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48" r:id="rId1"/>
    <p:sldMasterId id="2147483657" r:id="rId2"/>
  </p:sldMasterIdLst>
  <p:notesMasterIdLst>
    <p:notesMasterId r:id="rId106"/>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5" r:id="rId81"/>
    <p:sldId id="334"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Lst>
  <p:sldSz cx="12192000" cy="6858000"/>
  <p:notesSz cx="6858000" cy="9144000"/>
  <p:embeddedFontLst>
    <p:embeddedFont>
      <p:font typeface="Arial Narrow" panose="020B0606020202030204" pitchFamily="34" charset="0"/>
      <p:regular r:id="rId107"/>
      <p:bold r:id="rId108"/>
      <p:italic r:id="rId109"/>
      <p:boldItalic r:id="rId110"/>
    </p:embeddedFont>
    <p:embeddedFont>
      <p:font typeface="Cambria Math" panose="02040503050406030204" pitchFamily="18" charset="0"/>
      <p:regular r:id="rId111"/>
    </p:embeddedFont>
    <p:embeddedFont>
      <p:font typeface="Noto Sans Symbols" panose="020B0604020202020204" charset="0"/>
      <p:regular r:id="rId112"/>
      <p:bold r:id="rId11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750">
          <p15:clr>
            <a:srgbClr val="A4A3A4"/>
          </p15:clr>
        </p15:guide>
        <p15:guide id="2" pos="2691">
          <p15:clr>
            <a:srgbClr val="A4A3A4"/>
          </p15:clr>
        </p15:guide>
      </p15:sldGuideLst>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119" roundtripDataSignature="AMtx7mhOm8ZyEjfbS/INfdhNQLAR/80vNw=="/>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Kay Hau" initials="" lastIdx="6" clrIdx="0"/>
  <p:cmAuthor id="1" name="Bilerman, Diana" initials="DB" lastIdx="1" clrIdx="1">
    <p:extLst>
      <p:ext uri="{19B8F6BF-5375-455C-9EA6-DF929625EA0E}">
        <p15:presenceInfo xmlns:p15="http://schemas.microsoft.com/office/powerpoint/2012/main" userId="S::Bilerman@aisc.org::87019511-0de7-450f-8394-37a38e4245e3" providerId="AD"/>
      </p:ext>
    </p:extLst>
  </p:cmAuthor>
  <p:cmAuthor id="2" name="Hau, Kay" initials="HK" lastIdx="2" clrIdx="2">
    <p:extLst>
      <p:ext uri="{19B8F6BF-5375-455C-9EA6-DF929625EA0E}">
        <p15:presenceInfo xmlns:p15="http://schemas.microsoft.com/office/powerpoint/2012/main" userId="S-1-5-21-1301968545-752882652-1190612905-12192" providerId="AD"/>
      </p:ext>
    </p:extLst>
  </p:cmAuthor>
  <p:cmAuthor id="3" name="Kristi Sattler" initials="KS" lastIdx="1" clrIdx="3">
    <p:extLst>
      <p:ext uri="{19B8F6BF-5375-455C-9EA6-DF929625EA0E}">
        <p15:presenceInfo xmlns:p15="http://schemas.microsoft.com/office/powerpoint/2012/main" userId="S::sattler@aisc.org::2d572ef0-af60-4968-b69e-0badbc75a3a4"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BDF7FD4-9CA8-4085-B5BF-1B34A122211F}">
  <a:tblStyle styleId="{0BDF7FD4-9CA8-4085-B5BF-1B34A122211F}" styleName="Table_0">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59244" autoAdjust="0"/>
  </p:normalViewPr>
  <p:slideViewPr>
    <p:cSldViewPr snapToGrid="0">
      <p:cViewPr varScale="1">
        <p:scale>
          <a:sx n="62" d="100"/>
          <a:sy n="62" d="100"/>
        </p:scale>
        <p:origin x="2352" y="72"/>
      </p:cViewPr>
      <p:guideLst>
        <p:guide orient="horz" pos="2750"/>
        <p:guide pos="2691"/>
      </p:guideLst>
    </p:cSldViewPr>
  </p:slideViewPr>
  <p:notesTextViewPr>
    <p:cViewPr>
      <p:scale>
        <a:sx n="75" d="100"/>
        <a:sy n="75"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font" Target="fonts/font6.fntdata"/><Relationship Id="rId16" Type="http://schemas.openxmlformats.org/officeDocument/2006/relationships/slide" Target="slides/slide14.xml"/><Relationship Id="rId107" Type="http://schemas.openxmlformats.org/officeDocument/2006/relationships/font" Target="fonts/font1.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theme" Target="theme/theme1.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7.fntdata"/><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font" Target="fonts/font2.fntdata"/><Relationship Id="rId124" Type="http://schemas.openxmlformats.org/officeDocument/2006/relationships/tableStyles" Target="tableStyles.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9" Type="http://customschemas.google.com/relationships/presentationmetadata" Target="meta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3.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commentAuthors" Target="commentAuthor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font" Target="fonts/font4.fntdata"/><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presProps" Target="presProp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font" Target="fonts/font5.fntdata"/><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72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7200"/>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lvl1pPr marL="457200" marR="0" lvl="0"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L="914400" marR="0" lvl="1"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2pPr>
            <a:lvl3pPr marL="1371600" marR="0" lvl="2"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3pPr>
            <a:lvl4pPr marL="1828800" marR="0" lvl="3"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4pPr>
            <a:lvl5pPr marL="2286000" marR="0" lvl="4"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7200"/>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3" Type="http://schemas.openxmlformats.org/officeDocument/2006/relationships/hyperlink" Target="http://dx.doi.org/10.1002/eqe.2443" TargetMode="External"/><Relationship Id="rId2" Type="http://schemas.openxmlformats.org/officeDocument/2006/relationships/slide" Target="../slides/slide100.xml"/><Relationship Id="rId1" Type="http://schemas.openxmlformats.org/officeDocument/2006/relationships/notesMaster" Target="../notesMasters/notesMaster1.xml"/><Relationship Id="rId4" Type="http://schemas.openxmlformats.org/officeDocument/2006/relationships/hyperlink" Target="http://dx.doi.org/10.1002/eqe.2442" TargetMode="External"/></Relationships>
</file>

<file path=ppt/notesSlides/_rels/notesSlide101.xml.rels><?xml version="1.0" encoding="UTF-8" standalone="yes"?>
<Relationships xmlns="http://schemas.openxmlformats.org/package/2006/relationships"><Relationship Id="rId3" Type="http://schemas.openxmlformats.org/officeDocument/2006/relationships/hyperlink" Target="http://dx.doi.org/10.1061/(ASCE)ST.1943-541X.0000576" TargetMode="External"/><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
        <p:cNvGrpSpPr/>
        <p:nvPr/>
      </p:nvGrpSpPr>
      <p:grpSpPr>
        <a:xfrm>
          <a:off x="0" y="0"/>
          <a:ext cx="0" cy="0"/>
          <a:chOff x="0" y="0"/>
          <a:chExt cx="0" cy="0"/>
        </a:xfrm>
      </p:grpSpPr>
      <p:sp>
        <p:nvSpPr>
          <p:cNvPr id="54" name="Google Shape;54;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 name="Google Shape;55;p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lnSpc>
                <a:spcPct val="80000"/>
              </a:lnSpc>
              <a:spcBef>
                <a:spcPts val="0"/>
              </a:spcBef>
              <a:spcAft>
                <a:spcPts val="0"/>
              </a:spcAft>
              <a:buNone/>
            </a:pPr>
            <a:r>
              <a:rPr lang="en-US" sz="660" dirty="0"/>
              <a:t>This series of PowerPoint presentations covers the fundamentals of the design of seismic-resistant steel building structures. The primary focus of the material is on ductile detailing of steel structures for seismic resistance, rather than on calculation of lateral forces, dynamic analysis, or other general topics on earthquake engineering. The material is intended primarily for use at the graduate level, although many portions of the presentations are appropriate for undergraduates. </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The presentations are closely tied to the 2022 AISC </a:t>
            </a:r>
            <a:r>
              <a:rPr lang="en-US" sz="660" i="1" dirty="0"/>
              <a:t>Seismic Provisions for Structural Steel Buildings </a:t>
            </a:r>
            <a:r>
              <a:rPr lang="en-US" sz="660" dirty="0"/>
              <a:t>(referred to herein as the AISC </a:t>
            </a:r>
            <a:r>
              <a:rPr lang="en-US" sz="660" i="1" dirty="0"/>
              <a:t>Seismic Provisions</a:t>
            </a:r>
            <a:r>
              <a:rPr lang="en-US" sz="660" dirty="0"/>
              <a:t>). The presentations discuss basic principles of the behavior of seismic response of steel structures, and show how these principles are treated in the AISC </a:t>
            </a:r>
            <a:r>
              <a:rPr lang="en-US" sz="660" i="1" dirty="0"/>
              <a:t>Seismic Provisions</a:t>
            </a:r>
            <a:r>
              <a:rPr lang="en-US" sz="660" dirty="0"/>
              <a:t>. The presentations are most effective if the students have a copy of the AISC </a:t>
            </a:r>
            <a:r>
              <a:rPr lang="en-US" sz="660" i="1" dirty="0"/>
              <a:t>Seismic Provisions</a:t>
            </a:r>
            <a:r>
              <a:rPr lang="en-US" sz="660" dirty="0"/>
              <a:t>. A free copy can be downloaded from the AISC website, at: www.aisc.org.</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For basic steel design topics, the presentation refers to the 2022 AISC </a:t>
            </a:r>
            <a:r>
              <a:rPr lang="en-US" sz="660" i="1" dirty="0"/>
              <a:t>Specification for Structural Steel Buildings</a:t>
            </a:r>
            <a:r>
              <a:rPr lang="en-US" sz="660" dirty="0"/>
              <a:t> (herein referred to as the AISC </a:t>
            </a:r>
            <a:r>
              <a:rPr lang="en-US" sz="660" i="1" dirty="0"/>
              <a:t>Specification</a:t>
            </a:r>
            <a:r>
              <a:rPr lang="en-US" sz="660" dirty="0"/>
              <a:t>). Both the 2022 AISC </a:t>
            </a:r>
            <a:r>
              <a:rPr lang="en-US" sz="660" i="1" dirty="0"/>
              <a:t>Seismic Provisions</a:t>
            </a:r>
            <a:r>
              <a:rPr lang="en-US" sz="660" dirty="0"/>
              <a:t> and AISC </a:t>
            </a:r>
            <a:r>
              <a:rPr lang="en-US" sz="660" i="1" dirty="0"/>
              <a:t>Specification </a:t>
            </a:r>
            <a:r>
              <a:rPr lang="en-US" sz="660" dirty="0"/>
              <a:t>are written in the combined LRFD - ASD format. These PowerPoint presentations, however, present only the LRFD format. For seismic-resistant design, the LRFD format is preferable, in that it more closely follows the element capacity concepts used seismic design. </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For code related seismic-design topics not covered in the AISC </a:t>
            </a:r>
            <a:r>
              <a:rPr lang="en-US" sz="660" i="1" dirty="0"/>
              <a:t>Seismic Provisions </a:t>
            </a:r>
            <a:r>
              <a:rPr lang="en-US" sz="660" dirty="0"/>
              <a:t>(seismic design categories, R-factors, seismic overstrength factors, etc.), the presentations refer to ASCE 7-22 - </a:t>
            </a:r>
            <a:r>
              <a:rPr lang="en-US" sz="660" i="1" dirty="0"/>
              <a:t>Minimum Design Loads for Buildings and Other Structures</a:t>
            </a:r>
            <a:r>
              <a:rPr lang="en-US" sz="660" dirty="0"/>
              <a:t>.</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For questions, comments, corrections, or suggestions on these presentations, please contact:</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AISC University Programs</a:t>
            </a:r>
            <a:endParaRPr dirty="0"/>
          </a:p>
          <a:p>
            <a:pPr marL="0" lvl="0" indent="0" algn="l" rtl="0">
              <a:lnSpc>
                <a:spcPct val="80000"/>
              </a:lnSpc>
              <a:spcBef>
                <a:spcPts val="0"/>
              </a:spcBef>
              <a:spcAft>
                <a:spcPts val="0"/>
              </a:spcAft>
              <a:buNone/>
            </a:pPr>
            <a:r>
              <a:rPr lang="en-US" sz="660" dirty="0"/>
              <a:t>Email: universityprograms@aisc.org</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Acknowledgments:</a:t>
            </a:r>
            <a:endParaRPr dirty="0"/>
          </a:p>
          <a:p>
            <a:pPr marL="0" lvl="0" indent="0" algn="l" rtl="0">
              <a:lnSpc>
                <a:spcPct val="80000"/>
              </a:lnSpc>
              <a:spcBef>
                <a:spcPts val="0"/>
              </a:spcBef>
              <a:spcAft>
                <a:spcPts val="0"/>
              </a:spcAft>
              <a:buNone/>
            </a:pPr>
            <a:r>
              <a:rPr lang="en-US" sz="660" dirty="0"/>
              <a:t>These presentations were originally prepared by Michael D. Engelhardt (University of Texas at Austin) with support from the AISC </a:t>
            </a:r>
            <a:r>
              <a:rPr lang="en-US" sz="660" i="1" dirty="0"/>
              <a:t>Educator Career Enhancement Award</a:t>
            </a:r>
            <a:r>
              <a:rPr lang="en-US" sz="660" dirty="0"/>
              <a:t>.  The author also gratefully acknowledges contributions and review provided by the AISC Task Group for this project:</a:t>
            </a:r>
            <a:endParaRPr dirty="0"/>
          </a:p>
          <a:p>
            <a:pPr marL="0" lvl="0" indent="0" algn="l" rtl="0">
              <a:lnSpc>
                <a:spcPct val="80000"/>
              </a:lnSpc>
              <a:spcBef>
                <a:spcPts val="0"/>
              </a:spcBef>
              <a:spcAft>
                <a:spcPts val="0"/>
              </a:spcAft>
              <a:buNone/>
            </a:pPr>
            <a:r>
              <a:rPr lang="en-US" sz="660" dirty="0"/>
              <a:t>Mark Bowman - Purdue University</a:t>
            </a:r>
            <a:endParaRPr dirty="0"/>
          </a:p>
          <a:p>
            <a:pPr marL="0" lvl="0" indent="0" algn="l" rtl="0">
              <a:lnSpc>
                <a:spcPct val="80000"/>
              </a:lnSpc>
              <a:spcBef>
                <a:spcPts val="0"/>
              </a:spcBef>
              <a:spcAft>
                <a:spcPts val="0"/>
              </a:spcAft>
              <a:buNone/>
            </a:pPr>
            <a:r>
              <a:rPr lang="en-US" sz="660" dirty="0"/>
              <a:t>Steve </a:t>
            </a:r>
            <a:r>
              <a:rPr lang="en-US" sz="660" dirty="0" err="1"/>
              <a:t>Mahin</a:t>
            </a:r>
            <a:r>
              <a:rPr lang="en-US" sz="660" dirty="0"/>
              <a:t> - University of California at Berkeley</a:t>
            </a:r>
            <a:endParaRPr dirty="0"/>
          </a:p>
          <a:p>
            <a:pPr marL="0" lvl="0" indent="0" algn="l" rtl="0">
              <a:lnSpc>
                <a:spcPct val="80000"/>
              </a:lnSpc>
              <a:spcBef>
                <a:spcPts val="0"/>
              </a:spcBef>
              <a:spcAft>
                <a:spcPts val="0"/>
              </a:spcAft>
              <a:buNone/>
            </a:pPr>
            <a:r>
              <a:rPr lang="en-US" sz="660" dirty="0"/>
              <a:t>Brett Manning - PMB 200</a:t>
            </a:r>
            <a:endParaRPr dirty="0"/>
          </a:p>
          <a:p>
            <a:pPr marL="0" lvl="0" indent="0" algn="l" rtl="0">
              <a:lnSpc>
                <a:spcPct val="80000"/>
              </a:lnSpc>
              <a:spcBef>
                <a:spcPts val="0"/>
              </a:spcBef>
              <a:spcAft>
                <a:spcPts val="0"/>
              </a:spcAft>
              <a:buNone/>
            </a:pPr>
            <a:r>
              <a:rPr lang="en-US" sz="660" dirty="0"/>
              <a:t>Carol Pivonka - AISC</a:t>
            </a:r>
            <a:endParaRPr dirty="0"/>
          </a:p>
          <a:p>
            <a:pPr marL="0" lvl="0" indent="0" algn="l" rtl="0">
              <a:lnSpc>
                <a:spcPct val="80000"/>
              </a:lnSpc>
              <a:spcBef>
                <a:spcPts val="0"/>
              </a:spcBef>
              <a:spcAft>
                <a:spcPts val="0"/>
              </a:spcAft>
              <a:buNone/>
            </a:pPr>
            <a:r>
              <a:rPr lang="en-US" sz="660" dirty="0"/>
              <a:t>Larry </a:t>
            </a:r>
            <a:r>
              <a:rPr lang="en-US" sz="660" dirty="0" err="1"/>
              <a:t>Reaveley</a:t>
            </a:r>
            <a:r>
              <a:rPr lang="en-US" sz="660" dirty="0"/>
              <a:t> - University of Utah</a:t>
            </a:r>
            <a:endParaRPr dirty="0"/>
          </a:p>
          <a:p>
            <a:pPr marL="0" lvl="0" indent="0" algn="l" rtl="0">
              <a:lnSpc>
                <a:spcPct val="60000"/>
              </a:lnSpc>
              <a:spcBef>
                <a:spcPts val="0"/>
              </a:spcBef>
              <a:spcAft>
                <a:spcPts val="0"/>
              </a:spcAft>
              <a:buNone/>
            </a:pPr>
            <a:r>
              <a:rPr lang="en-US" sz="660" dirty="0"/>
              <a:t>Rafael </a:t>
            </a:r>
            <a:r>
              <a:rPr lang="en-US" sz="660" dirty="0" err="1"/>
              <a:t>Sabelli</a:t>
            </a:r>
            <a:r>
              <a:rPr lang="en-US" sz="660" dirty="0"/>
              <a:t> - </a:t>
            </a:r>
            <a:r>
              <a:rPr lang="en-US" sz="660" dirty="0" err="1"/>
              <a:t>Dasse</a:t>
            </a:r>
            <a:r>
              <a:rPr lang="en-US" sz="660" dirty="0"/>
              <a:t> Design, San Francisco</a:t>
            </a:r>
            <a:endParaRPr dirty="0"/>
          </a:p>
          <a:p>
            <a:pPr marL="0" lvl="0" indent="0" algn="l" rtl="0">
              <a:lnSpc>
                <a:spcPct val="80000"/>
              </a:lnSpc>
              <a:spcBef>
                <a:spcPts val="0"/>
              </a:spcBef>
              <a:spcAft>
                <a:spcPts val="0"/>
              </a:spcAft>
              <a:buNone/>
            </a:pPr>
            <a:r>
              <a:rPr lang="en-US" sz="660" dirty="0"/>
              <a:t>Tom Sabol - </a:t>
            </a:r>
            <a:r>
              <a:rPr lang="en-US" sz="660" dirty="0" err="1"/>
              <a:t>Englekirk</a:t>
            </a:r>
            <a:r>
              <a:rPr lang="en-US" sz="660" dirty="0"/>
              <a:t> &amp; Sabol Consulting Engineers, Los Angeles</a:t>
            </a:r>
            <a:endParaRPr dirty="0"/>
          </a:p>
          <a:p>
            <a:pPr marL="0" lvl="0" indent="0" algn="l" rtl="0">
              <a:lnSpc>
                <a:spcPct val="80000"/>
              </a:lnSpc>
              <a:spcBef>
                <a:spcPts val="0"/>
              </a:spcBef>
              <a:spcAft>
                <a:spcPts val="0"/>
              </a:spcAft>
              <a:buNone/>
            </a:pPr>
            <a:r>
              <a:rPr lang="en-US" sz="660" dirty="0"/>
              <a:t>Chia-Ming Uang - University of California at San Diego</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The module on Special Plate Shear Walls was prepared by Rafael </a:t>
            </a:r>
            <a:r>
              <a:rPr lang="en-US" sz="660" dirty="0" err="1"/>
              <a:t>Sabelli</a:t>
            </a:r>
            <a:r>
              <a:rPr lang="en-US" sz="660" dirty="0"/>
              <a:t>. The contributions of Prof. Sharon Wood of the University of Texas at Austin to Module 1 are also gratefully acknowledged.</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Version 2 (Updates to 2016 AISC </a:t>
            </a:r>
            <a:r>
              <a:rPr lang="en-US" sz="660" i="1" dirty="0"/>
              <a:t>Seismic Design Provisions</a:t>
            </a:r>
            <a:r>
              <a:rPr lang="en-US" sz="660" dirty="0"/>
              <a:t>):</a:t>
            </a:r>
            <a:endParaRPr dirty="0"/>
          </a:p>
          <a:p>
            <a:pPr marL="0" lvl="0" indent="0" algn="l" rtl="0">
              <a:lnSpc>
                <a:spcPct val="80000"/>
              </a:lnSpc>
              <a:spcBef>
                <a:spcPts val="0"/>
              </a:spcBef>
              <a:spcAft>
                <a:spcPts val="0"/>
              </a:spcAft>
              <a:buNone/>
            </a:pPr>
            <a:r>
              <a:rPr lang="en-US" sz="660" dirty="0"/>
              <a:t>Patricia Clayton – University of Texas at Austin</a:t>
            </a:r>
            <a:endParaRPr dirty="0"/>
          </a:p>
          <a:p>
            <a:pPr marL="0" lvl="0" indent="0" algn="l" rtl="0">
              <a:lnSpc>
                <a:spcPct val="80000"/>
              </a:lnSpc>
              <a:spcBef>
                <a:spcPts val="0"/>
              </a:spcBef>
              <a:spcAft>
                <a:spcPts val="0"/>
              </a:spcAft>
              <a:buNone/>
            </a:pPr>
            <a:r>
              <a:rPr lang="en-US" sz="660" dirty="0"/>
              <a:t>Larry </a:t>
            </a:r>
            <a:r>
              <a:rPr lang="en-US" sz="660" dirty="0" err="1"/>
              <a:t>Fahnestock</a:t>
            </a:r>
            <a:r>
              <a:rPr lang="en-US" sz="660" dirty="0"/>
              <a:t> – University of Illinois at Urbana-Champaign</a:t>
            </a:r>
            <a:endParaRPr dirty="0"/>
          </a:p>
          <a:p>
            <a:pPr marL="0" lvl="0" indent="0" algn="l" rtl="0">
              <a:lnSpc>
                <a:spcPct val="80000"/>
              </a:lnSpc>
              <a:spcBef>
                <a:spcPts val="0"/>
              </a:spcBef>
              <a:spcAft>
                <a:spcPts val="0"/>
              </a:spcAft>
              <a:buNone/>
            </a:pPr>
            <a:r>
              <a:rPr lang="en-US" sz="660" dirty="0"/>
              <a:t>Matthew </a:t>
            </a:r>
            <a:r>
              <a:rPr lang="en-US" sz="660" dirty="0" err="1"/>
              <a:t>Eatherton</a:t>
            </a:r>
            <a:r>
              <a:rPr lang="en-US" sz="660" dirty="0"/>
              <a:t> – Virginia Tech</a:t>
            </a:r>
            <a:endParaRPr dirty="0"/>
          </a:p>
          <a:p>
            <a:pPr marL="0" lvl="0" indent="0" algn="l" rtl="0">
              <a:lnSpc>
                <a:spcPct val="80000"/>
              </a:lnSpc>
              <a:spcBef>
                <a:spcPts val="0"/>
              </a:spcBef>
              <a:spcAft>
                <a:spcPts val="0"/>
              </a:spcAft>
              <a:buNone/>
            </a:pPr>
            <a:r>
              <a:rPr lang="en-US" sz="660" dirty="0"/>
              <a:t>Paul Richards – </a:t>
            </a:r>
            <a:r>
              <a:rPr lang="en-US" sz="660" dirty="0" err="1"/>
              <a:t>DuraFuse</a:t>
            </a:r>
            <a:r>
              <a:rPr lang="en-US" sz="660" dirty="0"/>
              <a:t> Frames</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endParaRPr sz="660" dirty="0"/>
          </a:p>
        </p:txBody>
      </p:sp>
      <p:sp>
        <p:nvSpPr>
          <p:cNvPr id="56" name="Google Shape;56;p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
        <p:cNvGrpSpPr/>
        <p:nvPr/>
      </p:nvGrpSpPr>
      <p:grpSpPr>
        <a:xfrm>
          <a:off x="0" y="0"/>
          <a:ext cx="0" cy="0"/>
          <a:chOff x="0" y="0"/>
          <a:chExt cx="0" cy="0"/>
        </a:xfrm>
      </p:grpSpPr>
      <p:sp>
        <p:nvSpPr>
          <p:cNvPr id="139" name="Google Shape;139;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0" name="Google Shape;140;p1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LA Live building in Los Angeles is 55 stories tall and employs SPSWs to resist earthquake loads.  The steel web plates were ¼ to 3/8 inch thick (compared to approximately 30 inch thick concrete walls that would be required to resist the same loads). Use of SPSWs instead of concrete shear walls resulted in 35% reduction of structural weight. Concrete filled box columns were used as vertical boundary elements. Outriggers at roof level and mid-height were used to control drifts, and employed buckling-restrained braces as fuse elements. A photo of the SPSW foundation reinforcement is also shown</a:t>
            </a:r>
            <a:endParaRPr/>
          </a:p>
        </p:txBody>
      </p:sp>
      <p:sp>
        <p:nvSpPr>
          <p:cNvPr id="141" name="Google Shape;141;p1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a:t>
            </a:fld>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21"/>
        <p:cNvGrpSpPr/>
        <p:nvPr/>
      </p:nvGrpSpPr>
      <p:grpSpPr>
        <a:xfrm>
          <a:off x="0" y="0"/>
          <a:ext cx="0" cy="0"/>
          <a:chOff x="0" y="0"/>
          <a:chExt cx="0" cy="0"/>
        </a:xfrm>
      </p:grpSpPr>
      <p:sp>
        <p:nvSpPr>
          <p:cNvPr id="22622" name="Google Shape;22622;p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23" name="Google Shape;22623;p10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sz="1200">
                <a:latin typeface="Times New Roman"/>
                <a:ea typeface="Times New Roman"/>
                <a:cs typeface="Times New Roman"/>
                <a:sym typeface="Times New Roman"/>
              </a:rPr>
              <a:t>Recent research by Li et al. (2014) at the National Center for Research on Earthquake Engineering (NCREE) in Taiwan has developed recommendations for design that allow the formation of the column plastic hinges, not at the base as previously recommended, but at a height of ¼ to 1/3 of the story height above the base where the moment is typically maximum in the compression column. This design approach reduces flexural demands significantly and does not impact performance of the system as long as the column does not form a plastic hinge at the top of the first story. In full-scale two-story tests, Li et al. (2014) found that a 20% reduction in column weight could be achieved with no impact on performance.</a:t>
            </a:r>
            <a:endParaRPr/>
          </a:p>
          <a:p>
            <a:pPr marL="0" lvl="0" indent="0" algn="l" rtl="0">
              <a:spcBef>
                <a:spcPts val="0"/>
              </a:spcBef>
              <a:spcAft>
                <a:spcPts val="0"/>
              </a:spcAft>
              <a:buNone/>
            </a:pPr>
            <a:endParaRPr sz="1200">
              <a:latin typeface="Times New Roman"/>
              <a:ea typeface="Times New Roman"/>
              <a:cs typeface="Times New Roman"/>
              <a:sym typeface="Times New Roman"/>
            </a:endParaRPr>
          </a:p>
          <a:p>
            <a:pPr marL="0" lvl="0" indent="0" algn="l" rtl="0">
              <a:spcBef>
                <a:spcPts val="0"/>
              </a:spcBef>
              <a:spcAft>
                <a:spcPts val="0"/>
              </a:spcAft>
              <a:buNone/>
            </a:pPr>
            <a:r>
              <a:rPr lang="en-US" sz="1200">
                <a:latin typeface="Times New Roman"/>
                <a:ea typeface="Times New Roman"/>
                <a:cs typeface="Times New Roman"/>
                <a:sym typeface="Times New Roman"/>
              </a:rPr>
              <a:t>References:</a:t>
            </a:r>
            <a:endParaRPr/>
          </a:p>
          <a:p>
            <a:pPr marL="0" lvl="0" indent="0" algn="l" rtl="0">
              <a:spcBef>
                <a:spcPts val="0"/>
              </a:spcBef>
              <a:spcAft>
                <a:spcPts val="0"/>
              </a:spcAft>
              <a:buNone/>
            </a:pPr>
            <a:r>
              <a:rPr lang="en-US" sz="1200">
                <a:latin typeface="Times New Roman"/>
                <a:ea typeface="Times New Roman"/>
                <a:cs typeface="Times New Roman"/>
                <a:sym typeface="Times New Roman"/>
              </a:rPr>
              <a:t>Li, C.H, Tsai, K.C., and Lee, H.C. (2014a). “Seismic design and testing of the bottom vertical boundary elements in steel plate shear walls. Part 1: design methodology.” </a:t>
            </a:r>
            <a:r>
              <a:rPr lang="en-US" sz="1200" i="1">
                <a:latin typeface="Times New Roman"/>
                <a:ea typeface="Times New Roman"/>
                <a:cs typeface="Times New Roman"/>
                <a:sym typeface="Times New Roman"/>
              </a:rPr>
              <a:t>Earthquake Engineering and Structural Dynamics</a:t>
            </a:r>
            <a:r>
              <a:rPr lang="en-US" sz="1200">
                <a:latin typeface="Times New Roman"/>
                <a:ea typeface="Times New Roman"/>
                <a:cs typeface="Times New Roman"/>
                <a:sym typeface="Times New Roman"/>
              </a:rPr>
              <a:t>, </a:t>
            </a:r>
            <a:r>
              <a:rPr lang="en-US" sz="1200" u="sng">
                <a:solidFill>
                  <a:schemeClr val="dk2"/>
                </a:solidFill>
                <a:latin typeface="Times New Roman"/>
                <a:ea typeface="Times New Roman"/>
                <a:cs typeface="Times New Roman"/>
                <a:sym typeface="Times New Roman"/>
                <a:hlinkClick r:id="rId3">
                  <a:extLst>
                    <a:ext uri="{A12FA001-AC4F-418D-AE19-62706E023703}">
                      <ahyp:hlinkClr xmlns:ahyp="http://schemas.microsoft.com/office/drawing/2018/hyperlinkcolor" val="tx"/>
                    </a:ext>
                  </a:extLst>
                </a:hlinkClick>
              </a:rPr>
              <a:t>http://dx.doi.org/10.1002/eqe.2443</a:t>
            </a:r>
            <a:endParaRPr sz="1200">
              <a:solidFill>
                <a:schemeClr val="dk2"/>
              </a:solidFill>
              <a:latin typeface="Times New Roman"/>
              <a:ea typeface="Times New Roman"/>
              <a:cs typeface="Times New Roman"/>
              <a:sym typeface="Times New Roman"/>
            </a:endParaRPr>
          </a:p>
          <a:p>
            <a:pPr marL="0" lvl="0" indent="0" algn="l" rtl="0">
              <a:spcBef>
                <a:spcPts val="0"/>
              </a:spcBef>
              <a:spcAft>
                <a:spcPts val="0"/>
              </a:spcAft>
              <a:buNone/>
            </a:pPr>
            <a:r>
              <a:rPr lang="en-US" sz="1200">
                <a:latin typeface="Times New Roman"/>
                <a:ea typeface="Times New Roman"/>
                <a:cs typeface="Times New Roman"/>
                <a:sym typeface="Times New Roman"/>
              </a:rPr>
              <a:t>Li, C.H, Tsai, K.C., and Lee, H.C. (2014b)“Seismic design and testing of the bottom vertical boundary elements in steel plate shear walls. Part 2: experimental studies.” </a:t>
            </a:r>
            <a:r>
              <a:rPr lang="en-US" sz="1200" i="1">
                <a:latin typeface="Times New Roman"/>
                <a:ea typeface="Times New Roman"/>
                <a:cs typeface="Times New Roman"/>
                <a:sym typeface="Times New Roman"/>
              </a:rPr>
              <a:t>Earthquake Engineering and Structural Dynamics</a:t>
            </a:r>
            <a:r>
              <a:rPr lang="en-US" sz="1200">
                <a:latin typeface="Times New Roman"/>
                <a:ea typeface="Times New Roman"/>
                <a:cs typeface="Times New Roman"/>
                <a:sym typeface="Times New Roman"/>
              </a:rPr>
              <a:t>, </a:t>
            </a:r>
            <a:r>
              <a:rPr lang="en-US" sz="1200" u="sng">
                <a:solidFill>
                  <a:schemeClr val="dk2"/>
                </a:solidFill>
                <a:latin typeface="Times New Roman"/>
                <a:ea typeface="Times New Roman"/>
                <a:cs typeface="Times New Roman"/>
                <a:sym typeface="Times New Roman"/>
                <a:hlinkClick r:id="rId4">
                  <a:extLst>
                    <a:ext uri="{A12FA001-AC4F-418D-AE19-62706E023703}">
                      <ahyp:hlinkClr xmlns:ahyp="http://schemas.microsoft.com/office/drawing/2018/hyperlinkcolor" val="tx"/>
                    </a:ext>
                  </a:extLst>
                </a:hlinkClick>
              </a:rPr>
              <a:t>http://dx.doi.org/10.1002/eqe.2442</a:t>
            </a:r>
            <a:endParaRPr sz="1200">
              <a:solidFill>
                <a:schemeClr val="dk2"/>
              </a:solidFill>
              <a:latin typeface="Times New Roman"/>
              <a:ea typeface="Times New Roman"/>
              <a:cs typeface="Times New Roman"/>
              <a:sym typeface="Times New Roman"/>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22624" name="Google Shape;22624;p10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100</a:t>
            </a:fld>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30"/>
        <p:cNvGrpSpPr/>
        <p:nvPr/>
      </p:nvGrpSpPr>
      <p:grpSpPr>
        <a:xfrm>
          <a:off x="0" y="0"/>
          <a:ext cx="0" cy="0"/>
          <a:chOff x="0" y="0"/>
          <a:chExt cx="0" cy="0"/>
        </a:xfrm>
      </p:grpSpPr>
      <p:sp>
        <p:nvSpPr>
          <p:cNvPr id="22631" name="Google Shape;22631;p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32" name="Google Shape;22632;p10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err="1"/>
              <a:t>Borello</a:t>
            </a:r>
            <a:r>
              <a:rPr lang="en-US" dirty="0"/>
              <a:t> and </a:t>
            </a:r>
            <a:r>
              <a:rPr lang="en-US" dirty="0" err="1"/>
              <a:t>Fahnestock</a:t>
            </a:r>
            <a:r>
              <a:rPr lang="en-US" dirty="0"/>
              <a:t> tested two, approximately half-scale coupled steel plate shear wall systems with different degrees of coupling. The degree of coupling (DC), defined as the ratio of the overturning moment resisted by the individual walls to the total overturning moment, in the specimens were varied from 0.2 to 0.4. The specimen with DC=0.2 employed flexure-controlled coupling beams, while the specimen with DC=0.4 had intermediate coupling beams that exhibited shear and flexural hinging. The specimens and loading were designed to represent the bottom three stories of a six-story SPSW.</a:t>
            </a:r>
            <a:endParaRPr dirty="0"/>
          </a:p>
          <a:p>
            <a:pPr marL="0" lvl="0" indent="0" algn="l" rtl="0">
              <a:spcBef>
                <a:spcPts val="0"/>
              </a:spcBef>
              <a:spcAft>
                <a:spcPts val="0"/>
              </a:spcAft>
              <a:buNone/>
            </a:pPr>
            <a:r>
              <a:rPr lang="en-US" dirty="0"/>
              <a:t>Both specimens were able to reach drifts of 4% without significant loss of capacity.</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Reference:</a:t>
            </a:r>
            <a:endParaRPr dirty="0"/>
          </a:p>
          <a:p>
            <a:pPr marL="0" lvl="0" indent="0" algn="l" rtl="0">
              <a:spcBef>
                <a:spcPts val="0"/>
              </a:spcBef>
              <a:spcAft>
                <a:spcPts val="0"/>
              </a:spcAft>
              <a:buNone/>
            </a:pPr>
            <a:r>
              <a:rPr lang="en-US" sz="1100" dirty="0" err="1">
                <a:latin typeface="Times New Roman"/>
                <a:ea typeface="Times New Roman"/>
                <a:cs typeface="Times New Roman"/>
                <a:sym typeface="Times New Roman"/>
              </a:rPr>
              <a:t>Borello</a:t>
            </a:r>
            <a:r>
              <a:rPr lang="en-US" sz="1100" dirty="0">
                <a:latin typeface="Times New Roman"/>
                <a:ea typeface="Times New Roman"/>
                <a:cs typeface="Times New Roman"/>
                <a:sym typeface="Times New Roman"/>
              </a:rPr>
              <a:t>, D. and </a:t>
            </a:r>
            <a:r>
              <a:rPr lang="en-US" sz="1100" dirty="0" err="1">
                <a:latin typeface="Times New Roman"/>
                <a:ea typeface="Times New Roman"/>
                <a:cs typeface="Times New Roman"/>
                <a:sym typeface="Times New Roman"/>
              </a:rPr>
              <a:t>Fahnestock</a:t>
            </a:r>
            <a:r>
              <a:rPr lang="en-US" sz="1100" dirty="0">
                <a:latin typeface="Times New Roman"/>
                <a:ea typeface="Times New Roman"/>
                <a:cs typeface="Times New Roman"/>
                <a:sym typeface="Times New Roman"/>
              </a:rPr>
              <a:t>, L. (2013). ”Seismic Design and Analysis of Steel Plate Shear Walls with Coupling.” </a:t>
            </a:r>
            <a:r>
              <a:rPr lang="en-US" sz="1100" i="1" dirty="0">
                <a:latin typeface="Times New Roman"/>
                <a:ea typeface="Times New Roman"/>
                <a:cs typeface="Times New Roman"/>
                <a:sym typeface="Times New Roman"/>
              </a:rPr>
              <a:t>Journal of Structural Engineering</a:t>
            </a:r>
            <a:r>
              <a:rPr lang="en-US" sz="1100" dirty="0">
                <a:latin typeface="Times New Roman"/>
                <a:ea typeface="Times New Roman"/>
                <a:cs typeface="Times New Roman"/>
                <a:sym typeface="Times New Roman"/>
              </a:rPr>
              <a:t>, ASCE, Vol. 139, SPECIAL ISSUE: NEES 2: Advances in Earthquake Engineering, 1263–1273. </a:t>
            </a:r>
            <a:r>
              <a:rPr lang="en-US" sz="1100" u="sng" dirty="0">
                <a:solidFill>
                  <a:schemeClr val="hlink"/>
                </a:solidFill>
                <a:latin typeface="Times New Roman"/>
                <a:ea typeface="Times New Roman"/>
                <a:cs typeface="Times New Roman"/>
                <a:sym typeface="Times New Roman"/>
                <a:hlinkClick r:id="rId3"/>
              </a:rPr>
              <a:t>http://dx.doi.org/10.1061/(ASCE)ST.1943-541X.0000576</a:t>
            </a:r>
            <a:endParaRPr b="0" dirty="0"/>
          </a:p>
          <a:p>
            <a:pPr marL="0" lvl="0" indent="0" algn="l" rtl="0">
              <a:spcBef>
                <a:spcPts val="0"/>
              </a:spcBef>
              <a:spcAft>
                <a:spcPts val="0"/>
              </a:spcAft>
              <a:buNone/>
            </a:pPr>
            <a:endParaRPr dirty="0"/>
          </a:p>
        </p:txBody>
      </p:sp>
      <p:sp>
        <p:nvSpPr>
          <p:cNvPr id="22633" name="Google Shape;22633;p10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101</a:t>
            </a:fld>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39"/>
        <p:cNvGrpSpPr/>
        <p:nvPr/>
      </p:nvGrpSpPr>
      <p:grpSpPr>
        <a:xfrm>
          <a:off x="0" y="0"/>
          <a:ext cx="0" cy="0"/>
          <a:chOff x="0" y="0"/>
          <a:chExt cx="0" cy="0"/>
        </a:xfrm>
      </p:grpSpPr>
      <p:sp>
        <p:nvSpPr>
          <p:cNvPr id="22640" name="Google Shape;22640;p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41" name="Google Shape;22641;p10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Footnotes:</a:t>
            </a:r>
            <a:endParaRPr dirty="0"/>
          </a:p>
          <a:p>
            <a:pPr marL="0" lvl="0" indent="0" algn="l" rtl="0">
              <a:spcBef>
                <a:spcPts val="0"/>
              </a:spcBef>
              <a:spcAft>
                <a:spcPts val="0"/>
              </a:spcAft>
              <a:buNone/>
            </a:pPr>
            <a:r>
              <a:rPr lang="en-US" dirty="0"/>
              <a:t>1 </a:t>
            </a:r>
            <a:r>
              <a:rPr lang="en-US" i="1" dirty="0"/>
              <a:t>Denotes non-mandatory, typical value. Designers must specify required value.</a:t>
            </a:r>
            <a:endParaRPr dirty="0"/>
          </a:p>
          <a:p>
            <a:pPr marL="0" lvl="0" indent="0" algn="l" rtl="0">
              <a:spcBef>
                <a:spcPts val="0"/>
              </a:spcBef>
              <a:spcAft>
                <a:spcPts val="0"/>
              </a:spcAft>
              <a:buNone/>
            </a:pPr>
            <a:r>
              <a:rPr lang="en-US" dirty="0"/>
              <a:t>2 </a:t>
            </a:r>
            <a:r>
              <a:rPr lang="en-US" i="1" dirty="0"/>
              <a:t>Value for thickness between 0.097 and 0.230 in.</a:t>
            </a:r>
            <a:endParaRPr dirty="0"/>
          </a:p>
          <a:p>
            <a:pPr marL="0" lvl="0" indent="0" algn="l" rtl="0">
              <a:spcBef>
                <a:spcPts val="0"/>
              </a:spcBef>
              <a:spcAft>
                <a:spcPts val="0"/>
              </a:spcAft>
              <a:buNone/>
            </a:pPr>
            <a:r>
              <a:rPr lang="en-US" dirty="0"/>
              <a:t>3 </a:t>
            </a:r>
            <a:r>
              <a:rPr lang="en-US" i="1" dirty="0"/>
              <a:t>Value for thickness between 0.064 and 0.097 in.</a:t>
            </a:r>
            <a:endParaRPr dirty="0"/>
          </a:p>
          <a:p>
            <a:pPr marL="0" lvl="0" indent="0" algn="l" rtl="0">
              <a:spcBef>
                <a:spcPts val="0"/>
              </a:spcBef>
              <a:spcAft>
                <a:spcPts val="0"/>
              </a:spcAft>
              <a:buNone/>
            </a:pPr>
            <a:r>
              <a:rPr lang="en-US" dirty="0"/>
              <a:t>4 </a:t>
            </a:r>
            <a:r>
              <a:rPr lang="en-US" i="1" dirty="0"/>
              <a:t>Value for thickness between 0.025 and 0.064 in.</a:t>
            </a:r>
            <a:endParaRPr dirty="0"/>
          </a:p>
          <a:p>
            <a:pPr marL="0" lvl="0" indent="0" algn="l" rtl="0">
              <a:spcBef>
                <a:spcPts val="0"/>
              </a:spcBef>
              <a:spcAft>
                <a:spcPts val="0"/>
              </a:spcAft>
              <a:buNone/>
            </a:pPr>
            <a:r>
              <a:rPr lang="en-US" dirty="0"/>
              <a:t>5 </a:t>
            </a:r>
            <a:r>
              <a:rPr lang="en-US" i="1" dirty="0"/>
              <a:t>Value for thickness above 0.097 in.</a:t>
            </a:r>
            <a:endParaRPr dirty="0"/>
          </a:p>
          <a:p>
            <a:pPr marL="0" lvl="0" indent="0" algn="l" rtl="0">
              <a:spcBef>
                <a:spcPts val="0"/>
              </a:spcBef>
              <a:spcAft>
                <a:spcPts val="0"/>
              </a:spcAft>
              <a:buNone/>
            </a:pPr>
            <a:r>
              <a:rPr lang="en-US" dirty="0"/>
              <a:t>6 </a:t>
            </a:r>
            <a:r>
              <a:rPr lang="en-US" i="1" dirty="0"/>
              <a:t>Value for thickness up to 0.097 in.</a:t>
            </a:r>
            <a:endParaRPr dirty="0"/>
          </a:p>
          <a:p>
            <a:pPr marL="0" lvl="0" indent="0" algn="l" rtl="0">
              <a:spcBef>
                <a:spcPts val="0"/>
              </a:spcBef>
              <a:spcAft>
                <a:spcPts val="0"/>
              </a:spcAft>
              <a:buNone/>
            </a:pPr>
            <a:r>
              <a:rPr lang="en-US" dirty="0"/>
              <a:t>Note that low-strength steel is preferable for SPSW. However, most of these steels require testing to establish their mechanical properties (at least the expected yield strength). Designers need to investigate the advantages of using these materials as compared to the better-defined A36.</a:t>
            </a:r>
            <a:endParaRPr dirty="0"/>
          </a:p>
          <a:p>
            <a:pPr marL="0" lvl="0" indent="0" algn="l" rtl="0">
              <a:spcBef>
                <a:spcPts val="0"/>
              </a:spcBef>
              <a:spcAft>
                <a:spcPts val="0"/>
              </a:spcAft>
              <a:buNone/>
            </a:pPr>
            <a:r>
              <a:rPr lang="en-US" dirty="0"/>
              <a:t>This table is modified from AISC Design Guide 20, with </a:t>
            </a:r>
            <a:r>
              <a:rPr lang="en-US" i="1" dirty="0"/>
              <a:t>R</a:t>
            </a:r>
            <a:r>
              <a:rPr lang="en-US" i="1" baseline="-25000" dirty="0"/>
              <a:t>y</a:t>
            </a:r>
            <a:r>
              <a:rPr lang="en-US" dirty="0"/>
              <a:t> values being updated according to the 2016 Seismic Provisions.</a:t>
            </a:r>
            <a:endParaRPr dirty="0"/>
          </a:p>
          <a:p>
            <a:pPr marL="0" lvl="0" indent="0" algn="l" rtl="0">
              <a:spcBef>
                <a:spcPts val="0"/>
              </a:spcBef>
              <a:spcAft>
                <a:spcPts val="0"/>
              </a:spcAft>
              <a:buNone/>
            </a:pPr>
            <a:endParaRPr dirty="0"/>
          </a:p>
        </p:txBody>
      </p:sp>
      <p:sp>
        <p:nvSpPr>
          <p:cNvPr id="22642" name="Google Shape;22642;p10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102</a:t>
            </a:fld>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46"/>
        <p:cNvGrpSpPr/>
        <p:nvPr/>
      </p:nvGrpSpPr>
      <p:grpSpPr>
        <a:xfrm>
          <a:off x="0" y="0"/>
          <a:ext cx="0" cy="0"/>
          <a:chOff x="0" y="0"/>
          <a:chExt cx="0" cy="0"/>
        </a:xfrm>
      </p:grpSpPr>
      <p:sp>
        <p:nvSpPr>
          <p:cNvPr id="22647" name="Google Shape;22647;p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48" name="Google Shape;22648;p10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This table shows the availability of steel materials discussed previously in different thicknesses. Thinner sizes are available, but weldability is a concern.</a:t>
            </a:r>
            <a:endParaRPr/>
          </a:p>
          <a:p>
            <a:pPr marL="0" lvl="0" indent="0" algn="l" rtl="0">
              <a:spcBef>
                <a:spcPts val="360"/>
              </a:spcBef>
              <a:spcAft>
                <a:spcPts val="0"/>
              </a:spcAft>
              <a:buNone/>
            </a:pPr>
            <a:r>
              <a:rPr lang="en-US"/>
              <a:t>This table is from AISC Design Guide 20.</a:t>
            </a:r>
            <a:endParaRPr/>
          </a:p>
          <a:p>
            <a:pPr marL="0" lvl="0" indent="0" algn="l" rtl="0">
              <a:spcBef>
                <a:spcPts val="0"/>
              </a:spcBef>
              <a:spcAft>
                <a:spcPts val="0"/>
              </a:spcAft>
              <a:buNone/>
            </a:pPr>
            <a:endParaRPr/>
          </a:p>
        </p:txBody>
      </p:sp>
      <p:sp>
        <p:nvSpPr>
          <p:cNvPr id="22649" name="Google Shape;22649;p10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103</a:t>
            </a:fld>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
        <p:cNvGrpSpPr/>
        <p:nvPr/>
      </p:nvGrpSpPr>
      <p:grpSpPr>
        <a:xfrm>
          <a:off x="0" y="0"/>
          <a:ext cx="0" cy="0"/>
          <a:chOff x="0" y="0"/>
          <a:chExt cx="0" cy="0"/>
        </a:xfrm>
      </p:grpSpPr>
      <p:sp>
        <p:nvSpPr>
          <p:cNvPr id="150" name="Google Shape;150;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1" name="Google Shape;151;p1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Single-story wall panels were fabricated in the shop and transported to the site.</a:t>
            </a:r>
            <a:endParaRPr/>
          </a:p>
        </p:txBody>
      </p:sp>
      <p:sp>
        <p:nvSpPr>
          <p:cNvPr id="152" name="Google Shape;152;p1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a:t>
            </a:fld>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3" name="Google Shape;163;p1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Traditional shearwall analysis:</a:t>
            </a:r>
            <a:endParaRPr/>
          </a:p>
          <a:p>
            <a:pPr marL="0" lvl="0" indent="0" algn="l" rtl="0">
              <a:spcBef>
                <a:spcPts val="0"/>
              </a:spcBef>
              <a:spcAft>
                <a:spcPts val="0"/>
              </a:spcAft>
              <a:buNone/>
            </a:pPr>
            <a:r>
              <a:rPr lang="en-US"/>
              <a:t>Lateral force causes overturning, which is resisted by a couple of equal and opposite forces in the columns. Shear is resisted in the web, which delivers this force to the foundation.</a:t>
            </a:r>
            <a:endParaRPr/>
          </a:p>
          <a:p>
            <a:pPr marL="0" lvl="0" indent="0" algn="l" rtl="0">
              <a:spcBef>
                <a:spcPts val="0"/>
              </a:spcBef>
              <a:spcAft>
                <a:spcPts val="0"/>
              </a:spcAft>
              <a:buNone/>
            </a:pPr>
            <a:r>
              <a:rPr lang="en-US"/>
              <a:t>This is similar to beam theory applied to a WF shape.</a:t>
            </a:r>
            <a:endParaRPr/>
          </a:p>
          <a:p>
            <a:pPr marL="0" lvl="0" indent="0" algn="l" rtl="0">
              <a:spcBef>
                <a:spcPts val="0"/>
              </a:spcBef>
              <a:spcAft>
                <a:spcPts val="0"/>
              </a:spcAft>
              <a:buNone/>
            </a:pPr>
            <a:endParaRPr/>
          </a:p>
        </p:txBody>
      </p:sp>
      <p:sp>
        <p:nvSpPr>
          <p:cNvPr id="164" name="Google Shape;164;p1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12</a:t>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
        <p:cNvGrpSpPr/>
        <p:nvPr/>
      </p:nvGrpSpPr>
      <p:grpSpPr>
        <a:xfrm>
          <a:off x="0" y="0"/>
          <a:ext cx="0" cy="0"/>
          <a:chOff x="0" y="0"/>
          <a:chExt cx="0" cy="0"/>
        </a:xfrm>
      </p:grpSpPr>
      <p:sp>
        <p:nvSpPr>
          <p:cNvPr id="222" name="Google Shape;222;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3" name="Google Shape;223;p1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Steel plate shear walls are in some ways analogous to a braced frame in which the braces are in tension. The slender web plate is subject to shear buckling at a low stress level, leaving the strength of the plate in tension to provide almost the entirety of the resistance. Some of the overturning is carried by the brace, so the tension force in the left-hand column is less than the compression force in the right-hand column. </a:t>
            </a:r>
            <a:endParaRPr/>
          </a:p>
          <a:p>
            <a:pPr marL="0" lvl="0" indent="0" algn="l" rtl="0">
              <a:spcBef>
                <a:spcPts val="0"/>
              </a:spcBef>
              <a:spcAft>
                <a:spcPts val="0"/>
              </a:spcAft>
              <a:buNone/>
            </a:pPr>
            <a:endParaRPr/>
          </a:p>
          <a:p>
            <a:pPr marL="0" lvl="0" indent="0" algn="l" rtl="0">
              <a:spcBef>
                <a:spcPts val="0"/>
              </a:spcBef>
              <a:spcAft>
                <a:spcPts val="0"/>
              </a:spcAft>
              <a:buNone/>
            </a:pPr>
            <a:r>
              <a:rPr lang="en-US"/>
              <a:t>Frame members (beams and columns) are subject to high axial forces. In particular, the beams tend to have high compression forces to resist the horizontal component of the brace tension. This analogy is incomplete, as the web plate tension is distributed across a wide are, not just at the panel points of a vertical truss, and thus the framing members are subject to bending forces from the transverse loading.</a:t>
            </a:r>
            <a:endParaRPr/>
          </a:p>
          <a:p>
            <a:pPr marL="0" lvl="0" indent="0" algn="l" rtl="0">
              <a:spcBef>
                <a:spcPts val="0"/>
              </a:spcBef>
              <a:spcAft>
                <a:spcPts val="0"/>
              </a:spcAft>
              <a:buNone/>
            </a:pPr>
            <a:endParaRPr/>
          </a:p>
        </p:txBody>
      </p:sp>
      <p:sp>
        <p:nvSpPr>
          <p:cNvPr id="224" name="Google Shape;224;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13</a:t>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31" name="Google Shape;231;p1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Steel plate shear walls can also be likened to a plate girder. Tension-field action in the web plate provides the resistance to lateral forces. This analogy is incomplete, however, as the “flanges” of walls (the columns) have significant transverse stiffness, and the tension field can develop across the entire width of the wall.</a:t>
            </a:r>
            <a:endParaRPr/>
          </a:p>
          <a:p>
            <a:pPr marL="0" lvl="0" indent="0" algn="l" rtl="0">
              <a:spcBef>
                <a:spcPts val="0"/>
              </a:spcBef>
              <a:spcAft>
                <a:spcPts val="0"/>
              </a:spcAft>
              <a:buNone/>
            </a:pPr>
            <a:endParaRPr/>
          </a:p>
        </p:txBody>
      </p:sp>
      <p:sp>
        <p:nvSpPr>
          <p:cNvPr id="232" name="Google Shape;232;p1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14</a:t>
            </a:fld>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4"/>
        <p:cNvGrpSpPr/>
        <p:nvPr/>
      </p:nvGrpSpPr>
      <p:grpSpPr>
        <a:xfrm>
          <a:off x="0" y="0"/>
          <a:ext cx="0" cy="0"/>
          <a:chOff x="0" y="0"/>
          <a:chExt cx="0" cy="0"/>
        </a:xfrm>
      </p:grpSpPr>
      <p:sp>
        <p:nvSpPr>
          <p:cNvPr id="1515" name="Google Shape;1515;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16" name="Google Shape;1516;p1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Steel plate shear walls can also be likened to a plate girder. Tension-field action in the web plate provides the resistance to lateral forces. This analogy is incomplete, however, as the “flanges” of walls (the columns) have significant transverse stiffness, and the tension field can develop across the entire width of the wall.</a:t>
            </a:r>
            <a:endParaRPr/>
          </a:p>
        </p:txBody>
      </p:sp>
      <p:sp>
        <p:nvSpPr>
          <p:cNvPr id="1517" name="Google Shape;1517;p1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15</a:t>
            </a:fld>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3"/>
        <p:cNvGrpSpPr/>
        <p:nvPr/>
      </p:nvGrpSpPr>
      <p:grpSpPr>
        <a:xfrm>
          <a:off x="0" y="0"/>
          <a:ext cx="0" cy="0"/>
          <a:chOff x="0" y="0"/>
          <a:chExt cx="0" cy="0"/>
        </a:xfrm>
      </p:grpSpPr>
      <p:sp>
        <p:nvSpPr>
          <p:cNvPr id="5554" name="Google Shape;5554;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55" name="Google Shape;5555;p1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When the lateral load applied to the wall generates principal compressive stresses that exceed the compression strength of the plate, the plate buckles, generating fold lines in the plate perpendicular to these compressive stresses (and parallel to the principal tensile stresses). At this point, lateral loads are transferred through the plate by the principal tension stresses. This post-buckled behavior is typically referred to as “tension field action”. </a:t>
            </a:r>
            <a:endParaRPr/>
          </a:p>
          <a:p>
            <a:pPr marL="0" lvl="0" indent="0" algn="l" rtl="0">
              <a:spcBef>
                <a:spcPts val="0"/>
              </a:spcBef>
              <a:spcAft>
                <a:spcPts val="0"/>
              </a:spcAft>
              <a:buNone/>
            </a:pPr>
            <a:r>
              <a:rPr lang="en-US"/>
              <a:t>HBE = horizontal boundary element (beam).</a:t>
            </a:r>
            <a:endParaRPr/>
          </a:p>
          <a:p>
            <a:pPr marL="0" lvl="0" indent="0" algn="l" rtl="0">
              <a:spcBef>
                <a:spcPts val="0"/>
              </a:spcBef>
              <a:spcAft>
                <a:spcPts val="0"/>
              </a:spcAft>
              <a:buNone/>
            </a:pPr>
            <a:r>
              <a:rPr lang="en-US"/>
              <a:t>VBE = vertical boundary element (column).</a:t>
            </a:r>
            <a:endParaRPr/>
          </a:p>
          <a:p>
            <a:pPr marL="0" lvl="0" indent="0" algn="l" rtl="0">
              <a:spcBef>
                <a:spcPts val="0"/>
              </a:spcBef>
              <a:spcAft>
                <a:spcPts val="0"/>
              </a:spcAft>
              <a:buNone/>
            </a:pPr>
            <a:endParaRPr/>
          </a:p>
        </p:txBody>
      </p:sp>
      <p:sp>
        <p:nvSpPr>
          <p:cNvPr id="5556" name="Google Shape;5556;p1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16</a:t>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5"/>
        <p:cNvGrpSpPr/>
        <p:nvPr/>
      </p:nvGrpSpPr>
      <p:grpSpPr>
        <a:xfrm>
          <a:off x="0" y="0"/>
          <a:ext cx="0" cy="0"/>
          <a:chOff x="0" y="0"/>
          <a:chExt cx="0" cy="0"/>
        </a:xfrm>
      </p:grpSpPr>
      <p:sp>
        <p:nvSpPr>
          <p:cNvPr id="5636" name="Google Shape;5636;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637" name="Google Shape;5637;p1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In order to calculate the inward forces on the boundary element, the diagonal stress is decomposed on the vertical and horizontal interfaces. As the web is in pure tension, no shear exists on the diagonal planes parallel to the angle of stress. The assumptions of uniform, pure diagonal tension stress (with no compression or shear stress) can be converted into transverse tension and linear shear stress on the vertical and horizontal boundaries of the web plate.</a:t>
            </a:r>
            <a:endParaRPr/>
          </a:p>
          <a:p>
            <a:pPr marL="0" lvl="0" indent="0" algn="l" rtl="0">
              <a:spcBef>
                <a:spcPts val="0"/>
              </a:spcBef>
              <a:spcAft>
                <a:spcPts val="0"/>
              </a:spcAft>
              <a:buNone/>
            </a:pPr>
            <a:endParaRPr/>
          </a:p>
        </p:txBody>
      </p:sp>
      <p:sp>
        <p:nvSpPr>
          <p:cNvPr id="5638" name="Google Shape;5638;p1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17</a:t>
            </a:fld>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2"/>
        <p:cNvGrpSpPr/>
        <p:nvPr/>
      </p:nvGrpSpPr>
      <p:grpSpPr>
        <a:xfrm>
          <a:off x="0" y="0"/>
          <a:ext cx="0" cy="0"/>
          <a:chOff x="0" y="0"/>
          <a:chExt cx="0" cy="0"/>
        </a:xfrm>
      </p:grpSpPr>
      <p:sp>
        <p:nvSpPr>
          <p:cNvPr id="6333" name="Google Shape;6333;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334" name="Google Shape;6334;p1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order to calculate the inward forces on the boundary element, the diagonal stress is decomposed on the vertical and horizontal interfaces. As the web is in pure tension, no shear exists on the diagonal planes parallel to the angle of stress. The assumptions of uniform, pure diagonal tension stress (with no compression or shear stress) can be converted into transverse tension and linear shear stress on the vertical and horizontal boundaries of the web plate.</a:t>
            </a:r>
            <a:endParaRPr/>
          </a:p>
        </p:txBody>
      </p:sp>
      <p:sp>
        <p:nvSpPr>
          <p:cNvPr id="6335" name="Google Shape;6335;p1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18</a:t>
            </a:fld>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1"/>
        <p:cNvGrpSpPr/>
        <p:nvPr/>
      </p:nvGrpSpPr>
      <p:grpSpPr>
        <a:xfrm>
          <a:off x="0" y="0"/>
          <a:ext cx="0" cy="0"/>
          <a:chOff x="0" y="0"/>
          <a:chExt cx="0" cy="0"/>
        </a:xfrm>
      </p:grpSpPr>
      <p:sp>
        <p:nvSpPr>
          <p:cNvPr id="7322" name="Google Shape;7322;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323" name="Google Shape;7323;p1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lnSpcReduction="10000"/>
          </a:bodyPr>
          <a:lstStyle/>
          <a:p>
            <a:pPr marL="0" lvl="0" indent="0" algn="l" rtl="0">
              <a:lnSpc>
                <a:spcPct val="80000"/>
              </a:lnSpc>
              <a:spcBef>
                <a:spcPts val="0"/>
              </a:spcBef>
              <a:spcAft>
                <a:spcPts val="0"/>
              </a:spcAft>
              <a:buNone/>
            </a:pPr>
            <a:r>
              <a:rPr lang="en-US" sz="1020" dirty="0"/>
              <a:t>Previous editions of the Provisions provided an equation to determine the angle to be used in the strip model, derived considering the relative elastic flexibility of boundary elements surrounding a single panel, but that equation provided a </a:t>
            </a:r>
            <a:r>
              <a:rPr lang="en-US" sz="1020" dirty="0" err="1"/>
              <a:t>disproportionatesense</a:t>
            </a:r>
            <a:r>
              <a:rPr lang="en-US" sz="1020" dirty="0"/>
              <a:t> of accuracy and results that did not recognize the variations as a function of drift, geometry, and progressive inelasticity observed in actual behavior. </a:t>
            </a:r>
          </a:p>
          <a:p>
            <a:pPr marL="0" lvl="0" indent="0" algn="l" rtl="0">
              <a:lnSpc>
                <a:spcPct val="80000"/>
              </a:lnSpc>
              <a:spcBef>
                <a:spcPts val="0"/>
              </a:spcBef>
              <a:spcAft>
                <a:spcPts val="0"/>
              </a:spcAft>
              <a:buNone/>
            </a:pPr>
            <a:endParaRPr lang="en-US" sz="1020" dirty="0"/>
          </a:p>
          <a:p>
            <a:pPr marL="0" lvl="0" indent="0" algn="l" rtl="0">
              <a:lnSpc>
                <a:spcPct val="80000"/>
              </a:lnSpc>
              <a:spcBef>
                <a:spcPts val="0"/>
              </a:spcBef>
              <a:spcAft>
                <a:spcPts val="0"/>
              </a:spcAft>
              <a:buNone/>
            </a:pPr>
            <a:r>
              <a:rPr lang="en-US" sz="1020" dirty="0"/>
              <a:t>Studies by </a:t>
            </a:r>
            <a:r>
              <a:rPr lang="en-US" sz="1020" dirty="0" err="1"/>
              <a:t>Shishkin</a:t>
            </a:r>
            <a:r>
              <a:rPr lang="en-US" sz="1020" dirty="0"/>
              <a:t> et al. (2005), </a:t>
            </a:r>
            <a:r>
              <a:rPr lang="en-US" sz="1020" dirty="0" err="1"/>
              <a:t>Moghimi</a:t>
            </a:r>
            <a:r>
              <a:rPr lang="en-US" sz="1020" dirty="0"/>
              <a:t> and Driver (2014a, 2014b), Webster et al. (2014), Fu et al. (2017), and Fu and Bruneau (2019) showed that the inclination angle used for the tension strips had little impact on the predicted ultimate strength of an SPSW for angles ranging from 40° to 45°; therefore, an angle of 45° is recommended.</a:t>
            </a:r>
          </a:p>
          <a:p>
            <a:pPr marL="0" lvl="0" indent="0" algn="l" rtl="0">
              <a:lnSpc>
                <a:spcPct val="80000"/>
              </a:lnSpc>
              <a:spcBef>
                <a:spcPts val="0"/>
              </a:spcBef>
              <a:spcAft>
                <a:spcPts val="0"/>
              </a:spcAft>
              <a:buNone/>
            </a:pPr>
            <a:endParaRPr lang="en-US" sz="1020" i="0" dirty="0"/>
          </a:p>
          <a:p>
            <a:pPr marL="0" lvl="0" indent="0" algn="l" rtl="0">
              <a:lnSpc>
                <a:spcPct val="80000"/>
              </a:lnSpc>
              <a:spcBef>
                <a:spcPts val="0"/>
              </a:spcBef>
              <a:spcAft>
                <a:spcPts val="0"/>
              </a:spcAft>
              <a:buNone/>
            </a:pPr>
            <a:r>
              <a:rPr lang="en-US" sz="1020" i="0" dirty="0"/>
              <a:t>REFERENCES</a:t>
            </a:r>
          </a:p>
          <a:p>
            <a:pPr marL="0" lvl="0" indent="0" algn="l" rtl="0">
              <a:lnSpc>
                <a:spcPct val="80000"/>
              </a:lnSpc>
              <a:spcBef>
                <a:spcPts val="0"/>
              </a:spcBef>
              <a:spcAft>
                <a:spcPts val="0"/>
              </a:spcAft>
              <a:buNone/>
            </a:pPr>
            <a:r>
              <a:rPr lang="en-US" sz="1020" i="0" dirty="0" err="1"/>
              <a:t>Shishkin</a:t>
            </a:r>
            <a:r>
              <a:rPr lang="en-US" sz="1020" i="0" dirty="0"/>
              <a:t>, J.J., Driver, R.G., and Grondin, G.Y. (2005), “Analysis of Steel Plate Shear Walls Using the Modified Strip Model,” Structural Engineering Report No. 261, Department of Civil and Environmental Engineering, University of Alberta, Edmonton, Alberta.</a:t>
            </a:r>
          </a:p>
          <a:p>
            <a:pPr marL="0" lvl="0" indent="0" algn="l" rtl="0">
              <a:lnSpc>
                <a:spcPct val="80000"/>
              </a:lnSpc>
              <a:spcBef>
                <a:spcPts val="0"/>
              </a:spcBef>
              <a:spcAft>
                <a:spcPts val="0"/>
              </a:spcAft>
              <a:buNone/>
            </a:pPr>
            <a:endParaRPr lang="en-US" sz="1020" i="0" dirty="0"/>
          </a:p>
          <a:p>
            <a:pPr marL="0" lvl="0" indent="0" algn="l" rtl="0">
              <a:lnSpc>
                <a:spcPct val="80000"/>
              </a:lnSpc>
              <a:spcBef>
                <a:spcPts val="0"/>
              </a:spcBef>
              <a:spcAft>
                <a:spcPts val="0"/>
              </a:spcAft>
              <a:buNone/>
            </a:pPr>
            <a:r>
              <a:rPr lang="en-US" sz="1020" i="0" dirty="0" err="1"/>
              <a:t>Moghimi</a:t>
            </a:r>
            <a:r>
              <a:rPr lang="en-US" sz="1020" i="0" dirty="0"/>
              <a:t>, H. and Driver, R.G. (2014a), “Performance-Based Capacity Design of Steel Plate Shear Walls. I: Development Principles,” Journal of Structural Engineering, ASCE, Vol. 140, No. 12, pp. 04014097-1–04014097-12.</a:t>
            </a:r>
          </a:p>
          <a:p>
            <a:pPr marL="0" lvl="0" indent="0" algn="l" rtl="0">
              <a:lnSpc>
                <a:spcPct val="80000"/>
              </a:lnSpc>
              <a:spcBef>
                <a:spcPts val="0"/>
              </a:spcBef>
              <a:spcAft>
                <a:spcPts val="0"/>
              </a:spcAft>
              <a:buNone/>
            </a:pPr>
            <a:endParaRPr lang="en-US" sz="1020" i="0" dirty="0"/>
          </a:p>
          <a:p>
            <a:pPr marL="0" lvl="0" indent="0" algn="l" rtl="0">
              <a:lnSpc>
                <a:spcPct val="80000"/>
              </a:lnSpc>
              <a:spcBef>
                <a:spcPts val="0"/>
              </a:spcBef>
              <a:spcAft>
                <a:spcPts val="0"/>
              </a:spcAft>
              <a:buNone/>
            </a:pPr>
            <a:r>
              <a:rPr lang="en-US" sz="1020" i="0" dirty="0" err="1"/>
              <a:t>Moghimi</a:t>
            </a:r>
            <a:r>
              <a:rPr lang="en-US" sz="1020" i="0" dirty="0"/>
              <a:t>, H. and Driver, R.G. (2014b), “Performance-Based Capacity Design of Steel Plate Shear Walls. II: Design Provisions,” Journal of Structural Engineering, ASCE, Vol. 140, No. 12, pp. 04014098-1–04014098-14.</a:t>
            </a:r>
            <a:endParaRPr sz="1020" i="0" dirty="0"/>
          </a:p>
          <a:p>
            <a:pPr marL="0" lvl="0" indent="0" algn="l" rtl="0">
              <a:lnSpc>
                <a:spcPct val="80000"/>
              </a:lnSpc>
              <a:spcBef>
                <a:spcPts val="0"/>
              </a:spcBef>
              <a:spcAft>
                <a:spcPts val="0"/>
              </a:spcAft>
              <a:buNone/>
            </a:pPr>
            <a:endParaRPr lang="en-US" sz="1020" dirty="0"/>
          </a:p>
          <a:p>
            <a:pPr marL="0" lvl="0" indent="0" algn="l" rtl="0">
              <a:lnSpc>
                <a:spcPct val="80000"/>
              </a:lnSpc>
              <a:spcBef>
                <a:spcPts val="0"/>
              </a:spcBef>
              <a:spcAft>
                <a:spcPts val="0"/>
              </a:spcAft>
              <a:buNone/>
            </a:pPr>
            <a:r>
              <a:rPr lang="en-US" sz="1020" dirty="0"/>
              <a:t>Webster, D.J., Berman, J.W., and Lowes, L.N. (2014), “Experimental Investigation of SPSW Web Plate Stress Field Development and Vertical Boundary Element Demand,” Journal of Structural Engineering, ASCE, Vol. 140, No. 6, pp. 04014011-1–04014011-11.</a:t>
            </a:r>
          </a:p>
          <a:p>
            <a:pPr marL="0" lvl="0" indent="0" algn="l" rtl="0">
              <a:lnSpc>
                <a:spcPct val="80000"/>
              </a:lnSpc>
              <a:spcBef>
                <a:spcPts val="0"/>
              </a:spcBef>
              <a:spcAft>
                <a:spcPts val="0"/>
              </a:spcAft>
              <a:buNone/>
            </a:pPr>
            <a:endParaRPr lang="en-US" sz="1020" dirty="0"/>
          </a:p>
          <a:p>
            <a:pPr marL="0" lvl="0" indent="0" algn="l" rtl="0">
              <a:lnSpc>
                <a:spcPct val="80000"/>
              </a:lnSpc>
              <a:spcBef>
                <a:spcPts val="0"/>
              </a:spcBef>
              <a:spcAft>
                <a:spcPts val="0"/>
              </a:spcAft>
              <a:buNone/>
            </a:pPr>
            <a:r>
              <a:rPr lang="en-US" sz="1020" dirty="0"/>
              <a:t>Fu, Y. and Bruneau, M. (2019), “Complementary Evaluation of Diagonal Tension Field Inclination Angle in Steel Plate Shear Walls,” Engineering Journal, AISC, Vol. 56, No. 1, pp. 47–61.</a:t>
            </a:r>
          </a:p>
          <a:p>
            <a:pPr marL="0" lvl="0" indent="0" algn="l" rtl="0">
              <a:lnSpc>
                <a:spcPct val="80000"/>
              </a:lnSpc>
              <a:spcBef>
                <a:spcPts val="0"/>
              </a:spcBef>
              <a:spcAft>
                <a:spcPts val="0"/>
              </a:spcAft>
              <a:buNone/>
            </a:pPr>
            <a:endParaRPr lang="en-US" sz="1020" dirty="0"/>
          </a:p>
          <a:p>
            <a:pPr marL="0" lvl="0" indent="0" algn="l" rtl="0">
              <a:lnSpc>
                <a:spcPct val="80000"/>
              </a:lnSpc>
              <a:spcBef>
                <a:spcPts val="0"/>
              </a:spcBef>
              <a:spcAft>
                <a:spcPts val="0"/>
              </a:spcAft>
              <a:buNone/>
            </a:pPr>
            <a:r>
              <a:rPr lang="en-US" sz="1020" dirty="0"/>
              <a:t>Fu, Y., Wang, F., and Bruneau, M. (2017), “Diagonal Tension Field Inclination Angle in Steel Plate Shear Walls,” Journal of Structural Engineering, ASCE, Vol.  143, No.  7, pp. 04017058-1–04017058-14.</a:t>
            </a:r>
            <a:endParaRPr sz="1020" dirty="0"/>
          </a:p>
        </p:txBody>
      </p:sp>
      <p:sp>
        <p:nvSpPr>
          <p:cNvPr id="7324" name="Google Shape;7324;p1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19</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
        <p:cNvGrpSpPr/>
        <p:nvPr/>
      </p:nvGrpSpPr>
      <p:grpSpPr>
        <a:xfrm>
          <a:off x="0" y="0"/>
          <a:ext cx="0" cy="0"/>
          <a:chOff x="0" y="0"/>
          <a:chExt cx="0" cy="0"/>
        </a:xfrm>
      </p:grpSpPr>
      <p:sp>
        <p:nvSpPr>
          <p:cNvPr id="63" name="Google Shape;63;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4" name="Google Shape;64;p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This PowerPoint series is dividing into 6 modules. This is the Module No. 6 on: "Special Plate Shear Walls” </a:t>
            </a:r>
            <a:endParaRPr/>
          </a:p>
        </p:txBody>
      </p:sp>
      <p:sp>
        <p:nvSpPr>
          <p:cNvPr id="65" name="Google Shape;65;p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0"/>
        <p:cNvGrpSpPr/>
        <p:nvPr/>
      </p:nvGrpSpPr>
      <p:grpSpPr>
        <a:xfrm>
          <a:off x="0" y="0"/>
          <a:ext cx="0" cy="0"/>
          <a:chOff x="0" y="0"/>
          <a:chExt cx="0" cy="0"/>
        </a:xfrm>
      </p:grpSpPr>
      <p:sp>
        <p:nvSpPr>
          <p:cNvPr id="7331" name="Google Shape;7331;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332" name="Google Shape;7332;p2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To examine the mechanics of steel plate shear walls, we can look at a single-story subject to lateral forces (applied equally from each side).</a:t>
            </a:r>
            <a:endParaRPr/>
          </a:p>
          <a:p>
            <a:pPr marL="0" lvl="0" indent="0" algn="l" rtl="0">
              <a:spcBef>
                <a:spcPts val="0"/>
              </a:spcBef>
              <a:spcAft>
                <a:spcPts val="0"/>
              </a:spcAft>
              <a:buNone/>
            </a:pPr>
            <a:endParaRPr/>
          </a:p>
        </p:txBody>
      </p:sp>
      <p:sp>
        <p:nvSpPr>
          <p:cNvPr id="7333" name="Google Shape;7333;p2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20</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4"/>
        <p:cNvGrpSpPr/>
        <p:nvPr/>
      </p:nvGrpSpPr>
      <p:grpSpPr>
        <a:xfrm>
          <a:off x="0" y="0"/>
          <a:ext cx="0" cy="0"/>
          <a:chOff x="0" y="0"/>
          <a:chExt cx="0" cy="0"/>
        </a:xfrm>
      </p:grpSpPr>
      <p:sp>
        <p:nvSpPr>
          <p:cNvPr id="7425" name="Google Shape;7425;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426" name="Google Shape;7426;p2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Clr>
                <a:schemeClr val="dk1"/>
              </a:buClr>
              <a:buSzPts val="1200"/>
              <a:buFont typeface="Calibri"/>
              <a:buAutoNum type="arabicPeriod"/>
            </a:pPr>
            <a:r>
              <a:rPr lang="en-US"/>
              <a:t>Uniform stress is assumed in the web (the expected material stress for seismic design). This stress is at a uniform angle.</a:t>
            </a:r>
            <a:endParaRPr/>
          </a:p>
          <a:p>
            <a:pPr marL="226745" lvl="0" indent="-226745" algn="l" rtl="0">
              <a:spcBef>
                <a:spcPts val="0"/>
              </a:spcBef>
              <a:spcAft>
                <a:spcPts val="0"/>
              </a:spcAft>
              <a:buClr>
                <a:schemeClr val="dk1"/>
              </a:buClr>
              <a:buSzPts val="1200"/>
              <a:buFont typeface="Calibri"/>
              <a:buAutoNum type="arabicPeriod"/>
            </a:pPr>
            <a:r>
              <a:rPr lang="en-US"/>
              <a:t>This web plate pulls inward on the surrounding beam (HBE, horizontal boundary element) and columns (VBE, vertical boundary elements) (and foundation).</a:t>
            </a:r>
            <a:endParaRPr/>
          </a:p>
          <a:p>
            <a:pPr marL="226745" lvl="0" indent="-226745" algn="l" rtl="0">
              <a:spcBef>
                <a:spcPts val="0"/>
              </a:spcBef>
              <a:spcAft>
                <a:spcPts val="0"/>
              </a:spcAft>
              <a:buClr>
                <a:schemeClr val="dk1"/>
              </a:buClr>
              <a:buSzPts val="1200"/>
              <a:buFont typeface="Calibri"/>
              <a:buAutoNum type="arabicPeriod"/>
            </a:pPr>
            <a:r>
              <a:rPr lang="en-US"/>
              <a:t>The force on the beam acts downward and to the left. The downward component causes a shear reaction at either end of the beam. (V</a:t>
            </a:r>
            <a:r>
              <a:rPr lang="en-US" baseline="-25000"/>
              <a:t>hbe</a:t>
            </a:r>
            <a:r>
              <a:rPr lang="en-US"/>
              <a:t>)</a:t>
            </a:r>
            <a:endParaRPr/>
          </a:p>
          <a:p>
            <a:pPr marL="226745" lvl="0" indent="-226745" algn="l" rtl="0">
              <a:spcBef>
                <a:spcPts val="0"/>
              </a:spcBef>
              <a:spcAft>
                <a:spcPts val="0"/>
              </a:spcAft>
              <a:buClr>
                <a:schemeClr val="dk1"/>
              </a:buClr>
              <a:buSzPts val="1200"/>
              <a:buFont typeface="Calibri"/>
              <a:buAutoNum type="arabicPeriod"/>
            </a:pPr>
            <a:r>
              <a:rPr lang="en-US"/>
              <a:t>The shear reactions act on the columns. On the compression side, the shear reaction acts in the same direction as the vertical component of the diagonal force from the web plate, resulting in a large vertical reaction at the base of the column. (P</a:t>
            </a:r>
            <a:r>
              <a:rPr lang="en-US" baseline="-25000"/>
              <a:t>vbe</a:t>
            </a:r>
            <a:r>
              <a:rPr lang="en-US"/>
              <a:t>)</a:t>
            </a:r>
            <a:endParaRPr/>
          </a:p>
          <a:p>
            <a:pPr marL="226745" lvl="0" indent="-226745" algn="l" rtl="0">
              <a:spcBef>
                <a:spcPts val="0"/>
              </a:spcBef>
              <a:spcAft>
                <a:spcPts val="0"/>
              </a:spcAft>
              <a:buClr>
                <a:schemeClr val="dk1"/>
              </a:buClr>
              <a:buSzPts val="1200"/>
              <a:buFont typeface="Calibri"/>
              <a:buAutoNum type="arabicPeriod"/>
            </a:pPr>
            <a:r>
              <a:rPr lang="en-US"/>
              <a:t>On the tension side, the shear reaction acts in the opposite direction from that of the vertical component of the diagonal force from the web plate, resulting in a smaller vertical reaction at the base of the column. (P</a:t>
            </a:r>
            <a:r>
              <a:rPr lang="en-US" baseline="-25000"/>
              <a:t>vbe</a:t>
            </a:r>
            <a:r>
              <a:rPr lang="en-US"/>
              <a:t>)</a:t>
            </a:r>
            <a:endParaRPr/>
          </a:p>
          <a:p>
            <a:pPr marL="226745" lvl="0" indent="-226745" algn="l" rtl="0">
              <a:spcBef>
                <a:spcPts val="0"/>
              </a:spcBef>
              <a:spcAft>
                <a:spcPts val="0"/>
              </a:spcAft>
              <a:buClr>
                <a:schemeClr val="dk1"/>
              </a:buClr>
              <a:buSzPts val="1200"/>
              <a:buFont typeface="Calibri"/>
              <a:buAutoNum type="arabicPeriod"/>
            </a:pPr>
            <a:r>
              <a:rPr lang="en-US"/>
              <a:t>The horizontal component of the diagonal force from the web plate acts on the column, causing a shear reaction at the bottom (V</a:t>
            </a:r>
            <a:r>
              <a:rPr lang="en-US" baseline="-25000"/>
              <a:t>vbe</a:t>
            </a:r>
            <a:r>
              <a:rPr lang="en-US"/>
              <a:t>). At the top of the tension column, the reaction of the column against the beam is the sum of the applied collector force and this shear reaction. This force applies compression to the beam. (F+P</a:t>
            </a:r>
            <a:r>
              <a:rPr lang="en-US" baseline="-25000"/>
              <a:t>hbe(vbe)</a:t>
            </a:r>
            <a:r>
              <a:rPr lang="en-US"/>
              <a:t>)</a:t>
            </a:r>
            <a:endParaRPr/>
          </a:p>
          <a:p>
            <a:pPr marL="226745" lvl="0" indent="-226745" algn="l" rtl="0">
              <a:spcBef>
                <a:spcPts val="0"/>
              </a:spcBef>
              <a:spcAft>
                <a:spcPts val="0"/>
              </a:spcAft>
              <a:buClr>
                <a:schemeClr val="dk1"/>
              </a:buClr>
              <a:buSzPts val="1200"/>
              <a:buFont typeface="Calibri"/>
              <a:buAutoNum type="arabicPeriod"/>
            </a:pPr>
            <a:r>
              <a:rPr lang="en-US"/>
              <a:t>At the compression column, the reaction of the column against the beam is the difference between the applied collector force and this shear reaction. This force applies tension to the beam. (F-P</a:t>
            </a:r>
            <a:r>
              <a:rPr lang="en-US" baseline="-25000"/>
              <a:t>hbe(vbe)</a:t>
            </a:r>
            <a:r>
              <a:rPr lang="en-US"/>
              <a:t>)</a:t>
            </a:r>
            <a:endParaRPr/>
          </a:p>
        </p:txBody>
      </p:sp>
      <p:sp>
        <p:nvSpPr>
          <p:cNvPr id="7427" name="Google Shape;7427;p2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21</a:t>
            </a:fld>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0"/>
        <p:cNvGrpSpPr/>
        <p:nvPr/>
      </p:nvGrpSpPr>
      <p:grpSpPr>
        <a:xfrm>
          <a:off x="0" y="0"/>
          <a:ext cx="0" cy="0"/>
          <a:chOff x="0" y="0"/>
          <a:chExt cx="0" cy="0"/>
        </a:xfrm>
      </p:grpSpPr>
      <p:sp>
        <p:nvSpPr>
          <p:cNvPr id="9241" name="Google Shape;9241;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242" name="Google Shape;9242;p2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resulting reactions are:</a:t>
            </a:r>
            <a:endParaRPr/>
          </a:p>
          <a:p>
            <a:pPr marL="0" lvl="0" indent="0" algn="l" rtl="0">
              <a:spcBef>
                <a:spcPts val="0"/>
              </a:spcBef>
              <a:spcAft>
                <a:spcPts val="0"/>
              </a:spcAft>
              <a:buNone/>
            </a:pPr>
            <a:r>
              <a:rPr lang="en-US"/>
              <a:t>Large compression column axial reaction; smaller tension axial reaction.</a:t>
            </a:r>
            <a:endParaRPr/>
          </a:p>
          <a:p>
            <a:pPr marL="0" lvl="0" indent="0" algn="l" rtl="0">
              <a:spcBef>
                <a:spcPts val="0"/>
              </a:spcBef>
              <a:spcAft>
                <a:spcPts val="0"/>
              </a:spcAft>
              <a:buNone/>
            </a:pPr>
            <a:r>
              <a:rPr lang="en-US"/>
              <a:t>Much of the tension is resisted by the web-plate tension.</a:t>
            </a:r>
            <a:endParaRPr/>
          </a:p>
          <a:p>
            <a:pPr marL="0" lvl="0" indent="0" algn="l" rtl="0">
              <a:spcBef>
                <a:spcPts val="0"/>
              </a:spcBef>
              <a:spcAft>
                <a:spcPts val="0"/>
              </a:spcAft>
              <a:buNone/>
            </a:pPr>
            <a:r>
              <a:rPr lang="en-US"/>
              <a:t>Column horizontal reactions in opposite directions.</a:t>
            </a:r>
            <a:endParaRPr/>
          </a:p>
          <a:p>
            <a:pPr marL="0" lvl="0" indent="0" algn="l" rtl="0">
              <a:spcBef>
                <a:spcPts val="0"/>
              </a:spcBef>
              <a:spcAft>
                <a:spcPts val="0"/>
              </a:spcAft>
              <a:buNone/>
            </a:pPr>
            <a:endParaRPr/>
          </a:p>
        </p:txBody>
      </p:sp>
      <p:sp>
        <p:nvSpPr>
          <p:cNvPr id="9243" name="Google Shape;9243;p2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22</a:t>
            </a:fld>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4"/>
        <p:cNvGrpSpPr/>
        <p:nvPr/>
      </p:nvGrpSpPr>
      <p:grpSpPr>
        <a:xfrm>
          <a:off x="0" y="0"/>
          <a:ext cx="0" cy="0"/>
          <a:chOff x="0" y="0"/>
          <a:chExt cx="0" cy="0"/>
        </a:xfrm>
      </p:grpSpPr>
      <p:sp>
        <p:nvSpPr>
          <p:cNvPr id="9635" name="Google Shape;9635;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636" name="Google Shape;9636;p2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a:t>For multi-story steel-plate shear walls at levels other than the top, the inward forces acting on the columns from the web-plate tension stress tend to put the beams in compression; these forces tend to outweigh the collector forces at any given level. Here the portion of column that imposes inward forces on the beam is shown.</a:t>
            </a:r>
            <a:endParaRPr/>
          </a:p>
          <a:p>
            <a:pPr marL="226745" lvl="0" indent="-226745" algn="l" rtl="0">
              <a:spcBef>
                <a:spcPts val="0"/>
              </a:spcBef>
              <a:spcAft>
                <a:spcPts val="0"/>
              </a:spcAft>
              <a:buNone/>
            </a:pPr>
            <a:r>
              <a:rPr lang="en-US"/>
              <a:t>Both connection forces tend to apply compression to the beam.</a:t>
            </a:r>
            <a:endParaRPr/>
          </a:p>
          <a:p>
            <a:pPr marL="0" lvl="0" indent="0" algn="l" rtl="0">
              <a:spcBef>
                <a:spcPts val="0"/>
              </a:spcBef>
              <a:spcAft>
                <a:spcPts val="0"/>
              </a:spcAft>
              <a:buNone/>
            </a:pPr>
            <a:endParaRPr/>
          </a:p>
        </p:txBody>
      </p:sp>
      <p:sp>
        <p:nvSpPr>
          <p:cNvPr id="9637" name="Google Shape;9637;p2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23</a:t>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7"/>
        <p:cNvGrpSpPr/>
        <p:nvPr/>
      </p:nvGrpSpPr>
      <p:grpSpPr>
        <a:xfrm>
          <a:off x="0" y="0"/>
          <a:ext cx="0" cy="0"/>
          <a:chOff x="0" y="0"/>
          <a:chExt cx="0" cy="0"/>
        </a:xfrm>
      </p:grpSpPr>
      <p:sp>
        <p:nvSpPr>
          <p:cNvPr id="10768" name="Google Shape;10768;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769" name="Google Shape;10769;p2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In the non-linear range, slender-web shear walls experience elastic shear buckling at low drifts. The strength realized in compression is negligible. Shear buckling is followed by development of a tension field anchored by the beams and columns (causing inward flexure). Also, as beams and columns are rigidly connected, they experience additional flexure.</a:t>
            </a:r>
            <a:endParaRPr/>
          </a:p>
          <a:p>
            <a:pPr marL="0" lvl="0" indent="0" algn="l" rtl="0">
              <a:spcBef>
                <a:spcPts val="0"/>
              </a:spcBef>
              <a:spcAft>
                <a:spcPts val="0"/>
              </a:spcAft>
              <a:buNone/>
            </a:pPr>
            <a:endParaRPr/>
          </a:p>
        </p:txBody>
      </p:sp>
      <p:sp>
        <p:nvSpPr>
          <p:cNvPr id="10770" name="Google Shape;10770;p2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24</a:t>
            </a:fld>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8"/>
        <p:cNvGrpSpPr/>
        <p:nvPr/>
      </p:nvGrpSpPr>
      <p:grpSpPr>
        <a:xfrm>
          <a:off x="0" y="0"/>
          <a:ext cx="0" cy="0"/>
          <a:chOff x="0" y="0"/>
          <a:chExt cx="0" cy="0"/>
        </a:xfrm>
      </p:grpSpPr>
      <p:sp>
        <p:nvSpPr>
          <p:cNvPr id="10899" name="Google Shape;10899;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900" name="Google Shape;10900;p2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A SPSW test specimen utilizing a light-gauge infill (thickness of 0.0396 in. The specimen used W12x96 columns and W12x86 beams. This test was performed using quasi-static cyclic loading conforming to the recommended loading protocol of ATC 24. This specimen reached a ductility ratio of 12 and drift of 3.7%, and the infill was found to provide approximately 90% of the initial stiffness of the system. </a:t>
            </a:r>
            <a:endParaRPr dirty="0"/>
          </a:p>
        </p:txBody>
      </p:sp>
      <p:sp>
        <p:nvSpPr>
          <p:cNvPr id="10901" name="Google Shape;10901;p2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25</a:t>
            </a:fld>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8"/>
        <p:cNvGrpSpPr/>
        <p:nvPr/>
      </p:nvGrpSpPr>
      <p:grpSpPr>
        <a:xfrm>
          <a:off x="0" y="0"/>
          <a:ext cx="0" cy="0"/>
          <a:chOff x="0" y="0"/>
          <a:chExt cx="0" cy="0"/>
        </a:xfrm>
      </p:grpSpPr>
      <p:sp>
        <p:nvSpPr>
          <p:cNvPr id="10909" name="Google Shape;10909;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910" name="Google Shape;10910;p2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ideal yield mechanism of a multi-story steel-plate shear wall is the yielding of web plates at every level, in conjunction with the formation of plastic hinges in the beams at each level.</a:t>
            </a:r>
            <a:endParaRPr/>
          </a:p>
          <a:p>
            <a:pPr marL="0" lvl="0" indent="0" algn="l" rtl="0">
              <a:spcBef>
                <a:spcPts val="0"/>
              </a:spcBef>
              <a:spcAft>
                <a:spcPts val="0"/>
              </a:spcAft>
              <a:buNone/>
            </a:pPr>
            <a:endParaRPr/>
          </a:p>
          <a:p>
            <a:pPr marL="0" lvl="0" indent="0" algn="l" rtl="0">
              <a:spcBef>
                <a:spcPts val="0"/>
              </a:spcBef>
              <a:spcAft>
                <a:spcPts val="0"/>
              </a:spcAft>
              <a:buNone/>
            </a:pPr>
            <a:r>
              <a:rPr lang="en-US"/>
              <a:t>This is unlike concrete shear walls, where the design generally favors a single flexural hinge at the base instead of shear yielding. Such behavior is not acceptable for steel plate shear walls, as the hinge would form by compression failure (due in part to the internal mechanics discussed earlier), and there is no ability in the web to resist vertical loads.</a:t>
            </a:r>
            <a:endParaRPr/>
          </a:p>
          <a:p>
            <a:pPr marL="0" lvl="0" indent="0" algn="l" rtl="0">
              <a:spcBef>
                <a:spcPts val="0"/>
              </a:spcBef>
              <a:spcAft>
                <a:spcPts val="0"/>
              </a:spcAft>
              <a:buNone/>
            </a:pPr>
            <a:endParaRPr/>
          </a:p>
        </p:txBody>
      </p:sp>
      <p:sp>
        <p:nvSpPr>
          <p:cNvPr id="10911" name="Google Shape;10911;p2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26</a:t>
            </a:fld>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0"/>
        <p:cNvGrpSpPr/>
        <p:nvPr/>
      </p:nvGrpSpPr>
      <p:grpSpPr>
        <a:xfrm>
          <a:off x="0" y="0"/>
          <a:ext cx="0" cy="0"/>
          <a:chOff x="0" y="0"/>
          <a:chExt cx="0" cy="0"/>
        </a:xfrm>
      </p:grpSpPr>
      <p:sp>
        <p:nvSpPr>
          <p:cNvPr id="11001" name="Google Shape;11001;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02" name="Google Shape;11002;p2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Observation of the specimen following the test revealed minimal whitewash flaking in the beam-column connections, leading the researchers to conclude that most of the energy dissipation was done through the yielding of the plates. (The damaged first floor was removed after the initial testing and the specimen retested as a three-story frame).</a:t>
            </a:r>
            <a:endParaRPr/>
          </a:p>
          <a:p>
            <a:pPr marL="0" lvl="0" indent="0" algn="l" rtl="0">
              <a:spcBef>
                <a:spcPts val="0"/>
              </a:spcBef>
              <a:spcAft>
                <a:spcPts val="0"/>
              </a:spcAft>
              <a:buNone/>
            </a:pPr>
            <a:r>
              <a:rPr lang="en-US"/>
              <a:t>(Behbahanifard et al. 2003) </a:t>
            </a:r>
            <a:endParaRPr/>
          </a:p>
          <a:p>
            <a:pPr marL="0" lvl="0" indent="0" algn="l" rtl="0">
              <a:spcBef>
                <a:spcPts val="0"/>
              </a:spcBef>
              <a:spcAft>
                <a:spcPts val="0"/>
              </a:spcAft>
              <a:buNone/>
            </a:pPr>
            <a:endParaRPr/>
          </a:p>
          <a:p>
            <a:pPr marL="0" lvl="0" indent="0" algn="l" rtl="0">
              <a:spcBef>
                <a:spcPts val="0"/>
              </a:spcBef>
              <a:spcAft>
                <a:spcPts val="0"/>
              </a:spcAft>
              <a:buNone/>
            </a:pPr>
            <a:r>
              <a:rPr lang="en-US"/>
              <a:t>Reference: </a:t>
            </a:r>
            <a:endParaRPr/>
          </a:p>
          <a:p>
            <a:pPr marL="0" lvl="0" indent="0" algn="l" rtl="0">
              <a:spcBef>
                <a:spcPts val="0"/>
              </a:spcBef>
              <a:spcAft>
                <a:spcPts val="0"/>
              </a:spcAft>
              <a:buNone/>
            </a:pPr>
            <a:r>
              <a:rPr lang="en-US"/>
              <a:t>Behbahanifard, M., Gilbert, R., Grondin, Y., and Elwi, A.E. (2003) Experimental and Numerical Investigation of Steel Plate Shear Walls, Department of Civil and Environmental Engineering, University of Alberta, Edmonton.</a:t>
            </a:r>
            <a:endParaRPr/>
          </a:p>
        </p:txBody>
      </p:sp>
      <p:sp>
        <p:nvSpPr>
          <p:cNvPr id="11003" name="Google Shape;11003;p2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27</a:t>
            </a:fld>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10"/>
        <p:cNvGrpSpPr/>
        <p:nvPr/>
      </p:nvGrpSpPr>
      <p:grpSpPr>
        <a:xfrm>
          <a:off x="0" y="0"/>
          <a:ext cx="0" cy="0"/>
          <a:chOff x="0" y="0"/>
          <a:chExt cx="0" cy="0"/>
        </a:xfrm>
      </p:grpSpPr>
      <p:sp>
        <p:nvSpPr>
          <p:cNvPr id="11011" name="Google Shape;11011;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12" name="Google Shape;11012;p2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As mentioned before, the inward forces on the beams and columns cause significant flexure.</a:t>
            </a:r>
            <a:endParaRPr/>
          </a:p>
          <a:p>
            <a:pPr marL="0" lvl="0" indent="0" algn="l" rtl="0">
              <a:spcBef>
                <a:spcPts val="0"/>
              </a:spcBef>
              <a:spcAft>
                <a:spcPts val="0"/>
              </a:spcAft>
              <a:buNone/>
            </a:pPr>
            <a:r>
              <a:rPr lang="en-US"/>
              <a:t>Columns are required to have a minimum stiffness to reduce variations of strain in the web plate, which tends to have more flexible anchorage at the column mid height. Flexible columns will not be able to develop the full web-plate strength.</a:t>
            </a:r>
            <a:endParaRPr/>
          </a:p>
          <a:p>
            <a:pPr marL="0" lvl="0" indent="0" algn="l" rtl="0">
              <a:spcBef>
                <a:spcPts val="0"/>
              </a:spcBef>
              <a:spcAft>
                <a:spcPts val="0"/>
              </a:spcAft>
              <a:buNone/>
            </a:pPr>
            <a:endParaRPr/>
          </a:p>
          <a:p>
            <a:pPr marL="0" lvl="0" indent="0" algn="l" rtl="0">
              <a:spcBef>
                <a:spcPts val="0"/>
              </a:spcBef>
              <a:spcAft>
                <a:spcPts val="0"/>
              </a:spcAft>
              <a:buNone/>
            </a:pPr>
            <a:r>
              <a:rPr lang="en-US"/>
              <a:t>Beams are required to have adequate stiffness to develop full yielding in the web plates at the design drift. </a:t>
            </a:r>
            <a:r>
              <a:rPr lang="en-US" sz="1100">
                <a:latin typeface="Times New Roman"/>
                <a:ea typeface="Times New Roman"/>
                <a:cs typeface="Times New Roman"/>
                <a:sym typeface="Times New Roman"/>
              </a:rPr>
              <a:t>The beam moment of inertia, I</a:t>
            </a:r>
            <a:r>
              <a:rPr lang="en-US" sz="1100" baseline="-25000">
                <a:latin typeface="Times New Roman"/>
                <a:ea typeface="Times New Roman"/>
                <a:cs typeface="Times New Roman"/>
                <a:sym typeface="Times New Roman"/>
              </a:rPr>
              <a:t>b</a:t>
            </a:r>
            <a:r>
              <a:rPr lang="en-US" sz="1100">
                <a:latin typeface="Times New Roman"/>
                <a:ea typeface="Times New Roman"/>
                <a:cs typeface="Times New Roman"/>
                <a:sym typeface="Times New Roman"/>
              </a:rPr>
              <a:t>, should not less than 0.0031L</a:t>
            </a:r>
            <a:r>
              <a:rPr lang="en-US" sz="1100" baseline="30000">
                <a:latin typeface="Times New Roman"/>
                <a:ea typeface="Times New Roman"/>
                <a:cs typeface="Times New Roman"/>
                <a:sym typeface="Times New Roman"/>
              </a:rPr>
              <a:t>4</a:t>
            </a:r>
            <a:r>
              <a:rPr lang="en-US" sz="1100">
                <a:latin typeface="Times New Roman"/>
                <a:ea typeface="Times New Roman"/>
                <a:cs typeface="Times New Roman"/>
                <a:sym typeface="Times New Roman"/>
              </a:rPr>
              <a:t>/h times the difference in web plate thicknesses above and below the beam.</a:t>
            </a:r>
            <a:endParaRPr/>
          </a:p>
          <a:p>
            <a:pPr marL="0" lvl="0" indent="0" algn="l" rtl="0">
              <a:spcBef>
                <a:spcPts val="0"/>
              </a:spcBef>
              <a:spcAft>
                <a:spcPts val="0"/>
              </a:spcAft>
              <a:buNone/>
            </a:pPr>
            <a:endParaRPr/>
          </a:p>
        </p:txBody>
      </p:sp>
      <p:sp>
        <p:nvSpPr>
          <p:cNvPr id="11013" name="Google Shape;11013;p2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28</a:t>
            </a:fld>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9"/>
        <p:cNvGrpSpPr/>
        <p:nvPr/>
      </p:nvGrpSpPr>
      <p:grpSpPr>
        <a:xfrm>
          <a:off x="0" y="0"/>
          <a:ext cx="0" cy="0"/>
          <a:chOff x="0" y="0"/>
          <a:chExt cx="0" cy="0"/>
        </a:xfrm>
      </p:grpSpPr>
      <p:sp>
        <p:nvSpPr>
          <p:cNvPr id="11040" name="Google Shape;11040;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41" name="Google Shape;11041;p2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Note the hourglass shape that the wall takes after several cycles of inelasticity.</a:t>
            </a:r>
            <a:endParaRPr/>
          </a:p>
        </p:txBody>
      </p:sp>
      <p:sp>
        <p:nvSpPr>
          <p:cNvPr id="11042" name="Google Shape;11042;p2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29</a:t>
            </a:fld>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
        <p:cNvGrpSpPr/>
        <p:nvPr/>
      </p:nvGrpSpPr>
      <p:grpSpPr>
        <a:xfrm>
          <a:off x="0" y="0"/>
          <a:ext cx="0" cy="0"/>
          <a:chOff x="0" y="0"/>
          <a:chExt cx="0" cy="0"/>
        </a:xfrm>
      </p:grpSpPr>
      <p:sp>
        <p:nvSpPr>
          <p:cNvPr id="72" name="Google Shape;72;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3" name="Google Shape;73;p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These are the major topic areas to be covered in the module.</a:t>
            </a:r>
            <a:endParaRPr/>
          </a:p>
          <a:p>
            <a:pPr marL="0" lvl="0" indent="0" algn="l" rtl="0">
              <a:spcBef>
                <a:spcPts val="0"/>
              </a:spcBef>
              <a:spcAft>
                <a:spcPts val="0"/>
              </a:spcAft>
              <a:buNone/>
            </a:pPr>
            <a:endParaRPr/>
          </a:p>
        </p:txBody>
      </p:sp>
      <p:sp>
        <p:nvSpPr>
          <p:cNvPr id="74" name="Google Shape;74;p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a:t>
            </a:fld>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48"/>
        <p:cNvGrpSpPr/>
        <p:nvPr/>
      </p:nvGrpSpPr>
      <p:grpSpPr>
        <a:xfrm>
          <a:off x="0" y="0"/>
          <a:ext cx="0" cy="0"/>
          <a:chOff x="0" y="0"/>
          <a:chExt cx="0" cy="0"/>
        </a:xfrm>
      </p:grpSpPr>
      <p:sp>
        <p:nvSpPr>
          <p:cNvPr id="11049" name="Google Shape;11049;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50" name="Google Shape;11050;p3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the extreme, long panels have very uneven web-plate tension. This study by Bruneau and Bhagwagar illustrates that, theoretically, with infinitely elastic beam/columns, undesirable behavior could be developed in SPSW having high width-to-height aspect ratio of the panel and low stiffness to the boundary elements. In one such theoretical case, truss members 1 to 8 are in compression as a result of the beam and column deflections induced by the other strips in tension. In this case, the entire tension field is taken by the last four truss members (and behavior would be worse if the bottom beam were also free to deflect). While this extreme example is not practical, it illustrates that the infill plate yields progressively across its width, as a function of the stiffness of its surrounding beams and columns; simultaneous yielding across the entire infill plate width would require rigid columns and beams as well as pin beam-to-column connections.</a:t>
            </a:r>
            <a:endParaRPr/>
          </a:p>
        </p:txBody>
      </p:sp>
      <p:sp>
        <p:nvSpPr>
          <p:cNvPr id="11051" name="Google Shape;11051;p3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30</a:t>
            </a:fld>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56"/>
        <p:cNvGrpSpPr/>
        <p:nvPr/>
      </p:nvGrpSpPr>
      <p:grpSpPr>
        <a:xfrm>
          <a:off x="0" y="0"/>
          <a:ext cx="0" cy="0"/>
          <a:chOff x="0" y="0"/>
          <a:chExt cx="0" cy="0"/>
        </a:xfrm>
      </p:grpSpPr>
      <p:sp>
        <p:nvSpPr>
          <p:cNvPr id="11057" name="Google Shape;11057;p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58" name="Google Shape;11058;p3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Experimental and numerical studies by Purba and Bruneau showed that in-span hinging of the beams (caused by the flexural demands of the inward web plate forces) can cause excessive vertical deflections in the beams. These large deflections, much like the previous example of the flexible elastic beams, leads to partial yielding of the web plate, ultimately reducing the total lateral load resisting capacity. These findings suggest that development of in-span beam hinges should be avoided in design.</a:t>
            </a:r>
            <a:endParaRPr/>
          </a:p>
        </p:txBody>
      </p:sp>
      <p:sp>
        <p:nvSpPr>
          <p:cNvPr id="11059" name="Google Shape;11059;p3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31</a:t>
            </a:fld>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5"/>
        <p:cNvGrpSpPr/>
        <p:nvPr/>
      </p:nvGrpSpPr>
      <p:grpSpPr>
        <a:xfrm>
          <a:off x="0" y="0"/>
          <a:ext cx="0" cy="0"/>
          <a:chOff x="0" y="0"/>
          <a:chExt cx="0" cy="0"/>
        </a:xfrm>
      </p:grpSpPr>
      <p:sp>
        <p:nvSpPr>
          <p:cNvPr id="11066" name="Google Shape;11066;p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67" name="Google Shape;11067;p3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A series of vertical struts may also be added. These struts are designed assuming that every web plate is at its expected yield stress, transmitting the upward force on the foundation to the beams above, canceling out at the top beam.</a:t>
            </a:r>
            <a:endParaRPr/>
          </a:p>
          <a:p>
            <a:pPr marL="0" lvl="0" indent="0" algn="l" rtl="0">
              <a:spcBef>
                <a:spcPts val="0"/>
              </a:spcBef>
              <a:spcAft>
                <a:spcPts val="0"/>
              </a:spcAft>
              <a:buNone/>
            </a:pPr>
            <a:r>
              <a:rPr lang="en-US"/>
              <a:t>This configuration provides a natural splice location for web plates. Typically a maximum width of plate is 8 feet, so a vertical or horizontal splice is to be expected.</a:t>
            </a:r>
            <a:endParaRPr/>
          </a:p>
          <a:p>
            <a:pPr marL="0" lvl="0" indent="0" algn="l" rtl="0">
              <a:spcBef>
                <a:spcPts val="0"/>
              </a:spcBef>
              <a:spcAft>
                <a:spcPts val="0"/>
              </a:spcAft>
              <a:buNone/>
            </a:pPr>
            <a:endParaRPr/>
          </a:p>
        </p:txBody>
      </p:sp>
      <p:sp>
        <p:nvSpPr>
          <p:cNvPr id="11068" name="Google Shape;11068;p3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32</a:t>
            </a:fld>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4"/>
        <p:cNvGrpSpPr/>
        <p:nvPr/>
      </p:nvGrpSpPr>
      <p:grpSpPr>
        <a:xfrm>
          <a:off x="0" y="0"/>
          <a:ext cx="0" cy="0"/>
          <a:chOff x="0" y="0"/>
          <a:chExt cx="0" cy="0"/>
        </a:xfrm>
      </p:grpSpPr>
      <p:sp>
        <p:nvSpPr>
          <p:cNvPr id="11085" name="Google Shape;11085;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86" name="Google Shape;11086;p3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To resist this inward force on the columns, a horizontal strut may be added, thus reducing the flexural span of the column. The axial force is due to the inward component of the plate force on the columns.</a:t>
            </a:r>
            <a:endParaRPr/>
          </a:p>
          <a:p>
            <a:pPr marL="0" lvl="0" indent="0" algn="l" rtl="0">
              <a:spcBef>
                <a:spcPts val="0"/>
              </a:spcBef>
              <a:spcAft>
                <a:spcPts val="0"/>
              </a:spcAft>
              <a:buNone/>
            </a:pPr>
            <a:endParaRPr/>
          </a:p>
        </p:txBody>
      </p:sp>
      <p:sp>
        <p:nvSpPr>
          <p:cNvPr id="11087" name="Google Shape;11087;p3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33</a:t>
            </a:fld>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97"/>
        <p:cNvGrpSpPr/>
        <p:nvPr/>
      </p:nvGrpSpPr>
      <p:grpSpPr>
        <a:xfrm>
          <a:off x="0" y="0"/>
          <a:ext cx="0" cy="0"/>
          <a:chOff x="0" y="0"/>
          <a:chExt cx="0" cy="0"/>
        </a:xfrm>
      </p:grpSpPr>
      <p:sp>
        <p:nvSpPr>
          <p:cNvPr id="11098" name="Google Shape;11098;p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99" name="Google Shape;11099;p3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SPSW are required to include a rigid frame. Thus the inward forces on boundary elements cause not only flexure in the span, but fixed-end reactions at the connections.</a:t>
            </a:r>
            <a:endParaRPr/>
          </a:p>
          <a:p>
            <a:pPr marL="0" lvl="0" indent="0" algn="l" rtl="0">
              <a:spcBef>
                <a:spcPts val="0"/>
              </a:spcBef>
              <a:spcAft>
                <a:spcPts val="0"/>
              </a:spcAft>
              <a:buNone/>
            </a:pPr>
            <a:endParaRPr/>
          </a:p>
        </p:txBody>
      </p:sp>
      <p:sp>
        <p:nvSpPr>
          <p:cNvPr id="11100" name="Google Shape;11100;p3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34</a:t>
            </a:fld>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38"/>
        <p:cNvGrpSpPr/>
        <p:nvPr/>
      </p:nvGrpSpPr>
      <p:grpSpPr>
        <a:xfrm>
          <a:off x="0" y="0"/>
          <a:ext cx="0" cy="0"/>
          <a:chOff x="0" y="0"/>
          <a:chExt cx="0" cy="0"/>
        </a:xfrm>
      </p:grpSpPr>
      <p:sp>
        <p:nvSpPr>
          <p:cNvPr id="13139" name="Google Shape;13139;p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140" name="Google Shape;13140;p3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SPSW are required to include a rigid frame. Thus moment-frame flexural forces are generated in boundary elements.</a:t>
            </a:r>
            <a:endParaRPr/>
          </a:p>
        </p:txBody>
      </p:sp>
      <p:sp>
        <p:nvSpPr>
          <p:cNvPr id="13141" name="Google Shape;13141;p3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35</a:t>
            </a:fld>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3"/>
        <p:cNvGrpSpPr/>
        <p:nvPr/>
      </p:nvGrpSpPr>
      <p:grpSpPr>
        <a:xfrm>
          <a:off x="0" y="0"/>
          <a:ext cx="0" cy="0"/>
          <a:chOff x="0" y="0"/>
          <a:chExt cx="0" cy="0"/>
        </a:xfrm>
      </p:grpSpPr>
      <p:sp>
        <p:nvSpPr>
          <p:cNvPr id="13804" name="Google Shape;13804;p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805" name="Google Shape;13805;p3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Moment-frame behavior can be analyzed using conventional methods (such as described in FEMA 350). Probable moment strength is calculated at the expected plastic hinge location, and projected to the column centerline (for strong-column/weak-beam checks), or to the column face (for calculation of panel-zone shear).</a:t>
            </a:r>
            <a:endParaRPr/>
          </a:p>
          <a:p>
            <a:pPr marL="0" lvl="0" indent="0" algn="l" rtl="0">
              <a:spcBef>
                <a:spcPts val="0"/>
              </a:spcBef>
              <a:spcAft>
                <a:spcPts val="0"/>
              </a:spcAft>
              <a:buNone/>
            </a:pPr>
            <a:endParaRPr/>
          </a:p>
        </p:txBody>
      </p:sp>
      <p:sp>
        <p:nvSpPr>
          <p:cNvPr id="13806" name="Google Shape;13806;p3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36</a:t>
            </a:fld>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15"/>
        <p:cNvGrpSpPr/>
        <p:nvPr/>
      </p:nvGrpSpPr>
      <p:grpSpPr>
        <a:xfrm>
          <a:off x="0" y="0"/>
          <a:ext cx="0" cy="0"/>
          <a:chOff x="0" y="0"/>
          <a:chExt cx="0" cy="0"/>
        </a:xfrm>
      </p:grpSpPr>
      <p:sp>
        <p:nvSpPr>
          <p:cNvPr id="13816" name="Google Shape;13816;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817" name="Google Shape;13817;p3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This model is the most commonly used.</a:t>
            </a:r>
            <a:endParaRPr/>
          </a:p>
          <a:p>
            <a:pPr marL="0" lvl="0" indent="0" algn="l" rtl="0">
              <a:spcBef>
                <a:spcPts val="0"/>
              </a:spcBef>
              <a:spcAft>
                <a:spcPts val="0"/>
              </a:spcAft>
              <a:buNone/>
            </a:pPr>
            <a:endParaRPr/>
          </a:p>
        </p:txBody>
      </p:sp>
      <p:sp>
        <p:nvSpPr>
          <p:cNvPr id="13818" name="Google Shape;13818;p3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37</a:t>
            </a:fld>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59"/>
        <p:cNvGrpSpPr/>
        <p:nvPr/>
      </p:nvGrpSpPr>
      <p:grpSpPr>
        <a:xfrm>
          <a:off x="0" y="0"/>
          <a:ext cx="0" cy="0"/>
          <a:chOff x="0" y="0"/>
          <a:chExt cx="0" cy="0"/>
        </a:xfrm>
      </p:grpSpPr>
      <p:sp>
        <p:nvSpPr>
          <p:cNvPr id="13860" name="Google Shape;13860;p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861" name="Google Shape;13861;p3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Nonlinear truss elements can be used in a strip model.</a:t>
            </a:r>
            <a:endParaRPr/>
          </a:p>
          <a:p>
            <a:pPr marL="0" lvl="0" indent="0" algn="l" rtl="0">
              <a:spcBef>
                <a:spcPts val="0"/>
              </a:spcBef>
              <a:spcAft>
                <a:spcPts val="0"/>
              </a:spcAft>
              <a:buNone/>
            </a:pPr>
            <a:r>
              <a:rPr lang="en-US"/>
              <a:t>In this example SPSW has been for the strengthening of a moment resisting frame damaged by the 1994 Northridge Earthquake. The existing steel moment frame columns and girders were used to provide the vertical and horizontal boundary elements of the SPSW panels. The design was validated by both nonlinear static pushover methods using the FEMA 356 target displacement method to estimate rooftop displacements.  The nonlinear pushover model consisted of unidirectional equivalent diagonal “strips” to model the tensile field behavior of shear panel and the force transfers in the boundary elements.  This analysis was further validated by nonlinear time history analysis using tension-only diagonal strips in both directions to model the tensile field behavior in both directions during the time history responses. </a:t>
            </a:r>
            <a:endParaRPr/>
          </a:p>
          <a:p>
            <a:pPr marL="0" lvl="0" indent="0" algn="l" rtl="0">
              <a:spcBef>
                <a:spcPts val="0"/>
              </a:spcBef>
              <a:spcAft>
                <a:spcPts val="0"/>
              </a:spcAft>
              <a:buNone/>
            </a:pPr>
            <a:r>
              <a:rPr lang="en-US"/>
              <a:t>The SPSW system provided significant stiffness to the original moment frame and did not take up as much space as a comparable concrete shear wall or steel braced frame.  The concept also allowed to keep the building occupied during construction.</a:t>
            </a:r>
            <a:endParaRPr/>
          </a:p>
        </p:txBody>
      </p:sp>
      <p:sp>
        <p:nvSpPr>
          <p:cNvPr id="13862" name="Google Shape;13862;p3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38</a:t>
            </a:fld>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9"/>
        <p:cNvGrpSpPr/>
        <p:nvPr/>
      </p:nvGrpSpPr>
      <p:grpSpPr>
        <a:xfrm>
          <a:off x="0" y="0"/>
          <a:ext cx="0" cy="0"/>
          <a:chOff x="0" y="0"/>
          <a:chExt cx="0" cy="0"/>
        </a:xfrm>
      </p:grpSpPr>
      <p:sp>
        <p:nvSpPr>
          <p:cNvPr id="13870" name="Google Shape;13870;p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871" name="Google Shape;13871;p3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Yielding of the web plate takes place gradually over the width of the plate, beginning near the beam-column connections and spreading inward. Significant drift must take place before the entire web plate is yielded, especially where beams are flexible and are not stiffened by tension from a web plate above.</a:t>
            </a:r>
            <a:endParaRPr/>
          </a:p>
        </p:txBody>
      </p:sp>
      <p:sp>
        <p:nvSpPr>
          <p:cNvPr id="13872" name="Google Shape;13872;p3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39</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
        <p:cNvGrpSpPr/>
        <p:nvPr/>
      </p:nvGrpSpPr>
      <p:grpSpPr>
        <a:xfrm>
          <a:off x="0" y="0"/>
          <a:ext cx="0" cy="0"/>
          <a:chOff x="0" y="0"/>
          <a:chExt cx="0" cy="0"/>
        </a:xfrm>
      </p:grpSpPr>
      <p:sp>
        <p:nvSpPr>
          <p:cNvPr id="80" name="Google Shape;80;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1" name="Google Shape;81;p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dirty="0"/>
              <a:t>Typically, steel plate shear walls are used as infills in Japanese practice. Steel plate shear walls are typically stiffened to permit full shear yielding of the web plate. These walls were always stiffened (sometimes heavily) as buckling is not permitted for members providing lateral load resistance in Japan.</a:t>
            </a:r>
            <a:endParaRPr dirty="0"/>
          </a:p>
        </p:txBody>
      </p:sp>
      <p:sp>
        <p:nvSpPr>
          <p:cNvPr id="82" name="Google Shape;82;p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a:t>
            </a:fld>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28"/>
        <p:cNvGrpSpPr/>
        <p:nvPr/>
      </p:nvGrpSpPr>
      <p:grpSpPr>
        <a:xfrm>
          <a:off x="0" y="0"/>
          <a:ext cx="0" cy="0"/>
          <a:chOff x="0" y="0"/>
          <a:chExt cx="0" cy="0"/>
        </a:xfrm>
      </p:grpSpPr>
      <p:sp>
        <p:nvSpPr>
          <p:cNvPr id="14429" name="Google Shape;14429;p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430" name="Google Shape;14430;p4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This method requires software with orthotropic membrane elements. The capability of setting the shear modulus to zero is important for taller walls and flanged walls (i.e., tube systems).</a:t>
            </a:r>
            <a:endParaRPr/>
          </a:p>
        </p:txBody>
      </p:sp>
      <p:sp>
        <p:nvSpPr>
          <p:cNvPr id="14431" name="Google Shape;14431;p4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40</a:t>
            </a:fld>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40"/>
        <p:cNvGrpSpPr/>
        <p:nvPr/>
      </p:nvGrpSpPr>
      <p:grpSpPr>
        <a:xfrm>
          <a:off x="0" y="0"/>
          <a:ext cx="0" cy="0"/>
          <a:chOff x="0" y="0"/>
          <a:chExt cx="0" cy="0"/>
        </a:xfrm>
      </p:grpSpPr>
      <p:sp>
        <p:nvSpPr>
          <p:cNvPr id="14441" name="Google Shape;14441;p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442" name="Google Shape;14442;p4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Clr>
                <a:schemeClr val="lt1"/>
              </a:buClr>
              <a:buSzPts val="1200"/>
              <a:buFont typeface="Calibri"/>
              <a:buAutoNum type="alphaLcParenBoth"/>
            </a:pPr>
            <a:r>
              <a:rPr lang="en-US"/>
              <a:t> Elevation; </a:t>
            </a:r>
            <a:endParaRPr/>
          </a:p>
          <a:p>
            <a:pPr marL="226745" lvl="0" indent="-226745" algn="l" rtl="0">
              <a:spcBef>
                <a:spcPts val="0"/>
              </a:spcBef>
              <a:spcAft>
                <a:spcPts val="0"/>
              </a:spcAft>
              <a:buClr>
                <a:schemeClr val="lt1"/>
              </a:buClr>
              <a:buSzPts val="1200"/>
              <a:buFont typeface="Calibri"/>
              <a:buAutoNum type="alphaLcParenBoth"/>
            </a:pPr>
            <a:r>
              <a:rPr lang="en-US"/>
              <a:t> deflected shape, and; </a:t>
            </a:r>
            <a:endParaRPr/>
          </a:p>
          <a:p>
            <a:pPr marL="226745" lvl="0" indent="-226745" algn="l" rtl="0">
              <a:spcBef>
                <a:spcPts val="0"/>
              </a:spcBef>
              <a:spcAft>
                <a:spcPts val="0"/>
              </a:spcAft>
              <a:buClr>
                <a:schemeClr val="lt1"/>
              </a:buClr>
              <a:buSzPts val="1200"/>
              <a:buFont typeface="Calibri"/>
              <a:buAutoNum type="alphaLcParenBoth"/>
            </a:pPr>
            <a:r>
              <a:rPr lang="en-US"/>
              <a:t> effective stress contours from finite element analysis</a:t>
            </a:r>
            <a:endParaRPr/>
          </a:p>
        </p:txBody>
      </p:sp>
      <p:sp>
        <p:nvSpPr>
          <p:cNvPr id="14443" name="Google Shape;14443;p4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41</a:t>
            </a:fld>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1"/>
        <p:cNvGrpSpPr/>
        <p:nvPr/>
      </p:nvGrpSpPr>
      <p:grpSpPr>
        <a:xfrm>
          <a:off x="0" y="0"/>
          <a:ext cx="0" cy="0"/>
          <a:chOff x="0" y="0"/>
          <a:chExt cx="0" cy="0"/>
        </a:xfrm>
      </p:grpSpPr>
      <p:sp>
        <p:nvSpPr>
          <p:cNvPr id="14452" name="Google Shape;14452;p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453" name="Google Shape;14453;p4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Beam axial forces are due to inward forces on the columns, and differential tension between the web plate above and below.</a:t>
            </a:r>
            <a:endParaRPr/>
          </a:p>
          <a:p>
            <a:pPr marL="0" lvl="0" indent="0" algn="l" rtl="0">
              <a:spcBef>
                <a:spcPts val="0"/>
              </a:spcBef>
              <a:spcAft>
                <a:spcPts val="0"/>
              </a:spcAft>
              <a:buNone/>
            </a:pPr>
            <a:endParaRPr/>
          </a:p>
        </p:txBody>
      </p:sp>
      <p:sp>
        <p:nvSpPr>
          <p:cNvPr id="14454" name="Google Shape;14454;p4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42</a:t>
            </a:fld>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90"/>
        <p:cNvGrpSpPr/>
        <p:nvPr/>
      </p:nvGrpSpPr>
      <p:grpSpPr>
        <a:xfrm>
          <a:off x="0" y="0"/>
          <a:ext cx="0" cy="0"/>
          <a:chOff x="0" y="0"/>
          <a:chExt cx="0" cy="0"/>
        </a:xfrm>
      </p:grpSpPr>
      <p:sp>
        <p:nvSpPr>
          <p:cNvPr id="15091" name="Google Shape;15091;p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092" name="Google Shape;15092;p4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a:t>More axial force may be delivered at a given story than that derived based on the assumption of every web plate yielding simultaneously. Maximum collector forces from diaphragm analysis should also be considered.</a:t>
            </a:r>
            <a:endParaRPr/>
          </a:p>
        </p:txBody>
      </p:sp>
      <p:sp>
        <p:nvSpPr>
          <p:cNvPr id="15093" name="Google Shape;15093;p4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43</a:t>
            </a:fld>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27"/>
        <p:cNvGrpSpPr/>
        <p:nvPr/>
      </p:nvGrpSpPr>
      <p:grpSpPr>
        <a:xfrm>
          <a:off x="0" y="0"/>
          <a:ext cx="0" cy="0"/>
          <a:chOff x="0" y="0"/>
          <a:chExt cx="0" cy="0"/>
        </a:xfrm>
      </p:grpSpPr>
      <p:sp>
        <p:nvSpPr>
          <p:cNvPr id="15728" name="Google Shape;15728;p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729" name="Google Shape;15729;p4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a:t>For midspan beam moment, plastic hinges are assumed at each end of the beam, so a simple-span moment is calculated. </a:t>
            </a:r>
            <a:endParaRPr/>
          </a:p>
          <a:p>
            <a:pPr marL="226745" lvl="0" indent="-226745" algn="l" rtl="0">
              <a:spcBef>
                <a:spcPts val="0"/>
              </a:spcBef>
              <a:spcAft>
                <a:spcPts val="0"/>
              </a:spcAft>
              <a:buNone/>
            </a:pPr>
            <a:r>
              <a:rPr lang="en-US"/>
              <a:t>There is no required moment strength at the ends of the beam.</a:t>
            </a:r>
            <a:endParaRPr/>
          </a:p>
          <a:p>
            <a:pPr marL="226745" lvl="0" indent="-226745" algn="l" rtl="0">
              <a:spcBef>
                <a:spcPts val="0"/>
              </a:spcBef>
              <a:spcAft>
                <a:spcPts val="0"/>
              </a:spcAft>
              <a:buNone/>
            </a:pPr>
            <a:r>
              <a:rPr lang="en-US"/>
              <a:t>Beam seismic shear is due to both web-plate yielding and beam plastic hinging. At the compression-column side, the two are additive.</a:t>
            </a:r>
            <a:endParaRPr/>
          </a:p>
          <a:p>
            <a:pPr marL="226745" lvl="0" indent="-226745" algn="l" rtl="0">
              <a:spcBef>
                <a:spcPts val="0"/>
              </a:spcBef>
              <a:spcAft>
                <a:spcPts val="0"/>
              </a:spcAft>
              <a:buNone/>
            </a:pPr>
            <a:r>
              <a:rPr lang="en-US"/>
              <a:t>Mpr is based on the beam expected strength, reduced by the axial force present.</a:t>
            </a:r>
            <a:endParaRPr/>
          </a:p>
        </p:txBody>
      </p:sp>
      <p:sp>
        <p:nvSpPr>
          <p:cNvPr id="15730" name="Google Shape;15730;p4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44</a:t>
            </a:fld>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36"/>
        <p:cNvGrpSpPr/>
        <p:nvPr/>
      </p:nvGrpSpPr>
      <p:grpSpPr>
        <a:xfrm>
          <a:off x="0" y="0"/>
          <a:ext cx="0" cy="0"/>
          <a:chOff x="0" y="0"/>
          <a:chExt cx="0" cy="0"/>
        </a:xfrm>
      </p:grpSpPr>
      <p:sp>
        <p:nvSpPr>
          <p:cNvPr id="16437" name="Google Shape;16437;p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438" name="Google Shape;16438;p4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a:t>For VBE axial forces, a capacity design may be employed, or the force from levels above may be approximated in some fashion, such as by use of the overstrength factor.</a:t>
            </a:r>
            <a:endParaRPr/>
          </a:p>
          <a:p>
            <a:pPr marL="226745" lvl="0" indent="-226745" algn="l" rtl="0">
              <a:spcBef>
                <a:spcPts val="0"/>
              </a:spcBef>
              <a:spcAft>
                <a:spcPts val="0"/>
              </a:spcAft>
              <a:buNone/>
            </a:pPr>
            <a:r>
              <a:rPr lang="en-US"/>
              <a:t>Note that on the tension column side the beam reaction due to web-plate tension reduces the axial force in the column. For the tension column, capacity design tends to result in lower forces than approximate methods.</a:t>
            </a:r>
            <a:endParaRPr/>
          </a:p>
          <a:p>
            <a:pPr marL="0" lvl="0" indent="0" algn="l" rtl="0">
              <a:spcBef>
                <a:spcPts val="0"/>
              </a:spcBef>
              <a:spcAft>
                <a:spcPts val="0"/>
              </a:spcAft>
              <a:buNone/>
            </a:pPr>
            <a:endParaRPr/>
          </a:p>
        </p:txBody>
      </p:sp>
      <p:sp>
        <p:nvSpPr>
          <p:cNvPr id="16439" name="Google Shape;16439;p4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45</a:t>
            </a:fld>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15"/>
        <p:cNvGrpSpPr/>
        <p:nvPr/>
      </p:nvGrpSpPr>
      <p:grpSpPr>
        <a:xfrm>
          <a:off x="0" y="0"/>
          <a:ext cx="0" cy="0"/>
          <a:chOff x="0" y="0"/>
          <a:chExt cx="0" cy="0"/>
        </a:xfrm>
      </p:grpSpPr>
      <p:sp>
        <p:nvSpPr>
          <p:cNvPr id="17216" name="Google Shape;17216;p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217" name="Google Shape;17217;p4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CAP is full capacity design. Note the tension forces are much lower than compression.</a:t>
            </a:r>
            <a:endParaRPr/>
          </a:p>
          <a:p>
            <a:pPr marL="0" lvl="0" indent="0" algn="l" rtl="0">
              <a:spcBef>
                <a:spcPts val="0"/>
              </a:spcBef>
              <a:spcAft>
                <a:spcPts val="0"/>
              </a:spcAft>
              <a:buNone/>
            </a:pPr>
            <a:r>
              <a:rPr lang="en-US"/>
              <a:t>LE + CD uses the capacity of a single level plus the amplified axial forces of the level above.</a:t>
            </a:r>
            <a:endParaRPr/>
          </a:p>
          <a:p>
            <a:pPr marL="0" lvl="0" indent="0" algn="l" rtl="0">
              <a:spcBef>
                <a:spcPts val="0"/>
              </a:spcBef>
              <a:spcAft>
                <a:spcPts val="0"/>
              </a:spcAft>
              <a:buNone/>
            </a:pPr>
            <a:r>
              <a:rPr lang="en-US"/>
              <a:t>ICD is used in the Canadian code. It amplifies all levels by the overstrength of the first level, reducing the overturning moment linearly.</a:t>
            </a:r>
            <a:endParaRPr/>
          </a:p>
          <a:p>
            <a:pPr marL="0" lvl="0" indent="0" algn="l" rtl="0">
              <a:spcBef>
                <a:spcPts val="0"/>
              </a:spcBef>
              <a:spcAft>
                <a:spcPts val="0"/>
              </a:spcAft>
              <a:buNone/>
            </a:pPr>
            <a:r>
              <a:rPr lang="en-US"/>
              <a:t>POA (push-over analysis) tracks column axial forces as the frame displaces. The maximum column forces may be lower than in a full capacity design if the web plate does not fully yield at the maximum expected drift, which is often calculated using methods such as FEMA 356.</a:t>
            </a:r>
            <a:endParaRPr/>
          </a:p>
          <a:p>
            <a:pPr marL="0" lvl="0" indent="0" algn="l" rtl="0">
              <a:spcBef>
                <a:spcPts val="0"/>
              </a:spcBef>
              <a:spcAft>
                <a:spcPts val="0"/>
              </a:spcAft>
              <a:buNone/>
            </a:pPr>
            <a:endParaRPr/>
          </a:p>
        </p:txBody>
      </p:sp>
      <p:sp>
        <p:nvSpPr>
          <p:cNvPr id="17218" name="Google Shape;17218;p4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46</a:t>
            </a:fld>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12"/>
        <p:cNvGrpSpPr/>
        <p:nvPr/>
      </p:nvGrpSpPr>
      <p:grpSpPr>
        <a:xfrm>
          <a:off x="0" y="0"/>
          <a:ext cx="0" cy="0"/>
          <a:chOff x="0" y="0"/>
          <a:chExt cx="0" cy="0"/>
        </a:xfrm>
      </p:grpSpPr>
      <p:sp>
        <p:nvSpPr>
          <p:cNvPr id="17713" name="Google Shape;17713;p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714" name="Google Shape;17714;p4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a:t>For VBE axial forces, a capacity design may be employed, or the force from levels above may be approximated in some fashion, such as by use of the overstrength factor.</a:t>
            </a:r>
            <a:endParaRPr/>
          </a:p>
          <a:p>
            <a:pPr marL="226745" lvl="0" indent="-226745" algn="l" rtl="0">
              <a:spcBef>
                <a:spcPts val="0"/>
              </a:spcBef>
              <a:spcAft>
                <a:spcPts val="0"/>
              </a:spcAft>
              <a:buNone/>
            </a:pPr>
            <a:r>
              <a:rPr lang="en-US"/>
              <a:t>Note that on the tension column side the beam reaction due to web-plate tension reduces the axial force in the column. For the tension column, capacity design tends to result in lower forces than approximate methods.</a:t>
            </a:r>
            <a:endParaRPr/>
          </a:p>
          <a:p>
            <a:pPr marL="0" lvl="0" indent="0" algn="l" rtl="0">
              <a:spcBef>
                <a:spcPts val="0"/>
              </a:spcBef>
              <a:spcAft>
                <a:spcPts val="0"/>
              </a:spcAft>
              <a:buNone/>
            </a:pPr>
            <a:endParaRPr/>
          </a:p>
        </p:txBody>
      </p:sp>
      <p:sp>
        <p:nvSpPr>
          <p:cNvPr id="17715" name="Google Shape;17715;p4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47</a:t>
            </a:fld>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0"/>
        <p:cNvGrpSpPr/>
        <p:nvPr/>
      </p:nvGrpSpPr>
      <p:grpSpPr>
        <a:xfrm>
          <a:off x="0" y="0"/>
          <a:ext cx="0" cy="0"/>
          <a:chOff x="0" y="0"/>
          <a:chExt cx="0" cy="0"/>
        </a:xfrm>
      </p:grpSpPr>
      <p:sp>
        <p:nvSpPr>
          <p:cNvPr id="18501" name="Google Shape;18501;p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502" name="Google Shape;18502;p4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The HBE are subject to high axial force. Therefore, the moments that they can impose on the VBE are reduced. This also reduces the beam shear due to flexural hinging. The reduced plastic capacity due to the presence of axial loads can be estimated using this equation.</a:t>
            </a:r>
            <a:endParaRPr/>
          </a:p>
          <a:p>
            <a:pPr marL="0" lvl="0" indent="0" algn="l" rtl="0">
              <a:spcBef>
                <a:spcPts val="0"/>
              </a:spcBef>
              <a:spcAft>
                <a:spcPts val="0"/>
              </a:spcAft>
              <a:buNone/>
            </a:pPr>
            <a:endParaRPr/>
          </a:p>
        </p:txBody>
      </p:sp>
      <p:sp>
        <p:nvSpPr>
          <p:cNvPr id="18503" name="Google Shape;18503;p4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48</a:t>
            </a:fld>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29"/>
        <p:cNvGrpSpPr/>
        <p:nvPr/>
      </p:nvGrpSpPr>
      <p:grpSpPr>
        <a:xfrm>
          <a:off x="0" y="0"/>
          <a:ext cx="0" cy="0"/>
          <a:chOff x="0" y="0"/>
          <a:chExt cx="0" cy="0"/>
        </a:xfrm>
      </p:grpSpPr>
      <p:sp>
        <p:nvSpPr>
          <p:cNvPr id="18530" name="Google Shape;18530;p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531" name="Google Shape;18531;p4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A column may be designed from the free-body diagram of a member with web-plate and beam-hinging loads applied. The applied lateral seismic loads, Fi, can be determined from consideration of the plastic collapse mechanism (Berman and Bruneau, 2008).  </a:t>
            </a:r>
            <a:endParaRPr/>
          </a:p>
          <a:p>
            <a:pPr marL="0" lvl="0" indent="0" algn="l" rtl="0">
              <a:spcBef>
                <a:spcPts val="0"/>
              </a:spcBef>
              <a:spcAft>
                <a:spcPts val="0"/>
              </a:spcAft>
              <a:buNone/>
            </a:pPr>
            <a:endParaRPr/>
          </a:p>
          <a:p>
            <a:pPr marL="0" lvl="0" indent="0" algn="l" rtl="0">
              <a:spcBef>
                <a:spcPts val="0"/>
              </a:spcBef>
              <a:spcAft>
                <a:spcPts val="0"/>
              </a:spcAft>
              <a:buNone/>
            </a:pPr>
            <a:r>
              <a:rPr lang="en-US"/>
              <a:t>Reference:</a:t>
            </a:r>
            <a:endParaRPr/>
          </a:p>
          <a:p>
            <a:pPr marL="0" lvl="0" indent="0" algn="l" rtl="0">
              <a:spcBef>
                <a:spcPts val="0"/>
              </a:spcBef>
              <a:spcAft>
                <a:spcPts val="0"/>
              </a:spcAft>
              <a:buNone/>
            </a:pPr>
            <a:r>
              <a:rPr lang="en-US"/>
              <a:t>Berman, J.W., and Bruneau, M. (2008) “Capacity design of vertical boundary elements in steel plate shear walls,” AISC, </a:t>
            </a:r>
            <a:r>
              <a:rPr lang="en-US" i="1"/>
              <a:t>Engineering Journal</a:t>
            </a:r>
            <a:r>
              <a:rPr lang="en-US"/>
              <a:t>, first quarter 57-71.</a:t>
            </a:r>
            <a:endParaRPr/>
          </a:p>
          <a:p>
            <a:pPr marL="0" lvl="0" indent="0" algn="l" rtl="0">
              <a:spcBef>
                <a:spcPts val="0"/>
              </a:spcBef>
              <a:spcAft>
                <a:spcPts val="0"/>
              </a:spcAft>
              <a:buNone/>
            </a:pPr>
            <a:endParaRPr/>
          </a:p>
        </p:txBody>
      </p:sp>
      <p:sp>
        <p:nvSpPr>
          <p:cNvPr id="18532" name="Google Shape;18532;p4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49</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
        <p:cNvGrpSpPr/>
        <p:nvPr/>
      </p:nvGrpSpPr>
      <p:grpSpPr>
        <a:xfrm>
          <a:off x="0" y="0"/>
          <a:ext cx="0" cy="0"/>
          <a:chOff x="0" y="0"/>
          <a:chExt cx="0" cy="0"/>
        </a:xfrm>
      </p:grpSpPr>
      <p:sp>
        <p:nvSpPr>
          <p:cNvPr id="90" name="Google Shape;90;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1" name="Google Shape;91;p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Stiffening can be in both directions; typically vertical and horizontal stiffeners are place on opposite sides from each other.</a:t>
            </a:r>
            <a:endParaRPr/>
          </a:p>
        </p:txBody>
      </p:sp>
      <p:sp>
        <p:nvSpPr>
          <p:cNvPr id="92" name="Google Shape;92;p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a:t>
            </a:fld>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39"/>
        <p:cNvGrpSpPr/>
        <p:nvPr/>
      </p:nvGrpSpPr>
      <p:grpSpPr>
        <a:xfrm>
          <a:off x="0" y="0"/>
          <a:ext cx="0" cy="0"/>
          <a:chOff x="0" y="0"/>
          <a:chExt cx="0" cy="0"/>
        </a:xfrm>
      </p:grpSpPr>
      <p:sp>
        <p:nvSpPr>
          <p:cNvPr id="18540" name="Google Shape;18540;p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541" name="Google Shape;18541;p5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This approach is problematic due to the irregularities introduced. Inelastic drift may be concentrated, and the transfer forces may be very difficult to detail.</a:t>
            </a:r>
            <a:endParaRPr/>
          </a:p>
          <a:p>
            <a:pPr marL="0" lvl="0" indent="0" algn="l" rtl="0">
              <a:spcBef>
                <a:spcPts val="0"/>
              </a:spcBef>
              <a:spcAft>
                <a:spcPts val="0"/>
              </a:spcAft>
              <a:buNone/>
            </a:pPr>
            <a:endParaRPr/>
          </a:p>
        </p:txBody>
      </p:sp>
      <p:sp>
        <p:nvSpPr>
          <p:cNvPr id="18542" name="Google Shape;18542;p5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50</a:t>
            </a:fld>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59"/>
        <p:cNvGrpSpPr/>
        <p:nvPr/>
      </p:nvGrpSpPr>
      <p:grpSpPr>
        <a:xfrm>
          <a:off x="0" y="0"/>
          <a:ext cx="0" cy="0"/>
          <a:chOff x="0" y="0"/>
          <a:chExt cx="0" cy="0"/>
        </a:xfrm>
      </p:grpSpPr>
      <p:sp>
        <p:nvSpPr>
          <p:cNvPr id="19360" name="Google Shape;19360;p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9361" name="Google Shape;19361;p5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Outrigger beams and coupler beams can greatly reduce column axial forces, and can significantly stiffen the frame. Research by Borello and Fahnestock (2013) showed significant steel weight savings when two SPSW wall piers are coupled compared to when they are considered individual piers.</a:t>
            </a:r>
            <a:endParaRPr/>
          </a:p>
        </p:txBody>
      </p:sp>
      <p:sp>
        <p:nvSpPr>
          <p:cNvPr id="19362" name="Google Shape;19362;p5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51</a:t>
            </a:fld>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70"/>
        <p:cNvGrpSpPr/>
        <p:nvPr/>
      </p:nvGrpSpPr>
      <p:grpSpPr>
        <a:xfrm>
          <a:off x="0" y="0"/>
          <a:ext cx="0" cy="0"/>
          <a:chOff x="0" y="0"/>
          <a:chExt cx="0" cy="0"/>
        </a:xfrm>
      </p:grpSpPr>
      <p:sp>
        <p:nvSpPr>
          <p:cNvPr id="19971" name="Google Shape;19971;p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9972" name="Google Shape;19972;p5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To form a story mechanism, both the tension and the compression column must hinge. The tension column has a great deal of extra strength due to the lesser axial force. Thus the sum of the moments acting on both columns is compared to the sum of the column flexural strength, reduced considering the different axial forces.</a:t>
            </a:r>
            <a:endParaRPr/>
          </a:p>
          <a:p>
            <a:pPr marL="0" lvl="0" indent="0" algn="l" rtl="0">
              <a:spcBef>
                <a:spcPts val="0"/>
              </a:spcBef>
              <a:spcAft>
                <a:spcPts val="0"/>
              </a:spcAft>
              <a:buNone/>
            </a:pPr>
            <a:endParaRPr/>
          </a:p>
          <a:p>
            <a:pPr marL="0" lvl="0" indent="0" algn="l" rtl="0">
              <a:spcBef>
                <a:spcPts val="0"/>
              </a:spcBef>
              <a:spcAft>
                <a:spcPts val="0"/>
              </a:spcAft>
              <a:buNone/>
            </a:pPr>
            <a:r>
              <a:rPr lang="en-US"/>
              <a:t>The equation shown is the strong column-weak beam equations from the Provisions Section E3.4a, rearranged to solve for the required column plastic modulus. The column plastic capacity is reduced here considering the average of the required axial strength in tension and compression.</a:t>
            </a:r>
            <a:endParaRPr/>
          </a:p>
        </p:txBody>
      </p:sp>
      <p:sp>
        <p:nvSpPr>
          <p:cNvPr id="19973" name="Google Shape;19973;p5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52</a:t>
            </a:fld>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53"/>
        <p:cNvGrpSpPr/>
        <p:nvPr/>
      </p:nvGrpSpPr>
      <p:grpSpPr>
        <a:xfrm>
          <a:off x="0" y="0"/>
          <a:ext cx="0" cy="0"/>
          <a:chOff x="0" y="0"/>
          <a:chExt cx="0" cy="0"/>
        </a:xfrm>
      </p:grpSpPr>
      <p:sp>
        <p:nvSpPr>
          <p:cNvPr id="20654" name="Google Shape;20654;p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55" name="Google Shape;20655;p5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dirty="0"/>
              <a:t>These are the AISC 341 provisions specifically addressing SPSW. They are described in greater detail in the following slides.</a:t>
            </a:r>
            <a:endParaRPr dirty="0"/>
          </a:p>
          <a:p>
            <a:pPr marL="0" lvl="0" indent="0" algn="l" rtl="0">
              <a:spcBef>
                <a:spcPts val="0"/>
              </a:spcBef>
              <a:spcAft>
                <a:spcPts val="0"/>
              </a:spcAft>
              <a:buNone/>
            </a:pPr>
            <a:endParaRPr dirty="0"/>
          </a:p>
        </p:txBody>
      </p:sp>
      <p:sp>
        <p:nvSpPr>
          <p:cNvPr id="20656" name="Google Shape;20656;p5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53</a:t>
            </a:fld>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62"/>
        <p:cNvGrpSpPr/>
        <p:nvPr/>
      </p:nvGrpSpPr>
      <p:grpSpPr>
        <a:xfrm>
          <a:off x="0" y="0"/>
          <a:ext cx="0" cy="0"/>
          <a:chOff x="0" y="0"/>
          <a:chExt cx="0" cy="0"/>
        </a:xfrm>
      </p:grpSpPr>
      <p:sp>
        <p:nvSpPr>
          <p:cNvPr id="20663" name="Google Shape;20663;p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64" name="Google Shape;20664;p5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Web yielding is the primary mechanism for dissipating seismic energy. Because beams and columns form a rigid frame, it is expected that yielding will occur at the beam-column connections at the design story drift.</a:t>
            </a:r>
            <a:endParaRPr dirty="0"/>
          </a:p>
          <a:p>
            <a:pPr marL="0" lvl="0" indent="0" algn="l" rtl="0">
              <a:spcBef>
                <a:spcPts val="0"/>
              </a:spcBef>
              <a:spcAft>
                <a:spcPts val="0"/>
              </a:spcAft>
              <a:buNone/>
            </a:pPr>
            <a:r>
              <a:rPr lang="en-US" dirty="0"/>
              <a:t>ASCE 7 contains the design parameters for SPSW. </a:t>
            </a:r>
            <a:endParaRPr dirty="0"/>
          </a:p>
        </p:txBody>
      </p:sp>
      <p:sp>
        <p:nvSpPr>
          <p:cNvPr id="20665" name="Google Shape;20665;p5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54</a:t>
            </a:fld>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72"/>
        <p:cNvGrpSpPr/>
        <p:nvPr/>
      </p:nvGrpSpPr>
      <p:grpSpPr>
        <a:xfrm>
          <a:off x="0" y="0"/>
          <a:ext cx="0" cy="0"/>
          <a:chOff x="0" y="0"/>
          <a:chExt cx="0" cy="0"/>
        </a:xfrm>
      </p:grpSpPr>
      <p:sp>
        <p:nvSpPr>
          <p:cNvPr id="20673" name="Google Shape;20673;p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74" name="Google Shape;20674;p5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web plates are designed to resist 100% of the design story shear forces. Research by Purba and Bruneau (2014) found that SPSWs designed by distributing the story shear forces between the web plate and boundary frame resulted in excessive drifts compared to SPSWs in which the web plate was designed for the full story shear force.</a:t>
            </a:r>
            <a:endParaRPr/>
          </a:p>
          <a:p>
            <a:pPr marL="0" lvl="0" indent="0" algn="l" rtl="0">
              <a:spcBef>
                <a:spcPts val="0"/>
              </a:spcBef>
              <a:spcAft>
                <a:spcPts val="0"/>
              </a:spcAft>
              <a:buNone/>
            </a:pPr>
            <a:endParaRPr/>
          </a:p>
        </p:txBody>
      </p:sp>
      <p:sp>
        <p:nvSpPr>
          <p:cNvPr id="20675" name="Google Shape;20675;p5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55</a:t>
            </a:fld>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2"/>
        <p:cNvGrpSpPr/>
        <p:nvPr/>
      </p:nvGrpSpPr>
      <p:grpSpPr>
        <a:xfrm>
          <a:off x="0" y="0"/>
          <a:ext cx="0" cy="0"/>
          <a:chOff x="0" y="0"/>
          <a:chExt cx="0" cy="0"/>
        </a:xfrm>
      </p:grpSpPr>
      <p:sp>
        <p:nvSpPr>
          <p:cNvPr id="20683" name="Google Shape;20683;p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84" name="Google Shape;20684;p5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VBE forces must include overturning from levels above. Transverse flexure may be significant.</a:t>
            </a:r>
            <a:endParaRPr/>
          </a:p>
          <a:p>
            <a:pPr marL="0" lvl="0" indent="0" algn="l" rtl="0">
              <a:spcBef>
                <a:spcPts val="0"/>
              </a:spcBef>
              <a:spcAft>
                <a:spcPts val="0"/>
              </a:spcAft>
              <a:buNone/>
            </a:pPr>
            <a:r>
              <a:rPr lang="en-US"/>
              <a:t>HBE forces take into account tension above and below, which tend to counteract each other.</a:t>
            </a:r>
            <a:endParaRPr/>
          </a:p>
        </p:txBody>
      </p:sp>
      <p:sp>
        <p:nvSpPr>
          <p:cNvPr id="20685" name="Google Shape;20685;p5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56</a:t>
            </a:fld>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94"/>
        <p:cNvGrpSpPr/>
        <p:nvPr/>
      </p:nvGrpSpPr>
      <p:grpSpPr>
        <a:xfrm>
          <a:off x="0" y="0"/>
          <a:ext cx="0" cy="0"/>
          <a:chOff x="0" y="0"/>
          <a:chExt cx="0" cy="0"/>
        </a:xfrm>
      </p:grpSpPr>
      <p:sp>
        <p:nvSpPr>
          <p:cNvPr id="20695" name="Google Shape;20695;p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96" name="Google Shape;20696;p5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stiffness requirement applies to columns. It is recommended that it be applied to the beams as well (based on the difference between the thickness of the web plates above and below the HBE)</a:t>
            </a:r>
            <a:endParaRPr/>
          </a:p>
        </p:txBody>
      </p:sp>
      <p:sp>
        <p:nvSpPr>
          <p:cNvPr id="20697" name="Google Shape;20697;p5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57</a:t>
            </a:fld>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06"/>
        <p:cNvGrpSpPr/>
        <p:nvPr/>
      </p:nvGrpSpPr>
      <p:grpSpPr>
        <a:xfrm>
          <a:off x="0" y="0"/>
          <a:ext cx="0" cy="0"/>
          <a:chOff x="0" y="0"/>
          <a:chExt cx="0" cy="0"/>
        </a:xfrm>
      </p:grpSpPr>
      <p:sp>
        <p:nvSpPr>
          <p:cNvPr id="20707" name="Google Shape;20707;p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708" name="Google Shape;20708;p5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Section F5.4b </a:t>
            </a:r>
            <a:r>
              <a:rPr lang="en-US" i="1"/>
              <a:t>Column-Beam Moment Ratio</a:t>
            </a:r>
            <a:r>
              <a:rPr lang="en-US"/>
              <a:t> is the where the AISC </a:t>
            </a:r>
            <a:r>
              <a:rPr lang="en-US" i="1"/>
              <a:t>Seismic Provisions</a:t>
            </a:r>
            <a:r>
              <a:rPr lang="en-US"/>
              <a:t> enforce the strong column - weak beam requirement for Special Moment Frames. This requirement is intended to prevent the formation of a soft story that can result when plastic hinges form in the columns rather than in the girders.</a:t>
            </a:r>
            <a:endParaRPr i="1"/>
          </a:p>
        </p:txBody>
      </p:sp>
      <p:sp>
        <p:nvSpPr>
          <p:cNvPr id="20709" name="Google Shape;20709;p5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58</a:t>
            </a:fld>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20"/>
        <p:cNvGrpSpPr/>
        <p:nvPr/>
      </p:nvGrpSpPr>
      <p:grpSpPr>
        <a:xfrm>
          <a:off x="0" y="0"/>
          <a:ext cx="0" cy="0"/>
          <a:chOff x="0" y="0"/>
          <a:chExt cx="0" cy="0"/>
        </a:xfrm>
      </p:grpSpPr>
      <p:sp>
        <p:nvSpPr>
          <p:cNvPr id="21321" name="Google Shape;21321;p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322" name="Google Shape;21322;p5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This equation must be satisfied at beam-column joints in Special Moment Frames. Simply stated, this equation requires that the sum of the plastic moment capacities of columns at a joint must exceed the sum of the plastic moment capacities of the beams framing into the joints. That is, columns must be stronger than beams. </a:t>
            </a:r>
            <a:endParaRPr/>
          </a:p>
          <a:p>
            <a:pPr marL="0" lvl="0" indent="0" algn="l" rtl="0">
              <a:spcBef>
                <a:spcPts val="0"/>
              </a:spcBef>
              <a:spcAft>
                <a:spcPts val="0"/>
              </a:spcAft>
              <a:buNone/>
            </a:pPr>
            <a:endParaRPr/>
          </a:p>
        </p:txBody>
      </p:sp>
      <p:sp>
        <p:nvSpPr>
          <p:cNvPr id="21323" name="Google Shape;21323;p5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59</a:t>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
        <p:cNvGrpSpPr/>
        <p:nvPr/>
      </p:nvGrpSpPr>
      <p:grpSpPr>
        <a:xfrm>
          <a:off x="0" y="0"/>
          <a:ext cx="0" cy="0"/>
          <a:chOff x="0" y="0"/>
          <a:chExt cx="0" cy="0"/>
        </a:xfrm>
      </p:grpSpPr>
      <p:sp>
        <p:nvSpPr>
          <p:cNvPr id="100" name="Google Shape;100;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1" name="Google Shape;101;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core for the U.S. Federal Courthouse 23-story building in Seattle employs SPSW in the North-South direction. Braced frames are used in the East-West direction.  Selection of SPW for this project was based on four advantages associated with this system. First, the SPW system required walls thinner than those needed for an equivalent concrete shear wall (18 inches including the furring for the SPSW, versus 28 inches for the concrete shearwall), resulting in savings of approximately 2% in gross square footage. Second, the system was lighter than concrete shear walls (approximately 18% less than using an equivalent concrete shear wall core system), with a corresponding reduction in foundation loads due to gravity and overall building seismic loads. The third advantage was the reduced construction time as the wall was fast to erect, did not require a curing period, and was (according to the steel erector for that project) easier to assemble than equivalent special concentrically braced frames. The fourth advantage of this system is the excellent post-buckling strength and ductility (experiments conducted to validate the system used for this particular project are described later). </a:t>
            </a:r>
            <a:endParaRPr/>
          </a:p>
        </p:txBody>
      </p:sp>
      <p:sp>
        <p:nvSpPr>
          <p:cNvPr id="102" name="Google Shape;102;p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a:t>
            </a:fld>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31"/>
        <p:cNvGrpSpPr/>
        <p:nvPr/>
      </p:nvGrpSpPr>
      <p:grpSpPr>
        <a:xfrm>
          <a:off x="0" y="0"/>
          <a:ext cx="0" cy="0"/>
          <a:chOff x="0" y="0"/>
          <a:chExt cx="0" cy="0"/>
        </a:xfrm>
      </p:grpSpPr>
      <p:sp>
        <p:nvSpPr>
          <p:cNvPr id="21332" name="Google Shape;21332;p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333" name="Google Shape;21333;p6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Definitions of terms in Eq. E3-1 are given on this slide.</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Note that column flexural capacity (</a:t>
            </a:r>
            <a:r>
              <a:rPr lang="en-US" i="1" dirty="0"/>
              <a:t>M</a:t>
            </a:r>
            <a:r>
              <a:rPr lang="en-US" i="1" baseline="30000" dirty="0"/>
              <a:t>*</a:t>
            </a:r>
            <a:r>
              <a:rPr lang="en-US" i="1" baseline="-25000" dirty="0"/>
              <a:t>pc</a:t>
            </a:r>
            <a:r>
              <a:rPr lang="en-US" dirty="0"/>
              <a:t> ) is computed using minimum specified yield stress, and is reduced for the presence of axial force in the column. </a:t>
            </a:r>
            <a:endParaRPr dirty="0"/>
          </a:p>
          <a:p>
            <a:pPr marL="0" lvl="0" indent="0" algn="l" rtl="0">
              <a:spcBef>
                <a:spcPts val="0"/>
              </a:spcBef>
              <a:spcAft>
                <a:spcPts val="0"/>
              </a:spcAft>
              <a:buNone/>
            </a:pPr>
            <a:r>
              <a:rPr lang="en-US" dirty="0"/>
              <a:t>(See notes for Section E3.4 for further discussion).</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On the other hand, beam flexural capacity (</a:t>
            </a:r>
            <a:r>
              <a:rPr lang="en-US" i="1" dirty="0"/>
              <a:t>M</a:t>
            </a:r>
            <a:r>
              <a:rPr lang="en-US" i="1" baseline="30000" dirty="0"/>
              <a:t>*</a:t>
            </a:r>
            <a:r>
              <a:rPr lang="en-US" i="1" baseline="-25000" dirty="0"/>
              <a:t>be</a:t>
            </a:r>
            <a:r>
              <a:rPr lang="en-US" dirty="0"/>
              <a:t> ) is computed using expected yield stress, and also includes an allowance for strain hardening. The intent is to allow the beams to yield and strain harden, without causing flexural yielding in the columns. Note that for SPSW, beams (HBE) have large axial forces at the ends, due primarily to their role as struts resisting the inward forces on the VBE; these axial forces significantly reduce their flexural strength, and thus the moments that they can impose on the VBE. The beam flexural capacity (</a:t>
            </a:r>
            <a:r>
              <a:rPr lang="en-US" i="1" dirty="0"/>
              <a:t>M</a:t>
            </a:r>
            <a:r>
              <a:rPr lang="en-US" i="1" baseline="30000" dirty="0"/>
              <a:t>*</a:t>
            </a:r>
            <a:r>
              <a:rPr lang="en-US" i="1" baseline="-25000" dirty="0"/>
              <a:t>be</a:t>
            </a:r>
            <a:r>
              <a:rPr lang="en-US" dirty="0"/>
              <a:t> ) also includes an additional moment due to shear amplification from the location of the plastic hinge to the column centerline, as denoted by </a:t>
            </a:r>
            <a:r>
              <a:rPr lang="en-US" i="1" dirty="0"/>
              <a:t>M</a:t>
            </a:r>
            <a:r>
              <a:rPr lang="en-US" i="1" baseline="-25000" dirty="0"/>
              <a:t>v</a:t>
            </a:r>
            <a:r>
              <a:rPr lang="en-US" dirty="0"/>
              <a:t> and describes in Section E3.4 of the Provisions.</a:t>
            </a:r>
            <a:endParaRPr dirty="0"/>
          </a:p>
        </p:txBody>
      </p:sp>
      <p:sp>
        <p:nvSpPr>
          <p:cNvPr id="21334" name="Google Shape;21334;p6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60</a:t>
            </a:fld>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45"/>
        <p:cNvGrpSpPr/>
        <p:nvPr/>
      </p:nvGrpSpPr>
      <p:grpSpPr>
        <a:xfrm>
          <a:off x="0" y="0"/>
          <a:ext cx="0" cy="0"/>
          <a:chOff x="0" y="0"/>
          <a:chExt cx="0" cy="0"/>
        </a:xfrm>
      </p:grpSpPr>
      <p:sp>
        <p:nvSpPr>
          <p:cNvPr id="21346" name="Google Shape;21346;p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347" name="Google Shape;21347;p6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This slide illustrates Eq. E3-1.</a:t>
            </a:r>
            <a:endParaRPr/>
          </a:p>
          <a:p>
            <a:pPr marL="0" lvl="0" indent="0" algn="l" rtl="0">
              <a:spcBef>
                <a:spcPts val="0"/>
              </a:spcBef>
              <a:spcAft>
                <a:spcPts val="0"/>
              </a:spcAft>
              <a:buNone/>
            </a:pPr>
            <a:endParaRPr/>
          </a:p>
        </p:txBody>
      </p:sp>
      <p:sp>
        <p:nvSpPr>
          <p:cNvPr id="21348" name="Google Shape;21348;p6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61</a:t>
            </a:fld>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18"/>
        <p:cNvGrpSpPr/>
        <p:nvPr/>
      </p:nvGrpSpPr>
      <p:grpSpPr>
        <a:xfrm>
          <a:off x="0" y="0"/>
          <a:ext cx="0" cy="0"/>
          <a:chOff x="0" y="0"/>
          <a:chExt cx="0" cy="0"/>
        </a:xfrm>
      </p:grpSpPr>
      <p:sp>
        <p:nvSpPr>
          <p:cNvPr id="21419" name="Google Shape;21419;p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420" name="Google Shape;21420;p6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This slides illustrates how to compute </a:t>
            </a:r>
            <a:r>
              <a:rPr lang="en-US" i="1" dirty="0"/>
              <a:t>M</a:t>
            </a:r>
            <a:r>
              <a:rPr lang="en-US" i="1" baseline="30000" dirty="0"/>
              <a:t>*</a:t>
            </a:r>
            <a:r>
              <a:rPr lang="en-US" i="1" baseline="-25000" dirty="0"/>
              <a:t>be.</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Note that </a:t>
            </a:r>
            <a:r>
              <a:rPr lang="en-US" i="1" dirty="0"/>
              <a:t>M</a:t>
            </a:r>
            <a:r>
              <a:rPr lang="en-US" i="1" baseline="30000" dirty="0"/>
              <a:t>*</a:t>
            </a:r>
            <a:r>
              <a:rPr lang="en-US" i="1" baseline="-25000" dirty="0"/>
              <a:t>be</a:t>
            </a:r>
            <a:r>
              <a:rPr lang="en-US" i="1" dirty="0"/>
              <a:t> </a:t>
            </a:r>
            <a:r>
              <a:rPr lang="en-US" dirty="0"/>
              <a:t>is computed at the intersection of the beam and column centerlines.</a:t>
            </a:r>
            <a:endParaRPr dirty="0"/>
          </a:p>
          <a:p>
            <a:pPr marL="0" lvl="0" indent="0" algn="l" rtl="0">
              <a:spcBef>
                <a:spcPts val="0"/>
              </a:spcBef>
              <a:spcAft>
                <a:spcPts val="0"/>
              </a:spcAft>
              <a:buNone/>
            </a:pPr>
            <a:endParaRPr dirty="0"/>
          </a:p>
        </p:txBody>
      </p:sp>
      <p:sp>
        <p:nvSpPr>
          <p:cNvPr id="21421" name="Google Shape;21421;p6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62</a:t>
            </a:fld>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04"/>
        <p:cNvGrpSpPr/>
        <p:nvPr/>
      </p:nvGrpSpPr>
      <p:grpSpPr>
        <a:xfrm>
          <a:off x="0" y="0"/>
          <a:ext cx="0" cy="0"/>
          <a:chOff x="0" y="0"/>
          <a:chExt cx="0" cy="0"/>
        </a:xfrm>
      </p:grpSpPr>
      <p:sp>
        <p:nvSpPr>
          <p:cNvPr id="21505" name="Google Shape;21505;p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506" name="Google Shape;21506;p6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This slides illustrates how to compute </a:t>
            </a:r>
            <a:r>
              <a:rPr lang="en-US" i="1"/>
              <a:t>M</a:t>
            </a:r>
            <a:r>
              <a:rPr lang="en-US" i="1" baseline="30000"/>
              <a:t>*</a:t>
            </a:r>
            <a:r>
              <a:rPr lang="en-US" i="1" baseline="-25000"/>
              <a:t>pc</a:t>
            </a:r>
            <a:endParaRPr/>
          </a:p>
          <a:p>
            <a:pPr marL="0" lvl="0" indent="0" algn="l" rtl="0">
              <a:spcBef>
                <a:spcPts val="0"/>
              </a:spcBef>
              <a:spcAft>
                <a:spcPts val="0"/>
              </a:spcAft>
              <a:buNone/>
            </a:pPr>
            <a:endParaRPr/>
          </a:p>
          <a:p>
            <a:pPr marL="0" lvl="0" indent="0" algn="l" rtl="0">
              <a:spcBef>
                <a:spcPts val="0"/>
              </a:spcBef>
              <a:spcAft>
                <a:spcPts val="0"/>
              </a:spcAft>
              <a:buNone/>
            </a:pPr>
            <a:r>
              <a:rPr lang="en-US"/>
              <a:t>Note that </a:t>
            </a:r>
            <a:r>
              <a:rPr lang="en-US" i="1"/>
              <a:t>M</a:t>
            </a:r>
            <a:r>
              <a:rPr lang="en-US" i="1" baseline="30000"/>
              <a:t>*</a:t>
            </a:r>
            <a:r>
              <a:rPr lang="en-US" i="1" baseline="-25000"/>
              <a:t>pc</a:t>
            </a:r>
            <a:r>
              <a:rPr lang="en-US" i="1"/>
              <a:t> </a:t>
            </a:r>
            <a:r>
              <a:rPr lang="en-US"/>
              <a:t>is also computed at the intersection of the beam and column centerlines. Section E3.4a states that </a:t>
            </a:r>
            <a:r>
              <a:rPr lang="en-US" i="1"/>
              <a:t>M</a:t>
            </a:r>
            <a:r>
              <a:rPr lang="en-US" i="1" baseline="30000"/>
              <a:t>*</a:t>
            </a:r>
            <a:r>
              <a:rPr lang="en-US" i="1" baseline="-25000"/>
              <a:t>pc</a:t>
            </a:r>
            <a:r>
              <a:rPr lang="en-US" baseline="-25000"/>
              <a:t> </a:t>
            </a:r>
            <a:r>
              <a:rPr lang="en-US"/>
              <a:t>may be taken as </a:t>
            </a:r>
            <a:r>
              <a:rPr lang="en-US" i="1"/>
              <a:t>Z</a:t>
            </a:r>
            <a:r>
              <a:rPr lang="en-US" i="1" baseline="-25000"/>
              <a:t>c </a:t>
            </a:r>
            <a:r>
              <a:rPr lang="en-US"/>
              <a:t>(</a:t>
            </a:r>
            <a:r>
              <a:rPr lang="en-US" i="1"/>
              <a:t>F</a:t>
            </a:r>
            <a:r>
              <a:rPr lang="en-US" i="1" baseline="-25000"/>
              <a:t>yc</a:t>
            </a:r>
            <a:r>
              <a:rPr lang="en-US" i="1"/>
              <a:t> </a:t>
            </a:r>
            <a:r>
              <a:rPr lang="en-US"/>
              <a:t>- </a:t>
            </a:r>
            <a:r>
              <a:rPr lang="en-US" i="1"/>
              <a:t>P</a:t>
            </a:r>
            <a:r>
              <a:rPr lang="en-US" i="1" baseline="-25000"/>
              <a:t>uc</a:t>
            </a:r>
            <a:r>
              <a:rPr lang="en-US" i="1"/>
              <a:t> / A</a:t>
            </a:r>
            <a:r>
              <a:rPr lang="en-US" i="1" baseline="-25000"/>
              <a:t>g</a:t>
            </a:r>
            <a:r>
              <a:rPr lang="en-US"/>
              <a:t>), which represents the flexural capacity of the column just outside of the joint (shown as </a:t>
            </a:r>
            <a:r>
              <a:rPr lang="en-US" i="1"/>
              <a:t>M</a:t>
            </a:r>
            <a:r>
              <a:rPr lang="en-US" i="1" baseline="-25000"/>
              <a:t>pc</a:t>
            </a:r>
            <a:r>
              <a:rPr lang="en-US" baseline="-25000"/>
              <a:t> </a:t>
            </a:r>
            <a:r>
              <a:rPr lang="en-US"/>
              <a:t>in the slide). While this is conservative, it may advantageous to compute </a:t>
            </a:r>
            <a:r>
              <a:rPr lang="en-US" i="1"/>
              <a:t>M</a:t>
            </a:r>
            <a:r>
              <a:rPr lang="en-US" i="1" baseline="30000"/>
              <a:t>*</a:t>
            </a:r>
            <a:r>
              <a:rPr lang="en-US" i="1" baseline="-25000"/>
              <a:t>pc</a:t>
            </a:r>
            <a:r>
              <a:rPr lang="en-US" i="1"/>
              <a:t> </a:t>
            </a:r>
            <a:r>
              <a:rPr lang="en-US"/>
              <a:t>at the beam centerline for a more economical design.</a:t>
            </a: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21507" name="Google Shape;21507;p6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63</a:t>
            </a:fld>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70"/>
        <p:cNvGrpSpPr/>
        <p:nvPr/>
      </p:nvGrpSpPr>
      <p:grpSpPr>
        <a:xfrm>
          <a:off x="0" y="0"/>
          <a:ext cx="0" cy="0"/>
          <a:chOff x="0" y="0"/>
          <a:chExt cx="0" cy="0"/>
        </a:xfrm>
      </p:grpSpPr>
      <p:sp>
        <p:nvSpPr>
          <p:cNvPr id="21571" name="Google Shape;21571;p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572" name="Google Shape;21572;p6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Boundary elements are required at typical web openings (unless analysis and testing show otherwise). These local boundary elements are not part of the rigid frame. They resist unbalanced forces at the opening, and act as struts between VBE (and between HBE, if they repeat at each story).</a:t>
            </a:r>
            <a:endParaRPr/>
          </a:p>
          <a:p>
            <a:pPr marL="0" lvl="0" indent="0" algn="l" rtl="0">
              <a:spcBef>
                <a:spcPts val="0"/>
              </a:spcBef>
              <a:spcAft>
                <a:spcPts val="0"/>
              </a:spcAft>
              <a:buNone/>
            </a:pPr>
            <a:r>
              <a:rPr lang="en-US"/>
              <a:t>The verticals impose local overturning reactions on the HBEs.</a:t>
            </a:r>
            <a:endParaRPr/>
          </a:p>
        </p:txBody>
      </p:sp>
      <p:sp>
        <p:nvSpPr>
          <p:cNvPr id="21573" name="Google Shape;21573;p6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64</a:t>
            </a:fld>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66"/>
        <p:cNvGrpSpPr/>
        <p:nvPr/>
      </p:nvGrpSpPr>
      <p:grpSpPr>
        <a:xfrm>
          <a:off x="0" y="0"/>
          <a:ext cx="0" cy="0"/>
          <a:chOff x="0" y="0"/>
          <a:chExt cx="0" cy="0"/>
        </a:xfrm>
      </p:grpSpPr>
      <p:sp>
        <p:nvSpPr>
          <p:cNvPr id="21967" name="Google Shape;21967;p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968" name="Google Shape;21968;p6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These limits apply to both beams and columns. Note that beams are subject to significant axial forces.</a:t>
            </a:r>
            <a:endParaRPr/>
          </a:p>
        </p:txBody>
      </p:sp>
      <p:sp>
        <p:nvSpPr>
          <p:cNvPr id="21969" name="Google Shape;21969;p6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65</a:t>
            </a:fld>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85"/>
        <p:cNvGrpSpPr/>
        <p:nvPr/>
      </p:nvGrpSpPr>
      <p:grpSpPr>
        <a:xfrm>
          <a:off x="0" y="0"/>
          <a:ext cx="0" cy="0"/>
          <a:chOff x="0" y="0"/>
          <a:chExt cx="0" cy="0"/>
        </a:xfrm>
      </p:grpSpPr>
      <p:sp>
        <p:nvSpPr>
          <p:cNvPr id="21986" name="Google Shape;21986;p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987" name="Google Shape;21987;p6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Lateral bracing is required to maintain stability of HBE during flexural yielding.</a:t>
            </a:r>
            <a:endParaRPr/>
          </a:p>
        </p:txBody>
      </p:sp>
      <p:sp>
        <p:nvSpPr>
          <p:cNvPr id="21988" name="Google Shape;21988;p6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66</a:t>
            </a:fld>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38"/>
        <p:cNvGrpSpPr/>
        <p:nvPr/>
      </p:nvGrpSpPr>
      <p:grpSpPr>
        <a:xfrm>
          <a:off x="0" y="0"/>
          <a:ext cx="0" cy="0"/>
          <a:chOff x="0" y="0"/>
          <a:chExt cx="0" cy="0"/>
        </a:xfrm>
      </p:grpSpPr>
      <p:sp>
        <p:nvSpPr>
          <p:cNvPr id="22039" name="Google Shape;22039;p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40" name="Google Shape;22040;p6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bracing requirements are the same as for SMF. For A992 steel (R</a:t>
            </a:r>
            <a:r>
              <a:rPr lang="en-US" baseline="-25000"/>
              <a:t>y</a:t>
            </a:r>
            <a:r>
              <a:rPr lang="en-US"/>
              <a:t>=1.1, F</a:t>
            </a:r>
            <a:r>
              <a:rPr lang="en-US" baseline="-25000"/>
              <a:t>y</a:t>
            </a:r>
            <a:r>
              <a:rPr lang="en-US"/>
              <a:t>=50 ksi), this requirement comes out to L</a:t>
            </a:r>
            <a:r>
              <a:rPr lang="en-US" baseline="-25000"/>
              <a:t>b</a:t>
            </a:r>
            <a:r>
              <a:rPr lang="en-US"/>
              <a:t> ≤ 50r</a:t>
            </a:r>
            <a:r>
              <a:rPr lang="en-US" baseline="-25000"/>
              <a:t>y.</a:t>
            </a:r>
            <a:endParaRPr/>
          </a:p>
        </p:txBody>
      </p:sp>
      <p:sp>
        <p:nvSpPr>
          <p:cNvPr id="22041" name="Google Shape;22041;p6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67</a:t>
            </a:fld>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49"/>
        <p:cNvGrpSpPr/>
        <p:nvPr/>
      </p:nvGrpSpPr>
      <p:grpSpPr>
        <a:xfrm>
          <a:off x="0" y="0"/>
          <a:ext cx="0" cy="0"/>
          <a:chOff x="0" y="0"/>
          <a:chExt cx="0" cy="0"/>
        </a:xfrm>
      </p:grpSpPr>
      <p:sp>
        <p:nvSpPr>
          <p:cNvPr id="22050" name="Google Shape;22050;p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51" name="Google Shape;22051;p6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F5.5b defines the strength of webs, as this element is not covered by the Specification. The coefficient of 0.42 (rather than the theoretical 0.5) represents the likely point of first yield, rather than the full yield.</a:t>
            </a:r>
            <a:endParaRPr dirty="0"/>
          </a:p>
          <a:p>
            <a:pPr marL="0" lvl="0" indent="0" algn="l" rtl="0">
              <a:spcBef>
                <a:spcPts val="0"/>
              </a:spcBef>
              <a:spcAft>
                <a:spcPts val="0"/>
              </a:spcAft>
              <a:buNone/>
            </a:pPr>
            <a:r>
              <a:rPr lang="en-US" dirty="0" err="1"/>
              <a:t>Lcf</a:t>
            </a:r>
            <a:r>
              <a:rPr lang="en-US" dirty="0"/>
              <a:t> is the horizontal distance between flanges. The subscripts “b” and “c” denote beam and column, and the angle of tension stress is measured from vertical. The tension stress angle, alpha, is permitted to be taken as 40 degrees.</a:t>
            </a:r>
            <a:endParaRPr dirty="0"/>
          </a:p>
        </p:txBody>
      </p:sp>
      <p:sp>
        <p:nvSpPr>
          <p:cNvPr id="22052" name="Google Shape;22052;p6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68</a:t>
            </a:fld>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63"/>
        <p:cNvGrpSpPr/>
        <p:nvPr/>
      </p:nvGrpSpPr>
      <p:grpSpPr>
        <a:xfrm>
          <a:off x="0" y="0"/>
          <a:ext cx="0" cy="0"/>
          <a:chOff x="0" y="0"/>
          <a:chExt cx="0" cy="0"/>
        </a:xfrm>
      </p:grpSpPr>
      <p:sp>
        <p:nvSpPr>
          <p:cNvPr id="22064" name="Google Shape;22064;p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65" name="Google Shape;22065;p6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Panel zones of beam-column connections in SPSW must comply with the requirements for SMF panel zones.</a:t>
            </a:r>
            <a:endParaRPr/>
          </a:p>
          <a:p>
            <a:pPr marL="0" lvl="0" indent="0" algn="l" rtl="0">
              <a:spcBef>
                <a:spcPts val="0"/>
              </a:spcBef>
              <a:spcAft>
                <a:spcPts val="0"/>
              </a:spcAft>
              <a:buNone/>
            </a:pPr>
            <a:r>
              <a:rPr lang="en-US"/>
              <a:t>SMF panel-zone requirements are presented in the subsequent slides.</a:t>
            </a:r>
            <a:endParaRPr/>
          </a:p>
        </p:txBody>
      </p:sp>
      <p:sp>
        <p:nvSpPr>
          <p:cNvPr id="22066" name="Google Shape;22066;p6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69</a:t>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
        <p:cNvGrpSpPr/>
        <p:nvPr/>
      </p:nvGrpSpPr>
      <p:grpSpPr>
        <a:xfrm>
          <a:off x="0" y="0"/>
          <a:ext cx="0" cy="0"/>
          <a:chOff x="0" y="0"/>
          <a:chExt cx="0" cy="0"/>
        </a:xfrm>
      </p:grpSpPr>
      <p:sp>
        <p:nvSpPr>
          <p:cNvPr id="109" name="Google Shape;109;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 name="Google Shape;110;p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courthouse employs SPSW connected to massive concrete-filled columns. These columns resist over a significant percentage of the shear at some levels.</a:t>
            </a:r>
            <a:endParaRPr/>
          </a:p>
          <a:p>
            <a:pPr marL="0" lvl="0" indent="0" algn="l" rtl="0">
              <a:spcBef>
                <a:spcPts val="0"/>
              </a:spcBef>
              <a:spcAft>
                <a:spcPts val="0"/>
              </a:spcAft>
              <a:buNone/>
            </a:pPr>
            <a:endParaRPr/>
          </a:p>
        </p:txBody>
      </p:sp>
      <p:sp>
        <p:nvSpPr>
          <p:cNvPr id="111" name="Google Shape;111;p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a:t>
            </a:fld>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75"/>
        <p:cNvGrpSpPr/>
        <p:nvPr/>
      </p:nvGrpSpPr>
      <p:grpSpPr>
        <a:xfrm>
          <a:off x="0" y="0"/>
          <a:ext cx="0" cy="0"/>
          <a:chOff x="0" y="0"/>
          <a:chExt cx="0" cy="0"/>
        </a:xfrm>
      </p:grpSpPr>
      <p:sp>
        <p:nvSpPr>
          <p:cNvPr id="22076" name="Google Shape;22076;p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77" name="Google Shape;22077;p7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Section E3.6e specifies how a designer should compute the </a:t>
            </a:r>
            <a:r>
              <a:rPr lang="en-US" i="1"/>
              <a:t>required shear strength</a:t>
            </a:r>
            <a:r>
              <a:rPr lang="en-US"/>
              <a:t> of the panel zone. This section states that the required shear strength of the panel zone is the shear force generated in the panel zone when plastic hinges have formed in the attached beams. Thus, this section indicates that the panel zone should not be so weak as to prevent formation of plastic hinges in the beams.</a:t>
            </a:r>
            <a:endParaRPr/>
          </a:p>
        </p:txBody>
      </p:sp>
      <p:sp>
        <p:nvSpPr>
          <p:cNvPr id="22078" name="Google Shape;22078;p7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70</a:t>
            </a:fld>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85"/>
        <p:cNvGrpSpPr/>
        <p:nvPr/>
      </p:nvGrpSpPr>
      <p:grpSpPr>
        <a:xfrm>
          <a:off x="0" y="0"/>
          <a:ext cx="0" cy="0"/>
          <a:chOff x="0" y="0"/>
          <a:chExt cx="0" cy="0"/>
        </a:xfrm>
      </p:grpSpPr>
      <p:sp>
        <p:nvSpPr>
          <p:cNvPr id="22086" name="Google Shape;22086;p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87" name="Google Shape;22087;p7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These diagrams show how the beam probable moment is projected to the column face for purposes of computing panel-zone shear.</a:t>
            </a:r>
            <a:endParaRPr/>
          </a:p>
          <a:p>
            <a:pPr marL="0" lvl="0" indent="0" algn="l" rtl="0">
              <a:spcBef>
                <a:spcPts val="0"/>
              </a:spcBef>
              <a:spcAft>
                <a:spcPts val="0"/>
              </a:spcAft>
              <a:buNone/>
            </a:pPr>
            <a:endParaRPr/>
          </a:p>
        </p:txBody>
      </p:sp>
      <p:sp>
        <p:nvSpPr>
          <p:cNvPr id="22088" name="Google Shape;22088;p7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71</a:t>
            </a:fld>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97"/>
        <p:cNvGrpSpPr/>
        <p:nvPr/>
      </p:nvGrpSpPr>
      <p:grpSpPr>
        <a:xfrm>
          <a:off x="0" y="0"/>
          <a:ext cx="0" cy="0"/>
          <a:chOff x="0" y="0"/>
          <a:chExt cx="0" cy="0"/>
        </a:xfrm>
      </p:grpSpPr>
      <p:sp>
        <p:nvSpPr>
          <p:cNvPr id="22098" name="Google Shape;22098;p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99" name="Google Shape;22099;p7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The next three slides show how one can compute the required shear strength of the panel zone. The first step is to assume the moment in the beam is the expected plastic moment (reduced considering the axial force present), and is developed at the plastic hinge location.</a:t>
            </a:r>
            <a:endParaRPr/>
          </a:p>
          <a:p>
            <a:pPr marL="0" lvl="0" indent="0" algn="l" rtl="0">
              <a:spcBef>
                <a:spcPts val="0"/>
              </a:spcBef>
              <a:spcAft>
                <a:spcPts val="0"/>
              </a:spcAft>
              <a:buNone/>
            </a:pPr>
            <a:endParaRPr/>
          </a:p>
        </p:txBody>
      </p:sp>
      <p:sp>
        <p:nvSpPr>
          <p:cNvPr id="22100" name="Google Shape;22100;p7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72</a:t>
            </a:fld>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67"/>
        <p:cNvGrpSpPr/>
        <p:nvPr/>
      </p:nvGrpSpPr>
      <p:grpSpPr>
        <a:xfrm>
          <a:off x="0" y="0"/>
          <a:ext cx="0" cy="0"/>
          <a:chOff x="0" y="0"/>
          <a:chExt cx="0" cy="0"/>
        </a:xfrm>
      </p:grpSpPr>
      <p:sp>
        <p:nvSpPr>
          <p:cNvPr id="22168" name="Google Shape;22168;p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169" name="Google Shape;22169;p7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expected moment at the hinge is then projected to the face of the column, based on the moment gradient (i.e. shear) in the beam.</a:t>
            </a:r>
            <a:endParaRPr/>
          </a:p>
        </p:txBody>
      </p:sp>
      <p:sp>
        <p:nvSpPr>
          <p:cNvPr id="22170" name="Google Shape;22170;p7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73</a:t>
            </a:fld>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31"/>
        <p:cNvGrpSpPr/>
        <p:nvPr/>
      </p:nvGrpSpPr>
      <p:grpSpPr>
        <a:xfrm>
          <a:off x="0" y="0"/>
          <a:ext cx="0" cy="0"/>
          <a:chOff x="0" y="0"/>
          <a:chExt cx="0" cy="0"/>
        </a:xfrm>
      </p:grpSpPr>
      <p:sp>
        <p:nvSpPr>
          <p:cNvPr id="22232" name="Google Shape;22232;p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33" name="Google Shape;22233;p7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Based on the column face moment, the shear in the panel zone can be estimated as shown in this slide. The column face moment is resolved into concentrated forces acting at the location of the beam flanges. Note that the shear in the portion of the column outside of the panel zone (V</a:t>
            </a:r>
            <a:r>
              <a:rPr lang="en-US" baseline="-25000"/>
              <a:t>c</a:t>
            </a:r>
            <a:r>
              <a:rPr lang="en-US"/>
              <a:t>) will act in a direction opposite to the panel zone shear generated by the beams. The value of V</a:t>
            </a:r>
            <a:r>
              <a:rPr lang="en-US" baseline="-25000"/>
              <a:t>c</a:t>
            </a:r>
            <a:r>
              <a:rPr lang="en-US"/>
              <a:t> is estimated based on the web-plate effect on the VBE.</a:t>
            </a:r>
            <a:endParaRPr/>
          </a:p>
          <a:p>
            <a:pPr marL="0" lvl="0" indent="0" algn="l" rtl="0">
              <a:spcBef>
                <a:spcPts val="0"/>
              </a:spcBef>
              <a:spcAft>
                <a:spcPts val="0"/>
              </a:spcAft>
              <a:buNone/>
            </a:pPr>
            <a:endParaRPr/>
          </a:p>
        </p:txBody>
      </p:sp>
      <p:sp>
        <p:nvSpPr>
          <p:cNvPr id="22234" name="Google Shape;22234;p7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74</a:t>
            </a:fld>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42"/>
        <p:cNvGrpSpPr/>
        <p:nvPr/>
      </p:nvGrpSpPr>
      <p:grpSpPr>
        <a:xfrm>
          <a:off x="0" y="0"/>
          <a:ext cx="0" cy="0"/>
          <a:chOff x="0" y="0"/>
          <a:chExt cx="0" cy="0"/>
        </a:xfrm>
      </p:grpSpPr>
      <p:sp>
        <p:nvSpPr>
          <p:cNvPr id="22243" name="Google Shape;22243;p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44" name="Google Shape;22244;p7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Next, Section E3.6e states that the design strength of the panel zone is computed using φ=1.</a:t>
            </a:r>
            <a:endParaRPr/>
          </a:p>
          <a:p>
            <a:pPr marL="0" lvl="0" indent="0" algn="l" rtl="0">
              <a:spcBef>
                <a:spcPts val="0"/>
              </a:spcBef>
              <a:spcAft>
                <a:spcPts val="0"/>
              </a:spcAft>
              <a:buNone/>
            </a:pPr>
            <a:endParaRPr/>
          </a:p>
          <a:p>
            <a:pPr marL="0" lvl="0" indent="0" algn="l" rtl="0">
              <a:spcBef>
                <a:spcPts val="0"/>
              </a:spcBef>
              <a:spcAft>
                <a:spcPts val="0"/>
              </a:spcAft>
              <a:buNone/>
            </a:pPr>
            <a:r>
              <a:rPr lang="en-US"/>
              <a:t>Note that yielding of the panel zone is not considered to be a limit state. The goal of the AISC </a:t>
            </a:r>
            <a:r>
              <a:rPr lang="en-US" i="1"/>
              <a:t>Seismic</a:t>
            </a:r>
            <a:r>
              <a:rPr lang="en-US"/>
              <a:t> </a:t>
            </a:r>
            <a:r>
              <a:rPr lang="en-US" i="1"/>
              <a:t>Provisions</a:t>
            </a:r>
            <a:r>
              <a:rPr lang="en-US"/>
              <a:t> is to permit limited yielding of the panel zone. Consequently, the φ factor has been chosen (along with the specified methods to compute </a:t>
            </a:r>
            <a:r>
              <a:rPr lang="en-US" i="1"/>
              <a:t>R</a:t>
            </a:r>
            <a:r>
              <a:rPr lang="en-US" i="1" baseline="-25000"/>
              <a:t>u</a:t>
            </a:r>
            <a:r>
              <a:rPr lang="en-US" i="1"/>
              <a:t> </a:t>
            </a:r>
            <a:r>
              <a:rPr lang="en-US"/>
              <a:t>and </a:t>
            </a:r>
            <a:r>
              <a:rPr lang="en-US" i="1"/>
              <a:t>R</a:t>
            </a:r>
            <a:r>
              <a:rPr lang="en-US" i="1" baseline="-25000"/>
              <a:t>v</a:t>
            </a:r>
            <a:r>
              <a:rPr lang="en-US"/>
              <a:t>) so that the resulting design allows limited yielding of the panel zone when flexural plastic hinges have formed in the beams.</a:t>
            </a:r>
            <a:endParaRPr/>
          </a:p>
          <a:p>
            <a:pPr marL="0" lvl="0" indent="0" algn="l" rtl="0">
              <a:spcBef>
                <a:spcPts val="0"/>
              </a:spcBef>
              <a:spcAft>
                <a:spcPts val="0"/>
              </a:spcAft>
              <a:buNone/>
            </a:pPr>
            <a:endParaRPr/>
          </a:p>
        </p:txBody>
      </p:sp>
      <p:sp>
        <p:nvSpPr>
          <p:cNvPr id="22245" name="Google Shape;22245;p7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75</a:t>
            </a:fld>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54"/>
        <p:cNvGrpSpPr/>
        <p:nvPr/>
      </p:nvGrpSpPr>
      <p:grpSpPr>
        <a:xfrm>
          <a:off x="0" y="0"/>
          <a:ext cx="0" cy="0"/>
          <a:chOff x="0" y="0"/>
          <a:chExt cx="0" cy="0"/>
        </a:xfrm>
      </p:grpSpPr>
      <p:sp>
        <p:nvSpPr>
          <p:cNvPr id="22255" name="Google Shape;22255;p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56" name="Google Shape;22256;p7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To compute the nominal shear strength of the panel zone, Section E3.6e refers to Eq J10-11 of the main AISC Specification (2016 edition). This equation is shown in the slide.</a:t>
            </a:r>
            <a:endParaRPr/>
          </a:p>
          <a:p>
            <a:pPr marL="0" lvl="0" indent="0" algn="l" rtl="0">
              <a:spcBef>
                <a:spcPts val="0"/>
              </a:spcBef>
              <a:spcAft>
                <a:spcPts val="0"/>
              </a:spcAft>
              <a:buNone/>
            </a:pPr>
            <a:r>
              <a:rPr lang="en-US"/>
              <a:t>The term outside of the brackets represents the shear yield strength of the column web (recall that the shear yield strength of steel is about 0.6F</a:t>
            </a:r>
            <a:r>
              <a:rPr lang="en-US" baseline="-25000"/>
              <a:t>y</a:t>
            </a:r>
            <a:r>
              <a:rPr lang="en-US"/>
              <a:t>). The term inside of the brackets represents a contribution of the column flanges to the shear strength of the panel zone.</a:t>
            </a:r>
            <a:endParaRPr/>
          </a:p>
          <a:p>
            <a:pPr marL="0" lvl="0" indent="0" algn="l" rtl="0">
              <a:spcBef>
                <a:spcPts val="0"/>
              </a:spcBef>
              <a:spcAft>
                <a:spcPts val="0"/>
              </a:spcAft>
              <a:buNone/>
            </a:pPr>
            <a:endParaRPr/>
          </a:p>
          <a:p>
            <a:pPr marL="0" lvl="0" indent="0" algn="l" rtl="0">
              <a:spcBef>
                <a:spcPts val="0"/>
              </a:spcBef>
              <a:spcAft>
                <a:spcPts val="0"/>
              </a:spcAft>
              <a:buNone/>
            </a:pPr>
            <a:r>
              <a:rPr lang="en-US"/>
              <a:t>The nominal shear strength computed by EQ J10-11 does not represent the shear at first yield. When this value of shear is reached in the panel zone, a significant degree of inelastic shear deformation will have already occurred. Using this equation, together with φ=1, is the way that the AISC </a:t>
            </a:r>
            <a:r>
              <a:rPr lang="en-US" i="1"/>
              <a:t>Seismic Provisions</a:t>
            </a:r>
            <a:r>
              <a:rPr lang="en-US"/>
              <a:t> permits limited shear yielding of the panel zone.</a:t>
            </a:r>
            <a:endParaRPr/>
          </a:p>
          <a:p>
            <a:pPr marL="0" lvl="0" indent="0" algn="l" rtl="0">
              <a:spcBef>
                <a:spcPts val="0"/>
              </a:spcBef>
              <a:spcAft>
                <a:spcPts val="0"/>
              </a:spcAft>
              <a:buNone/>
            </a:pPr>
            <a:endParaRPr/>
          </a:p>
          <a:p>
            <a:pPr marL="0" lvl="0" indent="0" algn="l" rtl="0">
              <a:spcBef>
                <a:spcPts val="0"/>
              </a:spcBef>
              <a:spcAft>
                <a:spcPts val="0"/>
              </a:spcAft>
              <a:buNone/>
            </a:pPr>
            <a:r>
              <a:rPr lang="en-US"/>
              <a:t>EQ J10-11 is essentially the same as the panel zone shear strength equation developed by Krawinkler (1978).</a:t>
            </a:r>
            <a:endParaRPr/>
          </a:p>
          <a:p>
            <a:pPr marL="0" lvl="0" indent="0" algn="l" rtl="0">
              <a:spcBef>
                <a:spcPts val="0"/>
              </a:spcBef>
              <a:spcAft>
                <a:spcPts val="0"/>
              </a:spcAft>
              <a:buNone/>
            </a:pPr>
            <a:endParaRPr/>
          </a:p>
          <a:p>
            <a:pPr marL="0" lvl="0" indent="0" algn="l" rtl="0">
              <a:spcBef>
                <a:spcPts val="0"/>
              </a:spcBef>
              <a:spcAft>
                <a:spcPts val="0"/>
              </a:spcAft>
              <a:buNone/>
            </a:pPr>
            <a:r>
              <a:rPr lang="en-US"/>
              <a:t>Ref: Krawinkler, H. (1978). “Shear in Beam-Column Joints in Seismic Design of Steel Frames.” </a:t>
            </a:r>
            <a:r>
              <a:rPr lang="en-US" i="1"/>
              <a:t>Engineering Journal</a:t>
            </a:r>
            <a:r>
              <a:rPr lang="en-US"/>
              <a:t>, American Institute of Steel Construction, Vol. 42, No. 4, 189-213. </a:t>
            </a:r>
            <a:endParaRPr/>
          </a:p>
          <a:p>
            <a:pPr marL="0" lvl="0" indent="0" algn="l" rtl="0">
              <a:spcBef>
                <a:spcPts val="0"/>
              </a:spcBef>
              <a:spcAft>
                <a:spcPts val="0"/>
              </a:spcAft>
              <a:buNone/>
            </a:pPr>
            <a:endParaRPr/>
          </a:p>
        </p:txBody>
      </p:sp>
      <p:sp>
        <p:nvSpPr>
          <p:cNvPr id="22257" name="Google Shape;22257;p7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76</a:t>
            </a:fld>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68"/>
        <p:cNvGrpSpPr/>
        <p:nvPr/>
      </p:nvGrpSpPr>
      <p:grpSpPr>
        <a:xfrm>
          <a:off x="0" y="0"/>
          <a:ext cx="0" cy="0"/>
          <a:chOff x="0" y="0"/>
          <a:chExt cx="0" cy="0"/>
        </a:xfrm>
      </p:grpSpPr>
      <p:sp>
        <p:nvSpPr>
          <p:cNvPr id="22269" name="Google Shape;22269;p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70" name="Google Shape;22270;p7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If the axial force in the column exceeds 0.75 </a:t>
            </a:r>
            <a:r>
              <a:rPr lang="en-US" i="1"/>
              <a:t>P</a:t>
            </a:r>
            <a:r>
              <a:rPr lang="en-US" i="1" baseline="-25000"/>
              <a:t>y</a:t>
            </a:r>
            <a:r>
              <a:rPr lang="en-US" i="1"/>
              <a:t> </a:t>
            </a:r>
            <a:r>
              <a:rPr lang="en-US"/>
              <a:t>(</a:t>
            </a:r>
            <a:r>
              <a:rPr lang="en-US" i="1"/>
              <a:t>P</a:t>
            </a:r>
            <a:r>
              <a:rPr lang="en-US" i="1" baseline="-25000"/>
              <a:t>y</a:t>
            </a:r>
            <a:r>
              <a:rPr lang="en-US"/>
              <a:t> = </a:t>
            </a:r>
            <a:r>
              <a:rPr lang="en-US" i="1"/>
              <a:t>A F</a:t>
            </a:r>
            <a:r>
              <a:rPr lang="en-US" i="1" baseline="-25000"/>
              <a:t>y</a:t>
            </a:r>
            <a:r>
              <a:rPr lang="en-US"/>
              <a:t>), then the main AISC Specification provides an alternative equation for the nominal shear strength of the panel zone. </a:t>
            </a:r>
            <a:endParaRPr/>
          </a:p>
        </p:txBody>
      </p:sp>
      <p:sp>
        <p:nvSpPr>
          <p:cNvPr id="22271" name="Google Shape;22271;p7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77</a:t>
            </a:fld>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80"/>
        <p:cNvGrpSpPr/>
        <p:nvPr/>
      </p:nvGrpSpPr>
      <p:grpSpPr>
        <a:xfrm>
          <a:off x="0" y="0"/>
          <a:ext cx="0" cy="0"/>
          <a:chOff x="0" y="0"/>
          <a:chExt cx="0" cy="0"/>
        </a:xfrm>
      </p:grpSpPr>
      <p:sp>
        <p:nvSpPr>
          <p:cNvPr id="22281" name="Google Shape;22281;p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82" name="Google Shape;22282;p7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order to satisfy the panel zone shear strength requirements in the AISC </a:t>
            </a:r>
            <a:r>
              <a:rPr lang="en-US" i="1"/>
              <a:t>Seismic Provisions</a:t>
            </a:r>
            <a:r>
              <a:rPr lang="en-US"/>
              <a:t>, it will sometimes be necessary to weld "doubler plates" to the column. Doubler plates are provided within the joint region, and increase the effective web area of the column. (Note that </a:t>
            </a:r>
            <a:r>
              <a:rPr lang="en-US" i="1"/>
              <a:t>t</a:t>
            </a:r>
            <a:r>
              <a:rPr lang="en-US" i="1" baseline="-25000"/>
              <a:t>p</a:t>
            </a:r>
            <a:r>
              <a:rPr lang="en-US"/>
              <a:t> in Eq J10-11 is the combined thickness of column web and doubler plates.</a:t>
            </a:r>
            <a:endParaRPr/>
          </a:p>
          <a:p>
            <a:pPr marL="0" lvl="0" indent="0" algn="l" rtl="0">
              <a:spcBef>
                <a:spcPts val="0"/>
              </a:spcBef>
              <a:spcAft>
                <a:spcPts val="0"/>
              </a:spcAft>
              <a:buNone/>
            </a:pPr>
            <a:r>
              <a:rPr lang="en-US"/>
              <a:t>This slide shows several options for attachment of doubler plates to columns. The detail on the left is used most commonly in practice, even though it requires welding in the "k-area" of the column.</a:t>
            </a:r>
            <a:endParaRPr/>
          </a:p>
          <a:p>
            <a:pPr marL="0" lvl="0" indent="0" algn="l" rtl="0">
              <a:spcBef>
                <a:spcPts val="0"/>
              </a:spcBef>
              <a:spcAft>
                <a:spcPts val="0"/>
              </a:spcAft>
              <a:buNone/>
            </a:pPr>
            <a:endParaRPr/>
          </a:p>
        </p:txBody>
      </p:sp>
      <p:sp>
        <p:nvSpPr>
          <p:cNvPr id="22283" name="Google Shape;22283;p7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78</a:t>
            </a:fld>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28"/>
        <p:cNvGrpSpPr/>
        <p:nvPr/>
      </p:nvGrpSpPr>
      <p:grpSpPr>
        <a:xfrm>
          <a:off x="0" y="0"/>
          <a:ext cx="0" cy="0"/>
          <a:chOff x="0" y="0"/>
          <a:chExt cx="0" cy="0"/>
        </a:xfrm>
      </p:grpSpPr>
      <p:sp>
        <p:nvSpPr>
          <p:cNvPr id="22329" name="Google Shape;22329;p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330" name="Google Shape;22330;p8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These requirements are expressed as total force.</a:t>
            </a:r>
            <a:endParaRPr/>
          </a:p>
        </p:txBody>
      </p:sp>
      <p:sp>
        <p:nvSpPr>
          <p:cNvPr id="22331" name="Google Shape;22331;p8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79</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
        <p:cNvGrpSpPr/>
        <p:nvPr/>
      </p:nvGrpSpPr>
      <p:grpSpPr>
        <a:xfrm>
          <a:off x="0" y="0"/>
          <a:ext cx="0" cy="0"/>
          <a:chOff x="0" y="0"/>
          <a:chExt cx="0" cy="0"/>
        </a:xfrm>
      </p:grpSpPr>
      <p:sp>
        <p:nvSpPr>
          <p:cNvPr id="119" name="Google Shape;119;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0" name="Google Shape;120;p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Steel-plate shear walls can be used in light-frame construction, especially applications in low-rise residential buildings that have sizeable open floor plans and required to be built with an engineered framing system.  These were designed using SPSW as this system was deemed less expensive than the moment frame alternative, and faster to construct by having the SPSW shop fabricated. </a:t>
            </a:r>
            <a:endParaRPr/>
          </a:p>
        </p:txBody>
      </p:sp>
      <p:sp>
        <p:nvSpPr>
          <p:cNvPr id="121" name="Google Shape;121;p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a:t>
            </a:fld>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13"/>
        <p:cNvGrpSpPr/>
        <p:nvPr/>
      </p:nvGrpSpPr>
      <p:grpSpPr>
        <a:xfrm>
          <a:off x="0" y="0"/>
          <a:ext cx="0" cy="0"/>
          <a:chOff x="0" y="0"/>
          <a:chExt cx="0" cy="0"/>
        </a:xfrm>
      </p:grpSpPr>
      <p:sp>
        <p:nvSpPr>
          <p:cNvPr id="22314" name="Google Shape;22314;p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315" name="Google Shape;22315;p7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These are the AISC 341 provisions specifically addressing SPSW. They are described in greater detail in the following slides.</a:t>
            </a:r>
            <a:endParaRPr dirty="0"/>
          </a:p>
        </p:txBody>
      </p:sp>
      <p:sp>
        <p:nvSpPr>
          <p:cNvPr id="22316" name="Google Shape;22316;p7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80</a:t>
            </a:fld>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37"/>
        <p:cNvGrpSpPr/>
        <p:nvPr/>
      </p:nvGrpSpPr>
      <p:grpSpPr>
        <a:xfrm>
          <a:off x="0" y="0"/>
          <a:ext cx="0" cy="0"/>
          <a:chOff x="0" y="0"/>
          <a:chExt cx="0" cy="0"/>
        </a:xfrm>
      </p:grpSpPr>
      <p:sp>
        <p:nvSpPr>
          <p:cNvPr id="22338" name="Google Shape;22338;p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339" name="Google Shape;22339;p8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WF beams are often used at the base as well. For light loading, the WT shown is an alternative.</a:t>
            </a:r>
            <a:endParaRPr/>
          </a:p>
          <a:p>
            <a:pPr marL="0" lvl="0" indent="0" algn="l" rtl="0">
              <a:spcBef>
                <a:spcPts val="0"/>
              </a:spcBef>
              <a:spcAft>
                <a:spcPts val="0"/>
              </a:spcAft>
              <a:buNone/>
            </a:pPr>
            <a:endParaRPr/>
          </a:p>
        </p:txBody>
      </p:sp>
      <p:sp>
        <p:nvSpPr>
          <p:cNvPr id="22340" name="Google Shape;22340;p8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81</a:t>
            </a:fld>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06"/>
        <p:cNvGrpSpPr/>
        <p:nvPr/>
      </p:nvGrpSpPr>
      <p:grpSpPr>
        <a:xfrm>
          <a:off x="0" y="0"/>
          <a:ext cx="0" cy="0"/>
          <a:chOff x="0" y="0"/>
          <a:chExt cx="0" cy="0"/>
        </a:xfrm>
      </p:grpSpPr>
      <p:sp>
        <p:nvSpPr>
          <p:cNvPr id="22407" name="Google Shape;22407;p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08" name="Google Shape;22408;p8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Column splices must comply with requirements of Section D2.5, and must use CJP welds if welds are used for the splice. Column splices are required to resist 50% of the lesser Mp of the connected members, and the requires shear strength is determines as the sum of the column plastic moments at the top and bottom ends of the column divided by the column clear height (Eqn. F4-2). The required tension on the column is the result of web-plate yielding over the stories above. However, as the HBE are being pulled down by the web plate, this tends to reduce the required VBE tension strength.</a:t>
            </a:r>
            <a:endParaRPr/>
          </a:p>
          <a:p>
            <a:pPr marL="0" lvl="0" indent="0" algn="l" rtl="0">
              <a:spcBef>
                <a:spcPts val="0"/>
              </a:spcBef>
              <a:spcAft>
                <a:spcPts val="0"/>
              </a:spcAft>
              <a:buNone/>
            </a:pPr>
            <a:r>
              <a:rPr lang="en-US"/>
              <a:t>Section D2.5 has special requirements for welded flange splices, including guidance on design of the tapered transitions in Section D2.5b(2)(c).</a:t>
            </a:r>
            <a:endParaRPr/>
          </a:p>
        </p:txBody>
      </p:sp>
      <p:sp>
        <p:nvSpPr>
          <p:cNvPr id="22409" name="Google Shape;22409;p8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82</a:t>
            </a:fld>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49"/>
        <p:cNvGrpSpPr/>
        <p:nvPr/>
      </p:nvGrpSpPr>
      <p:grpSpPr>
        <a:xfrm>
          <a:off x="0" y="0"/>
          <a:ext cx="0" cy="0"/>
          <a:chOff x="0" y="0"/>
          <a:chExt cx="0" cy="0"/>
        </a:xfrm>
      </p:grpSpPr>
      <p:sp>
        <p:nvSpPr>
          <p:cNvPr id="22450" name="Google Shape;22450;p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51" name="Google Shape;22451;p8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Other possible alternatives to a SPSW with oversized plates have been considered by </a:t>
            </a:r>
            <a:r>
              <a:rPr lang="en-US" dirty="0" err="1"/>
              <a:t>Vian</a:t>
            </a:r>
            <a:r>
              <a:rPr lang="en-US" dirty="0"/>
              <a:t> and Bruneau, including Low-Yield Steel (LYS) panels, and perforated steel panels (shown here). The reduced yield stress of LYS panels reduces forces imposed on frame members. Perforated steel panels reach the same objective while allowing wires, pipes and plumbing to pass through the panel, a convenient feature when disruption of building functionality must be kept to a minimum. Perforations through the wall may help expand the range of implementation of SPSW while also serving as a method of reducing the panel strength and therefore the demand on the surrounding framing. This latter characteristic may prove beneficial in markets that do not have LYS readily available for structural applications.</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References:</a:t>
            </a:r>
            <a:endParaRPr dirty="0"/>
          </a:p>
          <a:p>
            <a:pPr marL="0" lvl="0" indent="0" algn="l" rtl="0">
              <a:spcBef>
                <a:spcPts val="0"/>
              </a:spcBef>
              <a:spcAft>
                <a:spcPts val="0"/>
              </a:spcAft>
              <a:buNone/>
            </a:pPr>
            <a:r>
              <a:rPr lang="en-US" sz="1100" dirty="0" err="1">
                <a:latin typeface="Times New Roman"/>
                <a:ea typeface="Times New Roman"/>
                <a:cs typeface="Times New Roman"/>
                <a:sym typeface="Times New Roman"/>
              </a:rPr>
              <a:t>Vian</a:t>
            </a:r>
            <a:r>
              <a:rPr lang="en-US" sz="1100" dirty="0">
                <a:latin typeface="Times New Roman"/>
                <a:ea typeface="Times New Roman"/>
                <a:cs typeface="Times New Roman"/>
                <a:sym typeface="Times New Roman"/>
              </a:rPr>
              <a:t> D., Bruneau, M. and </a:t>
            </a:r>
            <a:r>
              <a:rPr lang="en-US" sz="1100" dirty="0" err="1">
                <a:latin typeface="Times New Roman"/>
                <a:ea typeface="Times New Roman"/>
                <a:cs typeface="Times New Roman"/>
                <a:sym typeface="Times New Roman"/>
              </a:rPr>
              <a:t>Purba</a:t>
            </a:r>
            <a:r>
              <a:rPr lang="en-US" sz="1100" dirty="0">
                <a:latin typeface="Times New Roman"/>
                <a:ea typeface="Times New Roman"/>
                <a:cs typeface="Times New Roman"/>
                <a:sym typeface="Times New Roman"/>
              </a:rPr>
              <a:t>, R. (2009b), “Special Perforated Steel Plate Shear Walls with Reduced Beam Section Anchor Beams II: Analysis and Design Recommendations,” </a:t>
            </a:r>
            <a:r>
              <a:rPr lang="en-US" sz="1100" i="1" dirty="0">
                <a:latin typeface="Times New Roman"/>
                <a:ea typeface="Times New Roman"/>
                <a:cs typeface="Times New Roman"/>
                <a:sym typeface="Times New Roman"/>
              </a:rPr>
              <a:t>Journal of Structural Engineering</a:t>
            </a:r>
            <a:r>
              <a:rPr lang="en-US" sz="1100" dirty="0">
                <a:latin typeface="Times New Roman"/>
                <a:ea typeface="Times New Roman"/>
                <a:cs typeface="Times New Roman"/>
                <a:sym typeface="Times New Roman"/>
              </a:rPr>
              <a:t>, ASCE, Vol. 135, No. 3, pp. 221–228.</a:t>
            </a:r>
            <a:endParaRPr dirty="0"/>
          </a:p>
          <a:p>
            <a:pPr marL="0" lvl="0" indent="0" algn="l" rtl="0">
              <a:spcBef>
                <a:spcPts val="0"/>
              </a:spcBef>
              <a:spcAft>
                <a:spcPts val="0"/>
              </a:spcAft>
              <a:buNone/>
            </a:pPr>
            <a:r>
              <a:rPr lang="en-US" sz="1100" dirty="0" err="1">
                <a:latin typeface="Times New Roman"/>
                <a:ea typeface="Times New Roman"/>
                <a:cs typeface="Times New Roman"/>
                <a:sym typeface="Times New Roman"/>
              </a:rPr>
              <a:t>Vian</a:t>
            </a:r>
            <a:r>
              <a:rPr lang="en-US" sz="1100" dirty="0">
                <a:latin typeface="Times New Roman"/>
                <a:ea typeface="Times New Roman"/>
                <a:cs typeface="Times New Roman"/>
                <a:sym typeface="Times New Roman"/>
              </a:rPr>
              <a:t> D., Bruneau, M., Tsai, K.C., and Lin, Y.C. (2009a), “Special Perforated Steel Plate Shear Walls with Reduced Beam Section Anchor Beams I: Experimental Investigation,” </a:t>
            </a:r>
            <a:r>
              <a:rPr lang="en-US" sz="1100" i="1" dirty="0">
                <a:latin typeface="Times New Roman"/>
                <a:ea typeface="Times New Roman"/>
                <a:cs typeface="Times New Roman"/>
                <a:sym typeface="Times New Roman"/>
              </a:rPr>
              <a:t>Journal of Structural Engineering</a:t>
            </a:r>
            <a:r>
              <a:rPr lang="en-US" sz="1100" dirty="0">
                <a:latin typeface="Times New Roman"/>
                <a:ea typeface="Times New Roman"/>
                <a:cs typeface="Times New Roman"/>
                <a:sym typeface="Times New Roman"/>
              </a:rPr>
              <a:t>, ASCE, Vol. 135, No. 3, pp. 211–220.</a:t>
            </a:r>
            <a:endParaRPr dirty="0"/>
          </a:p>
        </p:txBody>
      </p:sp>
      <p:sp>
        <p:nvSpPr>
          <p:cNvPr id="22452" name="Google Shape;22452;p8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83</a:t>
            </a:fld>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60"/>
        <p:cNvGrpSpPr/>
        <p:nvPr/>
      </p:nvGrpSpPr>
      <p:grpSpPr>
        <a:xfrm>
          <a:off x="0" y="0"/>
          <a:ext cx="0" cy="0"/>
          <a:chOff x="0" y="0"/>
          <a:chExt cx="0" cy="0"/>
        </a:xfrm>
      </p:grpSpPr>
      <p:sp>
        <p:nvSpPr>
          <p:cNvPr id="22461" name="Google Shape;22461;p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62" name="Google Shape;22462;p8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Perforations, or holes, are to be aligned at a 45degree angle, forcing the tension field to orient itself at that angle. The panel shear strength is based on the diameter of the perforations (D) and the 45 degree shortest center-to-center distance between perforations (S</a:t>
            </a:r>
            <a:r>
              <a:rPr lang="en-US" baseline="-25000"/>
              <a:t>diag</a:t>
            </a:r>
            <a:r>
              <a:rPr lang="en-US"/>
              <a:t>). The spacing between perforations should be at least 1.67D.</a:t>
            </a:r>
            <a:endParaRPr/>
          </a:p>
        </p:txBody>
      </p:sp>
      <p:sp>
        <p:nvSpPr>
          <p:cNvPr id="22463" name="Google Shape;22463;p8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84</a:t>
            </a:fld>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79"/>
        <p:cNvGrpSpPr/>
        <p:nvPr/>
      </p:nvGrpSpPr>
      <p:grpSpPr>
        <a:xfrm>
          <a:off x="0" y="0"/>
          <a:ext cx="0" cy="0"/>
          <a:chOff x="0" y="0"/>
          <a:chExt cx="0" cy="0"/>
        </a:xfrm>
      </p:grpSpPr>
      <p:sp>
        <p:nvSpPr>
          <p:cNvPr id="22480" name="Google Shape;22480;p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81" name="Google Shape;22481;p8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other situations, panels with reinforced cut-out corners provide the same strength as a solid panel while allowing some through access for utilities. </a:t>
            </a:r>
            <a:endParaRPr/>
          </a:p>
          <a:p>
            <a:pPr marL="0" lvl="0" indent="0" algn="l" rtl="0">
              <a:spcBef>
                <a:spcPts val="0"/>
              </a:spcBef>
              <a:spcAft>
                <a:spcPts val="0"/>
              </a:spcAft>
              <a:buNone/>
            </a:pPr>
            <a:r>
              <a:rPr lang="en-US"/>
              <a:t>All specimens tested in this experimental program exhibited stable force-displacement behavior, with very little pinching of hysteresis loops until significant accumulation of damage at large drifts. The specimens with perforated plate performed well, exhibiting stable hysteretic behavior. The stiffness and strength were both reduced, as anticipated, from the solid panel specimen values.</a:t>
            </a:r>
            <a:endParaRPr/>
          </a:p>
        </p:txBody>
      </p:sp>
      <p:sp>
        <p:nvSpPr>
          <p:cNvPr id="22482" name="Google Shape;22482;p8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85</a:t>
            </a:fld>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90"/>
        <p:cNvGrpSpPr/>
        <p:nvPr/>
      </p:nvGrpSpPr>
      <p:grpSpPr>
        <a:xfrm>
          <a:off x="0" y="0"/>
          <a:ext cx="0" cy="0"/>
          <a:chOff x="0" y="0"/>
          <a:chExt cx="0" cy="0"/>
        </a:xfrm>
      </p:grpSpPr>
      <p:sp>
        <p:nvSpPr>
          <p:cNvPr id="22491" name="Google Shape;22491;p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92" name="Google Shape;22492;p8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Steel plate shear walls were used for the Olive View Medical Center at Sylmar in California’s San Fernando Valley.  This facility was constructed to replace the reinforced concrete hospital built in 1964 at that same location that had to be demolished due to the extensive damage it suffered during the 1971 San Fernando earthquake.  A combination of perimeter and interior shear walls was used, with reinforced concrete walls in the lower two stories and steel plate shear walls in the upper four stories.  Wall plates varied in thickness from 5/8 inch to ¾ inch, with various window openings, and were erected in 15.5 feet by 25 feet modules with bolted splices.  The wall design was considered less costly than moment resisting frames, and steel walls were used in the upper stories as a measure to reduce the weight of the structure.</a:t>
            </a:r>
            <a:endParaRPr/>
          </a:p>
          <a:p>
            <a:pPr marL="0" lvl="0" indent="0" algn="l" rtl="0">
              <a:spcBef>
                <a:spcPts val="0"/>
              </a:spcBef>
              <a:spcAft>
                <a:spcPts val="0"/>
              </a:spcAft>
              <a:buNone/>
            </a:pPr>
            <a:endParaRPr/>
          </a:p>
        </p:txBody>
      </p:sp>
      <p:sp>
        <p:nvSpPr>
          <p:cNvPr id="22493" name="Google Shape;22493;p8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86</a:t>
            </a:fld>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00"/>
        <p:cNvGrpSpPr/>
        <p:nvPr/>
      </p:nvGrpSpPr>
      <p:grpSpPr>
        <a:xfrm>
          <a:off x="0" y="0"/>
          <a:ext cx="0" cy="0"/>
          <a:chOff x="0" y="0"/>
          <a:chExt cx="0" cy="0"/>
        </a:xfrm>
      </p:grpSpPr>
      <p:sp>
        <p:nvSpPr>
          <p:cNvPr id="22501" name="Google Shape;22501;p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02" name="Google Shape;22502;p8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The hospital this hospital was severely shaken by the 1994 Northridge earthquake. Accelerometers at the site recorded peak ground accelerations of 0.91g, and instruments at the roof recorded peak values of 2.31g. No structural damage was reported, but substantial water damage occurred.  A number of unbraced sprinkler branch lines broke or leaked at threaded joints, sprinkler heads were broken off when struck by suspended ceiling systems, various pipes broke at their connection to equipments, and valves to chilled water lines fractured at the penthouse level.  Upper stories were contaminated with water flowing down and forcing evacuation.  Extensive non-structural damage such as failure of suspended ceiling systems, storage racks, book racks and ductwork was also reported.</a:t>
            </a:r>
            <a:endParaRPr i="1"/>
          </a:p>
          <a:p>
            <a:pPr marL="0" lvl="0" indent="0" algn="l" rtl="0">
              <a:spcBef>
                <a:spcPts val="0"/>
              </a:spcBef>
              <a:spcAft>
                <a:spcPts val="0"/>
              </a:spcAft>
              <a:buNone/>
            </a:pPr>
            <a:endParaRPr/>
          </a:p>
        </p:txBody>
      </p:sp>
      <p:sp>
        <p:nvSpPr>
          <p:cNvPr id="22503" name="Google Shape;22503;p8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87</a:t>
            </a:fld>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09"/>
        <p:cNvGrpSpPr/>
        <p:nvPr/>
      </p:nvGrpSpPr>
      <p:grpSpPr>
        <a:xfrm>
          <a:off x="0" y="0"/>
          <a:ext cx="0" cy="0"/>
          <a:chOff x="0" y="0"/>
          <a:chExt cx="0" cy="0"/>
        </a:xfrm>
      </p:grpSpPr>
      <p:sp>
        <p:nvSpPr>
          <p:cNvPr id="22510" name="Google Shape;22510;p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11" name="Google Shape;22511;p8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In support of an earlier project employing this combination of wall and massive column, half-scale three-story SPSW test specimens were tested, subjected to a uniform shear force. </a:t>
            </a:r>
            <a:endParaRPr/>
          </a:p>
        </p:txBody>
      </p:sp>
      <p:sp>
        <p:nvSpPr>
          <p:cNvPr id="22512" name="Google Shape;22512;p8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88</a:t>
            </a:fld>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19"/>
        <p:cNvGrpSpPr/>
        <p:nvPr/>
      </p:nvGrpSpPr>
      <p:grpSpPr>
        <a:xfrm>
          <a:off x="0" y="0"/>
          <a:ext cx="0" cy="0"/>
          <a:chOff x="0" y="0"/>
          <a:chExt cx="0" cy="0"/>
        </a:xfrm>
      </p:grpSpPr>
      <p:sp>
        <p:nvSpPr>
          <p:cNvPr id="22520" name="Google Shape;22520;p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21" name="Google Shape;22521;p8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specimen behaved elastically up to inter-story drifts of 0.6%, when first yield lines were observed on the wall plate and W section column (the non-gravity column of the system that serve to frame an opening in the wall). Beyond that point, the compression diagonal and tension field action developed in the wall panels. At 2.2% drift, the W section column developed flange local buckling. The specimen was subjected to 40 elastic cycles and 39 inelastic ones, up to an inter-story drift of 3.3% and maximum shear strength of 917 kips. At that point, the upper floor-coupling beam completely fractured at the face of the column. A second specimen behaved similarly. It was subjected to 14 elastic cycles up to 0.7% drift, and 15 subsequent inelastic cycles, up to an inter-story drift of 2.2% and maximum shear force of 1,225 kips, when the upper floor-coupling beam fractured at the face of the column. Note that the concrete-filled tube columns resisted approximately 20% of the total lateral load, and that beams that connected to the columns transferred their load using reinforcing bars extended into the pipe column and welded to the beam flanges. The hysteresis loops for the walls in first floor and second floor of the second specimen are shown.</a:t>
            </a:r>
            <a:endParaRPr/>
          </a:p>
        </p:txBody>
      </p:sp>
      <p:sp>
        <p:nvSpPr>
          <p:cNvPr id="22522" name="Google Shape;22522;p8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89</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
        <p:cNvGrpSpPr/>
        <p:nvPr/>
      </p:nvGrpSpPr>
      <p:grpSpPr>
        <a:xfrm>
          <a:off x="0" y="0"/>
          <a:ext cx="0" cy="0"/>
          <a:chOff x="0" y="0"/>
          <a:chExt cx="0" cy="0"/>
        </a:xfrm>
      </p:grpSpPr>
      <p:sp>
        <p:nvSpPr>
          <p:cNvPr id="129" name="Google Shape;129;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0" name="Google Shape;130;p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A SPSW system was also selected for the seven-story ING building in Ste-Hyacinthe, Quebec, on the basis of faster construction time and gain of usable floor space, compared to other structural systems considered (reinforced concrete walls and steel braced frames among many).  The design concept relied on a core of walls located in the middle of the building.  Full height (80 feet) height walls were pre-fabricated in the shop; some of the walls were fabricated in half width segments and joined together on site with a vertical welded seam spanning from top to bottom, except for the beam splices which were welded.  Base of the wall was continuously anchored to the foundation.</a:t>
            </a:r>
            <a:endParaRPr/>
          </a:p>
        </p:txBody>
      </p:sp>
      <p:sp>
        <p:nvSpPr>
          <p:cNvPr id="131" name="Google Shape;131;p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a:t>
            </a:fld>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28"/>
        <p:cNvGrpSpPr/>
        <p:nvPr/>
      </p:nvGrpSpPr>
      <p:grpSpPr>
        <a:xfrm>
          <a:off x="0" y="0"/>
          <a:ext cx="0" cy="0"/>
          <a:chOff x="0" y="0"/>
          <a:chExt cx="0" cy="0"/>
        </a:xfrm>
      </p:grpSpPr>
      <p:sp>
        <p:nvSpPr>
          <p:cNvPr id="22529" name="Google Shape;22529;p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30" name="Google Shape;22530;p9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A series of SPSW located around elevator shafts was found to be the best solution to resist lateral load on six-story building with irregular floor plan that provided a 39,830 sq. ft. expansion to the Canam Manac Group headquarters in St., Georges, Quebec.  Simplicity in construction details contributed to the cost effectiveness of the SPSW system.  Walls were 8.5 feet wide (center-to center of columns) and 75 feet tall, delimited by the dimensions of the elevator cores.  Infill plates were 0.19 inch throughout. Two-story tiers were shop-fabricated, and assembled in the field with slip-critical bolted splices.</a:t>
            </a:r>
            <a:endParaRPr/>
          </a:p>
          <a:p>
            <a:pPr marL="0" lvl="0" indent="0" algn="l" rtl="0">
              <a:spcBef>
                <a:spcPts val="0"/>
              </a:spcBef>
              <a:spcAft>
                <a:spcPts val="0"/>
              </a:spcAft>
              <a:buNone/>
            </a:pPr>
            <a:endParaRPr/>
          </a:p>
        </p:txBody>
      </p:sp>
      <p:sp>
        <p:nvSpPr>
          <p:cNvPr id="22531" name="Google Shape;22531;p9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90</a:t>
            </a:fld>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37"/>
        <p:cNvGrpSpPr/>
        <p:nvPr/>
      </p:nvGrpSpPr>
      <p:grpSpPr>
        <a:xfrm>
          <a:off x="0" y="0"/>
          <a:ext cx="0" cy="0"/>
          <a:chOff x="0" y="0"/>
          <a:chExt cx="0" cy="0"/>
        </a:xfrm>
      </p:grpSpPr>
      <p:sp>
        <p:nvSpPr>
          <p:cNvPr id="22538" name="Google Shape;22538;p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39" name="Google Shape;22539;p9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A SPSW system was also selected for the seven-story ING building in Ste-Hyacinthe, Quebec, on the basis of faster construction time and gain of usable floor space, compared to other structural systems considered (reinforced concrete walls and steel braced frames among many).  The design concept relied on a core of walls located in the middle of the building.  Full height (80 feet) height walls were pre-fabricated in the shop; some of the walls were fabricated in half width segments and joined together on site with a vertical welded seam spanning from top to bottom, except for the beam splices which were welded.  Base of the wall was continuously anchored to the foundation.</a:t>
            </a:r>
            <a:endParaRPr/>
          </a:p>
          <a:p>
            <a:pPr marL="0" lvl="0" indent="0" algn="l" rtl="0">
              <a:spcBef>
                <a:spcPts val="0"/>
              </a:spcBef>
              <a:spcAft>
                <a:spcPts val="0"/>
              </a:spcAft>
              <a:buNone/>
            </a:pPr>
            <a:endParaRPr/>
          </a:p>
        </p:txBody>
      </p:sp>
      <p:sp>
        <p:nvSpPr>
          <p:cNvPr id="22540" name="Google Shape;22540;p9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91</a:t>
            </a:fld>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48"/>
        <p:cNvGrpSpPr/>
        <p:nvPr/>
      </p:nvGrpSpPr>
      <p:grpSpPr>
        <a:xfrm>
          <a:off x="0" y="0"/>
          <a:ext cx="0" cy="0"/>
          <a:chOff x="0" y="0"/>
          <a:chExt cx="0" cy="0"/>
        </a:xfrm>
      </p:grpSpPr>
      <p:sp>
        <p:nvSpPr>
          <p:cNvPr id="22549" name="Google Shape;22549;p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50" name="Google Shape;22550;p9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SPSW were also used for a two-story addition to an existing single-story building of the </a:t>
            </a:r>
            <a:r>
              <a:rPr lang="en-US" i="1"/>
              <a:t>Institut de Recherches Cliniques de Montréal</a:t>
            </a:r>
            <a:r>
              <a:rPr lang="en-US"/>
              <a:t> (ICRM) in Montreal.  One of the SPSW spanned two stories, from the top of the existing one-story steel frame to the roof, another spanned three stories, with respective dimensions of 10 feet by 11.5 feet and 10 feet by 15.7 feet, with 0.27 inch thick plates.  Each wall was shipped as a unit to the site. </a:t>
            </a:r>
            <a:endParaRPr/>
          </a:p>
          <a:p>
            <a:pPr marL="0" lvl="0" indent="0" algn="l" rtl="0">
              <a:spcBef>
                <a:spcPts val="0"/>
              </a:spcBef>
              <a:spcAft>
                <a:spcPts val="0"/>
              </a:spcAft>
              <a:buNone/>
            </a:pPr>
            <a:endParaRPr/>
          </a:p>
        </p:txBody>
      </p:sp>
      <p:sp>
        <p:nvSpPr>
          <p:cNvPr id="22551" name="Google Shape;22551;p9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92</a:t>
            </a:fld>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58"/>
        <p:cNvGrpSpPr/>
        <p:nvPr/>
      </p:nvGrpSpPr>
      <p:grpSpPr>
        <a:xfrm>
          <a:off x="0" y="0"/>
          <a:ext cx="0" cy="0"/>
          <a:chOff x="0" y="0"/>
          <a:chExt cx="0" cy="0"/>
        </a:xfrm>
      </p:grpSpPr>
      <p:sp>
        <p:nvSpPr>
          <p:cNvPr id="22559" name="Google Shape;22559;p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60" name="Google Shape;22560;p9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Kobe City Hall tower employs steel plate shear walls in configurations designed to reduce overturning forces on columns. The 35-story tower has stiffened steel-plate shear walls from the third floor and above (reinforced concrete walls were used in the basement levels, and composite walls over two stories were used as a transition between the steel and reinforced concrete walls).  The structure was subjected to the 1995 Kobe earthquake and experienced minor local buckling of the stiffened steel plate shear walls on the 26th story and residual building drifts (roof offsets by 8.9 inch and  1.4 inch from the vertical in the North and West directions respectively). </a:t>
            </a:r>
            <a:endParaRPr/>
          </a:p>
          <a:p>
            <a:pPr marL="0" lvl="0" indent="0" algn="l" rtl="0">
              <a:spcBef>
                <a:spcPts val="0"/>
              </a:spcBef>
              <a:spcAft>
                <a:spcPts val="0"/>
              </a:spcAft>
              <a:buNone/>
            </a:pPr>
            <a:endParaRPr/>
          </a:p>
        </p:txBody>
      </p:sp>
      <p:sp>
        <p:nvSpPr>
          <p:cNvPr id="22561" name="Google Shape;22561;p9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93</a:t>
            </a:fld>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67"/>
        <p:cNvGrpSpPr/>
        <p:nvPr/>
      </p:nvGrpSpPr>
      <p:grpSpPr>
        <a:xfrm>
          <a:off x="0" y="0"/>
          <a:ext cx="0" cy="0"/>
          <a:chOff x="0" y="0"/>
          <a:chExt cx="0" cy="0"/>
        </a:xfrm>
      </p:grpSpPr>
      <p:sp>
        <p:nvSpPr>
          <p:cNvPr id="22568" name="Google Shape;22568;p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69" name="Google Shape;22569;p9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Experimental research suggests that, when cyclically subjected to deformation levels well beyond the elastic limit, SPSW possess adequate hysteretic response characteristics. In these experiments, single- and multi-story SPSW models of various scale levels were subjected to quasi-static cyclic loads. In all cases, resulting experimental hysteresis loops are stable up to relatively large ductility ratios, and indicate that significant amounts of energy are dissipated through inelastic deformations. Hysteresis loops, however, are invariably “pinched”. This is due to the fact that, when a SPSW is loaded in a given direction, tensile stresses do not develop diagonally until the deformation level is equal to the magnitude of residual deformations left by former inelastic incursions in the same direction.</a:t>
            </a:r>
            <a:endParaRPr/>
          </a:p>
          <a:p>
            <a:pPr marL="0" lvl="0" indent="0" algn="l" rtl="0">
              <a:spcBef>
                <a:spcPts val="0"/>
              </a:spcBef>
              <a:spcAft>
                <a:spcPts val="0"/>
              </a:spcAft>
              <a:buNone/>
            </a:pPr>
            <a:r>
              <a:rPr lang="en-US"/>
              <a:t>(Berman and Bruneau test at MCEER, 2003)</a:t>
            </a:r>
            <a:endParaRPr/>
          </a:p>
          <a:p>
            <a:pPr marL="0" lvl="0" indent="0" algn="l" rtl="0">
              <a:spcBef>
                <a:spcPts val="0"/>
              </a:spcBef>
              <a:spcAft>
                <a:spcPts val="0"/>
              </a:spcAft>
              <a:buNone/>
            </a:pPr>
            <a:endParaRPr/>
          </a:p>
        </p:txBody>
      </p:sp>
      <p:sp>
        <p:nvSpPr>
          <p:cNvPr id="22570" name="Google Shape;22570;p9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94</a:t>
            </a:fld>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75"/>
        <p:cNvGrpSpPr/>
        <p:nvPr/>
      </p:nvGrpSpPr>
      <p:grpSpPr>
        <a:xfrm>
          <a:off x="0" y="0"/>
          <a:ext cx="0" cy="0"/>
          <a:chOff x="0" y="0"/>
          <a:chExt cx="0" cy="0"/>
        </a:xfrm>
      </p:grpSpPr>
      <p:sp>
        <p:nvSpPr>
          <p:cNvPr id="22576" name="Google Shape;22576;p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77" name="Google Shape;22577;p9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Limit state of the specimen was due to fractures in the infill propagating from the welds which connected it to the boundary frame. </a:t>
            </a:r>
            <a:endParaRPr/>
          </a:p>
          <a:p>
            <a:pPr marL="0" lvl="0" indent="0" algn="l" rtl="0">
              <a:spcBef>
                <a:spcPts val="0"/>
              </a:spcBef>
              <a:spcAft>
                <a:spcPts val="0"/>
              </a:spcAft>
              <a:buNone/>
            </a:pPr>
            <a:endParaRPr/>
          </a:p>
        </p:txBody>
      </p:sp>
      <p:sp>
        <p:nvSpPr>
          <p:cNvPr id="22578" name="Google Shape;22578;p9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95</a:t>
            </a:fld>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85"/>
        <p:cNvGrpSpPr/>
        <p:nvPr/>
      </p:nvGrpSpPr>
      <p:grpSpPr>
        <a:xfrm>
          <a:off x="0" y="0"/>
          <a:ext cx="0" cy="0"/>
          <a:chOff x="0" y="0"/>
          <a:chExt cx="0" cy="0"/>
        </a:xfrm>
      </p:grpSpPr>
      <p:sp>
        <p:nvSpPr>
          <p:cNvPr id="22586" name="Google Shape;22586;p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87" name="Google Shape;22587;p9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Other possible alternatives to a SPW with oversized plates have been considered by Vian and Bruneau, including Low-Yield Steel panels, and perforated steel panels (shown here). The reduced yield stress of LYS panels reduces forces imposed on frame members. Perforated steel panels reach the same objective while allowing wires, pipes and plumbing to pass through the panel, a convenient feature when disruption of building functionality must be kept to a minimum. Perforations through the wall may help expand the range of implementation of SPW while also serving as a method of reducing the panel strength and therefore the demand on the surrounding framing. This latter characteristic may prove beneficial in markets that do not have LYS readily available for structural applications.</a:t>
            </a:r>
            <a:endParaRPr/>
          </a:p>
          <a:p>
            <a:pPr marL="0" lvl="0" indent="0" algn="l" rtl="0">
              <a:spcBef>
                <a:spcPts val="0"/>
              </a:spcBef>
              <a:spcAft>
                <a:spcPts val="0"/>
              </a:spcAft>
              <a:buNone/>
            </a:pPr>
            <a:endParaRPr/>
          </a:p>
        </p:txBody>
      </p:sp>
      <p:sp>
        <p:nvSpPr>
          <p:cNvPr id="22588" name="Google Shape;22588;p9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96</a:t>
            </a:fld>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4"/>
        <p:cNvGrpSpPr/>
        <p:nvPr/>
      </p:nvGrpSpPr>
      <p:grpSpPr>
        <a:xfrm>
          <a:off x="0" y="0"/>
          <a:ext cx="0" cy="0"/>
          <a:chOff x="0" y="0"/>
          <a:chExt cx="0" cy="0"/>
        </a:xfrm>
      </p:grpSpPr>
      <p:sp>
        <p:nvSpPr>
          <p:cNvPr id="22595" name="Google Shape;22595;p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96" name="Google Shape;22596;p9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other situations, panels with reinforced cut-out corners provide the same strength as a solid panel while allowing some through access for utilities. Tensile and flexural strength requirements for the corner reinforcements are provided in Section F5.7b.</a:t>
            </a:r>
            <a:endParaRPr/>
          </a:p>
          <a:p>
            <a:pPr marL="0" lvl="0" indent="0" algn="l" rtl="0">
              <a:spcBef>
                <a:spcPts val="0"/>
              </a:spcBef>
              <a:spcAft>
                <a:spcPts val="0"/>
              </a:spcAft>
              <a:buNone/>
            </a:pPr>
            <a:r>
              <a:rPr lang="en-US"/>
              <a:t>All specimens tested in this experimental program exhibited stable force-displacement behavior, with very little pinching of hysteresis loops until significant accumulation of damage at large drifts. The specimens with perforated plate performed well, exhibiting stable hysteretic behavior. The stiffness and strength were both reduced, as anticipated, from the solid panel specimen values.</a:t>
            </a:r>
            <a:endParaRPr/>
          </a:p>
          <a:p>
            <a:pPr marL="0" lvl="0" indent="0" algn="l" rtl="0">
              <a:spcBef>
                <a:spcPts val="0"/>
              </a:spcBef>
              <a:spcAft>
                <a:spcPts val="0"/>
              </a:spcAft>
              <a:buNone/>
            </a:pPr>
            <a:endParaRPr/>
          </a:p>
        </p:txBody>
      </p:sp>
      <p:sp>
        <p:nvSpPr>
          <p:cNvPr id="22597" name="Google Shape;22597;p9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97</a:t>
            </a:fld>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03"/>
        <p:cNvGrpSpPr/>
        <p:nvPr/>
      </p:nvGrpSpPr>
      <p:grpSpPr>
        <a:xfrm>
          <a:off x="0" y="0"/>
          <a:ext cx="0" cy="0"/>
          <a:chOff x="0" y="0"/>
          <a:chExt cx="0" cy="0"/>
        </a:xfrm>
      </p:grpSpPr>
      <p:sp>
        <p:nvSpPr>
          <p:cNvPr id="22604" name="Google Shape;22604;p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05" name="Google Shape;22605;p9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Driver </a:t>
            </a:r>
            <a:r>
              <a:rPr lang="en-US" i="1"/>
              <a:t>et al.</a:t>
            </a:r>
            <a:r>
              <a:rPr lang="en-US"/>
              <a:t> tested a large scale multi-story SPSW to better identify the elastic stiffness, the first yield, ductility and energy absorption capacity, cyclic stability, and failure mode of the wall. The test specimen was constructed with moment-resisting beam-to-column connections and a better understanding of the interaction between the plates and moment frame was sought. </a:t>
            </a:r>
            <a:endParaRPr/>
          </a:p>
        </p:txBody>
      </p:sp>
      <p:sp>
        <p:nvSpPr>
          <p:cNvPr id="22606" name="Google Shape;22606;p9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98</a:t>
            </a:fld>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12"/>
        <p:cNvGrpSpPr/>
        <p:nvPr/>
      </p:nvGrpSpPr>
      <p:grpSpPr>
        <a:xfrm>
          <a:off x="0" y="0"/>
          <a:ext cx="0" cy="0"/>
          <a:chOff x="0" y="0"/>
          <a:chExt cx="0" cy="0"/>
        </a:xfrm>
      </p:grpSpPr>
      <p:sp>
        <p:nvSpPr>
          <p:cNvPr id="22613" name="Google Shape;22613;p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14" name="Google Shape;22614;p9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Local buckling of the column flange below the first story was observed at four times the yield displacement. Several tears in the first story plate and severe local buckling of the same column were observed at six times the yield displacement. At this point the structure was still holding 95% of the ultimate strength reached. Failure occurred at nine times the yield displacement when the complete joint penetration weld at the base of a column fractured. Even at this point the structure was holding 85% of the ultimate strength reached. </a:t>
            </a:r>
            <a:endParaRPr/>
          </a:p>
          <a:p>
            <a:pPr marL="0" lvl="0" indent="0" algn="l" rtl="0">
              <a:spcBef>
                <a:spcPts val="0"/>
              </a:spcBef>
              <a:spcAft>
                <a:spcPts val="0"/>
              </a:spcAft>
              <a:buNone/>
            </a:pPr>
            <a:endParaRPr/>
          </a:p>
        </p:txBody>
      </p:sp>
      <p:sp>
        <p:nvSpPr>
          <p:cNvPr id="22615" name="Google Shape;22615;p9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99</a:t>
            </a:fld>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3"/>
        <p:cNvGrpSpPr/>
        <p:nvPr/>
      </p:nvGrpSpPr>
      <p:grpSpPr>
        <a:xfrm>
          <a:off x="0" y="0"/>
          <a:ext cx="0" cy="0"/>
          <a:chOff x="0" y="0"/>
          <a:chExt cx="0" cy="0"/>
        </a:xfrm>
      </p:grpSpPr>
      <p:pic>
        <p:nvPicPr>
          <p:cNvPr id="14" name="Google Shape;14;p105"/>
          <p:cNvPicPr preferRelativeResize="0">
            <a:picLocks noGrp="1"/>
          </p:cNvPicPr>
          <p:nvPr>
            <p:ph type="pic" idx="2"/>
          </p:nvPr>
        </p:nvPicPr>
        <p:blipFill/>
        <p:spPr>
          <a:xfrm>
            <a:off x="0" y="0"/>
            <a:ext cx="12192000" cy="4797152"/>
          </a:xfrm>
          <a:prstGeom prst="rect">
            <a:avLst/>
          </a:prstGeom>
          <a:blipFill rotWithShape="1">
            <a:blip r:embed="rId2">
              <a:alphaModFix/>
            </a:blip>
            <a:tile tx="0" ty="0" sx="100000" sy="100000" flip="none" algn="tl"/>
          </a:blipFill>
          <a:ln>
            <a:noFill/>
          </a:ln>
        </p:spPr>
      </p:pic>
      <p:sp>
        <p:nvSpPr>
          <p:cNvPr id="15" name="Google Shape;15;p105"/>
          <p:cNvSpPr txBox="1">
            <a:spLocks noGrp="1"/>
          </p:cNvSpPr>
          <p:nvPr>
            <p:ph type="body" idx="1"/>
          </p:nvPr>
        </p:nvSpPr>
        <p:spPr>
          <a:xfrm>
            <a:off x="623394" y="5229200"/>
            <a:ext cx="8256917" cy="1183878"/>
          </a:xfrm>
          <a:prstGeom prst="rect">
            <a:avLst/>
          </a:prstGeom>
          <a:noFill/>
          <a:ln>
            <a:noFill/>
          </a:ln>
        </p:spPr>
        <p:txBody>
          <a:bodyPr spcFirstLastPara="1" wrap="square" lIns="91425" tIns="45700" rIns="91425" bIns="45700" anchor="b" anchorCtr="0">
            <a:noAutofit/>
          </a:bodyPr>
          <a:lstStyle>
            <a:lvl1pPr marL="457200" lvl="0" indent="-228600" algn="l">
              <a:spcBef>
                <a:spcPts val="360"/>
              </a:spcBef>
              <a:spcAft>
                <a:spcPts val="0"/>
              </a:spcAft>
              <a:buClr>
                <a:schemeClr val="dk1"/>
              </a:buClr>
              <a:buSzPts val="1800"/>
              <a:buNone/>
              <a:defRPr/>
            </a:lvl1pPr>
            <a:lvl2pPr marL="914400" lvl="1" indent="-342900" algn="l">
              <a:spcBef>
                <a:spcPts val="360"/>
              </a:spcBef>
              <a:spcAft>
                <a:spcPts val="0"/>
              </a:spcAft>
              <a:buClr>
                <a:srgbClr val="7F7F7F"/>
              </a:buClr>
              <a:buSzPts val="1800"/>
              <a:buChar char="–"/>
              <a:defRPr/>
            </a:lvl2pPr>
            <a:lvl3pPr marL="1371600" lvl="2" indent="-342900" algn="l">
              <a:spcBef>
                <a:spcPts val="360"/>
              </a:spcBef>
              <a:spcAft>
                <a:spcPts val="0"/>
              </a:spcAft>
              <a:buClr>
                <a:srgbClr val="7F7F7F"/>
              </a:buClr>
              <a:buSzPts val="1800"/>
              <a:buChar char="•"/>
              <a:defRPr/>
            </a:lvl3pPr>
            <a:lvl4pPr marL="1828800" lvl="3" indent="-342900" algn="l">
              <a:spcBef>
                <a:spcPts val="360"/>
              </a:spcBef>
              <a:spcAft>
                <a:spcPts val="0"/>
              </a:spcAft>
              <a:buClr>
                <a:srgbClr val="7F7F7F"/>
              </a:buClr>
              <a:buSzPts val="1800"/>
              <a:buChar char="–"/>
              <a:defRPr/>
            </a:lvl4pPr>
            <a:lvl5pPr marL="2286000" lvl="4" indent="-342900" algn="l">
              <a:spcBef>
                <a:spcPts val="360"/>
              </a:spcBef>
              <a:spcAft>
                <a:spcPts val="0"/>
              </a:spcAft>
              <a:buClr>
                <a:srgbClr val="7F7F7F"/>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pic>
        <p:nvPicPr>
          <p:cNvPr id="16" name="Google Shape;16;p105"/>
          <p:cNvPicPr preferRelativeResize="0"/>
          <p:nvPr/>
        </p:nvPicPr>
        <p:blipFill rotWithShape="1">
          <a:blip r:embed="rId3">
            <a:alphaModFix/>
          </a:blip>
          <a:srcRect/>
          <a:stretch/>
        </p:blipFill>
        <p:spPr>
          <a:xfrm>
            <a:off x="9408368" y="5469689"/>
            <a:ext cx="2400300" cy="971550"/>
          </a:xfrm>
          <a:prstGeom prst="rect">
            <a:avLst/>
          </a:prstGeom>
          <a:noFill/>
          <a:ln>
            <a:noFill/>
          </a:ln>
        </p:spPr>
      </p:pic>
    </p:spTree>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Content">
  <p:cSld name="Content">
    <p:spTree>
      <p:nvGrpSpPr>
        <p:cNvPr id="1" name="Shape 17"/>
        <p:cNvGrpSpPr/>
        <p:nvPr/>
      </p:nvGrpSpPr>
      <p:grpSpPr>
        <a:xfrm>
          <a:off x="0" y="0"/>
          <a:ext cx="0" cy="0"/>
          <a:chOff x="0" y="0"/>
          <a:chExt cx="0" cy="0"/>
        </a:xfrm>
      </p:grpSpPr>
      <p:cxnSp>
        <p:nvCxnSpPr>
          <p:cNvPr id="18" name="Google Shape;18;p106"/>
          <p:cNvCxnSpPr/>
          <p:nvPr/>
        </p:nvCxnSpPr>
        <p:spPr>
          <a:xfrm>
            <a:off x="693105" y="1484784"/>
            <a:ext cx="10945216" cy="0"/>
          </a:xfrm>
          <a:prstGeom prst="straightConnector1">
            <a:avLst/>
          </a:prstGeom>
          <a:noFill/>
          <a:ln w="9525" cap="rnd" cmpd="sng">
            <a:solidFill>
              <a:srgbClr val="BFBFBF"/>
            </a:solidFill>
            <a:prstDash val="dot"/>
            <a:round/>
            <a:headEnd type="none" w="sm" len="sm"/>
            <a:tailEnd type="none" w="sm" len="sm"/>
          </a:ln>
        </p:spPr>
      </p:cxnSp>
      <p:sp>
        <p:nvSpPr>
          <p:cNvPr id="19" name="Google Shape;19;p106"/>
          <p:cNvSpPr txBox="1">
            <a:spLocks noGrp="1"/>
          </p:cNvSpPr>
          <p:nvPr>
            <p:ph type="body" idx="1"/>
          </p:nvPr>
        </p:nvSpPr>
        <p:spPr>
          <a:xfrm>
            <a:off x="693105" y="431870"/>
            <a:ext cx="10945216" cy="980901"/>
          </a:xfrm>
          <a:prstGeom prst="rect">
            <a:avLst/>
          </a:prstGeom>
          <a:noFill/>
          <a:ln>
            <a:noFill/>
          </a:ln>
        </p:spPr>
        <p:txBody>
          <a:bodyPr spcFirstLastPara="1" wrap="square" lIns="91425" tIns="45700" rIns="91425" bIns="45700" anchor="b" anchorCtr="0">
            <a:noAutofit/>
          </a:bodyPr>
          <a:lstStyle>
            <a:lvl1pPr marL="457200" lvl="0" indent="-228600" algn="ctr">
              <a:spcBef>
                <a:spcPts val="720"/>
              </a:spcBef>
              <a:spcAft>
                <a:spcPts val="0"/>
              </a:spcAft>
              <a:buClr>
                <a:srgbClr val="000000"/>
              </a:buClr>
              <a:buSzPts val="3600"/>
              <a:buFont typeface="Arial"/>
              <a:buNone/>
              <a:defRPr sz="36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0" name="Google Shape;20;p106"/>
          <p:cNvSpPr txBox="1">
            <a:spLocks noGrp="1"/>
          </p:cNvSpPr>
          <p:nvPr>
            <p:ph type="body" idx="2"/>
          </p:nvPr>
        </p:nvSpPr>
        <p:spPr>
          <a:xfrm>
            <a:off x="693105" y="1700808"/>
            <a:ext cx="10945216" cy="4176463"/>
          </a:xfrm>
          <a:prstGeom prst="rect">
            <a:avLst/>
          </a:prstGeom>
          <a:noFill/>
          <a:ln>
            <a:noFill/>
          </a:ln>
        </p:spPr>
        <p:txBody>
          <a:bodyPr spcFirstLastPara="1" wrap="square" lIns="91425" tIns="45700" rIns="91425" bIns="45700" anchor="t" anchorCtr="0">
            <a:noAutofit/>
          </a:bodyPr>
          <a:lstStyle>
            <a:lvl1pPr marL="457200" lvl="0" indent="-228600" algn="l">
              <a:spcBef>
                <a:spcPts val="640"/>
              </a:spcBef>
              <a:spcAft>
                <a:spcPts val="0"/>
              </a:spcAft>
              <a:buClr>
                <a:srgbClr val="000000"/>
              </a:buClr>
              <a:buSzPts val="3200"/>
              <a:buFont typeface="Calibri"/>
              <a:buNone/>
              <a:defRPr sz="3200" b="0" i="0">
                <a:solidFill>
                  <a:srgbClr val="000000"/>
                </a:solidFill>
                <a:latin typeface="Calibri"/>
                <a:ea typeface="Calibri"/>
                <a:cs typeface="Calibri"/>
                <a:sym typeface="Calibri"/>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1" name="Google Shape;21;p10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b="0" i="0" u="none" strike="noStrike" cap="none">
                <a:solidFill>
                  <a:schemeClr val="accent6"/>
                </a:solidFill>
                <a:latin typeface="Arial"/>
                <a:ea typeface="Arial"/>
                <a:cs typeface="Arial"/>
                <a:sym typeface="Arial"/>
              </a:defRPr>
            </a:lvl1pPr>
            <a:lvl2pPr marL="0" marR="0" lvl="1" indent="0" algn="r">
              <a:spcBef>
                <a:spcPts val="0"/>
              </a:spcBef>
              <a:buNone/>
              <a:defRPr sz="1400" b="0" i="0" u="none" strike="noStrike" cap="none">
                <a:solidFill>
                  <a:schemeClr val="accent6"/>
                </a:solidFill>
                <a:latin typeface="Arial"/>
                <a:ea typeface="Arial"/>
                <a:cs typeface="Arial"/>
                <a:sym typeface="Arial"/>
              </a:defRPr>
            </a:lvl2pPr>
            <a:lvl3pPr marL="0" marR="0" lvl="2" indent="0" algn="r">
              <a:spcBef>
                <a:spcPts val="0"/>
              </a:spcBef>
              <a:buNone/>
              <a:defRPr sz="1400" b="0" i="0" u="none" strike="noStrike" cap="none">
                <a:solidFill>
                  <a:schemeClr val="accent6"/>
                </a:solidFill>
                <a:latin typeface="Arial"/>
                <a:ea typeface="Arial"/>
                <a:cs typeface="Arial"/>
                <a:sym typeface="Arial"/>
              </a:defRPr>
            </a:lvl3pPr>
            <a:lvl4pPr marL="0" marR="0" lvl="3" indent="0" algn="r">
              <a:spcBef>
                <a:spcPts val="0"/>
              </a:spcBef>
              <a:buNone/>
              <a:defRPr sz="1400" b="0" i="0" u="none" strike="noStrike" cap="none">
                <a:solidFill>
                  <a:schemeClr val="accent6"/>
                </a:solidFill>
                <a:latin typeface="Arial"/>
                <a:ea typeface="Arial"/>
                <a:cs typeface="Arial"/>
                <a:sym typeface="Arial"/>
              </a:defRPr>
            </a:lvl4pPr>
            <a:lvl5pPr marL="0" marR="0" lvl="4" indent="0" algn="r">
              <a:spcBef>
                <a:spcPts val="0"/>
              </a:spcBef>
              <a:buNone/>
              <a:defRPr sz="1400" b="0" i="0" u="none" strike="noStrike" cap="none">
                <a:solidFill>
                  <a:schemeClr val="accent6"/>
                </a:solidFill>
                <a:latin typeface="Arial"/>
                <a:ea typeface="Arial"/>
                <a:cs typeface="Arial"/>
                <a:sym typeface="Arial"/>
              </a:defRPr>
            </a:lvl5pPr>
            <a:lvl6pPr marL="0" marR="0" lvl="5" indent="0" algn="r">
              <a:spcBef>
                <a:spcPts val="0"/>
              </a:spcBef>
              <a:buNone/>
              <a:defRPr sz="1400" b="0" i="0" u="none" strike="noStrike" cap="none">
                <a:solidFill>
                  <a:schemeClr val="accent6"/>
                </a:solidFill>
                <a:latin typeface="Arial"/>
                <a:ea typeface="Arial"/>
                <a:cs typeface="Arial"/>
                <a:sym typeface="Arial"/>
              </a:defRPr>
            </a:lvl6pPr>
            <a:lvl7pPr marL="0" marR="0" lvl="6" indent="0" algn="r">
              <a:spcBef>
                <a:spcPts val="0"/>
              </a:spcBef>
              <a:buNone/>
              <a:defRPr sz="1400" b="0" i="0" u="none" strike="noStrike" cap="none">
                <a:solidFill>
                  <a:schemeClr val="accent6"/>
                </a:solidFill>
                <a:latin typeface="Arial"/>
                <a:ea typeface="Arial"/>
                <a:cs typeface="Arial"/>
                <a:sym typeface="Arial"/>
              </a:defRPr>
            </a:lvl7pPr>
            <a:lvl8pPr marL="0" marR="0" lvl="7" indent="0" algn="r">
              <a:spcBef>
                <a:spcPts val="0"/>
              </a:spcBef>
              <a:buNone/>
              <a:defRPr sz="1400" b="0" i="0" u="none" strike="noStrike" cap="none">
                <a:solidFill>
                  <a:schemeClr val="accent6"/>
                </a:solidFill>
                <a:latin typeface="Arial"/>
                <a:ea typeface="Arial"/>
                <a:cs typeface="Arial"/>
                <a:sym typeface="Arial"/>
              </a:defRPr>
            </a:lvl8pPr>
            <a:lvl9pPr marL="0" marR="0" lvl="8" indent="0" algn="r">
              <a:spcBef>
                <a:spcPts val="0"/>
              </a:spcBef>
              <a:buNone/>
              <a:defRPr sz="1400" b="0" i="0" u="none" strike="noStrike" cap="none">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ody Text">
  <p:cSld name="Body Text">
    <p:spTree>
      <p:nvGrpSpPr>
        <p:cNvPr id="1" name="Shape 22"/>
        <p:cNvGrpSpPr/>
        <p:nvPr/>
      </p:nvGrpSpPr>
      <p:grpSpPr>
        <a:xfrm>
          <a:off x="0" y="0"/>
          <a:ext cx="0" cy="0"/>
          <a:chOff x="0" y="0"/>
          <a:chExt cx="0" cy="0"/>
        </a:xfrm>
      </p:grpSpPr>
      <p:cxnSp>
        <p:nvCxnSpPr>
          <p:cNvPr id="23" name="Google Shape;23;p110"/>
          <p:cNvCxnSpPr/>
          <p:nvPr/>
        </p:nvCxnSpPr>
        <p:spPr>
          <a:xfrm>
            <a:off x="719403" y="980728"/>
            <a:ext cx="10753195" cy="0"/>
          </a:xfrm>
          <a:prstGeom prst="straightConnector1">
            <a:avLst/>
          </a:prstGeom>
          <a:noFill/>
          <a:ln w="9525" cap="rnd" cmpd="sng">
            <a:solidFill>
              <a:srgbClr val="BFBFBF"/>
            </a:solidFill>
            <a:prstDash val="dot"/>
            <a:round/>
            <a:headEnd type="none" w="sm" len="sm"/>
            <a:tailEnd type="none" w="sm" len="sm"/>
          </a:ln>
        </p:spPr>
      </p:cxnSp>
      <p:sp>
        <p:nvSpPr>
          <p:cNvPr id="24" name="Google Shape;24;p110"/>
          <p:cNvSpPr txBox="1">
            <a:spLocks noGrp="1"/>
          </p:cNvSpPr>
          <p:nvPr>
            <p:ph type="body" idx="1"/>
          </p:nvPr>
        </p:nvSpPr>
        <p:spPr>
          <a:xfrm>
            <a:off x="693105" y="1124744"/>
            <a:ext cx="10945216" cy="5035475"/>
          </a:xfrm>
          <a:prstGeom prst="rect">
            <a:avLst/>
          </a:prstGeom>
          <a:noFill/>
          <a:ln>
            <a:noFill/>
          </a:ln>
        </p:spPr>
        <p:txBody>
          <a:bodyPr spcFirstLastPara="1" wrap="square" lIns="91425" tIns="45700" rIns="91425" bIns="45700" anchor="t" anchorCtr="0">
            <a:noAutofit/>
          </a:bodyPr>
          <a:lstStyle>
            <a:lvl1pPr marL="457200" lvl="0" indent="-228600" algn="l">
              <a:spcBef>
                <a:spcPts val="400"/>
              </a:spcBef>
              <a:spcAft>
                <a:spcPts val="0"/>
              </a:spcAft>
              <a:buClr>
                <a:schemeClr val="dk1"/>
              </a:buClr>
              <a:buSzPts val="2000"/>
              <a:buFont typeface="Calibri"/>
              <a:buNone/>
              <a:defRPr sz="2000" b="0" i="0">
                <a:solidFill>
                  <a:schemeClr val="dk1"/>
                </a:solidFill>
                <a:latin typeface="Calibri"/>
                <a:ea typeface="Calibri"/>
                <a:cs typeface="Calibri"/>
                <a:sym typeface="Calibri"/>
              </a:defRPr>
            </a:lvl1pPr>
            <a:lvl2pPr marL="914400" lvl="1"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2pPr>
            <a:lvl3pPr marL="1371600" lvl="2"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3pPr>
            <a:lvl4pPr marL="1828800" lvl="3"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4pPr>
            <a:lvl5pPr marL="2286000" lvl="4"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5" name="Google Shape;25;p110"/>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lvl1pPr marL="457200" lvl="0" indent="-228600" algn="l">
              <a:spcBef>
                <a:spcPts val="600"/>
              </a:spcBef>
              <a:spcAft>
                <a:spcPts val="0"/>
              </a:spcAft>
              <a:buClr>
                <a:srgbClr val="000000"/>
              </a:buClr>
              <a:buSzPts val="3000"/>
              <a:buFont typeface="Arial"/>
              <a:buNone/>
              <a:defRPr sz="30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 name="Google Shape;26;p11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b="0" i="0" u="none" strike="noStrike" cap="none">
                <a:solidFill>
                  <a:schemeClr val="accent6"/>
                </a:solidFill>
                <a:latin typeface="Arial"/>
                <a:ea typeface="Arial"/>
                <a:cs typeface="Arial"/>
                <a:sym typeface="Arial"/>
              </a:defRPr>
            </a:lvl1pPr>
            <a:lvl2pPr marL="0" marR="0" lvl="1" indent="0" algn="r">
              <a:spcBef>
                <a:spcPts val="0"/>
              </a:spcBef>
              <a:buNone/>
              <a:defRPr sz="1400" b="0" i="0" u="none" strike="noStrike" cap="none">
                <a:solidFill>
                  <a:schemeClr val="accent6"/>
                </a:solidFill>
                <a:latin typeface="Arial"/>
                <a:ea typeface="Arial"/>
                <a:cs typeface="Arial"/>
                <a:sym typeface="Arial"/>
              </a:defRPr>
            </a:lvl2pPr>
            <a:lvl3pPr marL="0" marR="0" lvl="2" indent="0" algn="r">
              <a:spcBef>
                <a:spcPts val="0"/>
              </a:spcBef>
              <a:buNone/>
              <a:defRPr sz="1400" b="0" i="0" u="none" strike="noStrike" cap="none">
                <a:solidFill>
                  <a:schemeClr val="accent6"/>
                </a:solidFill>
                <a:latin typeface="Arial"/>
                <a:ea typeface="Arial"/>
                <a:cs typeface="Arial"/>
                <a:sym typeface="Arial"/>
              </a:defRPr>
            </a:lvl3pPr>
            <a:lvl4pPr marL="0" marR="0" lvl="3" indent="0" algn="r">
              <a:spcBef>
                <a:spcPts val="0"/>
              </a:spcBef>
              <a:buNone/>
              <a:defRPr sz="1400" b="0" i="0" u="none" strike="noStrike" cap="none">
                <a:solidFill>
                  <a:schemeClr val="accent6"/>
                </a:solidFill>
                <a:latin typeface="Arial"/>
                <a:ea typeface="Arial"/>
                <a:cs typeface="Arial"/>
                <a:sym typeface="Arial"/>
              </a:defRPr>
            </a:lvl4pPr>
            <a:lvl5pPr marL="0" marR="0" lvl="4" indent="0" algn="r">
              <a:spcBef>
                <a:spcPts val="0"/>
              </a:spcBef>
              <a:buNone/>
              <a:defRPr sz="1400" b="0" i="0" u="none" strike="noStrike" cap="none">
                <a:solidFill>
                  <a:schemeClr val="accent6"/>
                </a:solidFill>
                <a:latin typeface="Arial"/>
                <a:ea typeface="Arial"/>
                <a:cs typeface="Arial"/>
                <a:sym typeface="Arial"/>
              </a:defRPr>
            </a:lvl5pPr>
            <a:lvl6pPr marL="0" marR="0" lvl="5" indent="0" algn="r">
              <a:spcBef>
                <a:spcPts val="0"/>
              </a:spcBef>
              <a:buNone/>
              <a:defRPr sz="1400" b="0" i="0" u="none" strike="noStrike" cap="none">
                <a:solidFill>
                  <a:schemeClr val="accent6"/>
                </a:solidFill>
                <a:latin typeface="Arial"/>
                <a:ea typeface="Arial"/>
                <a:cs typeface="Arial"/>
                <a:sym typeface="Arial"/>
              </a:defRPr>
            </a:lvl6pPr>
            <a:lvl7pPr marL="0" marR="0" lvl="6" indent="0" algn="r">
              <a:spcBef>
                <a:spcPts val="0"/>
              </a:spcBef>
              <a:buNone/>
              <a:defRPr sz="1400" b="0" i="0" u="none" strike="noStrike" cap="none">
                <a:solidFill>
                  <a:schemeClr val="accent6"/>
                </a:solidFill>
                <a:latin typeface="Arial"/>
                <a:ea typeface="Arial"/>
                <a:cs typeface="Arial"/>
                <a:sym typeface="Arial"/>
              </a:defRPr>
            </a:lvl7pPr>
            <a:lvl8pPr marL="0" marR="0" lvl="7" indent="0" algn="r">
              <a:spcBef>
                <a:spcPts val="0"/>
              </a:spcBef>
              <a:buNone/>
              <a:defRPr sz="1400" b="0" i="0" u="none" strike="noStrike" cap="none">
                <a:solidFill>
                  <a:schemeClr val="accent6"/>
                </a:solidFill>
                <a:latin typeface="Arial"/>
                <a:ea typeface="Arial"/>
                <a:cs typeface="Arial"/>
                <a:sym typeface="Arial"/>
              </a:defRPr>
            </a:lvl8pPr>
            <a:lvl9pPr marL="0" marR="0" lvl="8" indent="0" algn="r">
              <a:spcBef>
                <a:spcPts val="0"/>
              </a:spcBef>
              <a:buNone/>
              <a:defRPr sz="1400" b="0" i="0" u="none" strike="noStrike" cap="none">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ody Text - Smaller Header - Provisions">
  <p:cSld name="Body Text - Smaller Header - Provisions">
    <p:spTree>
      <p:nvGrpSpPr>
        <p:cNvPr id="1" name="Shape 27"/>
        <p:cNvGrpSpPr/>
        <p:nvPr/>
      </p:nvGrpSpPr>
      <p:grpSpPr>
        <a:xfrm>
          <a:off x="0" y="0"/>
          <a:ext cx="0" cy="0"/>
          <a:chOff x="0" y="0"/>
          <a:chExt cx="0" cy="0"/>
        </a:xfrm>
      </p:grpSpPr>
      <p:cxnSp>
        <p:nvCxnSpPr>
          <p:cNvPr id="28" name="Google Shape;28;p111"/>
          <p:cNvCxnSpPr/>
          <p:nvPr/>
        </p:nvCxnSpPr>
        <p:spPr>
          <a:xfrm>
            <a:off x="409663" y="1124744"/>
            <a:ext cx="11590993" cy="0"/>
          </a:xfrm>
          <a:prstGeom prst="straightConnector1">
            <a:avLst/>
          </a:prstGeom>
          <a:noFill/>
          <a:ln w="9525" cap="rnd" cmpd="sng">
            <a:solidFill>
              <a:srgbClr val="BFBFBF"/>
            </a:solidFill>
            <a:prstDash val="dot"/>
            <a:round/>
            <a:headEnd type="none" w="sm" len="sm"/>
            <a:tailEnd type="none" w="sm" len="sm"/>
          </a:ln>
        </p:spPr>
      </p:cxnSp>
      <p:sp>
        <p:nvSpPr>
          <p:cNvPr id="29" name="Google Shape;29;p111"/>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lvl1pPr marL="457200" lvl="0" indent="-228600" algn="l">
              <a:spcBef>
                <a:spcPts val="480"/>
              </a:spcBef>
              <a:spcAft>
                <a:spcPts val="0"/>
              </a:spcAft>
              <a:buClr>
                <a:srgbClr val="000000"/>
              </a:buClr>
              <a:buSzPts val="2400"/>
              <a:buFont typeface="Arial"/>
              <a:buNone/>
              <a:defRPr sz="24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0" name="Google Shape;30;p111"/>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lvl1pPr marL="457200" lvl="0" indent="-228600" algn="l">
              <a:spcBef>
                <a:spcPts val="360"/>
              </a:spcBef>
              <a:spcAft>
                <a:spcPts val="0"/>
              </a:spcAft>
              <a:buClr>
                <a:schemeClr val="dk2"/>
              </a:buClr>
              <a:buSzPts val="1800"/>
              <a:buFont typeface="Arial"/>
              <a:buNone/>
              <a:defRPr sz="1800" b="1" i="1">
                <a:solidFill>
                  <a:schemeClr val="dk2"/>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1" name="Google Shape;31;p11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a:solidFill>
                  <a:schemeClr val="accent6"/>
                </a:solidFill>
                <a:latin typeface="Arial"/>
                <a:ea typeface="Arial"/>
                <a:cs typeface="Arial"/>
                <a:sym typeface="Arial"/>
              </a:defRPr>
            </a:lvl1pPr>
            <a:lvl2pPr marL="0" marR="0" lvl="1" indent="0" algn="r">
              <a:spcBef>
                <a:spcPts val="0"/>
              </a:spcBef>
              <a:buNone/>
              <a:defRPr sz="1400">
                <a:solidFill>
                  <a:schemeClr val="accent6"/>
                </a:solidFill>
                <a:latin typeface="Arial"/>
                <a:ea typeface="Arial"/>
                <a:cs typeface="Arial"/>
                <a:sym typeface="Arial"/>
              </a:defRPr>
            </a:lvl2pPr>
            <a:lvl3pPr marL="0" marR="0" lvl="2" indent="0" algn="r">
              <a:spcBef>
                <a:spcPts val="0"/>
              </a:spcBef>
              <a:buNone/>
              <a:defRPr sz="1400">
                <a:solidFill>
                  <a:schemeClr val="accent6"/>
                </a:solidFill>
                <a:latin typeface="Arial"/>
                <a:ea typeface="Arial"/>
                <a:cs typeface="Arial"/>
                <a:sym typeface="Arial"/>
              </a:defRPr>
            </a:lvl3pPr>
            <a:lvl4pPr marL="0" marR="0" lvl="3" indent="0" algn="r">
              <a:spcBef>
                <a:spcPts val="0"/>
              </a:spcBef>
              <a:buNone/>
              <a:defRPr sz="1400">
                <a:solidFill>
                  <a:schemeClr val="accent6"/>
                </a:solidFill>
                <a:latin typeface="Arial"/>
                <a:ea typeface="Arial"/>
                <a:cs typeface="Arial"/>
                <a:sym typeface="Arial"/>
              </a:defRPr>
            </a:lvl4pPr>
            <a:lvl5pPr marL="0" marR="0" lvl="4" indent="0" algn="r">
              <a:spcBef>
                <a:spcPts val="0"/>
              </a:spcBef>
              <a:buNone/>
              <a:defRPr sz="1400">
                <a:solidFill>
                  <a:schemeClr val="accent6"/>
                </a:solidFill>
                <a:latin typeface="Arial"/>
                <a:ea typeface="Arial"/>
                <a:cs typeface="Arial"/>
                <a:sym typeface="Arial"/>
              </a:defRPr>
            </a:lvl5pPr>
            <a:lvl6pPr marL="0" marR="0" lvl="5" indent="0" algn="r">
              <a:spcBef>
                <a:spcPts val="0"/>
              </a:spcBef>
              <a:buNone/>
              <a:defRPr sz="1400">
                <a:solidFill>
                  <a:schemeClr val="accent6"/>
                </a:solidFill>
                <a:latin typeface="Arial"/>
                <a:ea typeface="Arial"/>
                <a:cs typeface="Arial"/>
                <a:sym typeface="Arial"/>
              </a:defRPr>
            </a:lvl6pPr>
            <a:lvl7pPr marL="0" marR="0" lvl="6" indent="0" algn="r">
              <a:spcBef>
                <a:spcPts val="0"/>
              </a:spcBef>
              <a:buNone/>
              <a:defRPr sz="1400">
                <a:solidFill>
                  <a:schemeClr val="accent6"/>
                </a:solidFill>
                <a:latin typeface="Arial"/>
                <a:ea typeface="Arial"/>
                <a:cs typeface="Arial"/>
                <a:sym typeface="Arial"/>
              </a:defRPr>
            </a:lvl7pPr>
            <a:lvl8pPr marL="0" marR="0" lvl="7" indent="0" algn="r">
              <a:spcBef>
                <a:spcPts val="0"/>
              </a:spcBef>
              <a:buNone/>
              <a:defRPr sz="1400">
                <a:solidFill>
                  <a:schemeClr val="accent6"/>
                </a:solidFill>
                <a:latin typeface="Arial"/>
                <a:ea typeface="Arial"/>
                <a:cs typeface="Arial"/>
                <a:sym typeface="Arial"/>
              </a:defRPr>
            </a:lvl8pPr>
            <a:lvl9pPr marL="0" marR="0" lvl="8" indent="0" algn="r">
              <a:spcBef>
                <a:spcPts val="0"/>
              </a:spcBef>
              <a:buNone/>
              <a:defRPr sz="1400">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2"/>
        <p:cNvGrpSpPr/>
        <p:nvPr/>
      </p:nvGrpSpPr>
      <p:grpSpPr>
        <a:xfrm>
          <a:off x="0" y="0"/>
          <a:ext cx="0" cy="0"/>
          <a:chOff x="0" y="0"/>
          <a:chExt cx="0" cy="0"/>
        </a:xfrm>
      </p:grpSpPr>
      <p:sp>
        <p:nvSpPr>
          <p:cNvPr id="33" name="Google Shape;33;p11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a:solidFill>
                  <a:schemeClr val="accent6"/>
                </a:solidFill>
                <a:latin typeface="Arial"/>
                <a:ea typeface="Arial"/>
                <a:cs typeface="Arial"/>
                <a:sym typeface="Arial"/>
              </a:defRPr>
            </a:lvl1pPr>
            <a:lvl2pPr marL="0" marR="0" lvl="1" indent="0" algn="r">
              <a:spcBef>
                <a:spcPts val="0"/>
              </a:spcBef>
              <a:buNone/>
              <a:defRPr sz="1400">
                <a:solidFill>
                  <a:schemeClr val="accent6"/>
                </a:solidFill>
                <a:latin typeface="Arial"/>
                <a:ea typeface="Arial"/>
                <a:cs typeface="Arial"/>
                <a:sym typeface="Arial"/>
              </a:defRPr>
            </a:lvl2pPr>
            <a:lvl3pPr marL="0" marR="0" lvl="2" indent="0" algn="r">
              <a:spcBef>
                <a:spcPts val="0"/>
              </a:spcBef>
              <a:buNone/>
              <a:defRPr sz="1400">
                <a:solidFill>
                  <a:schemeClr val="accent6"/>
                </a:solidFill>
                <a:latin typeface="Arial"/>
                <a:ea typeface="Arial"/>
                <a:cs typeface="Arial"/>
                <a:sym typeface="Arial"/>
              </a:defRPr>
            </a:lvl3pPr>
            <a:lvl4pPr marL="0" marR="0" lvl="3" indent="0" algn="r">
              <a:spcBef>
                <a:spcPts val="0"/>
              </a:spcBef>
              <a:buNone/>
              <a:defRPr sz="1400">
                <a:solidFill>
                  <a:schemeClr val="accent6"/>
                </a:solidFill>
                <a:latin typeface="Arial"/>
                <a:ea typeface="Arial"/>
                <a:cs typeface="Arial"/>
                <a:sym typeface="Arial"/>
              </a:defRPr>
            </a:lvl4pPr>
            <a:lvl5pPr marL="0" marR="0" lvl="4" indent="0" algn="r">
              <a:spcBef>
                <a:spcPts val="0"/>
              </a:spcBef>
              <a:buNone/>
              <a:defRPr sz="1400">
                <a:solidFill>
                  <a:schemeClr val="accent6"/>
                </a:solidFill>
                <a:latin typeface="Arial"/>
                <a:ea typeface="Arial"/>
                <a:cs typeface="Arial"/>
                <a:sym typeface="Arial"/>
              </a:defRPr>
            </a:lvl5pPr>
            <a:lvl6pPr marL="0" marR="0" lvl="5" indent="0" algn="r">
              <a:spcBef>
                <a:spcPts val="0"/>
              </a:spcBef>
              <a:buNone/>
              <a:defRPr sz="1400">
                <a:solidFill>
                  <a:schemeClr val="accent6"/>
                </a:solidFill>
                <a:latin typeface="Arial"/>
                <a:ea typeface="Arial"/>
                <a:cs typeface="Arial"/>
                <a:sym typeface="Arial"/>
              </a:defRPr>
            </a:lvl6pPr>
            <a:lvl7pPr marL="0" marR="0" lvl="6" indent="0" algn="r">
              <a:spcBef>
                <a:spcPts val="0"/>
              </a:spcBef>
              <a:buNone/>
              <a:defRPr sz="1400">
                <a:solidFill>
                  <a:schemeClr val="accent6"/>
                </a:solidFill>
                <a:latin typeface="Arial"/>
                <a:ea typeface="Arial"/>
                <a:cs typeface="Arial"/>
                <a:sym typeface="Arial"/>
              </a:defRPr>
            </a:lvl7pPr>
            <a:lvl8pPr marL="0" marR="0" lvl="7" indent="0" algn="r">
              <a:spcBef>
                <a:spcPts val="0"/>
              </a:spcBef>
              <a:buNone/>
              <a:defRPr sz="1400">
                <a:solidFill>
                  <a:schemeClr val="accent6"/>
                </a:solidFill>
                <a:latin typeface="Arial"/>
                <a:ea typeface="Arial"/>
                <a:cs typeface="Arial"/>
                <a:sym typeface="Arial"/>
              </a:defRPr>
            </a:lvl8pPr>
            <a:lvl9pPr marL="0" marR="0" lvl="8" indent="0" algn="r">
              <a:spcBef>
                <a:spcPts val="0"/>
              </a:spcBef>
              <a:buNone/>
              <a:defRPr sz="1400">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ody Text - Smaller Header">
  <p:cSld name="Body Text - Smaller Header">
    <p:spTree>
      <p:nvGrpSpPr>
        <p:cNvPr id="1" name="Shape 34"/>
        <p:cNvGrpSpPr/>
        <p:nvPr/>
      </p:nvGrpSpPr>
      <p:grpSpPr>
        <a:xfrm>
          <a:off x="0" y="0"/>
          <a:ext cx="0" cy="0"/>
          <a:chOff x="0" y="0"/>
          <a:chExt cx="0" cy="0"/>
        </a:xfrm>
      </p:grpSpPr>
      <p:cxnSp>
        <p:nvCxnSpPr>
          <p:cNvPr id="35" name="Google Shape;35;p113"/>
          <p:cNvCxnSpPr/>
          <p:nvPr/>
        </p:nvCxnSpPr>
        <p:spPr>
          <a:xfrm>
            <a:off x="409663" y="745902"/>
            <a:ext cx="11230953" cy="0"/>
          </a:xfrm>
          <a:prstGeom prst="straightConnector1">
            <a:avLst/>
          </a:prstGeom>
          <a:noFill/>
          <a:ln w="9525" cap="rnd" cmpd="sng">
            <a:solidFill>
              <a:srgbClr val="BFBFBF"/>
            </a:solidFill>
            <a:prstDash val="dot"/>
            <a:round/>
            <a:headEnd type="none" w="sm" len="sm"/>
            <a:tailEnd type="none" w="sm" len="sm"/>
          </a:ln>
        </p:spPr>
      </p:cxnSp>
      <p:sp>
        <p:nvSpPr>
          <p:cNvPr id="36" name="Google Shape;36;p113"/>
          <p:cNvSpPr txBox="1">
            <a:spLocks noGrp="1"/>
          </p:cNvSpPr>
          <p:nvPr>
            <p:ph type="body" idx="1"/>
          </p:nvPr>
        </p:nvSpPr>
        <p:spPr>
          <a:xfrm>
            <a:off x="383364" y="269052"/>
            <a:ext cx="11230952" cy="404842"/>
          </a:xfrm>
          <a:prstGeom prst="rect">
            <a:avLst/>
          </a:prstGeom>
          <a:noFill/>
          <a:ln>
            <a:noFill/>
          </a:ln>
        </p:spPr>
        <p:txBody>
          <a:bodyPr spcFirstLastPara="1" wrap="square" lIns="91425" tIns="45700" rIns="91425" bIns="45700" anchor="t" anchorCtr="0">
            <a:noAutofit/>
          </a:bodyPr>
          <a:lstStyle>
            <a:lvl1pPr marL="457200" lvl="0" indent="-228600" algn="l">
              <a:spcBef>
                <a:spcPts val="480"/>
              </a:spcBef>
              <a:spcAft>
                <a:spcPts val="0"/>
              </a:spcAft>
              <a:buClr>
                <a:srgbClr val="000000"/>
              </a:buClr>
              <a:buSzPts val="2400"/>
              <a:buFont typeface="Arial"/>
              <a:buNone/>
              <a:defRPr sz="24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7" name="Google Shape;37;p113"/>
          <p:cNvSpPr txBox="1">
            <a:spLocks noGrp="1"/>
          </p:cNvSpPr>
          <p:nvPr>
            <p:ph type="body" idx="2"/>
          </p:nvPr>
        </p:nvSpPr>
        <p:spPr>
          <a:xfrm>
            <a:off x="383364" y="745902"/>
            <a:ext cx="11230952" cy="450850"/>
          </a:xfrm>
          <a:prstGeom prst="rect">
            <a:avLst/>
          </a:prstGeom>
          <a:noFill/>
          <a:ln>
            <a:noFill/>
          </a:ln>
        </p:spPr>
        <p:txBody>
          <a:bodyPr spcFirstLastPara="1" wrap="square" lIns="91425" tIns="45700" rIns="91425" bIns="45700" anchor="t" anchorCtr="0">
            <a:normAutofit/>
          </a:bodyPr>
          <a:lstStyle>
            <a:lvl1pPr marL="457200" lvl="0" indent="-228600" algn="l">
              <a:spcBef>
                <a:spcPts val="320"/>
              </a:spcBef>
              <a:spcAft>
                <a:spcPts val="0"/>
              </a:spcAft>
              <a:buClr>
                <a:schemeClr val="dk2"/>
              </a:buClr>
              <a:buSzPts val="1600"/>
              <a:buFont typeface="Arial"/>
              <a:buNone/>
              <a:defRPr sz="1600" b="1" i="0">
                <a:solidFill>
                  <a:schemeClr val="dk2"/>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8" name="Google Shape;38;p11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a:solidFill>
                  <a:schemeClr val="accent6"/>
                </a:solidFill>
                <a:latin typeface="Arial"/>
                <a:ea typeface="Arial"/>
                <a:cs typeface="Arial"/>
                <a:sym typeface="Arial"/>
              </a:defRPr>
            </a:lvl1pPr>
            <a:lvl2pPr marL="0" marR="0" lvl="1" indent="0" algn="r">
              <a:spcBef>
                <a:spcPts val="0"/>
              </a:spcBef>
              <a:buNone/>
              <a:defRPr sz="1400">
                <a:solidFill>
                  <a:schemeClr val="accent6"/>
                </a:solidFill>
                <a:latin typeface="Arial"/>
                <a:ea typeface="Arial"/>
                <a:cs typeface="Arial"/>
                <a:sym typeface="Arial"/>
              </a:defRPr>
            </a:lvl2pPr>
            <a:lvl3pPr marL="0" marR="0" lvl="2" indent="0" algn="r">
              <a:spcBef>
                <a:spcPts val="0"/>
              </a:spcBef>
              <a:buNone/>
              <a:defRPr sz="1400">
                <a:solidFill>
                  <a:schemeClr val="accent6"/>
                </a:solidFill>
                <a:latin typeface="Arial"/>
                <a:ea typeface="Arial"/>
                <a:cs typeface="Arial"/>
                <a:sym typeface="Arial"/>
              </a:defRPr>
            </a:lvl3pPr>
            <a:lvl4pPr marL="0" marR="0" lvl="3" indent="0" algn="r">
              <a:spcBef>
                <a:spcPts val="0"/>
              </a:spcBef>
              <a:buNone/>
              <a:defRPr sz="1400">
                <a:solidFill>
                  <a:schemeClr val="accent6"/>
                </a:solidFill>
                <a:latin typeface="Arial"/>
                <a:ea typeface="Arial"/>
                <a:cs typeface="Arial"/>
                <a:sym typeface="Arial"/>
              </a:defRPr>
            </a:lvl4pPr>
            <a:lvl5pPr marL="0" marR="0" lvl="4" indent="0" algn="r">
              <a:spcBef>
                <a:spcPts val="0"/>
              </a:spcBef>
              <a:buNone/>
              <a:defRPr sz="1400">
                <a:solidFill>
                  <a:schemeClr val="accent6"/>
                </a:solidFill>
                <a:latin typeface="Arial"/>
                <a:ea typeface="Arial"/>
                <a:cs typeface="Arial"/>
                <a:sym typeface="Arial"/>
              </a:defRPr>
            </a:lvl5pPr>
            <a:lvl6pPr marL="0" marR="0" lvl="5" indent="0" algn="r">
              <a:spcBef>
                <a:spcPts val="0"/>
              </a:spcBef>
              <a:buNone/>
              <a:defRPr sz="1400">
                <a:solidFill>
                  <a:schemeClr val="accent6"/>
                </a:solidFill>
                <a:latin typeface="Arial"/>
                <a:ea typeface="Arial"/>
                <a:cs typeface="Arial"/>
                <a:sym typeface="Arial"/>
              </a:defRPr>
            </a:lvl6pPr>
            <a:lvl7pPr marL="0" marR="0" lvl="6" indent="0" algn="r">
              <a:spcBef>
                <a:spcPts val="0"/>
              </a:spcBef>
              <a:buNone/>
              <a:defRPr sz="1400">
                <a:solidFill>
                  <a:schemeClr val="accent6"/>
                </a:solidFill>
                <a:latin typeface="Arial"/>
                <a:ea typeface="Arial"/>
                <a:cs typeface="Arial"/>
                <a:sym typeface="Arial"/>
              </a:defRPr>
            </a:lvl7pPr>
            <a:lvl8pPr marL="0" marR="0" lvl="7" indent="0" algn="r">
              <a:spcBef>
                <a:spcPts val="0"/>
              </a:spcBef>
              <a:buNone/>
              <a:defRPr sz="1400">
                <a:solidFill>
                  <a:schemeClr val="accent6"/>
                </a:solidFill>
                <a:latin typeface="Arial"/>
                <a:ea typeface="Arial"/>
                <a:cs typeface="Arial"/>
                <a:sym typeface="Arial"/>
              </a:defRPr>
            </a:lvl8pPr>
            <a:lvl9pPr marL="0" marR="0" lvl="8" indent="0" algn="r">
              <a:spcBef>
                <a:spcPts val="0"/>
              </a:spcBef>
              <a:buNone/>
              <a:defRPr sz="1400">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ody Text w/ Subheader">
  <p:cSld name="Body Text w/ Subheader">
    <p:spTree>
      <p:nvGrpSpPr>
        <p:cNvPr id="1" name="Shape 39"/>
        <p:cNvGrpSpPr/>
        <p:nvPr/>
      </p:nvGrpSpPr>
      <p:grpSpPr>
        <a:xfrm>
          <a:off x="0" y="0"/>
          <a:ext cx="0" cy="0"/>
          <a:chOff x="0" y="0"/>
          <a:chExt cx="0" cy="0"/>
        </a:xfrm>
      </p:grpSpPr>
      <p:cxnSp>
        <p:nvCxnSpPr>
          <p:cNvPr id="40" name="Google Shape;40;p114"/>
          <p:cNvCxnSpPr/>
          <p:nvPr/>
        </p:nvCxnSpPr>
        <p:spPr>
          <a:xfrm>
            <a:off x="719403" y="980728"/>
            <a:ext cx="10753195" cy="0"/>
          </a:xfrm>
          <a:prstGeom prst="straightConnector1">
            <a:avLst/>
          </a:prstGeom>
          <a:noFill/>
          <a:ln w="9525" cap="rnd" cmpd="sng">
            <a:solidFill>
              <a:srgbClr val="BFBFBF"/>
            </a:solidFill>
            <a:prstDash val="dot"/>
            <a:round/>
            <a:headEnd type="none" w="sm" len="sm"/>
            <a:tailEnd type="none" w="sm" len="sm"/>
          </a:ln>
        </p:spPr>
      </p:cxnSp>
      <p:sp>
        <p:nvSpPr>
          <p:cNvPr id="41" name="Google Shape;41;p114"/>
          <p:cNvSpPr txBox="1">
            <a:spLocks noGrp="1"/>
          </p:cNvSpPr>
          <p:nvPr>
            <p:ph type="body" idx="1"/>
          </p:nvPr>
        </p:nvSpPr>
        <p:spPr>
          <a:xfrm>
            <a:off x="693105" y="1526850"/>
            <a:ext cx="10913851" cy="4633369"/>
          </a:xfrm>
          <a:prstGeom prst="rect">
            <a:avLst/>
          </a:prstGeom>
          <a:noFill/>
          <a:ln>
            <a:noFill/>
          </a:ln>
        </p:spPr>
        <p:txBody>
          <a:bodyPr spcFirstLastPara="1" wrap="square" lIns="91425" tIns="45700" rIns="91425" bIns="45700" anchor="t" anchorCtr="0">
            <a:noAutofit/>
          </a:bodyPr>
          <a:lstStyle>
            <a:lvl1pPr marL="457200" lvl="0" indent="-228600" algn="l">
              <a:spcBef>
                <a:spcPts val="400"/>
              </a:spcBef>
              <a:spcAft>
                <a:spcPts val="0"/>
              </a:spcAft>
              <a:buClr>
                <a:schemeClr val="dk1"/>
              </a:buClr>
              <a:buSzPts val="2000"/>
              <a:buFont typeface="Calibri"/>
              <a:buNone/>
              <a:defRPr sz="2000" b="0" i="0">
                <a:solidFill>
                  <a:schemeClr val="dk1"/>
                </a:solidFill>
                <a:latin typeface="Calibri"/>
                <a:ea typeface="Calibri"/>
                <a:cs typeface="Calibri"/>
                <a:sym typeface="Calibri"/>
              </a:defRPr>
            </a:lvl1pPr>
            <a:lvl2pPr marL="914400" lvl="1"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2pPr>
            <a:lvl3pPr marL="1371600" lvl="2"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3pPr>
            <a:lvl4pPr marL="1828800" lvl="3"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4pPr>
            <a:lvl5pPr marL="2286000" lvl="4"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2" name="Google Shape;42;p11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lvl1pPr marL="457200" lvl="0" indent="-228600" algn="l">
              <a:spcBef>
                <a:spcPts val="600"/>
              </a:spcBef>
              <a:spcAft>
                <a:spcPts val="0"/>
              </a:spcAft>
              <a:buClr>
                <a:srgbClr val="000000"/>
              </a:buClr>
              <a:buSzPts val="3000"/>
              <a:buFont typeface="Arial"/>
              <a:buNone/>
              <a:defRPr sz="30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3" name="Google Shape;43;p114"/>
          <p:cNvSpPr txBox="1">
            <a:spLocks noGrp="1"/>
          </p:cNvSpPr>
          <p:nvPr>
            <p:ph type="body" idx="3"/>
          </p:nvPr>
        </p:nvSpPr>
        <p:spPr>
          <a:xfrm>
            <a:off x="693105" y="1105942"/>
            <a:ext cx="10945216" cy="450850"/>
          </a:xfrm>
          <a:prstGeom prst="rect">
            <a:avLst/>
          </a:prstGeom>
          <a:noFill/>
          <a:ln>
            <a:noFill/>
          </a:ln>
        </p:spPr>
        <p:txBody>
          <a:bodyPr spcFirstLastPara="1" wrap="square" lIns="91425" tIns="45700" rIns="91425" bIns="45700" anchor="t" anchorCtr="0">
            <a:normAutofit/>
          </a:bodyPr>
          <a:lstStyle>
            <a:lvl1pPr marL="457200" lvl="0" indent="-228600" algn="l">
              <a:spcBef>
                <a:spcPts val="400"/>
              </a:spcBef>
              <a:spcAft>
                <a:spcPts val="0"/>
              </a:spcAft>
              <a:buClr>
                <a:srgbClr val="000000"/>
              </a:buClr>
              <a:buSzPts val="2000"/>
              <a:buFont typeface="Arial"/>
              <a:buNone/>
              <a:defRPr sz="20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4" name="Google Shape;44;p11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a:solidFill>
                  <a:schemeClr val="accent6"/>
                </a:solidFill>
                <a:latin typeface="Arial"/>
                <a:ea typeface="Arial"/>
                <a:cs typeface="Arial"/>
                <a:sym typeface="Arial"/>
              </a:defRPr>
            </a:lvl1pPr>
            <a:lvl2pPr marL="0" marR="0" lvl="1" indent="0" algn="r">
              <a:spcBef>
                <a:spcPts val="0"/>
              </a:spcBef>
              <a:buNone/>
              <a:defRPr sz="1400">
                <a:solidFill>
                  <a:schemeClr val="accent6"/>
                </a:solidFill>
                <a:latin typeface="Arial"/>
                <a:ea typeface="Arial"/>
                <a:cs typeface="Arial"/>
                <a:sym typeface="Arial"/>
              </a:defRPr>
            </a:lvl2pPr>
            <a:lvl3pPr marL="0" marR="0" lvl="2" indent="0" algn="r">
              <a:spcBef>
                <a:spcPts val="0"/>
              </a:spcBef>
              <a:buNone/>
              <a:defRPr sz="1400">
                <a:solidFill>
                  <a:schemeClr val="accent6"/>
                </a:solidFill>
                <a:latin typeface="Arial"/>
                <a:ea typeface="Arial"/>
                <a:cs typeface="Arial"/>
                <a:sym typeface="Arial"/>
              </a:defRPr>
            </a:lvl3pPr>
            <a:lvl4pPr marL="0" marR="0" lvl="3" indent="0" algn="r">
              <a:spcBef>
                <a:spcPts val="0"/>
              </a:spcBef>
              <a:buNone/>
              <a:defRPr sz="1400">
                <a:solidFill>
                  <a:schemeClr val="accent6"/>
                </a:solidFill>
                <a:latin typeface="Arial"/>
                <a:ea typeface="Arial"/>
                <a:cs typeface="Arial"/>
                <a:sym typeface="Arial"/>
              </a:defRPr>
            </a:lvl4pPr>
            <a:lvl5pPr marL="0" marR="0" lvl="4" indent="0" algn="r">
              <a:spcBef>
                <a:spcPts val="0"/>
              </a:spcBef>
              <a:buNone/>
              <a:defRPr sz="1400">
                <a:solidFill>
                  <a:schemeClr val="accent6"/>
                </a:solidFill>
                <a:latin typeface="Arial"/>
                <a:ea typeface="Arial"/>
                <a:cs typeface="Arial"/>
                <a:sym typeface="Arial"/>
              </a:defRPr>
            </a:lvl5pPr>
            <a:lvl6pPr marL="0" marR="0" lvl="5" indent="0" algn="r">
              <a:spcBef>
                <a:spcPts val="0"/>
              </a:spcBef>
              <a:buNone/>
              <a:defRPr sz="1400">
                <a:solidFill>
                  <a:schemeClr val="accent6"/>
                </a:solidFill>
                <a:latin typeface="Arial"/>
                <a:ea typeface="Arial"/>
                <a:cs typeface="Arial"/>
                <a:sym typeface="Arial"/>
              </a:defRPr>
            </a:lvl6pPr>
            <a:lvl7pPr marL="0" marR="0" lvl="6" indent="0" algn="r">
              <a:spcBef>
                <a:spcPts val="0"/>
              </a:spcBef>
              <a:buNone/>
              <a:defRPr sz="1400">
                <a:solidFill>
                  <a:schemeClr val="accent6"/>
                </a:solidFill>
                <a:latin typeface="Arial"/>
                <a:ea typeface="Arial"/>
                <a:cs typeface="Arial"/>
                <a:sym typeface="Arial"/>
              </a:defRPr>
            </a:lvl7pPr>
            <a:lvl8pPr marL="0" marR="0" lvl="7" indent="0" algn="r">
              <a:spcBef>
                <a:spcPts val="0"/>
              </a:spcBef>
              <a:buNone/>
              <a:defRPr sz="1400">
                <a:solidFill>
                  <a:schemeClr val="accent6"/>
                </a:solidFill>
                <a:latin typeface="Arial"/>
                <a:ea typeface="Arial"/>
                <a:cs typeface="Arial"/>
                <a:sym typeface="Arial"/>
              </a:defRPr>
            </a:lvl8pPr>
            <a:lvl9pPr marL="0" marR="0" lvl="8" indent="0" algn="r">
              <a:spcBef>
                <a:spcPts val="0"/>
              </a:spcBef>
              <a:buNone/>
              <a:defRPr sz="1400">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ck Background">
  <p:cSld name="Black Background">
    <p:bg>
      <p:bgPr>
        <a:solidFill>
          <a:schemeClr val="dk1"/>
        </a:solidFill>
        <a:effectLst/>
      </p:bgPr>
    </p:bg>
    <p:spTree>
      <p:nvGrpSpPr>
        <p:cNvPr id="1" name="Shape 45"/>
        <p:cNvGrpSpPr/>
        <p:nvPr/>
      </p:nvGrpSpPr>
      <p:grpSpPr>
        <a:xfrm>
          <a:off x="0" y="0"/>
          <a:ext cx="0" cy="0"/>
          <a:chOff x="0" y="0"/>
          <a:chExt cx="0" cy="0"/>
        </a:xfrm>
      </p:grpSpPr>
      <p:sp>
        <p:nvSpPr>
          <p:cNvPr id="46" name="Google Shape;46;p10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b="0" i="0" u="none" strike="noStrike" cap="none">
                <a:solidFill>
                  <a:schemeClr val="accent6"/>
                </a:solidFill>
                <a:latin typeface="Arial"/>
                <a:ea typeface="Arial"/>
                <a:cs typeface="Arial"/>
                <a:sym typeface="Arial"/>
              </a:defRPr>
            </a:lvl1pPr>
            <a:lvl2pPr marL="0" marR="0" lvl="1" indent="0" algn="r">
              <a:spcBef>
                <a:spcPts val="0"/>
              </a:spcBef>
              <a:buNone/>
              <a:defRPr sz="1400" b="0" i="0" u="none" strike="noStrike" cap="none">
                <a:solidFill>
                  <a:schemeClr val="accent6"/>
                </a:solidFill>
                <a:latin typeface="Arial"/>
                <a:ea typeface="Arial"/>
                <a:cs typeface="Arial"/>
                <a:sym typeface="Arial"/>
              </a:defRPr>
            </a:lvl2pPr>
            <a:lvl3pPr marL="0" marR="0" lvl="2" indent="0" algn="r">
              <a:spcBef>
                <a:spcPts val="0"/>
              </a:spcBef>
              <a:buNone/>
              <a:defRPr sz="1400" b="0" i="0" u="none" strike="noStrike" cap="none">
                <a:solidFill>
                  <a:schemeClr val="accent6"/>
                </a:solidFill>
                <a:latin typeface="Arial"/>
                <a:ea typeface="Arial"/>
                <a:cs typeface="Arial"/>
                <a:sym typeface="Arial"/>
              </a:defRPr>
            </a:lvl3pPr>
            <a:lvl4pPr marL="0" marR="0" lvl="3" indent="0" algn="r">
              <a:spcBef>
                <a:spcPts val="0"/>
              </a:spcBef>
              <a:buNone/>
              <a:defRPr sz="1400" b="0" i="0" u="none" strike="noStrike" cap="none">
                <a:solidFill>
                  <a:schemeClr val="accent6"/>
                </a:solidFill>
                <a:latin typeface="Arial"/>
                <a:ea typeface="Arial"/>
                <a:cs typeface="Arial"/>
                <a:sym typeface="Arial"/>
              </a:defRPr>
            </a:lvl4pPr>
            <a:lvl5pPr marL="0" marR="0" lvl="4" indent="0" algn="r">
              <a:spcBef>
                <a:spcPts val="0"/>
              </a:spcBef>
              <a:buNone/>
              <a:defRPr sz="1400" b="0" i="0" u="none" strike="noStrike" cap="none">
                <a:solidFill>
                  <a:schemeClr val="accent6"/>
                </a:solidFill>
                <a:latin typeface="Arial"/>
                <a:ea typeface="Arial"/>
                <a:cs typeface="Arial"/>
                <a:sym typeface="Arial"/>
              </a:defRPr>
            </a:lvl5pPr>
            <a:lvl6pPr marL="0" marR="0" lvl="5" indent="0" algn="r">
              <a:spcBef>
                <a:spcPts val="0"/>
              </a:spcBef>
              <a:buNone/>
              <a:defRPr sz="1400" b="0" i="0" u="none" strike="noStrike" cap="none">
                <a:solidFill>
                  <a:schemeClr val="accent6"/>
                </a:solidFill>
                <a:latin typeface="Arial"/>
                <a:ea typeface="Arial"/>
                <a:cs typeface="Arial"/>
                <a:sym typeface="Arial"/>
              </a:defRPr>
            </a:lvl6pPr>
            <a:lvl7pPr marL="0" marR="0" lvl="6" indent="0" algn="r">
              <a:spcBef>
                <a:spcPts val="0"/>
              </a:spcBef>
              <a:buNone/>
              <a:defRPr sz="1400" b="0" i="0" u="none" strike="noStrike" cap="none">
                <a:solidFill>
                  <a:schemeClr val="accent6"/>
                </a:solidFill>
                <a:latin typeface="Arial"/>
                <a:ea typeface="Arial"/>
                <a:cs typeface="Arial"/>
                <a:sym typeface="Arial"/>
              </a:defRPr>
            </a:lvl7pPr>
            <a:lvl8pPr marL="0" marR="0" lvl="7" indent="0" algn="r">
              <a:spcBef>
                <a:spcPts val="0"/>
              </a:spcBef>
              <a:buNone/>
              <a:defRPr sz="1400" b="0" i="0" u="none" strike="noStrike" cap="none">
                <a:solidFill>
                  <a:schemeClr val="accent6"/>
                </a:solidFill>
                <a:latin typeface="Arial"/>
                <a:ea typeface="Arial"/>
                <a:cs typeface="Arial"/>
                <a:sym typeface="Arial"/>
              </a:defRPr>
            </a:lvl8pPr>
            <a:lvl9pPr marL="0" marR="0" lvl="8" indent="0" algn="r">
              <a:spcBef>
                <a:spcPts val="0"/>
              </a:spcBef>
              <a:buNone/>
              <a:defRPr sz="1400" b="0" i="0" u="none" strike="noStrike" cap="none">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ck Background">
  <p:cSld name="Black Background">
    <p:bg>
      <p:bgPr>
        <a:solidFill>
          <a:schemeClr val="dk1"/>
        </a:solidFill>
        <a:effectLst/>
      </p:bgPr>
    </p:bg>
    <p:spTree>
      <p:nvGrpSpPr>
        <p:cNvPr id="1" name="Shape 51"/>
        <p:cNvGrpSpPr/>
        <p:nvPr/>
      </p:nvGrpSpPr>
      <p:grpSpPr>
        <a:xfrm>
          <a:off x="0" y="0"/>
          <a:ext cx="0" cy="0"/>
          <a:chOff x="0" y="0"/>
          <a:chExt cx="0" cy="0"/>
        </a:xfrm>
      </p:grpSpPr>
      <p:sp>
        <p:nvSpPr>
          <p:cNvPr id="52" name="Google Shape;52;p10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b="0" i="0" u="none" strike="noStrike" cap="none">
                <a:solidFill>
                  <a:schemeClr val="accent6"/>
                </a:solidFill>
                <a:latin typeface="Arial"/>
                <a:ea typeface="Arial"/>
                <a:cs typeface="Arial"/>
                <a:sym typeface="Arial"/>
              </a:defRPr>
            </a:lvl1pPr>
            <a:lvl2pPr marL="0" marR="0" lvl="1" indent="0" algn="r">
              <a:spcBef>
                <a:spcPts val="0"/>
              </a:spcBef>
              <a:buNone/>
              <a:defRPr sz="1400" b="0" i="0" u="none" strike="noStrike" cap="none">
                <a:solidFill>
                  <a:schemeClr val="accent6"/>
                </a:solidFill>
                <a:latin typeface="Arial"/>
                <a:ea typeface="Arial"/>
                <a:cs typeface="Arial"/>
                <a:sym typeface="Arial"/>
              </a:defRPr>
            </a:lvl2pPr>
            <a:lvl3pPr marL="0" marR="0" lvl="2" indent="0" algn="r">
              <a:spcBef>
                <a:spcPts val="0"/>
              </a:spcBef>
              <a:buNone/>
              <a:defRPr sz="1400" b="0" i="0" u="none" strike="noStrike" cap="none">
                <a:solidFill>
                  <a:schemeClr val="accent6"/>
                </a:solidFill>
                <a:latin typeface="Arial"/>
                <a:ea typeface="Arial"/>
                <a:cs typeface="Arial"/>
                <a:sym typeface="Arial"/>
              </a:defRPr>
            </a:lvl3pPr>
            <a:lvl4pPr marL="0" marR="0" lvl="3" indent="0" algn="r">
              <a:spcBef>
                <a:spcPts val="0"/>
              </a:spcBef>
              <a:buNone/>
              <a:defRPr sz="1400" b="0" i="0" u="none" strike="noStrike" cap="none">
                <a:solidFill>
                  <a:schemeClr val="accent6"/>
                </a:solidFill>
                <a:latin typeface="Arial"/>
                <a:ea typeface="Arial"/>
                <a:cs typeface="Arial"/>
                <a:sym typeface="Arial"/>
              </a:defRPr>
            </a:lvl4pPr>
            <a:lvl5pPr marL="0" marR="0" lvl="4" indent="0" algn="r">
              <a:spcBef>
                <a:spcPts val="0"/>
              </a:spcBef>
              <a:buNone/>
              <a:defRPr sz="1400" b="0" i="0" u="none" strike="noStrike" cap="none">
                <a:solidFill>
                  <a:schemeClr val="accent6"/>
                </a:solidFill>
                <a:latin typeface="Arial"/>
                <a:ea typeface="Arial"/>
                <a:cs typeface="Arial"/>
                <a:sym typeface="Arial"/>
              </a:defRPr>
            </a:lvl5pPr>
            <a:lvl6pPr marL="0" marR="0" lvl="5" indent="0" algn="r">
              <a:spcBef>
                <a:spcPts val="0"/>
              </a:spcBef>
              <a:buNone/>
              <a:defRPr sz="1400" b="0" i="0" u="none" strike="noStrike" cap="none">
                <a:solidFill>
                  <a:schemeClr val="accent6"/>
                </a:solidFill>
                <a:latin typeface="Arial"/>
                <a:ea typeface="Arial"/>
                <a:cs typeface="Arial"/>
                <a:sym typeface="Arial"/>
              </a:defRPr>
            </a:lvl6pPr>
            <a:lvl7pPr marL="0" marR="0" lvl="6" indent="0" algn="r">
              <a:spcBef>
                <a:spcPts val="0"/>
              </a:spcBef>
              <a:buNone/>
              <a:defRPr sz="1400" b="0" i="0" u="none" strike="noStrike" cap="none">
                <a:solidFill>
                  <a:schemeClr val="accent6"/>
                </a:solidFill>
                <a:latin typeface="Arial"/>
                <a:ea typeface="Arial"/>
                <a:cs typeface="Arial"/>
                <a:sym typeface="Arial"/>
              </a:defRPr>
            </a:lvl7pPr>
            <a:lvl8pPr marL="0" marR="0" lvl="7" indent="0" algn="r">
              <a:spcBef>
                <a:spcPts val="0"/>
              </a:spcBef>
              <a:buNone/>
              <a:defRPr sz="1400" b="0" i="0" u="none" strike="noStrike" cap="none">
                <a:solidFill>
                  <a:schemeClr val="accent6"/>
                </a:solidFill>
                <a:latin typeface="Arial"/>
                <a:ea typeface="Arial"/>
                <a:cs typeface="Arial"/>
                <a:sym typeface="Arial"/>
              </a:defRPr>
            </a:lvl8pPr>
            <a:lvl9pPr marL="0" marR="0" lvl="8" indent="0" algn="r">
              <a:spcBef>
                <a:spcPts val="0"/>
              </a:spcBef>
              <a:buNone/>
              <a:defRPr sz="1400" b="0" i="0" u="none" strike="noStrike" cap="none">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04"/>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marR="0" lvl="0" algn="ctr" rtl="0">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04"/>
          <p:cNvSpPr txBox="1">
            <a:spLocks noGrp="1"/>
          </p:cNvSpPr>
          <p:nvPr>
            <p:ph type="body" idx="1"/>
          </p:nvPr>
        </p:nvSpPr>
        <p:spPr>
          <a:xfrm>
            <a:off x="609600" y="1600201"/>
            <a:ext cx="10972800" cy="4525963"/>
          </a:xfrm>
          <a:prstGeom prst="rect">
            <a:avLst/>
          </a:prstGeom>
          <a:noFill/>
          <a:ln>
            <a:noFill/>
          </a:ln>
        </p:spPr>
        <p:txBody>
          <a:bodyPr spcFirstLastPara="1" wrap="square" lIns="91425" tIns="45700" rIns="91425" bIns="45700" anchor="t" anchorCtr="0">
            <a:normAutofit/>
          </a:bodyPr>
          <a:lstStyle>
            <a:lvl1pPr marL="457200" marR="0" lvl="0" indent="-228600" algn="l" rtl="0">
              <a:spcBef>
                <a:spcPts val="480"/>
              </a:spcBef>
              <a:spcAft>
                <a:spcPts val="0"/>
              </a:spcAft>
              <a:buClr>
                <a:schemeClr val="dk1"/>
              </a:buClr>
              <a:buSzPts val="2400"/>
              <a:buFont typeface="Arial"/>
              <a:buNone/>
              <a:defRPr sz="2400" b="1" i="0" u="none" strike="noStrike" cap="none">
                <a:solidFill>
                  <a:schemeClr val="dk1"/>
                </a:solidFill>
                <a:latin typeface="Arial"/>
                <a:ea typeface="Arial"/>
                <a:cs typeface="Arial"/>
                <a:sym typeface="Arial"/>
              </a:defRPr>
            </a:lvl1pPr>
            <a:lvl2pPr marL="914400" marR="0" lvl="1" indent="-355600" algn="l" rtl="0">
              <a:spcBef>
                <a:spcPts val="400"/>
              </a:spcBef>
              <a:spcAft>
                <a:spcPts val="0"/>
              </a:spcAft>
              <a:buClr>
                <a:srgbClr val="7F7F7F"/>
              </a:buClr>
              <a:buSzPts val="2000"/>
              <a:buFont typeface="Arial"/>
              <a:buChar char="–"/>
              <a:defRPr sz="2000" b="0" i="0" u="none" strike="noStrike" cap="none">
                <a:solidFill>
                  <a:srgbClr val="7F7F7F"/>
                </a:solidFill>
                <a:latin typeface="Calibri"/>
                <a:ea typeface="Calibri"/>
                <a:cs typeface="Calibri"/>
                <a:sym typeface="Calibri"/>
              </a:defRPr>
            </a:lvl2pPr>
            <a:lvl3pPr marL="1371600" marR="0" lvl="2" indent="-355600" algn="l" rtl="0">
              <a:spcBef>
                <a:spcPts val="400"/>
              </a:spcBef>
              <a:spcAft>
                <a:spcPts val="0"/>
              </a:spcAft>
              <a:buClr>
                <a:srgbClr val="7F7F7F"/>
              </a:buClr>
              <a:buSzPts val="2000"/>
              <a:buFont typeface="Arial"/>
              <a:buChar char="•"/>
              <a:defRPr sz="2000" b="0" i="0" u="none" strike="noStrike" cap="none">
                <a:solidFill>
                  <a:srgbClr val="7F7F7F"/>
                </a:solidFill>
                <a:latin typeface="Calibri"/>
                <a:ea typeface="Calibri"/>
                <a:cs typeface="Calibri"/>
                <a:sym typeface="Calibri"/>
              </a:defRPr>
            </a:lvl3pPr>
            <a:lvl4pPr marL="1828800" marR="0" lvl="3" indent="-355600" algn="l" rtl="0">
              <a:spcBef>
                <a:spcPts val="400"/>
              </a:spcBef>
              <a:spcAft>
                <a:spcPts val="0"/>
              </a:spcAft>
              <a:buClr>
                <a:srgbClr val="7F7F7F"/>
              </a:buClr>
              <a:buSzPts val="2000"/>
              <a:buFont typeface="Arial"/>
              <a:buChar char="–"/>
              <a:defRPr sz="2000" b="0" i="0" u="none" strike="noStrike" cap="none">
                <a:solidFill>
                  <a:srgbClr val="7F7F7F"/>
                </a:solidFill>
                <a:latin typeface="Calibri"/>
                <a:ea typeface="Calibri"/>
                <a:cs typeface="Calibri"/>
                <a:sym typeface="Calibri"/>
              </a:defRPr>
            </a:lvl4pPr>
            <a:lvl5pPr marL="2286000" marR="0" lvl="4" indent="-355600" algn="l" rtl="0">
              <a:spcBef>
                <a:spcPts val="400"/>
              </a:spcBef>
              <a:spcAft>
                <a:spcPts val="0"/>
              </a:spcAft>
              <a:buClr>
                <a:srgbClr val="7F7F7F"/>
              </a:buClr>
              <a:buSzPts val="2000"/>
              <a:buFont typeface="Arial"/>
              <a:buChar char="»"/>
              <a:defRPr sz="2000" b="0" i="0" u="none" strike="noStrike" cap="none">
                <a:solidFill>
                  <a:srgbClr val="7F7F7F"/>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2" name="Google Shape;12;p104"/>
          <p:cNvSpPr txBox="1">
            <a:spLocks noGrp="1"/>
          </p:cNvSpPr>
          <p:nvPr>
            <p:ph type="sldNum" idx="12"/>
          </p:nvPr>
        </p:nvSpPr>
        <p:spPr>
          <a:xfrm>
            <a:off x="8832304" y="6165304"/>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757575"/>
                </a:solidFill>
                <a:latin typeface="Arial"/>
                <a:ea typeface="Arial"/>
                <a:cs typeface="Arial"/>
                <a:sym typeface="Arial"/>
              </a:defRPr>
            </a:lvl1pPr>
            <a:lvl2pPr marL="0" marR="0" lvl="1" indent="0" algn="r" rtl="0">
              <a:spcBef>
                <a:spcPts val="0"/>
              </a:spcBef>
              <a:buNone/>
              <a:defRPr sz="1200" b="0" i="0" u="none" strike="noStrike" cap="none">
                <a:solidFill>
                  <a:srgbClr val="757575"/>
                </a:solidFill>
                <a:latin typeface="Arial"/>
                <a:ea typeface="Arial"/>
                <a:cs typeface="Arial"/>
                <a:sym typeface="Arial"/>
              </a:defRPr>
            </a:lvl2pPr>
            <a:lvl3pPr marL="0" marR="0" lvl="2" indent="0" algn="r" rtl="0">
              <a:spcBef>
                <a:spcPts val="0"/>
              </a:spcBef>
              <a:buNone/>
              <a:defRPr sz="1200" b="0" i="0" u="none" strike="noStrike" cap="none">
                <a:solidFill>
                  <a:srgbClr val="757575"/>
                </a:solidFill>
                <a:latin typeface="Arial"/>
                <a:ea typeface="Arial"/>
                <a:cs typeface="Arial"/>
                <a:sym typeface="Arial"/>
              </a:defRPr>
            </a:lvl3pPr>
            <a:lvl4pPr marL="0" marR="0" lvl="3" indent="0" algn="r" rtl="0">
              <a:spcBef>
                <a:spcPts val="0"/>
              </a:spcBef>
              <a:buNone/>
              <a:defRPr sz="1200" b="0" i="0" u="none" strike="noStrike" cap="none">
                <a:solidFill>
                  <a:srgbClr val="757575"/>
                </a:solidFill>
                <a:latin typeface="Arial"/>
                <a:ea typeface="Arial"/>
                <a:cs typeface="Arial"/>
                <a:sym typeface="Arial"/>
              </a:defRPr>
            </a:lvl4pPr>
            <a:lvl5pPr marL="0" marR="0" lvl="4" indent="0" algn="r" rtl="0">
              <a:spcBef>
                <a:spcPts val="0"/>
              </a:spcBef>
              <a:buNone/>
              <a:defRPr sz="1200" b="0" i="0" u="none" strike="noStrike" cap="none">
                <a:solidFill>
                  <a:srgbClr val="757575"/>
                </a:solidFill>
                <a:latin typeface="Arial"/>
                <a:ea typeface="Arial"/>
                <a:cs typeface="Arial"/>
                <a:sym typeface="Arial"/>
              </a:defRPr>
            </a:lvl5pPr>
            <a:lvl6pPr marL="0" marR="0" lvl="5" indent="0" algn="r" rtl="0">
              <a:spcBef>
                <a:spcPts val="0"/>
              </a:spcBef>
              <a:buNone/>
              <a:defRPr sz="1200" b="0" i="0" u="none" strike="noStrike" cap="none">
                <a:solidFill>
                  <a:srgbClr val="757575"/>
                </a:solidFill>
                <a:latin typeface="Arial"/>
                <a:ea typeface="Arial"/>
                <a:cs typeface="Arial"/>
                <a:sym typeface="Arial"/>
              </a:defRPr>
            </a:lvl6pPr>
            <a:lvl7pPr marL="0" marR="0" lvl="6" indent="0" algn="r" rtl="0">
              <a:spcBef>
                <a:spcPts val="0"/>
              </a:spcBef>
              <a:buNone/>
              <a:defRPr sz="1200" b="0" i="0" u="none" strike="noStrike" cap="none">
                <a:solidFill>
                  <a:srgbClr val="757575"/>
                </a:solidFill>
                <a:latin typeface="Arial"/>
                <a:ea typeface="Arial"/>
                <a:cs typeface="Arial"/>
                <a:sym typeface="Arial"/>
              </a:defRPr>
            </a:lvl7pPr>
            <a:lvl8pPr marL="0" marR="0" lvl="7" indent="0" algn="r" rtl="0">
              <a:spcBef>
                <a:spcPts val="0"/>
              </a:spcBef>
              <a:buNone/>
              <a:defRPr sz="1200" b="0" i="0" u="none" strike="noStrike" cap="none">
                <a:solidFill>
                  <a:srgbClr val="757575"/>
                </a:solidFill>
                <a:latin typeface="Arial"/>
                <a:ea typeface="Arial"/>
                <a:cs typeface="Arial"/>
                <a:sym typeface="Arial"/>
              </a:defRPr>
            </a:lvl8pPr>
            <a:lvl9pPr marL="0" marR="0" lvl="8" indent="0" algn="r" rtl="0">
              <a:spcBef>
                <a:spcPts val="0"/>
              </a:spcBef>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Lst>
  <p:transition>
    <p:fade/>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47"/>
        <p:cNvGrpSpPr/>
        <p:nvPr/>
      </p:nvGrpSpPr>
      <p:grpSpPr>
        <a:xfrm>
          <a:off x="0" y="0"/>
          <a:ext cx="0" cy="0"/>
          <a:chOff x="0" y="0"/>
          <a:chExt cx="0" cy="0"/>
        </a:xfrm>
      </p:grpSpPr>
      <p:sp>
        <p:nvSpPr>
          <p:cNvPr id="48" name="Google Shape;48;p107"/>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marR="0" lvl="0" algn="ctr" rtl="0">
              <a:spcBef>
                <a:spcPts val="0"/>
              </a:spcBef>
              <a:spcAft>
                <a:spcPts val="0"/>
              </a:spcAft>
              <a:buClr>
                <a:schemeClr val="lt1"/>
              </a:buClr>
              <a:buSzPts val="3200"/>
              <a:buFont typeface="Arial"/>
              <a:buNone/>
              <a:defRPr sz="3200" b="1" i="0" u="none" strike="noStrike" cap="none">
                <a:solidFill>
                  <a:schemeClr val="lt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9" name="Google Shape;49;p107"/>
          <p:cNvSpPr txBox="1">
            <a:spLocks noGrp="1"/>
          </p:cNvSpPr>
          <p:nvPr>
            <p:ph type="body" idx="1"/>
          </p:nvPr>
        </p:nvSpPr>
        <p:spPr>
          <a:xfrm>
            <a:off x="609600" y="1600201"/>
            <a:ext cx="10972800" cy="4525963"/>
          </a:xfrm>
          <a:prstGeom prst="rect">
            <a:avLst/>
          </a:prstGeom>
          <a:noFill/>
          <a:ln>
            <a:noFill/>
          </a:ln>
        </p:spPr>
        <p:txBody>
          <a:bodyPr spcFirstLastPara="1" wrap="square" lIns="91425" tIns="45700" rIns="91425" bIns="45700" anchor="t" anchorCtr="0">
            <a:normAutofit/>
          </a:bodyPr>
          <a:lstStyle>
            <a:lvl1pPr marL="457200" marR="0" lvl="0" indent="-228600" algn="l" rtl="0">
              <a:spcBef>
                <a:spcPts val="480"/>
              </a:spcBef>
              <a:spcAft>
                <a:spcPts val="0"/>
              </a:spcAft>
              <a:buClr>
                <a:schemeClr val="lt1"/>
              </a:buClr>
              <a:buSzPts val="2400"/>
              <a:buFont typeface="Arial"/>
              <a:buNone/>
              <a:defRPr sz="2400" b="1" i="0" u="none" strike="noStrike" cap="none">
                <a:solidFill>
                  <a:schemeClr val="lt1"/>
                </a:solidFill>
                <a:latin typeface="Arial"/>
                <a:ea typeface="Arial"/>
                <a:cs typeface="Arial"/>
                <a:sym typeface="Arial"/>
              </a:defRPr>
            </a:lvl1pPr>
            <a:lvl2pPr marL="914400" marR="0" lvl="1"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6pPr>
            <a:lvl7pPr marL="3200400" marR="0" lvl="6"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7pPr>
            <a:lvl8pPr marL="3657600" marR="0" lvl="7"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8pPr>
            <a:lvl9pPr marL="4114800" marR="0" lvl="8"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9pPr>
          </a:lstStyle>
          <a:p>
            <a:endParaRPr/>
          </a:p>
        </p:txBody>
      </p:sp>
      <p:sp>
        <p:nvSpPr>
          <p:cNvPr id="50" name="Google Shape;50;p107"/>
          <p:cNvSpPr txBox="1">
            <a:spLocks noGrp="1"/>
          </p:cNvSpPr>
          <p:nvPr>
            <p:ph type="sldNum" idx="12"/>
          </p:nvPr>
        </p:nvSpPr>
        <p:spPr>
          <a:xfrm>
            <a:off x="8832304" y="6165304"/>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chemeClr val="lt1"/>
                </a:solidFill>
                <a:latin typeface="Arial"/>
                <a:ea typeface="Arial"/>
                <a:cs typeface="Arial"/>
                <a:sym typeface="Arial"/>
              </a:defRPr>
            </a:lvl1pPr>
            <a:lvl2pPr marL="0" marR="0" lvl="1" indent="0" algn="r" rtl="0">
              <a:spcBef>
                <a:spcPts val="0"/>
              </a:spcBef>
              <a:buNone/>
              <a:defRPr sz="1200" b="0" i="0" u="none" strike="noStrike" cap="none">
                <a:solidFill>
                  <a:schemeClr val="lt1"/>
                </a:solidFill>
                <a:latin typeface="Arial"/>
                <a:ea typeface="Arial"/>
                <a:cs typeface="Arial"/>
                <a:sym typeface="Arial"/>
              </a:defRPr>
            </a:lvl2pPr>
            <a:lvl3pPr marL="0" marR="0" lvl="2" indent="0" algn="r" rtl="0">
              <a:spcBef>
                <a:spcPts val="0"/>
              </a:spcBef>
              <a:buNone/>
              <a:defRPr sz="1200" b="0" i="0" u="none" strike="noStrike" cap="none">
                <a:solidFill>
                  <a:schemeClr val="lt1"/>
                </a:solidFill>
                <a:latin typeface="Arial"/>
                <a:ea typeface="Arial"/>
                <a:cs typeface="Arial"/>
                <a:sym typeface="Arial"/>
              </a:defRPr>
            </a:lvl3pPr>
            <a:lvl4pPr marL="0" marR="0" lvl="3" indent="0" algn="r" rtl="0">
              <a:spcBef>
                <a:spcPts val="0"/>
              </a:spcBef>
              <a:buNone/>
              <a:defRPr sz="1200" b="0" i="0" u="none" strike="noStrike" cap="none">
                <a:solidFill>
                  <a:schemeClr val="lt1"/>
                </a:solidFill>
                <a:latin typeface="Arial"/>
                <a:ea typeface="Arial"/>
                <a:cs typeface="Arial"/>
                <a:sym typeface="Arial"/>
              </a:defRPr>
            </a:lvl4pPr>
            <a:lvl5pPr marL="0" marR="0" lvl="4" indent="0" algn="r" rtl="0">
              <a:spcBef>
                <a:spcPts val="0"/>
              </a:spcBef>
              <a:buNone/>
              <a:defRPr sz="1200" b="0" i="0" u="none" strike="noStrike" cap="none">
                <a:solidFill>
                  <a:schemeClr val="lt1"/>
                </a:solidFill>
                <a:latin typeface="Arial"/>
                <a:ea typeface="Arial"/>
                <a:cs typeface="Arial"/>
                <a:sym typeface="Arial"/>
              </a:defRPr>
            </a:lvl5pPr>
            <a:lvl6pPr marL="0" marR="0" lvl="5" indent="0" algn="r" rtl="0">
              <a:spcBef>
                <a:spcPts val="0"/>
              </a:spcBef>
              <a:buNone/>
              <a:defRPr sz="1200" b="0" i="0" u="none" strike="noStrike" cap="none">
                <a:solidFill>
                  <a:schemeClr val="lt1"/>
                </a:solidFill>
                <a:latin typeface="Arial"/>
                <a:ea typeface="Arial"/>
                <a:cs typeface="Arial"/>
                <a:sym typeface="Arial"/>
              </a:defRPr>
            </a:lvl6pPr>
            <a:lvl7pPr marL="0" marR="0" lvl="6" indent="0" algn="r" rtl="0">
              <a:spcBef>
                <a:spcPts val="0"/>
              </a:spcBef>
              <a:buNone/>
              <a:defRPr sz="1200" b="0" i="0" u="none" strike="noStrike" cap="none">
                <a:solidFill>
                  <a:schemeClr val="lt1"/>
                </a:solidFill>
                <a:latin typeface="Arial"/>
                <a:ea typeface="Arial"/>
                <a:cs typeface="Arial"/>
                <a:sym typeface="Arial"/>
              </a:defRPr>
            </a:lvl7pPr>
            <a:lvl8pPr marL="0" marR="0" lvl="7" indent="0" algn="r" rtl="0">
              <a:spcBef>
                <a:spcPts val="0"/>
              </a:spcBef>
              <a:buNone/>
              <a:defRPr sz="1200" b="0" i="0" u="none" strike="noStrike" cap="none">
                <a:solidFill>
                  <a:schemeClr val="lt1"/>
                </a:solidFill>
                <a:latin typeface="Arial"/>
                <a:ea typeface="Arial"/>
                <a:cs typeface="Arial"/>
                <a:sym typeface="Arial"/>
              </a:defRPr>
            </a:lvl8pPr>
            <a:lvl9pPr marL="0" marR="0" lvl="8" indent="0" algn="r" rtl="0">
              <a:spcBef>
                <a:spcPts val="0"/>
              </a:spcBef>
              <a:buNone/>
              <a:defRPr sz="1200" b="0" i="0" u="none" strike="noStrike" cap="none">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3658" r:id="rId1"/>
  </p:sldLayoutIdLst>
  <p:transition>
    <p:fade/>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0.xml"/><Relationship Id="rId1" Type="http://schemas.openxmlformats.org/officeDocument/2006/relationships/slideLayout" Target="../slideLayouts/slideLayout9.xml"/><Relationship Id="rId5" Type="http://schemas.openxmlformats.org/officeDocument/2006/relationships/image" Target="../media/image14.jpg"/><Relationship Id="rId4" Type="http://schemas.openxmlformats.org/officeDocument/2006/relationships/image" Target="../media/image13.jpg"/></Relationships>
</file>

<file path=ppt/slides/_rels/slide100.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notesSlide" Target="../notesSlides/notesSlide100.xml"/><Relationship Id="rId1" Type="http://schemas.openxmlformats.org/officeDocument/2006/relationships/slideLayout" Target="../slideLayouts/slideLayout9.xml"/></Relationships>
</file>

<file path=ppt/slides/_rels/slide101.xml.rels><?xml version="1.0" encoding="UTF-8" standalone="yes"?>
<Relationships xmlns="http://schemas.openxmlformats.org/package/2006/relationships"><Relationship Id="rId3" Type="http://schemas.openxmlformats.org/officeDocument/2006/relationships/image" Target="../media/image127.jpg"/><Relationship Id="rId2" Type="http://schemas.openxmlformats.org/officeDocument/2006/relationships/notesSlide" Target="../notesSlides/notesSlide101.xml"/><Relationship Id="rId1" Type="http://schemas.openxmlformats.org/officeDocument/2006/relationships/slideLayout" Target="../slideLayouts/slideLayout9.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notesSlide" Target="../notesSlides/notesSlide103.xml"/><Relationship Id="rId1" Type="http://schemas.openxmlformats.org/officeDocument/2006/relationships/slideLayout" Target="../slideLayouts/slideLayout9.xml"/><Relationship Id="rId4" Type="http://schemas.openxmlformats.org/officeDocument/2006/relationships/image" Target="../media/image128.png"/></Relationships>
</file>

<file path=ppt/slides/_rels/slide1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1.xml"/><Relationship Id="rId1" Type="http://schemas.openxmlformats.org/officeDocument/2006/relationships/slideLayout" Target="../slideLayouts/slideLayout9.xml"/><Relationship Id="rId6" Type="http://schemas.openxmlformats.org/officeDocument/2006/relationships/image" Target="../media/image18.jpg"/><Relationship Id="rId5" Type="http://schemas.openxmlformats.org/officeDocument/2006/relationships/image" Target="../media/image17.jpg"/><Relationship Id="rId4" Type="http://schemas.openxmlformats.org/officeDocument/2006/relationships/image" Target="../media/image16.jpg"/></Relationships>
</file>

<file path=ppt/slides/_rels/slide12.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22.png"/></Relationships>
</file>

<file path=ppt/slides/_rels/slide18.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3.png"/><Relationship Id="rId3" Type="http://schemas.openxmlformats.org/officeDocument/2006/relationships/image" Target="../media/image23.png"/><Relationship Id="rId7" Type="http://schemas.openxmlformats.org/officeDocument/2006/relationships/image" Target="../media/image27.png"/><Relationship Id="rId12"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image" Target="../media/image26.png"/><Relationship Id="rId11" Type="http://schemas.openxmlformats.org/officeDocument/2006/relationships/image" Target="../media/image31.png"/><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27.xml"/><Relationship Id="rId1" Type="http://schemas.openxmlformats.org/officeDocument/2006/relationships/slideLayout" Target="../slideLayouts/slideLayout9.xml"/><Relationship Id="rId4" Type="http://schemas.openxmlformats.org/officeDocument/2006/relationships/image" Target="../media/image31.jpg"/></Relationships>
</file>

<file path=ppt/slides/_rels/slide28.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oleObject" Target="../embeddings/oleObject2.bin"/><Relationship Id="rId7" Type="http://schemas.openxmlformats.org/officeDocument/2006/relationships/image" Target="../media/image36.png"/><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image" Target="../media/image35.png"/><Relationship Id="rId5" Type="http://schemas.openxmlformats.org/officeDocument/2006/relationships/image" Target="../media/image19.jpg"/><Relationship Id="rId4" Type="http://schemas.openxmlformats.org/officeDocument/2006/relationships/image" Target="../media/image34.png"/></Relationships>
</file>

<file path=ppt/slides/_rels/slide29.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30.xml"/><Relationship Id="rId1" Type="http://schemas.openxmlformats.org/officeDocument/2006/relationships/slideLayout" Target="../slideLayouts/slideLayout9.xml"/><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1.xml"/><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42.png"/></Relationships>
</file>

<file path=ppt/slides/_rels/slide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4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6.xml"/><Relationship Id="rId1" Type="http://schemas.openxmlformats.org/officeDocument/2006/relationships/slideLayout" Target="../slideLayouts/slideLayout3.xml"/><Relationship Id="rId5" Type="http://schemas.openxmlformats.org/officeDocument/2006/relationships/image" Target="../media/image47.png"/><Relationship Id="rId4" Type="http://schemas.openxmlformats.org/officeDocument/2006/relationships/image" Target="../media/image46.png"/></Relationships>
</file>

<file path=ppt/slides/_rels/slide37.xml.rels><?xml version="1.0" encoding="UTF-8" standalone="yes"?>
<Relationships xmlns="http://schemas.openxmlformats.org/package/2006/relationships"><Relationship Id="rId8" Type="http://schemas.openxmlformats.org/officeDocument/2006/relationships/image" Target="../media/image51.wmf"/><Relationship Id="rId3" Type="http://schemas.openxmlformats.org/officeDocument/2006/relationships/image" Target="../media/image48.png"/><Relationship Id="rId7" Type="http://schemas.openxmlformats.org/officeDocument/2006/relationships/oleObject" Target="../embeddings/oleObject5.bin"/><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image" Target="../media/image50.wmf"/><Relationship Id="rId5" Type="http://schemas.openxmlformats.org/officeDocument/2006/relationships/oleObject" Target="../embeddings/oleObject4.bin"/><Relationship Id="rId4" Type="http://schemas.openxmlformats.org/officeDocument/2006/relationships/image" Target="../media/image49.png"/></Relationships>
</file>

<file path=ppt/slides/_rels/slide38.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41.xml"/><Relationship Id="rId1" Type="http://schemas.openxmlformats.org/officeDocument/2006/relationships/slideLayout" Target="../slideLayouts/slideLayout9.xml"/><Relationship Id="rId5" Type="http://schemas.openxmlformats.org/officeDocument/2006/relationships/image" Target="../media/image56.jpg"/><Relationship Id="rId4" Type="http://schemas.openxmlformats.org/officeDocument/2006/relationships/image" Target="../media/image55.jpg"/></Relationships>
</file>

<file path=ppt/slides/_rels/slide4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42.xml"/><Relationship Id="rId1" Type="http://schemas.openxmlformats.org/officeDocument/2006/relationships/slideLayout" Target="../slideLayouts/slideLayout3.xml"/><Relationship Id="rId6" Type="http://schemas.openxmlformats.org/officeDocument/2006/relationships/image" Target="../media/image58.wmf"/><Relationship Id="rId5" Type="http://schemas.openxmlformats.org/officeDocument/2006/relationships/oleObject" Target="../embeddings/oleObject7.bin"/><Relationship Id="rId4" Type="http://schemas.openxmlformats.org/officeDocument/2006/relationships/image" Target="../media/image57.wmf"/></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8" Type="http://schemas.openxmlformats.org/officeDocument/2006/relationships/image" Target="../media/image61.wmf"/><Relationship Id="rId3" Type="http://schemas.openxmlformats.org/officeDocument/2006/relationships/oleObject" Target="../embeddings/oleObject8.bin"/><Relationship Id="rId7" Type="http://schemas.openxmlformats.org/officeDocument/2006/relationships/oleObject" Target="../embeddings/oleObject10.bin"/><Relationship Id="rId2" Type="http://schemas.openxmlformats.org/officeDocument/2006/relationships/notesSlide" Target="../notesSlides/notesSlide44.xml"/><Relationship Id="rId1" Type="http://schemas.openxmlformats.org/officeDocument/2006/relationships/slideLayout" Target="../slideLayouts/slideLayout3.xml"/><Relationship Id="rId6" Type="http://schemas.openxmlformats.org/officeDocument/2006/relationships/image" Target="../media/image60.wmf"/><Relationship Id="rId5" Type="http://schemas.openxmlformats.org/officeDocument/2006/relationships/oleObject" Target="../embeddings/oleObject9.bin"/><Relationship Id="rId4" Type="http://schemas.openxmlformats.org/officeDocument/2006/relationships/image" Target="../media/image59.emf"/></Relationships>
</file>

<file path=ppt/slides/_rels/slide45.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notesSlide" Target="../notesSlides/notesSlide45.xml"/><Relationship Id="rId1" Type="http://schemas.openxmlformats.org/officeDocument/2006/relationships/slideLayout" Target="../slideLayouts/slideLayout3.xml"/><Relationship Id="rId6" Type="http://schemas.openxmlformats.org/officeDocument/2006/relationships/image" Target="../media/image63.wmf"/><Relationship Id="rId5" Type="http://schemas.openxmlformats.org/officeDocument/2006/relationships/oleObject" Target="../embeddings/oleObject12.bin"/><Relationship Id="rId4" Type="http://schemas.openxmlformats.org/officeDocument/2006/relationships/image" Target="../media/image62.wmf"/></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8" Type="http://schemas.openxmlformats.org/officeDocument/2006/relationships/image" Target="../media/image66.wmf"/><Relationship Id="rId3" Type="http://schemas.openxmlformats.org/officeDocument/2006/relationships/oleObject" Target="../embeddings/oleObject13.bin"/><Relationship Id="rId7" Type="http://schemas.openxmlformats.org/officeDocument/2006/relationships/oleObject" Target="../embeddings/oleObject15.bin"/><Relationship Id="rId2" Type="http://schemas.openxmlformats.org/officeDocument/2006/relationships/notesSlide" Target="../notesSlides/notesSlide47.xml"/><Relationship Id="rId1" Type="http://schemas.openxmlformats.org/officeDocument/2006/relationships/slideLayout" Target="../slideLayouts/slideLayout3.xml"/><Relationship Id="rId6" Type="http://schemas.openxmlformats.org/officeDocument/2006/relationships/image" Target="../media/image65.wmf"/><Relationship Id="rId5" Type="http://schemas.openxmlformats.org/officeDocument/2006/relationships/oleObject" Target="../embeddings/oleObject14.bin"/><Relationship Id="rId10" Type="http://schemas.openxmlformats.org/officeDocument/2006/relationships/image" Target="../media/image67.wmf"/><Relationship Id="rId4" Type="http://schemas.openxmlformats.org/officeDocument/2006/relationships/image" Target="../media/image64.wmf"/><Relationship Id="rId9" Type="http://schemas.openxmlformats.org/officeDocument/2006/relationships/oleObject" Target="../embeddings/oleObject16.bin"/></Relationships>
</file>

<file path=ppt/slides/_rels/slide48.xml.rels><?xml version="1.0" encoding="UTF-8" standalone="yes"?>
<Relationships xmlns="http://schemas.openxmlformats.org/package/2006/relationships"><Relationship Id="rId3" Type="http://schemas.openxmlformats.org/officeDocument/2006/relationships/oleObject" Target="../embeddings/oleObject17.bin"/><Relationship Id="rId7" Type="http://schemas.openxmlformats.org/officeDocument/2006/relationships/image" Target="../media/image70.png"/><Relationship Id="rId2" Type="http://schemas.openxmlformats.org/officeDocument/2006/relationships/notesSlide" Target="../notesSlides/notesSlide48.xml"/><Relationship Id="rId1" Type="http://schemas.openxmlformats.org/officeDocument/2006/relationships/slideLayout" Target="../slideLayouts/slideLayout3.xml"/><Relationship Id="rId6" Type="http://schemas.openxmlformats.org/officeDocument/2006/relationships/image" Target="../media/image69.wmf"/><Relationship Id="rId5" Type="http://schemas.openxmlformats.org/officeDocument/2006/relationships/oleObject" Target="../embeddings/oleObject18.bin"/><Relationship Id="rId4" Type="http://schemas.openxmlformats.org/officeDocument/2006/relationships/image" Target="../media/image68.wmf"/></Relationships>
</file>

<file path=ppt/slides/_rels/slide4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49.xml"/><Relationship Id="rId1" Type="http://schemas.openxmlformats.org/officeDocument/2006/relationships/slideLayout" Target="../slideLayouts/slideLayout3.xml"/><Relationship Id="rId5" Type="http://schemas.openxmlformats.org/officeDocument/2006/relationships/image" Target="../media/image73.png"/><Relationship Id="rId4" Type="http://schemas.openxmlformats.org/officeDocument/2006/relationships/image" Target="../media/image72.png"/></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7.xml"/><Relationship Id="rId1" Type="http://schemas.openxmlformats.org/officeDocument/2006/relationships/slideLayout" Target="../slideLayouts/slideLayout4.xml"/><Relationship Id="rId5" Type="http://schemas.openxmlformats.org/officeDocument/2006/relationships/image" Target="../media/image77.png"/><Relationship Id="rId4" Type="http://schemas.openxmlformats.org/officeDocument/2006/relationships/image" Target="../media/image76.png"/></Relationships>
</file>

<file path=ppt/slides/_rels/slide5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6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60.xml"/><Relationship Id="rId1" Type="http://schemas.openxmlformats.org/officeDocument/2006/relationships/slideLayout" Target="../slideLayouts/slideLayout4.xml"/><Relationship Id="rId5" Type="http://schemas.openxmlformats.org/officeDocument/2006/relationships/image" Target="../media/image82.png"/><Relationship Id="rId4" Type="http://schemas.openxmlformats.org/officeDocument/2006/relationships/image" Target="../media/image81.png"/></Relationships>
</file>

<file path=ppt/slides/_rels/slide6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88.png"/><Relationship Id="rId2" Type="http://schemas.openxmlformats.org/officeDocument/2006/relationships/notesSlide" Target="../notesSlides/notesSlide65.xml"/><Relationship Id="rId1" Type="http://schemas.openxmlformats.org/officeDocument/2006/relationships/slideLayout" Target="../slideLayouts/slideLayout4.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6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8" Type="http://schemas.openxmlformats.org/officeDocument/2006/relationships/image" Target="../media/image93.wmf"/><Relationship Id="rId3" Type="http://schemas.openxmlformats.org/officeDocument/2006/relationships/oleObject" Target="../embeddings/oleObject19.bin"/><Relationship Id="rId7" Type="http://schemas.openxmlformats.org/officeDocument/2006/relationships/oleObject" Target="../embeddings/oleObject21.bin"/><Relationship Id="rId2" Type="http://schemas.openxmlformats.org/officeDocument/2006/relationships/notesSlide" Target="../notesSlides/notesSlide68.xml"/><Relationship Id="rId1" Type="http://schemas.openxmlformats.org/officeDocument/2006/relationships/slideLayout" Target="../slideLayouts/slideLayout4.xml"/><Relationship Id="rId6" Type="http://schemas.openxmlformats.org/officeDocument/2006/relationships/image" Target="../media/image92.wmf"/><Relationship Id="rId5" Type="http://schemas.openxmlformats.org/officeDocument/2006/relationships/oleObject" Target="../embeddings/oleObject20.bin"/><Relationship Id="rId10" Type="http://schemas.openxmlformats.org/officeDocument/2006/relationships/image" Target="../media/image94.wmf"/><Relationship Id="rId4" Type="http://schemas.openxmlformats.org/officeDocument/2006/relationships/image" Target="../media/image91.wmf"/><Relationship Id="rId9" Type="http://schemas.openxmlformats.org/officeDocument/2006/relationships/oleObject" Target="../embeddings/oleObject22.bin"/></Relationships>
</file>

<file path=ppt/slides/_rels/slide6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1.xml"/><Relationship Id="rId1" Type="http://schemas.openxmlformats.org/officeDocument/2006/relationships/slideLayout" Target="../slideLayouts/slideLayout3.xml"/><Relationship Id="rId5" Type="http://schemas.openxmlformats.org/officeDocument/2006/relationships/image" Target="../media/image96.png"/><Relationship Id="rId4" Type="http://schemas.openxmlformats.org/officeDocument/2006/relationships/image" Target="../media/image46.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74.xml"/><Relationship Id="rId1" Type="http://schemas.openxmlformats.org/officeDocument/2006/relationships/slideLayout" Target="../slideLayouts/slideLayout3.xml"/><Relationship Id="rId5" Type="http://schemas.openxmlformats.org/officeDocument/2006/relationships/image" Target="../media/image99.png"/><Relationship Id="rId4" Type="http://schemas.openxmlformats.org/officeDocument/2006/relationships/image" Target="../media/image98.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8.xml"/><Relationship Id="rId1" Type="http://schemas.openxmlformats.org/officeDocument/2006/relationships/slideLayout" Target="../slideLayouts/slideLayout9.xml"/><Relationship Id="rId4" Type="http://schemas.openxmlformats.org/officeDocument/2006/relationships/image" Target="../media/image9.png"/></Relationships>
</file>

<file path=ppt/slides/_rels/slide8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4.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105.png"/></Relationships>
</file>

<file path=ppt/slides/_rels/slide81.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notesSlide" Target="../notesSlides/notesSlide84.xml"/><Relationship Id="rId1" Type="http://schemas.openxmlformats.org/officeDocument/2006/relationships/slideLayout" Target="../slideLayouts/slideLayout4.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9.png"/></Relationships>
</file>

<file path=ppt/slides/_rels/slide85.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85.xml"/><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86.xml"/><Relationship Id="rId1" Type="http://schemas.openxmlformats.org/officeDocument/2006/relationships/slideLayout" Target="../slideLayouts/slideLayout9.xml"/><Relationship Id="rId4" Type="http://schemas.openxmlformats.org/officeDocument/2006/relationships/image" Target="../media/image114.png"/></Relationships>
</file>

<file path=ppt/slides/_rels/slide8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87.xml"/><Relationship Id="rId1" Type="http://schemas.openxmlformats.org/officeDocument/2006/relationships/slideLayout" Target="../slideLayouts/slideLayout9.xml"/></Relationships>
</file>

<file path=ppt/slides/_rels/slide8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8.xml"/><Relationship Id="rId1" Type="http://schemas.openxmlformats.org/officeDocument/2006/relationships/slideLayout" Target="../slideLayouts/slideLayout9.xml"/></Relationships>
</file>

<file path=ppt/slides/_rels/slide8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89.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9.xml"/><Relationship Id="rId4" Type="http://schemas.openxmlformats.org/officeDocument/2006/relationships/image" Target="../media/image11.png"/></Relationships>
</file>

<file path=ppt/slides/_rels/slide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0.xml"/><Relationship Id="rId1" Type="http://schemas.openxmlformats.org/officeDocument/2006/relationships/slideLayout" Target="../slideLayouts/slideLayout9.xml"/></Relationships>
</file>

<file path=ppt/slides/_rels/slide9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1.xml"/><Relationship Id="rId1" Type="http://schemas.openxmlformats.org/officeDocument/2006/relationships/slideLayout" Target="../slideLayouts/slideLayout9.xml"/><Relationship Id="rId4" Type="http://schemas.openxmlformats.org/officeDocument/2006/relationships/image" Target="../media/image118.png"/></Relationships>
</file>

<file path=ppt/slides/_rels/slide9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2.xml"/><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3.xml"/><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3" Type="http://schemas.openxmlformats.org/officeDocument/2006/relationships/image" Target="../media/image121.jpg"/><Relationship Id="rId2" Type="http://schemas.openxmlformats.org/officeDocument/2006/relationships/notesSlide" Target="../notesSlides/notesSlide94.xml"/><Relationship Id="rId1" Type="http://schemas.openxmlformats.org/officeDocument/2006/relationships/slideLayout" Target="../slideLayouts/slideLayout9.xml"/></Relationships>
</file>

<file path=ppt/slides/_rels/slide95.xml.rels><?xml version="1.0" encoding="UTF-8" standalone="yes"?>
<Relationships xmlns="http://schemas.openxmlformats.org/package/2006/relationships"><Relationship Id="rId3" Type="http://schemas.openxmlformats.org/officeDocument/2006/relationships/image" Target="../media/image122.jpg"/><Relationship Id="rId2" Type="http://schemas.openxmlformats.org/officeDocument/2006/relationships/notesSlide" Target="../notesSlides/notesSlide95.xml"/><Relationship Id="rId1" Type="http://schemas.openxmlformats.org/officeDocument/2006/relationships/slideLayout" Target="../slideLayouts/slideLayout9.xml"/></Relationships>
</file>

<file path=ppt/slides/_rels/slide96.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notesSlide" Target="../notesSlides/notesSlide96.xml"/><Relationship Id="rId1" Type="http://schemas.openxmlformats.org/officeDocument/2006/relationships/slideLayout" Target="../slideLayouts/slideLayout9.xml"/></Relationships>
</file>

<file path=ppt/slides/_rels/slide9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97.xml"/><Relationship Id="rId1" Type="http://schemas.openxmlformats.org/officeDocument/2006/relationships/slideLayout" Target="../slideLayouts/slideLayout9.xml"/></Relationships>
</file>

<file path=ppt/slides/_rels/slide98.xml.rels><?xml version="1.0" encoding="UTF-8" standalone="yes"?>
<Relationships xmlns="http://schemas.openxmlformats.org/package/2006/relationships"><Relationship Id="rId3" Type="http://schemas.openxmlformats.org/officeDocument/2006/relationships/image" Target="../media/image124.jpg"/><Relationship Id="rId2" Type="http://schemas.openxmlformats.org/officeDocument/2006/relationships/notesSlide" Target="../notesSlides/notesSlide98.xml"/><Relationship Id="rId1" Type="http://schemas.openxmlformats.org/officeDocument/2006/relationships/slideLayout" Target="../slideLayouts/slideLayout9.xml"/></Relationships>
</file>

<file path=ppt/slides/_rels/slide99.xml.rels><?xml version="1.0" encoding="UTF-8" standalone="yes"?>
<Relationships xmlns="http://schemas.openxmlformats.org/package/2006/relationships"><Relationship Id="rId3" Type="http://schemas.openxmlformats.org/officeDocument/2006/relationships/image" Target="../media/image125.jpg"/><Relationship Id="rId2" Type="http://schemas.openxmlformats.org/officeDocument/2006/relationships/notesSlide" Target="../notesSlides/notesSlide9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pic>
        <p:nvPicPr>
          <p:cNvPr id="61" name="Google Shape;61;p1"/>
          <p:cNvPicPr preferRelativeResize="0"/>
          <p:nvPr/>
        </p:nvPicPr>
        <p:blipFill rotWithShape="1">
          <a:blip r:embed="rId3">
            <a:alphaModFix/>
          </a:blip>
          <a:srcRect/>
          <a:stretch/>
        </p:blipFill>
        <p:spPr>
          <a:xfrm>
            <a:off x="284929" y="268484"/>
            <a:ext cx="4674529" cy="6321031"/>
          </a:xfrm>
          <a:prstGeom prst="rect">
            <a:avLst/>
          </a:prstGeom>
          <a:noFill/>
          <a:ln>
            <a:noFill/>
          </a:ln>
        </p:spPr>
      </p:pic>
      <p:sp>
        <p:nvSpPr>
          <p:cNvPr id="59" name="Google Shape;59;p1"/>
          <p:cNvSpPr txBox="1"/>
          <p:nvPr/>
        </p:nvSpPr>
        <p:spPr>
          <a:xfrm>
            <a:off x="5123384" y="4700353"/>
            <a:ext cx="3273425" cy="30773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1400"/>
              <a:buFont typeface="Arial Narrow"/>
              <a:buNone/>
            </a:pPr>
            <a:r>
              <a:rPr lang="en-US" sz="1400" b="1" i="1" u="none" strike="noStrike" cap="none" dirty="0">
                <a:solidFill>
                  <a:schemeClr val="dk1"/>
                </a:solidFill>
                <a:latin typeface="Arial Narrow"/>
                <a:ea typeface="Arial Narrow"/>
                <a:cs typeface="Arial Narrow"/>
                <a:sym typeface="Arial Narrow"/>
              </a:rPr>
              <a:t>Version 3 </a:t>
            </a:r>
            <a:r>
              <a:rPr lang="en-US" b="1" i="1" dirty="0">
                <a:solidFill>
                  <a:schemeClr val="dk1"/>
                </a:solidFill>
                <a:latin typeface="Arial Narrow"/>
                <a:ea typeface="Arial Narrow"/>
                <a:cs typeface="Arial Narrow"/>
                <a:sym typeface="Arial Narrow"/>
              </a:rPr>
              <a:t>(</a:t>
            </a:r>
            <a:r>
              <a:rPr lang="en-US" sz="1400" b="1" i="1" u="none" strike="noStrike" cap="none" dirty="0">
                <a:solidFill>
                  <a:schemeClr val="dk1"/>
                </a:solidFill>
                <a:latin typeface="Arial Narrow"/>
                <a:ea typeface="Arial Narrow"/>
                <a:cs typeface="Arial Narrow"/>
                <a:sym typeface="Arial Narrow"/>
              </a:rPr>
              <a:t>December 2024)</a:t>
            </a:r>
          </a:p>
        </p:txBody>
      </p:sp>
      <p:sp>
        <p:nvSpPr>
          <p:cNvPr id="60" name="Google Shape;60;p1"/>
          <p:cNvSpPr txBox="1"/>
          <p:nvPr/>
        </p:nvSpPr>
        <p:spPr>
          <a:xfrm>
            <a:off x="5123384" y="2042953"/>
            <a:ext cx="7272807" cy="1615926"/>
          </a:xfrm>
          <a:prstGeom prst="rect">
            <a:avLst/>
          </a:prstGeom>
          <a:noFill/>
          <a:ln>
            <a:noFill/>
          </a:ln>
        </p:spPr>
        <p:txBody>
          <a:bodyPr spcFirstLastPara="1" wrap="square" lIns="91425" tIns="45700" rIns="91425" bIns="45700" anchor="b" anchorCtr="0">
            <a:noAutofit/>
          </a:bodyPr>
          <a:lstStyle/>
          <a:p>
            <a:pPr marL="0" marR="0" lvl="0" indent="0" algn="l" rtl="0">
              <a:spcBef>
                <a:spcPts val="0"/>
              </a:spcBef>
              <a:spcAft>
                <a:spcPts val="0"/>
              </a:spcAft>
              <a:buClr>
                <a:schemeClr val="dk1"/>
              </a:buClr>
              <a:buSzPts val="3200"/>
              <a:buFont typeface="Arial"/>
              <a:buNone/>
            </a:pPr>
            <a:r>
              <a:rPr lang="en-US" sz="3200" b="1" i="0" u="none" strike="noStrike" cap="none" dirty="0">
                <a:solidFill>
                  <a:schemeClr val="dk1"/>
                </a:solidFill>
                <a:latin typeface="Arial"/>
                <a:ea typeface="Arial"/>
                <a:cs typeface="Arial"/>
                <a:sym typeface="Arial"/>
              </a:rPr>
              <a:t>Design of Seismic-Resistant Steel Building Structures</a:t>
            </a:r>
            <a:endParaRPr dirty="0"/>
          </a:p>
          <a:p>
            <a:pPr marL="0" marR="0" lvl="0" indent="0" algn="l" rtl="0">
              <a:spcBef>
                <a:spcPts val="560"/>
              </a:spcBef>
              <a:spcAft>
                <a:spcPts val="0"/>
              </a:spcAft>
              <a:buClr>
                <a:schemeClr val="dk1"/>
              </a:buClr>
              <a:buSzPts val="2800"/>
              <a:buFont typeface="Calibri"/>
              <a:buNone/>
            </a:pPr>
            <a:r>
              <a:rPr lang="en-US" sz="2800" b="0" i="0" u="none" strike="noStrike" cap="none" dirty="0">
                <a:solidFill>
                  <a:schemeClr val="dk1"/>
                </a:solidFill>
                <a:latin typeface="Calibri"/>
                <a:ea typeface="Calibri"/>
                <a:cs typeface="Calibri"/>
                <a:sym typeface="Calibri"/>
              </a:rPr>
              <a:t>6. Special Plate Shear Walls</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42"/>
        <p:cNvGrpSpPr/>
        <p:nvPr/>
      </p:nvGrpSpPr>
      <p:grpSpPr>
        <a:xfrm>
          <a:off x="0" y="0"/>
          <a:ext cx="0" cy="0"/>
          <a:chOff x="0" y="0"/>
          <a:chExt cx="0" cy="0"/>
        </a:xfrm>
      </p:grpSpPr>
      <p:sp>
        <p:nvSpPr>
          <p:cNvPr id="143" name="Google Shape;143;p1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a:t>
            </a:fld>
            <a:endParaRPr/>
          </a:p>
        </p:txBody>
      </p:sp>
      <p:sp>
        <p:nvSpPr>
          <p:cNvPr id="144" name="Google Shape;144;p10"/>
          <p:cNvSpPr txBox="1"/>
          <p:nvPr/>
        </p:nvSpPr>
        <p:spPr>
          <a:xfrm>
            <a:off x="519829" y="260648"/>
            <a:ext cx="8208912"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LA Live Building </a:t>
            </a:r>
            <a:endParaRPr/>
          </a:p>
        </p:txBody>
      </p:sp>
      <p:sp>
        <p:nvSpPr>
          <p:cNvPr id="145" name="Google Shape;145;p10"/>
          <p:cNvSpPr/>
          <p:nvPr/>
        </p:nvSpPr>
        <p:spPr>
          <a:xfrm>
            <a:off x="519829" y="881514"/>
            <a:ext cx="1700850"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AISC</a:t>
            </a:r>
            <a:endParaRPr/>
          </a:p>
        </p:txBody>
      </p:sp>
      <p:pic>
        <p:nvPicPr>
          <p:cNvPr id="146" name="Google Shape;146;p10" descr="100_3319"/>
          <p:cNvPicPr preferRelativeResize="0"/>
          <p:nvPr/>
        </p:nvPicPr>
        <p:blipFill rotWithShape="1">
          <a:blip r:embed="rId3">
            <a:alphaModFix/>
          </a:blip>
          <a:srcRect/>
          <a:stretch/>
        </p:blipFill>
        <p:spPr>
          <a:xfrm>
            <a:off x="519829" y="1189291"/>
            <a:ext cx="4725979" cy="3544485"/>
          </a:xfrm>
          <a:prstGeom prst="rect">
            <a:avLst/>
          </a:prstGeom>
          <a:noFill/>
          <a:ln>
            <a:noFill/>
          </a:ln>
        </p:spPr>
      </p:pic>
      <p:pic>
        <p:nvPicPr>
          <p:cNvPr id="147" name="Google Shape;147;p10" descr="LA Live_2.jpg"/>
          <p:cNvPicPr preferRelativeResize="0"/>
          <p:nvPr/>
        </p:nvPicPr>
        <p:blipFill rotWithShape="1">
          <a:blip r:embed="rId4">
            <a:alphaModFix/>
          </a:blip>
          <a:srcRect l="33698" t="15662" r="30595" b="15662"/>
          <a:stretch/>
        </p:blipFill>
        <p:spPr>
          <a:xfrm>
            <a:off x="8793521" y="1036643"/>
            <a:ext cx="3007145" cy="3847347"/>
          </a:xfrm>
          <a:prstGeom prst="rect">
            <a:avLst/>
          </a:prstGeom>
          <a:noFill/>
          <a:ln>
            <a:noFill/>
          </a:ln>
        </p:spPr>
      </p:pic>
      <p:pic>
        <p:nvPicPr>
          <p:cNvPr id="148" name="Google Shape;148;p10" descr="Picture 014"/>
          <p:cNvPicPr preferRelativeResize="0"/>
          <p:nvPr/>
        </p:nvPicPr>
        <p:blipFill rotWithShape="1">
          <a:blip r:embed="rId5">
            <a:alphaModFix/>
          </a:blip>
          <a:srcRect/>
          <a:stretch/>
        </p:blipFill>
        <p:spPr>
          <a:xfrm>
            <a:off x="4439816" y="3788041"/>
            <a:ext cx="4288925" cy="2731872"/>
          </a:xfrm>
          <a:prstGeom prst="rect">
            <a:avLst/>
          </a:prstGeom>
          <a:noFill/>
          <a:ln>
            <a:noFill/>
          </a:ln>
        </p:spPr>
      </p:pic>
    </p:spTree>
  </p:cSld>
  <p:clrMapOvr>
    <a:masterClrMapping/>
  </p:clrMapOvr>
  <p:transition>
    <p:fade/>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22625"/>
        <p:cNvGrpSpPr/>
        <p:nvPr/>
      </p:nvGrpSpPr>
      <p:grpSpPr>
        <a:xfrm>
          <a:off x="0" y="0"/>
          <a:ext cx="0" cy="0"/>
          <a:chOff x="0" y="0"/>
          <a:chExt cx="0" cy="0"/>
        </a:xfrm>
      </p:grpSpPr>
      <p:sp>
        <p:nvSpPr>
          <p:cNvPr id="22626" name="Google Shape;22626;p10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100</a:t>
            </a:fld>
            <a:endParaRPr/>
          </a:p>
        </p:txBody>
      </p:sp>
      <p:sp>
        <p:nvSpPr>
          <p:cNvPr id="22627" name="Google Shape;22627;p100"/>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Effects of Column Hinging</a:t>
            </a:r>
            <a:endParaRPr/>
          </a:p>
        </p:txBody>
      </p:sp>
      <p:sp>
        <p:nvSpPr>
          <p:cNvPr id="22628" name="Google Shape;22628;p100"/>
          <p:cNvSpPr/>
          <p:nvPr/>
        </p:nvSpPr>
        <p:spPr>
          <a:xfrm>
            <a:off x="519829" y="881514"/>
            <a:ext cx="3858492"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Chao-Hsien Li, NCREE, Taiwan</a:t>
            </a:r>
            <a:endParaRPr/>
          </a:p>
        </p:txBody>
      </p:sp>
      <p:pic>
        <p:nvPicPr>
          <p:cNvPr id="22629" name="Google Shape;22629;p100" descr="image"/>
          <p:cNvPicPr preferRelativeResize="0"/>
          <p:nvPr/>
        </p:nvPicPr>
        <p:blipFill rotWithShape="1">
          <a:blip r:embed="rId3">
            <a:alphaModFix/>
          </a:blip>
          <a:srcRect l="459" t="999" r="37367" b="7560"/>
          <a:stretch/>
        </p:blipFill>
        <p:spPr>
          <a:xfrm>
            <a:off x="2050363" y="1185040"/>
            <a:ext cx="8091274" cy="5670263"/>
          </a:xfrm>
          <a:prstGeom prst="rect">
            <a:avLst/>
          </a:prstGeom>
          <a:noFill/>
          <a:ln>
            <a:noFill/>
          </a:ln>
        </p:spPr>
      </p:pic>
    </p:spTree>
  </p:cSld>
  <p:clrMapOvr>
    <a:masterClrMapping/>
  </p:clrMapOvr>
  <p:transition>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22634"/>
        <p:cNvGrpSpPr/>
        <p:nvPr/>
      </p:nvGrpSpPr>
      <p:grpSpPr>
        <a:xfrm>
          <a:off x="0" y="0"/>
          <a:ext cx="0" cy="0"/>
          <a:chOff x="0" y="0"/>
          <a:chExt cx="0" cy="0"/>
        </a:xfrm>
      </p:grpSpPr>
      <p:sp>
        <p:nvSpPr>
          <p:cNvPr id="22635" name="Google Shape;22635;p10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101</a:t>
            </a:fld>
            <a:endParaRPr/>
          </a:p>
        </p:txBody>
      </p:sp>
      <p:sp>
        <p:nvSpPr>
          <p:cNvPr id="22636" name="Google Shape;22636;p101"/>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Coupled Steel Plate Shear Walls</a:t>
            </a:r>
            <a:endParaRPr/>
          </a:p>
        </p:txBody>
      </p:sp>
      <p:sp>
        <p:nvSpPr>
          <p:cNvPr id="22637" name="Google Shape;22637;p101"/>
          <p:cNvSpPr/>
          <p:nvPr/>
        </p:nvSpPr>
        <p:spPr>
          <a:xfrm>
            <a:off x="519829" y="881514"/>
            <a:ext cx="5988884"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Larry Fahnestock, Univ. of Illinois at Urbana-Champaign</a:t>
            </a:r>
            <a:endParaRPr/>
          </a:p>
        </p:txBody>
      </p:sp>
      <p:pic>
        <p:nvPicPr>
          <p:cNvPr id="22638" name="Google Shape;22638;p101" descr="Image result for coupled steel plate shear wall illinois"/>
          <p:cNvPicPr preferRelativeResize="0"/>
          <p:nvPr/>
        </p:nvPicPr>
        <p:blipFill rotWithShape="1">
          <a:blip r:embed="rId3">
            <a:alphaModFix/>
          </a:blip>
          <a:srcRect/>
          <a:stretch/>
        </p:blipFill>
        <p:spPr>
          <a:xfrm>
            <a:off x="1825785" y="1189291"/>
            <a:ext cx="8540429" cy="5668709"/>
          </a:xfrm>
          <a:prstGeom prst="rect">
            <a:avLst/>
          </a:prstGeom>
          <a:noFill/>
          <a:ln>
            <a:noFill/>
          </a:ln>
        </p:spPr>
      </p:pic>
    </p:spTree>
  </p:cSld>
  <p:clrMapOvr>
    <a:masterClrMapping/>
  </p:clrMapOvr>
  <p:transition>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22643"/>
        <p:cNvGrpSpPr/>
        <p:nvPr/>
      </p:nvGrpSpPr>
      <p:grpSpPr>
        <a:xfrm>
          <a:off x="0" y="0"/>
          <a:ext cx="0" cy="0"/>
          <a:chOff x="0" y="0"/>
          <a:chExt cx="0" cy="0"/>
        </a:xfrm>
      </p:grpSpPr>
      <p:sp>
        <p:nvSpPr>
          <p:cNvPr id="22644" name="Google Shape;22644;p10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102</a:t>
            </a:fld>
            <a:endParaRPr/>
          </a:p>
        </p:txBody>
      </p:sp>
      <p:graphicFrame>
        <p:nvGraphicFramePr>
          <p:cNvPr id="22645" name="Google Shape;22645;p102"/>
          <p:cNvGraphicFramePr/>
          <p:nvPr/>
        </p:nvGraphicFramePr>
        <p:xfrm>
          <a:off x="191344" y="31726"/>
          <a:ext cx="10945225" cy="6826460"/>
        </p:xfrm>
        <a:graphic>
          <a:graphicData uri="http://schemas.openxmlformats.org/drawingml/2006/table">
            <a:tbl>
              <a:tblPr>
                <a:noFill/>
                <a:tableStyleId>{0BDF7FD4-9CA8-4085-B5BF-1B34A122211F}</a:tableStyleId>
              </a:tblPr>
              <a:tblGrid>
                <a:gridCol w="3100550">
                  <a:extLst>
                    <a:ext uri="{9D8B030D-6E8A-4147-A177-3AD203B41FA5}">
                      <a16:colId xmlns:a16="http://schemas.microsoft.com/office/drawing/2014/main" val="20000"/>
                    </a:ext>
                  </a:extLst>
                </a:gridCol>
                <a:gridCol w="1570125">
                  <a:extLst>
                    <a:ext uri="{9D8B030D-6E8A-4147-A177-3AD203B41FA5}">
                      <a16:colId xmlns:a16="http://schemas.microsoft.com/office/drawing/2014/main" val="20001"/>
                    </a:ext>
                  </a:extLst>
                </a:gridCol>
                <a:gridCol w="1566150">
                  <a:extLst>
                    <a:ext uri="{9D8B030D-6E8A-4147-A177-3AD203B41FA5}">
                      <a16:colId xmlns:a16="http://schemas.microsoft.com/office/drawing/2014/main" val="20002"/>
                    </a:ext>
                  </a:extLst>
                </a:gridCol>
                <a:gridCol w="1931400">
                  <a:extLst>
                    <a:ext uri="{9D8B030D-6E8A-4147-A177-3AD203B41FA5}">
                      <a16:colId xmlns:a16="http://schemas.microsoft.com/office/drawing/2014/main" val="20003"/>
                    </a:ext>
                  </a:extLst>
                </a:gridCol>
                <a:gridCol w="1034175">
                  <a:extLst>
                    <a:ext uri="{9D8B030D-6E8A-4147-A177-3AD203B41FA5}">
                      <a16:colId xmlns:a16="http://schemas.microsoft.com/office/drawing/2014/main" val="20004"/>
                    </a:ext>
                  </a:extLst>
                </a:gridCol>
                <a:gridCol w="1742825">
                  <a:extLst>
                    <a:ext uri="{9D8B030D-6E8A-4147-A177-3AD203B41FA5}">
                      <a16:colId xmlns:a16="http://schemas.microsoft.com/office/drawing/2014/main" val="20005"/>
                    </a:ext>
                  </a:extLst>
                </a:gridCol>
              </a:tblGrid>
              <a:tr h="1292125">
                <a:tc>
                  <a:txBody>
                    <a:bodyPr/>
                    <a:lstStyle/>
                    <a:p>
                      <a:pPr marL="342900" marR="0" lvl="0" indent="-342900" algn="l" rtl="0">
                        <a:lnSpc>
                          <a:spcPct val="100000"/>
                        </a:lnSpc>
                        <a:spcBef>
                          <a:spcPts val="0"/>
                        </a:spcBef>
                        <a:spcAft>
                          <a:spcPts val="0"/>
                        </a:spcAft>
                        <a:buClr>
                          <a:schemeClr val="dk1"/>
                        </a:buClr>
                        <a:buSzPts val="1600"/>
                        <a:buFont typeface="Arial"/>
                        <a:buNone/>
                      </a:pPr>
                      <a:r>
                        <a:rPr lang="en-US" sz="1600" b="0" i="0" u="none" strike="noStrike" cap="none">
                          <a:solidFill>
                            <a:schemeClr val="dk1"/>
                          </a:solidFill>
                          <a:latin typeface="Arial"/>
                          <a:ea typeface="Arial"/>
                          <a:cs typeface="Arial"/>
                          <a:sym typeface="Arial"/>
                        </a:rPr>
                        <a:t>ASTM Designation</a:t>
                      </a:r>
                      <a:endParaRPr sz="1600" b="0" i="0" u="none" strike="noStrike" cap="none">
                        <a:solidFill>
                          <a:schemeClr val="dk1"/>
                        </a:solidFill>
                        <a:latin typeface="Arial"/>
                        <a:ea typeface="Arial"/>
                        <a:cs typeface="Arial"/>
                        <a:sym typeface="Arial"/>
                      </a:endParaRPr>
                    </a:p>
                  </a:txBody>
                  <a:tcPr marL="91450" marR="91450" marT="45725" marB="45725">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Specified</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Minimum</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Yield Stress</a:t>
                      </a:r>
                      <a:endParaRPr/>
                    </a:p>
                    <a:p>
                      <a:pPr marL="342900" marR="0" lvl="0" indent="-342900" algn="ctr" rtl="0">
                        <a:lnSpc>
                          <a:spcPct val="100000"/>
                        </a:lnSpc>
                        <a:spcBef>
                          <a:spcPts val="0"/>
                        </a:spcBef>
                        <a:spcAft>
                          <a:spcPts val="0"/>
                        </a:spcAft>
                        <a:buClr>
                          <a:schemeClr val="dk1"/>
                        </a:buClr>
                        <a:buSzPts val="2000"/>
                        <a:buFont typeface="Arial"/>
                        <a:buNone/>
                      </a:pPr>
                      <a:r>
                        <a:rPr lang="en-US" sz="2000" b="0" i="1" u="none" strike="noStrike" cap="none">
                          <a:solidFill>
                            <a:schemeClr val="dk1"/>
                          </a:solidFill>
                          <a:latin typeface="Arial"/>
                          <a:ea typeface="Arial"/>
                          <a:cs typeface="Arial"/>
                          <a:sym typeface="Arial"/>
                        </a:rPr>
                        <a:t>F</a:t>
                      </a:r>
                      <a:r>
                        <a:rPr lang="en-US" sz="2000" b="0" i="1" u="none" strike="noStrike" cap="none" baseline="-25000">
                          <a:solidFill>
                            <a:schemeClr val="dk1"/>
                          </a:solidFill>
                          <a:latin typeface="Arial"/>
                          <a:ea typeface="Arial"/>
                          <a:cs typeface="Arial"/>
                          <a:sym typeface="Arial"/>
                        </a:rPr>
                        <a:t>y</a:t>
                      </a:r>
                      <a:endParaRPr sz="2000" b="0" i="0" u="none" strike="noStrike" cap="none">
                        <a:solidFill>
                          <a:schemeClr val="dk1"/>
                        </a:solidFill>
                        <a:latin typeface="Arial"/>
                        <a:ea typeface="Arial"/>
                        <a:cs typeface="Arial"/>
                        <a:sym typeface="Arial"/>
                      </a:endParaRPr>
                    </a:p>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(ksi)</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Specified</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Minimum</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Tensile Stress</a:t>
                      </a:r>
                      <a:endParaRPr/>
                    </a:p>
                    <a:p>
                      <a:pPr marL="342900" marR="0" lvl="0" indent="-342900" algn="ctr" rtl="0">
                        <a:lnSpc>
                          <a:spcPct val="100000"/>
                        </a:lnSpc>
                        <a:spcBef>
                          <a:spcPts val="0"/>
                        </a:spcBef>
                        <a:spcAft>
                          <a:spcPts val="0"/>
                        </a:spcAft>
                        <a:buClr>
                          <a:schemeClr val="dk1"/>
                        </a:buClr>
                        <a:buSzPts val="2000"/>
                        <a:buFont typeface="Arial"/>
                        <a:buNone/>
                      </a:pPr>
                      <a:r>
                        <a:rPr lang="en-US" sz="2000" b="0" i="1" u="none" strike="noStrike" cap="none">
                          <a:solidFill>
                            <a:schemeClr val="dk1"/>
                          </a:solidFill>
                          <a:latin typeface="Arial"/>
                          <a:ea typeface="Arial"/>
                          <a:cs typeface="Arial"/>
                          <a:sym typeface="Arial"/>
                        </a:rPr>
                        <a:t>F</a:t>
                      </a:r>
                      <a:r>
                        <a:rPr lang="en-US" sz="2000" b="0" i="1" u="none" strike="noStrike" cap="none" baseline="-25000">
                          <a:solidFill>
                            <a:schemeClr val="dk1"/>
                          </a:solidFill>
                          <a:latin typeface="Arial"/>
                          <a:ea typeface="Arial"/>
                          <a:cs typeface="Arial"/>
                          <a:sym typeface="Arial"/>
                        </a:rPr>
                        <a:t>u</a:t>
                      </a:r>
                      <a:endParaRPr sz="2000" b="0" i="0" u="none" strike="noStrike" cap="none">
                        <a:solidFill>
                          <a:schemeClr val="dk1"/>
                        </a:solidFill>
                        <a:latin typeface="Arial"/>
                        <a:ea typeface="Arial"/>
                        <a:cs typeface="Arial"/>
                        <a:sym typeface="Arial"/>
                      </a:endParaRPr>
                    </a:p>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(ksi)</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Minimum</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Elongation in 2 in.</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Gage per</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ASTM A370</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(percent)</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Listed in</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AISC</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341?</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Ratio of</a:t>
                      </a:r>
                      <a:endParaRPr dirty="0"/>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Expected Yield</a:t>
                      </a:r>
                      <a:endParaRPr dirty="0"/>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to  Specified</a:t>
                      </a:r>
                      <a:endParaRPr dirty="0"/>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Minimum </a:t>
                      </a:r>
                      <a:endParaRPr dirty="0"/>
                    </a:p>
                    <a:p>
                      <a:pPr marL="342900" marR="0" lvl="0" indent="-342900" algn="ctr" rtl="0">
                        <a:lnSpc>
                          <a:spcPct val="100000"/>
                        </a:lnSpc>
                        <a:spcBef>
                          <a:spcPts val="0"/>
                        </a:spcBef>
                        <a:spcAft>
                          <a:spcPts val="0"/>
                        </a:spcAft>
                        <a:buClr>
                          <a:schemeClr val="dk1"/>
                        </a:buClr>
                        <a:buSzPts val="2000"/>
                        <a:buFont typeface="Arial"/>
                        <a:buNone/>
                      </a:pPr>
                      <a:r>
                        <a:rPr lang="en-US" sz="2000" b="0" i="1" u="none" strike="noStrike" cap="none" dirty="0">
                          <a:solidFill>
                            <a:schemeClr val="dk1"/>
                          </a:solidFill>
                          <a:latin typeface="Arial"/>
                          <a:ea typeface="Arial"/>
                          <a:cs typeface="Arial"/>
                          <a:sym typeface="Arial"/>
                        </a:rPr>
                        <a:t>R</a:t>
                      </a:r>
                      <a:r>
                        <a:rPr lang="en-US" sz="2000" b="0" i="1" u="none" strike="noStrike" cap="none" baseline="-25000" dirty="0">
                          <a:solidFill>
                            <a:schemeClr val="dk1"/>
                          </a:solidFill>
                          <a:latin typeface="Arial"/>
                          <a:ea typeface="Arial"/>
                          <a:cs typeface="Arial"/>
                          <a:sym typeface="Arial"/>
                        </a:rPr>
                        <a:t>y</a:t>
                      </a:r>
                      <a:endParaRPr sz="2000" b="0" i="0" u="none" strike="noStrike" cap="none" dirty="0">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0"/>
                  </a:ext>
                </a:extLst>
              </a:tr>
              <a:tr h="36575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A36</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58</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Yes</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1.3</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1"/>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A572 Gr. 42</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42</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24</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Yes</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1.3</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2"/>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A572 Gr. 50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Yes</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1.1</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3"/>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A588 Gr. 50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70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Yes</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1.1</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4"/>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A709 Gr. 36</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58</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5"/>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A709 Gr. 50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6"/>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CS</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(30-50)</a:t>
                      </a:r>
                      <a:r>
                        <a:rPr lang="en-US" sz="1400" b="0" i="0" u="none" strike="noStrike" cap="none" baseline="30000">
                          <a:solidFill>
                            <a:schemeClr val="dk1"/>
                          </a:solidFill>
                          <a:latin typeface="Arial"/>
                          <a:ea typeface="Arial"/>
                          <a:cs typeface="Arial"/>
                          <a:sym typeface="Arial"/>
                        </a:rPr>
                        <a:t>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(25)</a:t>
                      </a:r>
                      <a:r>
                        <a:rPr lang="en-US" sz="1400" b="0" i="0" u="none" strike="noStrike" cap="none" baseline="30000">
                          <a:solidFill>
                            <a:schemeClr val="dk1"/>
                          </a:solidFill>
                          <a:latin typeface="Arial"/>
                          <a:ea typeface="Arial"/>
                          <a:cs typeface="Arial"/>
                          <a:sym typeface="Arial"/>
                        </a:rPr>
                        <a:t>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7"/>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DS</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(30-45)</a:t>
                      </a:r>
                      <a:r>
                        <a:rPr lang="en-US" sz="1400" b="0" i="0" u="none" strike="noStrike" cap="none" baseline="30000">
                          <a:solidFill>
                            <a:schemeClr val="dk1"/>
                          </a:solidFill>
                          <a:latin typeface="Arial"/>
                          <a:ea typeface="Arial"/>
                          <a:cs typeface="Arial"/>
                          <a:sym typeface="Arial"/>
                        </a:rPr>
                        <a:t>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(28)</a:t>
                      </a:r>
                      <a:r>
                        <a:rPr lang="en-US" sz="1400" b="0" i="0" u="none" strike="noStrike" cap="none" baseline="30000">
                          <a:solidFill>
                            <a:schemeClr val="dk1"/>
                          </a:solidFill>
                          <a:latin typeface="Arial"/>
                          <a:ea typeface="Arial"/>
                          <a:cs typeface="Arial"/>
                          <a:sym typeface="Arial"/>
                        </a:rPr>
                        <a:t>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8"/>
                  </a:ext>
                </a:extLst>
              </a:tr>
              <a:tr h="36575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30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49</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25</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24</a:t>
                      </a:r>
                      <a:r>
                        <a:rPr lang="en-US" sz="1400" b="0" i="0" u="none" strike="noStrike" cap="none" baseline="30000">
                          <a:solidFill>
                            <a:schemeClr val="dk1"/>
                          </a:solidFill>
                          <a:latin typeface="Arial"/>
                          <a:ea typeface="Arial"/>
                          <a:cs typeface="Arial"/>
                          <a:sym typeface="Arial"/>
                        </a:rPr>
                        <a:t>3</a:t>
                      </a:r>
                      <a:r>
                        <a:rPr lang="en-US" sz="1400" b="0" i="0" u="none" strike="noStrike" cap="none">
                          <a:solidFill>
                            <a:schemeClr val="dk1"/>
                          </a:solidFill>
                          <a:latin typeface="Arial"/>
                          <a:ea typeface="Arial"/>
                          <a:cs typeface="Arial"/>
                          <a:sym typeface="Arial"/>
                        </a:rPr>
                        <a:t>; 21</a:t>
                      </a:r>
                      <a:r>
                        <a:rPr lang="en-US" sz="1400" b="0" i="0" u="none" strike="noStrike" cap="none" baseline="30000">
                          <a:solidFill>
                            <a:schemeClr val="dk1"/>
                          </a:solidFill>
                          <a:latin typeface="Arial"/>
                          <a:ea typeface="Arial"/>
                          <a:cs typeface="Arial"/>
                          <a:sym typeface="Arial"/>
                        </a:rPr>
                        <a:t>4</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9"/>
                  </a:ext>
                </a:extLst>
              </a:tr>
              <a:tr h="36575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33</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52</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23</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22</a:t>
                      </a:r>
                      <a:r>
                        <a:rPr lang="en-US" sz="1400" b="0" i="0" u="none" strike="noStrike" cap="none" baseline="30000">
                          <a:solidFill>
                            <a:schemeClr val="dk1"/>
                          </a:solidFill>
                          <a:latin typeface="Arial"/>
                          <a:ea typeface="Arial"/>
                          <a:cs typeface="Arial"/>
                          <a:sym typeface="Arial"/>
                        </a:rPr>
                        <a:t>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0"/>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36 Type 1</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22</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21</a:t>
                      </a:r>
                      <a:r>
                        <a:rPr lang="en-US" sz="1400" b="0" i="0" u="none" strike="noStrike" cap="none" baseline="30000">
                          <a:solidFill>
                            <a:schemeClr val="dk1"/>
                          </a:solidFill>
                          <a:latin typeface="Arial"/>
                          <a:ea typeface="Arial"/>
                          <a:cs typeface="Arial"/>
                          <a:sym typeface="Arial"/>
                        </a:rPr>
                        <a:t>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1"/>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36 Type 2</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58</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20</a:t>
                      </a:r>
                      <a:r>
                        <a:rPr lang="en-US" sz="1400" b="0" i="0" u="none" strike="noStrike" cap="none" baseline="30000">
                          <a:solidFill>
                            <a:schemeClr val="dk1"/>
                          </a:solidFill>
                          <a:latin typeface="Arial"/>
                          <a:ea typeface="Arial"/>
                          <a:cs typeface="Arial"/>
                          <a:sym typeface="Arial"/>
                        </a:rPr>
                        <a:t>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2"/>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40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40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20</a:t>
                      </a:r>
                      <a:r>
                        <a:rPr lang="en-US" sz="1400" b="0" i="0" u="none" strike="noStrike" cap="none" baseline="30000">
                          <a:solidFill>
                            <a:schemeClr val="dk1"/>
                          </a:solidFill>
                          <a:latin typeface="Arial"/>
                          <a:ea typeface="Arial"/>
                          <a:cs typeface="Arial"/>
                          <a:sym typeface="Arial"/>
                        </a:rPr>
                        <a:t>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3"/>
                  </a:ext>
                </a:extLst>
              </a:tr>
              <a:tr h="455575">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HSLAS Gr. 45 Class 1</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45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25</a:t>
                      </a:r>
                      <a:r>
                        <a:rPr lang="en-US" sz="1400" b="0" i="0" u="none" strike="noStrike" cap="none" baseline="30000">
                          <a:solidFill>
                            <a:schemeClr val="dk1"/>
                          </a:solidFill>
                          <a:latin typeface="Arial"/>
                          <a:ea typeface="Arial"/>
                          <a:cs typeface="Arial"/>
                          <a:sym typeface="Arial"/>
                        </a:rPr>
                        <a:t>5</a:t>
                      </a:r>
                      <a:r>
                        <a:rPr lang="en-US" sz="1400" b="0" i="0" u="none" strike="noStrike" cap="none">
                          <a:solidFill>
                            <a:schemeClr val="dk1"/>
                          </a:solidFill>
                          <a:latin typeface="Arial"/>
                          <a:ea typeface="Arial"/>
                          <a:cs typeface="Arial"/>
                          <a:sym typeface="Arial"/>
                        </a:rPr>
                        <a:t>; 23</a:t>
                      </a:r>
                      <a:r>
                        <a:rPr lang="en-US" sz="1400" b="0" i="0" u="none" strike="noStrike" cap="none" baseline="30000">
                          <a:solidFill>
                            <a:schemeClr val="dk1"/>
                          </a:solidFill>
                          <a:latin typeface="Arial"/>
                          <a:ea typeface="Arial"/>
                          <a:cs typeface="Arial"/>
                          <a:sym typeface="Arial"/>
                        </a:rPr>
                        <a:t>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4"/>
                  </a:ext>
                </a:extLst>
              </a:tr>
              <a:tr h="3143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HSLAS Gr. 45 Class 2</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45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25</a:t>
                      </a:r>
                      <a:r>
                        <a:rPr lang="en-US" sz="1400" b="0" i="0" u="none" strike="noStrike" cap="none" baseline="30000">
                          <a:solidFill>
                            <a:schemeClr val="dk1"/>
                          </a:solidFill>
                          <a:latin typeface="Arial"/>
                          <a:ea typeface="Arial"/>
                          <a:cs typeface="Arial"/>
                          <a:sym typeface="Arial"/>
                        </a:rPr>
                        <a:t>5</a:t>
                      </a:r>
                      <a:r>
                        <a:rPr lang="en-US" sz="1400" b="0" i="0" u="none" strike="noStrike" cap="none">
                          <a:solidFill>
                            <a:schemeClr val="dk1"/>
                          </a:solidFill>
                          <a:latin typeface="Arial"/>
                          <a:ea typeface="Arial"/>
                          <a:cs typeface="Arial"/>
                          <a:sym typeface="Arial"/>
                        </a:rPr>
                        <a:t>; 23</a:t>
                      </a:r>
                      <a:r>
                        <a:rPr lang="en-US" sz="1400" b="0" i="0" u="none" strike="noStrike" cap="none" baseline="30000">
                          <a:solidFill>
                            <a:schemeClr val="dk1"/>
                          </a:solidFill>
                          <a:latin typeface="Arial"/>
                          <a:ea typeface="Arial"/>
                          <a:cs typeface="Arial"/>
                          <a:sym typeface="Arial"/>
                        </a:rPr>
                        <a:t>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5"/>
                  </a:ext>
                </a:extLst>
              </a:tr>
              <a:tr h="3143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HSLAS Gr. 50 Class 1</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22</a:t>
                      </a:r>
                      <a:r>
                        <a:rPr lang="en-US" sz="1400" b="0" i="0" u="none" strike="noStrike" cap="none" baseline="30000">
                          <a:solidFill>
                            <a:schemeClr val="dk1"/>
                          </a:solidFill>
                          <a:latin typeface="Arial"/>
                          <a:ea typeface="Arial"/>
                          <a:cs typeface="Arial"/>
                          <a:sym typeface="Arial"/>
                        </a:rPr>
                        <a:t>5</a:t>
                      </a:r>
                      <a:r>
                        <a:rPr lang="en-US" sz="1400" b="0" i="0" u="none" strike="noStrike" cap="none">
                          <a:solidFill>
                            <a:schemeClr val="dk1"/>
                          </a:solidFill>
                          <a:latin typeface="Arial"/>
                          <a:ea typeface="Arial"/>
                          <a:cs typeface="Arial"/>
                          <a:sym typeface="Arial"/>
                        </a:rPr>
                        <a:t>; 20</a:t>
                      </a:r>
                      <a:r>
                        <a:rPr lang="en-US" sz="1400" b="0" i="0" u="none" strike="noStrike" cap="none" baseline="30000">
                          <a:solidFill>
                            <a:schemeClr val="dk1"/>
                          </a:solidFill>
                          <a:latin typeface="Arial"/>
                          <a:ea typeface="Arial"/>
                          <a:cs typeface="Arial"/>
                          <a:sym typeface="Arial"/>
                        </a:rPr>
                        <a:t>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6"/>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HSLAS Gr. 50 Class 2</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22</a:t>
                      </a:r>
                      <a:r>
                        <a:rPr lang="en-US" sz="1400" b="0" i="0" u="none" strike="noStrike" cap="none" baseline="30000">
                          <a:solidFill>
                            <a:schemeClr val="dk1"/>
                          </a:solidFill>
                          <a:latin typeface="Arial"/>
                          <a:ea typeface="Arial"/>
                          <a:cs typeface="Arial"/>
                          <a:sym typeface="Arial"/>
                        </a:rPr>
                        <a:t>5</a:t>
                      </a:r>
                      <a:r>
                        <a:rPr lang="en-US" sz="1400" b="0" i="0" u="none" strike="noStrike" cap="none">
                          <a:solidFill>
                            <a:schemeClr val="dk1"/>
                          </a:solidFill>
                          <a:latin typeface="Arial"/>
                          <a:ea typeface="Arial"/>
                          <a:cs typeface="Arial"/>
                          <a:sym typeface="Arial"/>
                        </a:rPr>
                        <a:t>; 20</a:t>
                      </a:r>
                      <a:r>
                        <a:rPr lang="en-US" sz="1400" b="0" i="0" u="none" strike="noStrike" cap="none" baseline="30000">
                          <a:solidFill>
                            <a:schemeClr val="dk1"/>
                          </a:solidFill>
                          <a:latin typeface="Arial"/>
                          <a:ea typeface="Arial"/>
                          <a:cs typeface="Arial"/>
                          <a:sym typeface="Arial"/>
                        </a:rPr>
                        <a:t>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Not defined</a:t>
                      </a:r>
                      <a:endParaRPr sz="1400" b="0" i="0" u="none" strike="noStrike" cap="none" dirty="0">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extLst>
                  <a:ext uri="{0D108BD9-81ED-4DB2-BD59-A6C34878D82A}">
                    <a16:rowId xmlns:a16="http://schemas.microsoft.com/office/drawing/2014/main" val="10017"/>
                  </a:ext>
                </a:extLst>
              </a:tr>
            </a:tbl>
          </a:graphicData>
        </a:graphic>
      </p:graphicFrame>
    </p:spTree>
  </p:cSld>
  <p:clrMapOvr>
    <a:masterClrMapping/>
  </p:clrMapOvr>
  <p:transition>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22650"/>
        <p:cNvGrpSpPr/>
        <p:nvPr/>
      </p:nvGrpSpPr>
      <p:grpSpPr>
        <a:xfrm>
          <a:off x="0" y="0"/>
          <a:ext cx="0" cy="0"/>
          <a:chOff x="0" y="0"/>
          <a:chExt cx="0" cy="0"/>
        </a:xfrm>
      </p:grpSpPr>
      <p:sp>
        <p:nvSpPr>
          <p:cNvPr id="22651" name="Google Shape;22651;p10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103</a:t>
            </a:fld>
            <a:endParaRPr/>
          </a:p>
        </p:txBody>
      </p:sp>
      <p:graphicFrame>
        <p:nvGraphicFramePr>
          <p:cNvPr id="22652" name="Google Shape;22652;p103"/>
          <p:cNvGraphicFramePr/>
          <p:nvPr/>
        </p:nvGraphicFramePr>
        <p:xfrm>
          <a:off x="0" y="7938"/>
          <a:ext cx="11136560" cy="6851650"/>
        </p:xfrm>
        <a:graphic>
          <a:graphicData uri="http://schemas.openxmlformats.org/presentationml/2006/ole">
            <mc:AlternateContent xmlns:mc="http://schemas.openxmlformats.org/markup-compatibility/2006">
              <mc:Choice xmlns:v="urn:schemas-microsoft-com:vml" Requires="v">
                <p:oleObj r:id="rId3" imgW="11136560" imgH="6851650" progId="Word.Document.8">
                  <p:embed/>
                </p:oleObj>
              </mc:Choice>
              <mc:Fallback>
                <p:oleObj r:id="rId3" imgW="11136560" imgH="6851650" progId="Word.Document.8">
                  <p:embed/>
                  <p:pic>
                    <p:nvPicPr>
                      <p:cNvPr id="22652" name="Google Shape;22652;p103"/>
                      <p:cNvPicPr preferRelativeResize="0"/>
                      <p:nvPr/>
                    </p:nvPicPr>
                    <p:blipFill rotWithShape="1">
                      <a:blip r:embed="rId4">
                        <a:alphaModFix/>
                      </a:blip>
                      <a:srcRect l="1259" r="2517" b="12901"/>
                      <a:stretch/>
                    </p:blipFill>
                    <p:spPr>
                      <a:xfrm>
                        <a:off x="0" y="7938"/>
                        <a:ext cx="11136560" cy="6851650"/>
                      </a:xfrm>
                      <a:prstGeom prst="rect">
                        <a:avLst/>
                      </a:prstGeom>
                      <a:solidFill>
                        <a:schemeClr val="dk1"/>
                      </a:solidFill>
                      <a:ln>
                        <a:noFill/>
                      </a:ln>
                    </p:spPr>
                  </p:pic>
                </p:oleObj>
              </mc:Fallback>
            </mc:AlternateContent>
          </a:graphicData>
        </a:graphic>
      </p:graphicFrame>
    </p:spTree>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53"/>
        <p:cNvGrpSpPr/>
        <p:nvPr/>
      </p:nvGrpSpPr>
      <p:grpSpPr>
        <a:xfrm>
          <a:off x="0" y="0"/>
          <a:ext cx="0" cy="0"/>
          <a:chOff x="0" y="0"/>
          <a:chExt cx="0" cy="0"/>
        </a:xfrm>
      </p:grpSpPr>
      <p:sp>
        <p:nvSpPr>
          <p:cNvPr id="154" name="Google Shape;154;p1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11</a:t>
            </a:fld>
            <a:endParaRPr/>
          </a:p>
        </p:txBody>
      </p:sp>
      <p:sp>
        <p:nvSpPr>
          <p:cNvPr id="155" name="Google Shape;155;p11"/>
          <p:cNvSpPr txBox="1"/>
          <p:nvPr/>
        </p:nvSpPr>
        <p:spPr>
          <a:xfrm>
            <a:off x="519828" y="260648"/>
            <a:ext cx="10832755"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LA Live Building - Fabrication and Erection</a:t>
            </a:r>
            <a:endParaRPr/>
          </a:p>
        </p:txBody>
      </p:sp>
      <p:sp>
        <p:nvSpPr>
          <p:cNvPr id="156" name="Google Shape;156;p11"/>
          <p:cNvSpPr/>
          <p:nvPr/>
        </p:nvSpPr>
        <p:spPr>
          <a:xfrm>
            <a:off x="519829" y="881514"/>
            <a:ext cx="1700850"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AISC</a:t>
            </a:r>
            <a:endParaRPr/>
          </a:p>
        </p:txBody>
      </p:sp>
      <p:pic>
        <p:nvPicPr>
          <p:cNvPr id="157" name="Google Shape;157;p11" descr="BRB' 7-10-08 015"/>
          <p:cNvPicPr preferRelativeResize="0"/>
          <p:nvPr/>
        </p:nvPicPr>
        <p:blipFill rotWithShape="1">
          <a:blip r:embed="rId3">
            <a:alphaModFix/>
          </a:blip>
          <a:srcRect/>
          <a:stretch/>
        </p:blipFill>
        <p:spPr>
          <a:xfrm>
            <a:off x="1070248" y="1189291"/>
            <a:ext cx="3657600" cy="2743200"/>
          </a:xfrm>
          <a:prstGeom prst="rect">
            <a:avLst/>
          </a:prstGeom>
          <a:noFill/>
          <a:ln>
            <a:noFill/>
          </a:ln>
        </p:spPr>
      </p:pic>
      <p:pic>
        <p:nvPicPr>
          <p:cNvPr id="158" name="Google Shape;158;p11" descr="02_05_08 011"/>
          <p:cNvPicPr preferRelativeResize="0"/>
          <p:nvPr/>
        </p:nvPicPr>
        <p:blipFill rotWithShape="1">
          <a:blip r:embed="rId4">
            <a:alphaModFix/>
          </a:blip>
          <a:srcRect/>
          <a:stretch/>
        </p:blipFill>
        <p:spPr>
          <a:xfrm>
            <a:off x="2438400" y="3997579"/>
            <a:ext cx="3657600" cy="2743200"/>
          </a:xfrm>
          <a:prstGeom prst="rect">
            <a:avLst/>
          </a:prstGeom>
          <a:noFill/>
          <a:ln>
            <a:noFill/>
          </a:ln>
        </p:spPr>
      </p:pic>
      <p:pic>
        <p:nvPicPr>
          <p:cNvPr id="159" name="Google Shape;159;p11" descr="5 min trip up"/>
          <p:cNvPicPr preferRelativeResize="0"/>
          <p:nvPr/>
        </p:nvPicPr>
        <p:blipFill rotWithShape="1">
          <a:blip r:embed="rId5">
            <a:alphaModFix/>
          </a:blip>
          <a:srcRect/>
          <a:stretch/>
        </p:blipFill>
        <p:spPr>
          <a:xfrm>
            <a:off x="6059539" y="1189291"/>
            <a:ext cx="3657600" cy="2743200"/>
          </a:xfrm>
          <a:prstGeom prst="rect">
            <a:avLst/>
          </a:prstGeom>
          <a:noFill/>
          <a:ln>
            <a:noFill/>
          </a:ln>
        </p:spPr>
      </p:pic>
      <p:pic>
        <p:nvPicPr>
          <p:cNvPr id="160" name="Google Shape;160;p11" descr="Set"/>
          <p:cNvPicPr preferRelativeResize="0"/>
          <p:nvPr/>
        </p:nvPicPr>
        <p:blipFill rotWithShape="1">
          <a:blip r:embed="rId6">
            <a:alphaModFix/>
          </a:blip>
          <a:srcRect/>
          <a:stretch/>
        </p:blipFill>
        <p:spPr>
          <a:xfrm>
            <a:off x="7536160" y="3997579"/>
            <a:ext cx="3657600" cy="2743200"/>
          </a:xfrm>
          <a:prstGeom prst="rect">
            <a:avLst/>
          </a:prstGeom>
          <a:noFill/>
          <a:ln>
            <a:noFill/>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65"/>
        <p:cNvGrpSpPr/>
        <p:nvPr/>
      </p:nvGrpSpPr>
      <p:grpSpPr>
        <a:xfrm>
          <a:off x="0" y="0"/>
          <a:ext cx="0" cy="0"/>
          <a:chOff x="0" y="0"/>
          <a:chExt cx="0" cy="0"/>
        </a:xfrm>
      </p:grpSpPr>
      <p:sp>
        <p:nvSpPr>
          <p:cNvPr id="166" name="Google Shape;166;p1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Simplified Wall Analogy</a:t>
            </a:r>
            <a:endParaRPr/>
          </a:p>
        </p:txBody>
      </p:sp>
      <p:sp>
        <p:nvSpPr>
          <p:cNvPr id="167" name="Google Shape;167;p1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12</a:t>
            </a:fld>
            <a:endParaRPr/>
          </a:p>
        </p:txBody>
      </p:sp>
      <p:grpSp>
        <p:nvGrpSpPr>
          <p:cNvPr id="168" name="Google Shape;168;p12"/>
          <p:cNvGrpSpPr/>
          <p:nvPr/>
        </p:nvGrpSpPr>
        <p:grpSpPr>
          <a:xfrm>
            <a:off x="2567608" y="1988840"/>
            <a:ext cx="6462711" cy="3994150"/>
            <a:chOff x="1055688" y="2125663"/>
            <a:chExt cx="6462712" cy="3994150"/>
          </a:xfrm>
        </p:grpSpPr>
        <p:grpSp>
          <p:nvGrpSpPr>
            <p:cNvPr id="169" name="Google Shape;169;p12"/>
            <p:cNvGrpSpPr/>
            <p:nvPr/>
          </p:nvGrpSpPr>
          <p:grpSpPr>
            <a:xfrm>
              <a:off x="2170113" y="5284788"/>
              <a:ext cx="303212" cy="835025"/>
              <a:chOff x="1367" y="3329"/>
              <a:chExt cx="191" cy="526"/>
            </a:xfrm>
          </p:grpSpPr>
          <p:sp>
            <p:nvSpPr>
              <p:cNvPr id="170" name="Google Shape;170;p12"/>
              <p:cNvSpPr/>
              <p:nvPr/>
            </p:nvSpPr>
            <p:spPr>
              <a:xfrm>
                <a:off x="1426" y="3329"/>
                <a:ext cx="73" cy="329"/>
              </a:xfrm>
              <a:custGeom>
                <a:avLst/>
                <a:gdLst/>
                <a:ahLst/>
                <a:cxnLst/>
                <a:rect l="l" t="t" r="r" b="b"/>
                <a:pathLst>
                  <a:path w="514" h="2298" extrusionOk="0">
                    <a:moveTo>
                      <a:pt x="514" y="2298"/>
                    </a:moveTo>
                    <a:lnTo>
                      <a:pt x="0" y="2298"/>
                    </a:lnTo>
                    <a:lnTo>
                      <a:pt x="514" y="0"/>
                    </a:lnTo>
                    <a:lnTo>
                      <a:pt x="514" y="229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 name="Google Shape;171;p12"/>
              <p:cNvSpPr/>
              <p:nvPr/>
            </p:nvSpPr>
            <p:spPr>
              <a:xfrm>
                <a:off x="1426" y="3329"/>
                <a:ext cx="73" cy="329"/>
              </a:xfrm>
              <a:custGeom>
                <a:avLst/>
                <a:gdLst/>
                <a:ahLst/>
                <a:cxnLst/>
                <a:rect l="l" t="t" r="r" b="b"/>
                <a:pathLst>
                  <a:path w="514" h="2298" extrusionOk="0">
                    <a:moveTo>
                      <a:pt x="0" y="2298"/>
                    </a:moveTo>
                    <a:lnTo>
                      <a:pt x="514" y="0"/>
                    </a:lnTo>
                    <a:lnTo>
                      <a:pt x="0" y="0"/>
                    </a:lnTo>
                    <a:lnTo>
                      <a:pt x="0" y="229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 name="Google Shape;172;p12"/>
              <p:cNvSpPr/>
              <p:nvPr/>
            </p:nvSpPr>
            <p:spPr>
              <a:xfrm>
                <a:off x="1426" y="3329"/>
                <a:ext cx="73" cy="32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173" name="Google Shape;173;p12"/>
              <p:cNvSpPr/>
              <p:nvPr/>
            </p:nvSpPr>
            <p:spPr>
              <a:xfrm>
                <a:off x="1367" y="3599"/>
                <a:ext cx="95" cy="256"/>
              </a:xfrm>
              <a:custGeom>
                <a:avLst/>
                <a:gdLst/>
                <a:ahLst/>
                <a:cxnLst/>
                <a:rect l="l" t="t" r="r" b="b"/>
                <a:pathLst>
                  <a:path w="670" h="1794" extrusionOk="0">
                    <a:moveTo>
                      <a:pt x="670" y="409"/>
                    </a:moveTo>
                    <a:lnTo>
                      <a:pt x="0" y="0"/>
                    </a:lnTo>
                    <a:lnTo>
                      <a:pt x="670" y="1794"/>
                    </a:lnTo>
                    <a:lnTo>
                      <a:pt x="67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 name="Google Shape;174;p12"/>
              <p:cNvSpPr/>
              <p:nvPr/>
            </p:nvSpPr>
            <p:spPr>
              <a:xfrm>
                <a:off x="1367" y="3599"/>
                <a:ext cx="95" cy="256"/>
              </a:xfrm>
              <a:custGeom>
                <a:avLst/>
                <a:gdLst/>
                <a:ahLst/>
                <a:cxnLst/>
                <a:rect l="l" t="t" r="r" b="b"/>
                <a:pathLst>
                  <a:path w="670" h="1794" extrusionOk="0">
                    <a:moveTo>
                      <a:pt x="670" y="409"/>
                    </a:moveTo>
                    <a:lnTo>
                      <a:pt x="0" y="0"/>
                    </a:lnTo>
                    <a:lnTo>
                      <a:pt x="670" y="1794"/>
                    </a:lnTo>
                    <a:lnTo>
                      <a:pt x="67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 name="Google Shape;175;p12"/>
              <p:cNvSpPr/>
              <p:nvPr/>
            </p:nvSpPr>
            <p:spPr>
              <a:xfrm>
                <a:off x="1462" y="3599"/>
                <a:ext cx="96" cy="256"/>
              </a:xfrm>
              <a:custGeom>
                <a:avLst/>
                <a:gdLst/>
                <a:ahLst/>
                <a:cxnLst/>
                <a:rect l="l" t="t" r="r" b="b"/>
                <a:pathLst>
                  <a:path w="669" h="1794" extrusionOk="0">
                    <a:moveTo>
                      <a:pt x="0" y="409"/>
                    </a:moveTo>
                    <a:lnTo>
                      <a:pt x="669" y="0"/>
                    </a:lnTo>
                    <a:lnTo>
                      <a:pt x="0" y="1794"/>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 name="Google Shape;176;p12"/>
              <p:cNvSpPr/>
              <p:nvPr/>
            </p:nvSpPr>
            <p:spPr>
              <a:xfrm>
                <a:off x="1462" y="3599"/>
                <a:ext cx="96" cy="256"/>
              </a:xfrm>
              <a:custGeom>
                <a:avLst/>
                <a:gdLst/>
                <a:ahLst/>
                <a:cxnLst/>
                <a:rect l="l" t="t" r="r" b="b"/>
                <a:pathLst>
                  <a:path w="669" h="1794" extrusionOk="0">
                    <a:moveTo>
                      <a:pt x="0" y="409"/>
                    </a:moveTo>
                    <a:lnTo>
                      <a:pt x="669" y="0"/>
                    </a:lnTo>
                    <a:lnTo>
                      <a:pt x="0" y="1794"/>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77" name="Google Shape;177;p12"/>
            <p:cNvGrpSpPr/>
            <p:nvPr/>
          </p:nvGrpSpPr>
          <p:grpSpPr>
            <a:xfrm>
              <a:off x="1055688" y="2428875"/>
              <a:ext cx="835025" cy="304800"/>
              <a:chOff x="665" y="1530"/>
              <a:chExt cx="526" cy="192"/>
            </a:xfrm>
          </p:grpSpPr>
          <p:sp>
            <p:nvSpPr>
              <p:cNvPr id="178" name="Google Shape;178;p12"/>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 name="Google Shape;179;p12"/>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 name="Google Shape;180;p12"/>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181" name="Google Shape;181;p12"/>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 name="Google Shape;182;p12"/>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 name="Google Shape;183;p12"/>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 name="Google Shape;184;p12"/>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85" name="Google Shape;185;p12"/>
            <p:cNvGrpSpPr/>
            <p:nvPr/>
          </p:nvGrpSpPr>
          <p:grpSpPr>
            <a:xfrm>
              <a:off x="6837363" y="5273675"/>
              <a:ext cx="303212" cy="835025"/>
              <a:chOff x="4307" y="3322"/>
              <a:chExt cx="191" cy="526"/>
            </a:xfrm>
          </p:grpSpPr>
          <p:sp>
            <p:nvSpPr>
              <p:cNvPr id="186" name="Google Shape;186;p12"/>
              <p:cNvSpPr/>
              <p:nvPr/>
            </p:nvSpPr>
            <p:spPr>
              <a:xfrm>
                <a:off x="4366" y="3520"/>
                <a:ext cx="73" cy="328"/>
              </a:xfrm>
              <a:custGeom>
                <a:avLst/>
                <a:gdLst/>
                <a:ahLst/>
                <a:cxnLst/>
                <a:rect l="l" t="t" r="r" b="b"/>
                <a:pathLst>
                  <a:path w="514" h="2299" extrusionOk="0">
                    <a:moveTo>
                      <a:pt x="514" y="0"/>
                    </a:moveTo>
                    <a:lnTo>
                      <a:pt x="0" y="0"/>
                    </a:lnTo>
                    <a:lnTo>
                      <a:pt x="514" y="2299"/>
                    </a:lnTo>
                    <a:lnTo>
                      <a:pt x="5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 name="Google Shape;187;p12"/>
              <p:cNvSpPr/>
              <p:nvPr/>
            </p:nvSpPr>
            <p:spPr>
              <a:xfrm>
                <a:off x="4366" y="3520"/>
                <a:ext cx="73" cy="328"/>
              </a:xfrm>
              <a:custGeom>
                <a:avLst/>
                <a:gdLst/>
                <a:ahLst/>
                <a:cxnLst/>
                <a:rect l="l" t="t" r="r" b="b"/>
                <a:pathLst>
                  <a:path w="514" h="2299" extrusionOk="0">
                    <a:moveTo>
                      <a:pt x="0" y="0"/>
                    </a:moveTo>
                    <a:lnTo>
                      <a:pt x="514" y="2299"/>
                    </a:lnTo>
                    <a:lnTo>
                      <a:pt x="0" y="229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 name="Google Shape;188;p12"/>
              <p:cNvSpPr/>
              <p:nvPr/>
            </p:nvSpPr>
            <p:spPr>
              <a:xfrm>
                <a:off x="4366" y="3520"/>
                <a:ext cx="73" cy="328"/>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189" name="Google Shape;189;p12"/>
              <p:cNvSpPr/>
              <p:nvPr/>
            </p:nvSpPr>
            <p:spPr>
              <a:xfrm>
                <a:off x="4307" y="3322"/>
                <a:ext cx="96" cy="256"/>
              </a:xfrm>
              <a:custGeom>
                <a:avLst/>
                <a:gdLst/>
                <a:ahLst/>
                <a:cxnLst/>
                <a:rect l="l" t="t" r="r" b="b"/>
                <a:pathLst>
                  <a:path w="669" h="1794" extrusionOk="0">
                    <a:moveTo>
                      <a:pt x="669" y="1385"/>
                    </a:moveTo>
                    <a:lnTo>
                      <a:pt x="0" y="1794"/>
                    </a:lnTo>
                    <a:lnTo>
                      <a:pt x="669" y="0"/>
                    </a:lnTo>
                    <a:lnTo>
                      <a:pt x="669" y="13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 name="Google Shape;190;p12"/>
              <p:cNvSpPr/>
              <p:nvPr/>
            </p:nvSpPr>
            <p:spPr>
              <a:xfrm>
                <a:off x="4307" y="3322"/>
                <a:ext cx="96" cy="256"/>
              </a:xfrm>
              <a:custGeom>
                <a:avLst/>
                <a:gdLst/>
                <a:ahLst/>
                <a:cxnLst/>
                <a:rect l="l" t="t" r="r" b="b"/>
                <a:pathLst>
                  <a:path w="669" h="1794" extrusionOk="0">
                    <a:moveTo>
                      <a:pt x="669" y="1385"/>
                    </a:moveTo>
                    <a:lnTo>
                      <a:pt x="0" y="1794"/>
                    </a:lnTo>
                    <a:lnTo>
                      <a:pt x="669" y="0"/>
                    </a:lnTo>
                    <a:lnTo>
                      <a:pt x="669" y="13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 name="Google Shape;191;p12"/>
              <p:cNvSpPr/>
              <p:nvPr/>
            </p:nvSpPr>
            <p:spPr>
              <a:xfrm>
                <a:off x="4403" y="3322"/>
                <a:ext cx="95" cy="256"/>
              </a:xfrm>
              <a:custGeom>
                <a:avLst/>
                <a:gdLst/>
                <a:ahLst/>
                <a:cxnLst/>
                <a:rect l="l" t="t" r="r" b="b"/>
                <a:pathLst>
                  <a:path w="670" h="1794" extrusionOk="0">
                    <a:moveTo>
                      <a:pt x="0" y="1385"/>
                    </a:moveTo>
                    <a:lnTo>
                      <a:pt x="670" y="1794"/>
                    </a:lnTo>
                    <a:lnTo>
                      <a:pt x="0" y="0"/>
                    </a:lnTo>
                    <a:lnTo>
                      <a:pt x="0" y="13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 name="Google Shape;192;p12"/>
              <p:cNvSpPr/>
              <p:nvPr/>
            </p:nvSpPr>
            <p:spPr>
              <a:xfrm>
                <a:off x="4403" y="3322"/>
                <a:ext cx="95" cy="256"/>
              </a:xfrm>
              <a:custGeom>
                <a:avLst/>
                <a:gdLst/>
                <a:ahLst/>
                <a:cxnLst/>
                <a:rect l="l" t="t" r="r" b="b"/>
                <a:pathLst>
                  <a:path w="670" h="1794" extrusionOk="0">
                    <a:moveTo>
                      <a:pt x="0" y="1385"/>
                    </a:moveTo>
                    <a:lnTo>
                      <a:pt x="670" y="1794"/>
                    </a:lnTo>
                    <a:lnTo>
                      <a:pt x="0" y="0"/>
                    </a:lnTo>
                    <a:lnTo>
                      <a:pt x="0" y="13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93" name="Google Shape;193;p12"/>
            <p:cNvGrpSpPr/>
            <p:nvPr/>
          </p:nvGrpSpPr>
          <p:grpSpPr>
            <a:xfrm>
              <a:off x="2490788" y="5284788"/>
              <a:ext cx="4348162" cy="144462"/>
              <a:chOff x="1569" y="3329"/>
              <a:chExt cx="2739" cy="91"/>
            </a:xfrm>
          </p:grpSpPr>
          <p:sp>
            <p:nvSpPr>
              <p:cNvPr id="194" name="Google Shape;194;p12"/>
              <p:cNvSpPr/>
              <p:nvPr/>
            </p:nvSpPr>
            <p:spPr>
              <a:xfrm>
                <a:off x="1569" y="3329"/>
                <a:ext cx="498" cy="35"/>
              </a:xfrm>
              <a:custGeom>
                <a:avLst/>
                <a:gdLst/>
                <a:ahLst/>
                <a:cxnLst/>
                <a:rect l="l" t="t" r="r" b="b"/>
                <a:pathLst>
                  <a:path w="3486" h="244" extrusionOk="0">
                    <a:moveTo>
                      <a:pt x="1459" y="244"/>
                    </a:moveTo>
                    <a:lnTo>
                      <a:pt x="0" y="0"/>
                    </a:lnTo>
                    <a:lnTo>
                      <a:pt x="3486"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 name="Google Shape;195;p12"/>
              <p:cNvSpPr/>
              <p:nvPr/>
            </p:nvSpPr>
            <p:spPr>
              <a:xfrm>
                <a:off x="1569" y="3329"/>
                <a:ext cx="498" cy="35"/>
              </a:xfrm>
              <a:custGeom>
                <a:avLst/>
                <a:gdLst/>
                <a:ahLst/>
                <a:cxnLst/>
                <a:rect l="l" t="t" r="r" b="b"/>
                <a:pathLst>
                  <a:path w="3486" h="244" extrusionOk="0">
                    <a:moveTo>
                      <a:pt x="0" y="0"/>
                    </a:moveTo>
                    <a:lnTo>
                      <a:pt x="3486" y="244"/>
                    </a:lnTo>
                    <a:lnTo>
                      <a:pt x="348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 name="Google Shape;196;p12"/>
              <p:cNvSpPr/>
              <p:nvPr/>
            </p:nvSpPr>
            <p:spPr>
              <a:xfrm>
                <a:off x="1569" y="3329"/>
                <a:ext cx="498" cy="35"/>
              </a:xfrm>
              <a:custGeom>
                <a:avLst/>
                <a:gdLst/>
                <a:ahLst/>
                <a:cxnLst/>
                <a:rect l="l" t="t" r="r" b="b"/>
                <a:pathLst>
                  <a:path w="3486" h="244" extrusionOk="0">
                    <a:moveTo>
                      <a:pt x="1459" y="244"/>
                    </a:moveTo>
                    <a:lnTo>
                      <a:pt x="0" y="0"/>
                    </a:lnTo>
                    <a:lnTo>
                      <a:pt x="3486" y="0"/>
                    </a:lnTo>
                    <a:lnTo>
                      <a:pt x="3486"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 name="Google Shape;197;p12"/>
              <p:cNvSpPr/>
              <p:nvPr/>
            </p:nvSpPr>
            <p:spPr>
              <a:xfrm>
                <a:off x="1569" y="3329"/>
                <a:ext cx="243"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 name="Google Shape;198;p12"/>
              <p:cNvSpPr/>
              <p:nvPr/>
            </p:nvSpPr>
            <p:spPr>
              <a:xfrm>
                <a:off x="1569" y="3329"/>
                <a:ext cx="243"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 name="Google Shape;199;p12"/>
              <p:cNvSpPr/>
              <p:nvPr/>
            </p:nvSpPr>
            <p:spPr>
              <a:xfrm>
                <a:off x="2316" y="3329"/>
                <a:ext cx="498" cy="35"/>
              </a:xfrm>
              <a:custGeom>
                <a:avLst/>
                <a:gdLst/>
                <a:ahLst/>
                <a:cxnLst/>
                <a:rect l="l" t="t" r="r" b="b"/>
                <a:pathLst>
                  <a:path w="3486" h="244" extrusionOk="0">
                    <a:moveTo>
                      <a:pt x="1459" y="244"/>
                    </a:moveTo>
                    <a:lnTo>
                      <a:pt x="0" y="0"/>
                    </a:lnTo>
                    <a:lnTo>
                      <a:pt x="3486"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 name="Google Shape;200;p12"/>
              <p:cNvSpPr/>
              <p:nvPr/>
            </p:nvSpPr>
            <p:spPr>
              <a:xfrm>
                <a:off x="2316" y="3329"/>
                <a:ext cx="498" cy="35"/>
              </a:xfrm>
              <a:custGeom>
                <a:avLst/>
                <a:gdLst/>
                <a:ahLst/>
                <a:cxnLst/>
                <a:rect l="l" t="t" r="r" b="b"/>
                <a:pathLst>
                  <a:path w="3486" h="244" extrusionOk="0">
                    <a:moveTo>
                      <a:pt x="0" y="0"/>
                    </a:moveTo>
                    <a:lnTo>
                      <a:pt x="3486" y="244"/>
                    </a:lnTo>
                    <a:lnTo>
                      <a:pt x="348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 name="Google Shape;201;p12"/>
              <p:cNvSpPr/>
              <p:nvPr/>
            </p:nvSpPr>
            <p:spPr>
              <a:xfrm>
                <a:off x="2316" y="3329"/>
                <a:ext cx="498" cy="35"/>
              </a:xfrm>
              <a:custGeom>
                <a:avLst/>
                <a:gdLst/>
                <a:ahLst/>
                <a:cxnLst/>
                <a:rect l="l" t="t" r="r" b="b"/>
                <a:pathLst>
                  <a:path w="3486" h="244" extrusionOk="0">
                    <a:moveTo>
                      <a:pt x="1459" y="244"/>
                    </a:moveTo>
                    <a:lnTo>
                      <a:pt x="0" y="0"/>
                    </a:lnTo>
                    <a:lnTo>
                      <a:pt x="3486" y="0"/>
                    </a:lnTo>
                    <a:lnTo>
                      <a:pt x="3486"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 name="Google Shape;202;p12"/>
              <p:cNvSpPr/>
              <p:nvPr/>
            </p:nvSpPr>
            <p:spPr>
              <a:xfrm>
                <a:off x="2316" y="3329"/>
                <a:ext cx="243"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 name="Google Shape;203;p12"/>
              <p:cNvSpPr/>
              <p:nvPr/>
            </p:nvSpPr>
            <p:spPr>
              <a:xfrm>
                <a:off x="2316" y="3329"/>
                <a:ext cx="243"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 name="Google Shape;204;p12"/>
              <p:cNvSpPr/>
              <p:nvPr/>
            </p:nvSpPr>
            <p:spPr>
              <a:xfrm>
                <a:off x="3063" y="3329"/>
                <a:ext cx="498" cy="35"/>
              </a:xfrm>
              <a:custGeom>
                <a:avLst/>
                <a:gdLst/>
                <a:ahLst/>
                <a:cxnLst/>
                <a:rect l="l" t="t" r="r" b="b"/>
                <a:pathLst>
                  <a:path w="3486" h="244" extrusionOk="0">
                    <a:moveTo>
                      <a:pt x="1460" y="244"/>
                    </a:moveTo>
                    <a:lnTo>
                      <a:pt x="0" y="0"/>
                    </a:lnTo>
                    <a:lnTo>
                      <a:pt x="3486" y="244"/>
                    </a:lnTo>
                    <a:lnTo>
                      <a:pt x="1460"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 name="Google Shape;205;p12"/>
              <p:cNvSpPr/>
              <p:nvPr/>
            </p:nvSpPr>
            <p:spPr>
              <a:xfrm>
                <a:off x="3063" y="3329"/>
                <a:ext cx="498" cy="35"/>
              </a:xfrm>
              <a:custGeom>
                <a:avLst/>
                <a:gdLst/>
                <a:ahLst/>
                <a:cxnLst/>
                <a:rect l="l" t="t" r="r" b="b"/>
                <a:pathLst>
                  <a:path w="3486" h="244" extrusionOk="0">
                    <a:moveTo>
                      <a:pt x="0" y="0"/>
                    </a:moveTo>
                    <a:lnTo>
                      <a:pt x="3486" y="244"/>
                    </a:lnTo>
                    <a:lnTo>
                      <a:pt x="348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 name="Google Shape;206;p12"/>
              <p:cNvSpPr/>
              <p:nvPr/>
            </p:nvSpPr>
            <p:spPr>
              <a:xfrm>
                <a:off x="3063" y="3329"/>
                <a:ext cx="498" cy="35"/>
              </a:xfrm>
              <a:custGeom>
                <a:avLst/>
                <a:gdLst/>
                <a:ahLst/>
                <a:cxnLst/>
                <a:rect l="l" t="t" r="r" b="b"/>
                <a:pathLst>
                  <a:path w="3486" h="244" extrusionOk="0">
                    <a:moveTo>
                      <a:pt x="1460" y="244"/>
                    </a:moveTo>
                    <a:lnTo>
                      <a:pt x="0" y="0"/>
                    </a:lnTo>
                    <a:lnTo>
                      <a:pt x="3486" y="0"/>
                    </a:lnTo>
                    <a:lnTo>
                      <a:pt x="3486" y="244"/>
                    </a:lnTo>
                    <a:lnTo>
                      <a:pt x="1460"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 name="Google Shape;207;p12"/>
              <p:cNvSpPr/>
              <p:nvPr/>
            </p:nvSpPr>
            <p:spPr>
              <a:xfrm>
                <a:off x="3063" y="3329"/>
                <a:ext cx="242" cy="91"/>
              </a:xfrm>
              <a:custGeom>
                <a:avLst/>
                <a:gdLst/>
                <a:ahLst/>
                <a:cxnLst/>
                <a:rect l="l" t="t" r="r" b="b"/>
                <a:pathLst>
                  <a:path w="1698" h="635" extrusionOk="0">
                    <a:moveTo>
                      <a:pt x="1698" y="635"/>
                    </a:moveTo>
                    <a:lnTo>
                      <a:pt x="0" y="0"/>
                    </a:lnTo>
                    <a:lnTo>
                      <a:pt x="1460"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 name="Google Shape;208;p12"/>
              <p:cNvSpPr/>
              <p:nvPr/>
            </p:nvSpPr>
            <p:spPr>
              <a:xfrm>
                <a:off x="3063" y="3329"/>
                <a:ext cx="242" cy="91"/>
              </a:xfrm>
              <a:custGeom>
                <a:avLst/>
                <a:gdLst/>
                <a:ahLst/>
                <a:cxnLst/>
                <a:rect l="l" t="t" r="r" b="b"/>
                <a:pathLst>
                  <a:path w="1698" h="635" extrusionOk="0">
                    <a:moveTo>
                      <a:pt x="1698" y="635"/>
                    </a:moveTo>
                    <a:lnTo>
                      <a:pt x="0" y="0"/>
                    </a:lnTo>
                    <a:lnTo>
                      <a:pt x="1460"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 name="Google Shape;209;p12"/>
              <p:cNvSpPr/>
              <p:nvPr/>
            </p:nvSpPr>
            <p:spPr>
              <a:xfrm>
                <a:off x="3810" y="3329"/>
                <a:ext cx="498" cy="35"/>
              </a:xfrm>
              <a:custGeom>
                <a:avLst/>
                <a:gdLst/>
                <a:ahLst/>
                <a:cxnLst/>
                <a:rect l="l" t="t" r="r" b="b"/>
                <a:pathLst>
                  <a:path w="3485" h="244" extrusionOk="0">
                    <a:moveTo>
                      <a:pt x="1459" y="244"/>
                    </a:moveTo>
                    <a:lnTo>
                      <a:pt x="0" y="0"/>
                    </a:lnTo>
                    <a:lnTo>
                      <a:pt x="3485"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 name="Google Shape;210;p12"/>
              <p:cNvSpPr/>
              <p:nvPr/>
            </p:nvSpPr>
            <p:spPr>
              <a:xfrm>
                <a:off x="3810" y="3329"/>
                <a:ext cx="498" cy="35"/>
              </a:xfrm>
              <a:custGeom>
                <a:avLst/>
                <a:gdLst/>
                <a:ahLst/>
                <a:cxnLst/>
                <a:rect l="l" t="t" r="r" b="b"/>
                <a:pathLst>
                  <a:path w="3485" h="244" extrusionOk="0">
                    <a:moveTo>
                      <a:pt x="0" y="0"/>
                    </a:moveTo>
                    <a:lnTo>
                      <a:pt x="3485" y="244"/>
                    </a:lnTo>
                    <a:lnTo>
                      <a:pt x="3485"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 name="Google Shape;211;p12"/>
              <p:cNvSpPr/>
              <p:nvPr/>
            </p:nvSpPr>
            <p:spPr>
              <a:xfrm>
                <a:off x="3810" y="3329"/>
                <a:ext cx="498" cy="35"/>
              </a:xfrm>
              <a:custGeom>
                <a:avLst/>
                <a:gdLst/>
                <a:ahLst/>
                <a:cxnLst/>
                <a:rect l="l" t="t" r="r" b="b"/>
                <a:pathLst>
                  <a:path w="3485" h="244" extrusionOk="0">
                    <a:moveTo>
                      <a:pt x="1459" y="244"/>
                    </a:moveTo>
                    <a:lnTo>
                      <a:pt x="0" y="0"/>
                    </a:lnTo>
                    <a:lnTo>
                      <a:pt x="3485" y="0"/>
                    </a:lnTo>
                    <a:lnTo>
                      <a:pt x="3485"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 name="Google Shape;212;p12"/>
              <p:cNvSpPr/>
              <p:nvPr/>
            </p:nvSpPr>
            <p:spPr>
              <a:xfrm>
                <a:off x="3810" y="3329"/>
                <a:ext cx="242"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 name="Google Shape;213;p12"/>
              <p:cNvSpPr/>
              <p:nvPr/>
            </p:nvSpPr>
            <p:spPr>
              <a:xfrm>
                <a:off x="3810" y="3329"/>
                <a:ext cx="242"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4" name="Google Shape;214;p12"/>
            <p:cNvGrpSpPr/>
            <p:nvPr/>
          </p:nvGrpSpPr>
          <p:grpSpPr>
            <a:xfrm>
              <a:off x="1859788" y="2125663"/>
              <a:ext cx="5637213" cy="3036094"/>
              <a:chOff x="1172" y="1339"/>
              <a:chExt cx="3698" cy="1913"/>
            </a:xfrm>
          </p:grpSpPr>
          <p:sp>
            <p:nvSpPr>
              <p:cNvPr id="215" name="Google Shape;215;p12"/>
              <p:cNvSpPr/>
              <p:nvPr/>
            </p:nvSpPr>
            <p:spPr>
              <a:xfrm rot="5400000">
                <a:off x="2116" y="847"/>
                <a:ext cx="1788" cy="3019"/>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216" name="Google Shape;216;p12"/>
              <p:cNvSpPr/>
              <p:nvPr/>
            </p:nvSpPr>
            <p:spPr>
              <a:xfrm rot="5400000">
                <a:off x="2918" y="-47"/>
                <a:ext cx="232" cy="3020"/>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217" name="Google Shape;217;p12"/>
              <p:cNvSpPr/>
              <p:nvPr/>
            </p:nvSpPr>
            <p:spPr>
              <a:xfrm rot="5400000">
                <a:off x="2978" y="1360"/>
                <a:ext cx="85" cy="3698"/>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218" name="Google Shape;218;p12"/>
              <p:cNvSpPr/>
              <p:nvPr/>
            </p:nvSpPr>
            <p:spPr>
              <a:xfrm>
                <a:off x="1392" y="1339"/>
                <a:ext cx="156" cy="1824"/>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219" name="Google Shape;219;p12"/>
              <p:cNvSpPr/>
              <p:nvPr/>
            </p:nvSpPr>
            <p:spPr>
              <a:xfrm>
                <a:off x="4448" y="1347"/>
                <a:ext cx="156" cy="1824"/>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grpSp>
        <p:sp>
          <p:nvSpPr>
            <p:cNvPr id="220" name="Google Shape;220;p12"/>
            <p:cNvSpPr/>
            <p:nvPr/>
          </p:nvSpPr>
          <p:spPr>
            <a:xfrm rot="-5400000" flipH="1">
              <a:off x="4580731" y="2262982"/>
              <a:ext cx="200025" cy="5675312"/>
            </a:xfrm>
            <a:prstGeom prst="rect">
              <a:avLst/>
            </a:prstGeom>
            <a:blipFill rotWithShape="1">
              <a:blip r:embed="rId3">
                <a:alphaModFix amt="90000"/>
              </a:blip>
              <a:tile tx="0" ty="0" sx="100000" sy="100000" flip="none" algn="tl"/>
            </a:blipFill>
            <a:ln w="19050" cap="flat" cmpd="sng">
              <a:solidFill>
                <a:srgbClr val="595959"/>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grpSp>
    </p:spTree>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sp>
        <p:nvSpPr>
          <p:cNvPr id="226" name="Google Shape;226;p1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Tension-Only Braced Frame Analogy</a:t>
            </a:r>
            <a:endParaRPr/>
          </a:p>
        </p:txBody>
      </p:sp>
      <p:sp>
        <p:nvSpPr>
          <p:cNvPr id="227" name="Google Shape;227;p1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13</a:t>
            </a:fld>
            <a:endParaRPr/>
          </a:p>
        </p:txBody>
      </p:sp>
      <p:graphicFrame>
        <p:nvGraphicFramePr>
          <p:cNvPr id="228" name="Google Shape;228;p13"/>
          <p:cNvGraphicFramePr/>
          <p:nvPr/>
        </p:nvGraphicFramePr>
        <p:xfrm>
          <a:off x="3611724" y="1124744"/>
          <a:ext cx="4968552" cy="5530246"/>
        </p:xfrm>
        <a:graphic>
          <a:graphicData uri="http://schemas.openxmlformats.org/presentationml/2006/ole">
            <mc:AlternateContent xmlns:mc="http://schemas.openxmlformats.org/markup-compatibility/2006">
              <mc:Choice xmlns:v="urn:schemas-microsoft-com:vml" Requires="v">
                <p:oleObj r:id="rId3" imgW="4968552" imgH="5530246" progId="Paint.Picture">
                  <p:embed/>
                </p:oleObj>
              </mc:Choice>
              <mc:Fallback>
                <p:oleObj r:id="rId3" imgW="4968552" imgH="5530246" progId="Paint.Picture">
                  <p:embed/>
                  <p:pic>
                    <p:nvPicPr>
                      <p:cNvPr id="228" name="Google Shape;228;p13"/>
                      <p:cNvPicPr preferRelativeResize="0"/>
                      <p:nvPr/>
                    </p:nvPicPr>
                    <p:blipFill rotWithShape="1">
                      <a:blip r:embed="rId4">
                        <a:alphaModFix/>
                      </a:blip>
                      <a:srcRect/>
                      <a:stretch/>
                    </p:blipFill>
                    <p:spPr>
                      <a:xfrm>
                        <a:off x="3611724" y="1124744"/>
                        <a:ext cx="4968552" cy="5530246"/>
                      </a:xfrm>
                      <a:prstGeom prst="rect">
                        <a:avLst/>
                      </a:prstGeom>
                      <a:noFill/>
                      <a:ln>
                        <a:noFill/>
                      </a:ln>
                    </p:spPr>
                  </p:pic>
                </p:oleObj>
              </mc:Fallback>
            </mc:AlternateContent>
          </a:graphicData>
        </a:graphic>
      </p:graphicFrame>
    </p:spTree>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33"/>
        <p:cNvGrpSpPr/>
        <p:nvPr/>
      </p:nvGrpSpPr>
      <p:grpSpPr>
        <a:xfrm>
          <a:off x="0" y="0"/>
          <a:ext cx="0" cy="0"/>
          <a:chOff x="0" y="0"/>
          <a:chExt cx="0" cy="0"/>
        </a:xfrm>
      </p:grpSpPr>
      <p:sp>
        <p:nvSpPr>
          <p:cNvPr id="234" name="Google Shape;234;p1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Plate-Girder Analogy</a:t>
            </a:r>
            <a:endParaRPr/>
          </a:p>
        </p:txBody>
      </p:sp>
      <p:sp>
        <p:nvSpPr>
          <p:cNvPr id="235" name="Google Shape;235;p1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14</a:t>
            </a:fld>
            <a:endParaRPr/>
          </a:p>
        </p:txBody>
      </p:sp>
      <p:grpSp>
        <p:nvGrpSpPr>
          <p:cNvPr id="236" name="Google Shape;236;p14"/>
          <p:cNvGrpSpPr/>
          <p:nvPr/>
        </p:nvGrpSpPr>
        <p:grpSpPr>
          <a:xfrm>
            <a:off x="3215680" y="1711349"/>
            <a:ext cx="5788025" cy="4305300"/>
            <a:chOff x="1952625" y="1876425"/>
            <a:chExt cx="5788025" cy="4305300"/>
          </a:xfrm>
        </p:grpSpPr>
        <p:sp>
          <p:nvSpPr>
            <p:cNvPr id="237" name="Google Shape;237;p14"/>
            <p:cNvSpPr/>
            <p:nvPr/>
          </p:nvSpPr>
          <p:spPr>
            <a:xfrm rot="5400000">
              <a:off x="2732088" y="1171575"/>
              <a:ext cx="4237037" cy="5719763"/>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38" name="Google Shape;238;p14"/>
            <p:cNvSpPr/>
            <p:nvPr/>
          </p:nvSpPr>
          <p:spPr>
            <a:xfrm>
              <a:off x="7707313" y="4179888"/>
              <a:ext cx="6350" cy="2001837"/>
            </a:xfrm>
            <a:custGeom>
              <a:avLst/>
              <a:gdLst/>
              <a:ahLst/>
              <a:cxnLst/>
              <a:rect l="l" t="t" r="r" b="b"/>
              <a:pathLst>
                <a:path w="14" h="7329" extrusionOk="0">
                  <a:moveTo>
                    <a:pt x="0" y="7329"/>
                  </a:moveTo>
                  <a:lnTo>
                    <a:pt x="14"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 name="Google Shape;239;p14"/>
            <p:cNvSpPr/>
            <p:nvPr/>
          </p:nvSpPr>
          <p:spPr>
            <a:xfrm>
              <a:off x="7707313" y="4179888"/>
              <a:ext cx="6350" cy="2001837"/>
            </a:xfrm>
            <a:custGeom>
              <a:avLst/>
              <a:gdLst/>
              <a:ahLst/>
              <a:cxnLst/>
              <a:rect l="l" t="t" r="r" b="b"/>
              <a:pathLst>
                <a:path w="14" h="7329" extrusionOk="0">
                  <a:moveTo>
                    <a:pt x="14" y="7329"/>
                  </a:moveTo>
                  <a:lnTo>
                    <a:pt x="0" y="0"/>
                  </a:lnTo>
                  <a:lnTo>
                    <a:pt x="14" y="0"/>
                  </a:lnTo>
                  <a:lnTo>
                    <a:pt x="14"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 name="Google Shape;240;p14"/>
            <p:cNvSpPr/>
            <p:nvPr/>
          </p:nvSpPr>
          <p:spPr>
            <a:xfrm>
              <a:off x="7707313" y="4179888"/>
              <a:ext cx="6350" cy="2001837"/>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41" name="Google Shape;241;p14"/>
            <p:cNvSpPr/>
            <p:nvPr/>
          </p:nvSpPr>
          <p:spPr>
            <a:xfrm>
              <a:off x="7707313" y="4081463"/>
              <a:ext cx="6350" cy="98425"/>
            </a:xfrm>
            <a:custGeom>
              <a:avLst/>
              <a:gdLst/>
              <a:ahLst/>
              <a:cxnLst/>
              <a:rect l="l" t="t" r="r" b="b"/>
              <a:pathLst>
                <a:path w="14" h="365" extrusionOk="0">
                  <a:moveTo>
                    <a:pt x="0" y="365"/>
                  </a:moveTo>
                  <a:lnTo>
                    <a:pt x="14"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 name="Google Shape;242;p14"/>
            <p:cNvSpPr/>
            <p:nvPr/>
          </p:nvSpPr>
          <p:spPr>
            <a:xfrm>
              <a:off x="7707313" y="4081463"/>
              <a:ext cx="6350" cy="98425"/>
            </a:xfrm>
            <a:custGeom>
              <a:avLst/>
              <a:gdLst/>
              <a:ahLst/>
              <a:cxnLst/>
              <a:rect l="l" t="t" r="r" b="b"/>
              <a:pathLst>
                <a:path w="14" h="365" extrusionOk="0">
                  <a:moveTo>
                    <a:pt x="14" y="365"/>
                  </a:moveTo>
                  <a:lnTo>
                    <a:pt x="0" y="0"/>
                  </a:lnTo>
                  <a:lnTo>
                    <a:pt x="14" y="0"/>
                  </a:lnTo>
                  <a:lnTo>
                    <a:pt x="14"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 name="Google Shape;243;p14"/>
            <p:cNvSpPr/>
            <p:nvPr/>
          </p:nvSpPr>
          <p:spPr>
            <a:xfrm>
              <a:off x="7707313" y="40814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44" name="Google Shape;244;p14"/>
            <p:cNvSpPr/>
            <p:nvPr/>
          </p:nvSpPr>
          <p:spPr>
            <a:xfrm>
              <a:off x="7685088" y="4025900"/>
              <a:ext cx="22225" cy="11113"/>
            </a:xfrm>
            <a:custGeom>
              <a:avLst/>
              <a:gdLst/>
              <a:ahLst/>
              <a:cxnLst/>
              <a:rect l="l" t="t" r="r" b="b"/>
              <a:pathLst>
                <a:path w="70" h="29" extrusionOk="0">
                  <a:moveTo>
                    <a:pt x="70" y="0"/>
                  </a:moveTo>
                  <a:lnTo>
                    <a:pt x="70" y="14"/>
                  </a:lnTo>
                  <a:lnTo>
                    <a:pt x="0" y="29"/>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 name="Google Shape;245;p14"/>
            <p:cNvSpPr/>
            <p:nvPr/>
          </p:nvSpPr>
          <p:spPr>
            <a:xfrm>
              <a:off x="7685088" y="4032250"/>
              <a:ext cx="22225" cy="4763"/>
            </a:xfrm>
            <a:custGeom>
              <a:avLst/>
              <a:gdLst/>
              <a:ahLst/>
              <a:cxnLst/>
              <a:rect l="l" t="t" r="r" b="b"/>
              <a:pathLst>
                <a:path w="70" h="26" extrusionOk="0">
                  <a:moveTo>
                    <a:pt x="70" y="0"/>
                  </a:moveTo>
                  <a:lnTo>
                    <a:pt x="0" y="15"/>
                  </a:lnTo>
                  <a:lnTo>
                    <a:pt x="10" y="26"/>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 name="Google Shape;246;p14"/>
            <p:cNvSpPr/>
            <p:nvPr/>
          </p:nvSpPr>
          <p:spPr>
            <a:xfrm>
              <a:off x="7685088" y="4025900"/>
              <a:ext cx="22225" cy="11113"/>
            </a:xfrm>
            <a:custGeom>
              <a:avLst/>
              <a:gdLst/>
              <a:ahLst/>
              <a:cxnLst/>
              <a:rect l="l" t="t" r="r" b="b"/>
              <a:pathLst>
                <a:path w="70" h="40" extrusionOk="0">
                  <a:moveTo>
                    <a:pt x="70" y="0"/>
                  </a:moveTo>
                  <a:lnTo>
                    <a:pt x="70" y="14"/>
                  </a:lnTo>
                  <a:lnTo>
                    <a:pt x="10" y="40"/>
                  </a:lnTo>
                  <a:lnTo>
                    <a:pt x="0" y="29"/>
                  </a:lnTo>
                  <a:lnTo>
                    <a:pt x="7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 name="Google Shape;247;p14"/>
            <p:cNvSpPr/>
            <p:nvPr/>
          </p:nvSpPr>
          <p:spPr>
            <a:xfrm>
              <a:off x="7680325" y="4037013"/>
              <a:ext cx="11113" cy="19050"/>
            </a:xfrm>
            <a:custGeom>
              <a:avLst/>
              <a:gdLst/>
              <a:ahLst/>
              <a:cxnLst/>
              <a:rect l="l" t="t" r="r" b="b"/>
              <a:pathLst>
                <a:path w="39" h="72" extrusionOk="0">
                  <a:moveTo>
                    <a:pt x="29" y="0"/>
                  </a:moveTo>
                  <a:lnTo>
                    <a:pt x="39"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 name="Google Shape;248;p14"/>
            <p:cNvSpPr/>
            <p:nvPr/>
          </p:nvSpPr>
          <p:spPr>
            <a:xfrm>
              <a:off x="7680325" y="4037013"/>
              <a:ext cx="11113" cy="19050"/>
            </a:xfrm>
            <a:custGeom>
              <a:avLst/>
              <a:gdLst/>
              <a:ahLst/>
              <a:cxnLst/>
              <a:rect l="l" t="t" r="r" b="b"/>
              <a:pathLst>
                <a:path w="39" h="61" extrusionOk="0">
                  <a:moveTo>
                    <a:pt x="39" y="0"/>
                  </a:moveTo>
                  <a:lnTo>
                    <a:pt x="0" y="61"/>
                  </a:lnTo>
                  <a:lnTo>
                    <a:pt x="13" y="61"/>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 name="Google Shape;249;p14"/>
            <p:cNvSpPr/>
            <p:nvPr/>
          </p:nvSpPr>
          <p:spPr>
            <a:xfrm>
              <a:off x="7680325" y="4037013"/>
              <a:ext cx="11113" cy="19050"/>
            </a:xfrm>
            <a:custGeom>
              <a:avLst/>
              <a:gdLst/>
              <a:ahLst/>
              <a:cxnLst/>
              <a:rect l="l" t="t" r="r" b="b"/>
              <a:pathLst>
                <a:path w="39" h="72" extrusionOk="0">
                  <a:moveTo>
                    <a:pt x="29" y="0"/>
                  </a:moveTo>
                  <a:lnTo>
                    <a:pt x="39" y="11"/>
                  </a:lnTo>
                  <a:lnTo>
                    <a:pt x="13"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 name="Google Shape;250;p14"/>
            <p:cNvSpPr/>
            <p:nvPr/>
          </p:nvSpPr>
          <p:spPr>
            <a:xfrm>
              <a:off x="7680325" y="4056063"/>
              <a:ext cx="4763" cy="19050"/>
            </a:xfrm>
            <a:custGeom>
              <a:avLst/>
              <a:gdLst/>
              <a:ahLst/>
              <a:cxnLst/>
              <a:rect l="l" t="t" r="r" b="b"/>
              <a:pathLst>
                <a:path w="29" h="70" extrusionOk="0">
                  <a:moveTo>
                    <a:pt x="0" y="0"/>
                  </a:moveTo>
                  <a:lnTo>
                    <a:pt x="13"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 name="Google Shape;251;p14"/>
            <p:cNvSpPr/>
            <p:nvPr/>
          </p:nvSpPr>
          <p:spPr>
            <a:xfrm>
              <a:off x="7685088" y="4056063"/>
              <a:ext cx="6350" cy="19050"/>
            </a:xfrm>
            <a:custGeom>
              <a:avLst/>
              <a:gdLst/>
              <a:ahLst/>
              <a:cxnLst/>
              <a:rect l="l" t="t" r="r" b="b"/>
              <a:pathLst>
                <a:path w="26" h="70" extrusionOk="0">
                  <a:moveTo>
                    <a:pt x="0" y="0"/>
                  </a:moveTo>
                  <a:lnTo>
                    <a:pt x="16" y="70"/>
                  </a:lnTo>
                  <a:lnTo>
                    <a:pt x="26"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 name="Google Shape;252;p14"/>
            <p:cNvSpPr/>
            <p:nvPr/>
          </p:nvSpPr>
          <p:spPr>
            <a:xfrm>
              <a:off x="7680325" y="4056063"/>
              <a:ext cx="11113" cy="19050"/>
            </a:xfrm>
            <a:custGeom>
              <a:avLst/>
              <a:gdLst/>
              <a:ahLst/>
              <a:cxnLst/>
              <a:rect l="l" t="t" r="r" b="b"/>
              <a:pathLst>
                <a:path w="39" h="70" extrusionOk="0">
                  <a:moveTo>
                    <a:pt x="0" y="0"/>
                  </a:moveTo>
                  <a:lnTo>
                    <a:pt x="13" y="0"/>
                  </a:lnTo>
                  <a:lnTo>
                    <a:pt x="39"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 name="Google Shape;253;p14"/>
            <p:cNvSpPr/>
            <p:nvPr/>
          </p:nvSpPr>
          <p:spPr>
            <a:xfrm>
              <a:off x="7685088" y="4070350"/>
              <a:ext cx="22225" cy="11113"/>
            </a:xfrm>
            <a:custGeom>
              <a:avLst/>
              <a:gdLst/>
              <a:ahLst/>
              <a:cxnLst/>
              <a:rect l="l" t="t" r="r" b="b"/>
              <a:pathLst>
                <a:path w="70" h="39" extrusionOk="0">
                  <a:moveTo>
                    <a:pt x="0" y="9"/>
                  </a:moveTo>
                  <a:lnTo>
                    <a:pt x="10" y="0"/>
                  </a:lnTo>
                  <a:lnTo>
                    <a:pt x="70"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 name="Google Shape;254;p14"/>
            <p:cNvSpPr/>
            <p:nvPr/>
          </p:nvSpPr>
          <p:spPr>
            <a:xfrm>
              <a:off x="7691438" y="4070350"/>
              <a:ext cx="15875" cy="11113"/>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 name="Google Shape;255;p14"/>
            <p:cNvSpPr/>
            <p:nvPr/>
          </p:nvSpPr>
          <p:spPr>
            <a:xfrm>
              <a:off x="7685088" y="4070350"/>
              <a:ext cx="22225" cy="11113"/>
            </a:xfrm>
            <a:custGeom>
              <a:avLst/>
              <a:gdLst/>
              <a:ahLst/>
              <a:cxnLst/>
              <a:rect l="l" t="t" r="r" b="b"/>
              <a:pathLst>
                <a:path w="70" h="39" extrusionOk="0">
                  <a:moveTo>
                    <a:pt x="0" y="9"/>
                  </a:moveTo>
                  <a:lnTo>
                    <a:pt x="10" y="0"/>
                  </a:lnTo>
                  <a:lnTo>
                    <a:pt x="70" y="26"/>
                  </a:lnTo>
                  <a:lnTo>
                    <a:pt x="70"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 name="Google Shape;256;p14"/>
            <p:cNvSpPr/>
            <p:nvPr/>
          </p:nvSpPr>
          <p:spPr>
            <a:xfrm>
              <a:off x="7707313" y="4021138"/>
              <a:ext cx="22225" cy="11112"/>
            </a:xfrm>
            <a:custGeom>
              <a:avLst/>
              <a:gdLst/>
              <a:ahLst/>
              <a:cxnLst/>
              <a:rect l="l" t="t" r="r" b="b"/>
              <a:pathLst>
                <a:path w="70" h="30" extrusionOk="0">
                  <a:moveTo>
                    <a:pt x="0" y="30"/>
                  </a:moveTo>
                  <a:lnTo>
                    <a:pt x="0" y="16"/>
                  </a:lnTo>
                  <a:lnTo>
                    <a:pt x="7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 name="Google Shape;257;p14"/>
            <p:cNvSpPr/>
            <p:nvPr/>
          </p:nvSpPr>
          <p:spPr>
            <a:xfrm>
              <a:off x="7707313" y="4021138"/>
              <a:ext cx="22225" cy="4762"/>
            </a:xfrm>
            <a:custGeom>
              <a:avLst/>
              <a:gdLst/>
              <a:ahLst/>
              <a:cxnLst/>
              <a:rect l="l" t="t" r="r" b="b"/>
              <a:pathLst>
                <a:path w="70" h="26" extrusionOk="0">
                  <a:moveTo>
                    <a:pt x="0" y="26"/>
                  </a:moveTo>
                  <a:lnTo>
                    <a:pt x="70" y="10"/>
                  </a:lnTo>
                  <a:lnTo>
                    <a:pt x="60"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 name="Google Shape;258;p14"/>
            <p:cNvSpPr/>
            <p:nvPr/>
          </p:nvSpPr>
          <p:spPr>
            <a:xfrm>
              <a:off x="7707313" y="4021138"/>
              <a:ext cx="22225" cy="11112"/>
            </a:xfrm>
            <a:custGeom>
              <a:avLst/>
              <a:gdLst/>
              <a:ahLst/>
              <a:cxnLst/>
              <a:rect l="l" t="t" r="r" b="b"/>
              <a:pathLst>
                <a:path w="70" h="40" extrusionOk="0">
                  <a:moveTo>
                    <a:pt x="0" y="40"/>
                  </a:moveTo>
                  <a:lnTo>
                    <a:pt x="0" y="26"/>
                  </a:lnTo>
                  <a:lnTo>
                    <a:pt x="60" y="0"/>
                  </a:lnTo>
                  <a:lnTo>
                    <a:pt x="70"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 name="Google Shape;259;p14"/>
            <p:cNvSpPr/>
            <p:nvPr/>
          </p:nvSpPr>
          <p:spPr>
            <a:xfrm>
              <a:off x="7729538" y="4002088"/>
              <a:ext cx="11112" cy="19050"/>
            </a:xfrm>
            <a:custGeom>
              <a:avLst/>
              <a:gdLst/>
              <a:ahLst/>
              <a:cxnLst/>
              <a:rect l="l" t="t" r="r" b="b"/>
              <a:pathLst>
                <a:path w="38" h="71" extrusionOk="0">
                  <a:moveTo>
                    <a:pt x="10" y="71"/>
                  </a:moveTo>
                  <a:lnTo>
                    <a:pt x="0" y="61"/>
                  </a:lnTo>
                  <a:lnTo>
                    <a:pt x="38" y="0"/>
                  </a:lnTo>
                  <a:lnTo>
                    <a:pt x="10"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 name="Google Shape;260;p14"/>
            <p:cNvSpPr/>
            <p:nvPr/>
          </p:nvSpPr>
          <p:spPr>
            <a:xfrm>
              <a:off x="7729538" y="4002088"/>
              <a:ext cx="11112" cy="19050"/>
            </a:xfrm>
            <a:custGeom>
              <a:avLst/>
              <a:gdLst/>
              <a:ahLst/>
              <a:cxnLst/>
              <a:rect l="l" t="t" r="r" b="b"/>
              <a:pathLst>
                <a:path w="38" h="61" extrusionOk="0">
                  <a:moveTo>
                    <a:pt x="0" y="61"/>
                  </a:moveTo>
                  <a:lnTo>
                    <a:pt x="38" y="0"/>
                  </a:lnTo>
                  <a:lnTo>
                    <a:pt x="25"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 name="Google Shape;261;p14"/>
            <p:cNvSpPr/>
            <p:nvPr/>
          </p:nvSpPr>
          <p:spPr>
            <a:xfrm>
              <a:off x="7729538" y="4002088"/>
              <a:ext cx="11112" cy="19050"/>
            </a:xfrm>
            <a:custGeom>
              <a:avLst/>
              <a:gdLst/>
              <a:ahLst/>
              <a:cxnLst/>
              <a:rect l="l" t="t" r="r" b="b"/>
              <a:pathLst>
                <a:path w="38" h="71" extrusionOk="0">
                  <a:moveTo>
                    <a:pt x="10" y="71"/>
                  </a:moveTo>
                  <a:lnTo>
                    <a:pt x="0" y="61"/>
                  </a:lnTo>
                  <a:lnTo>
                    <a:pt x="25" y="0"/>
                  </a:lnTo>
                  <a:lnTo>
                    <a:pt x="38" y="0"/>
                  </a:lnTo>
                  <a:lnTo>
                    <a:pt x="10"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 name="Google Shape;262;p14"/>
            <p:cNvSpPr/>
            <p:nvPr/>
          </p:nvSpPr>
          <p:spPr>
            <a:xfrm>
              <a:off x="7729538" y="3983038"/>
              <a:ext cx="11112" cy="19050"/>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 name="Google Shape;263;p14"/>
            <p:cNvSpPr/>
            <p:nvPr/>
          </p:nvSpPr>
          <p:spPr>
            <a:xfrm>
              <a:off x="7729538" y="3983038"/>
              <a:ext cx="6350" cy="19050"/>
            </a:xfrm>
            <a:custGeom>
              <a:avLst/>
              <a:gdLst/>
              <a:ahLst/>
              <a:cxnLst/>
              <a:rect l="l" t="t" r="r" b="b"/>
              <a:pathLst>
                <a:path w="25" h="70" extrusionOk="0">
                  <a:moveTo>
                    <a:pt x="25" y="70"/>
                  </a:moveTo>
                  <a:lnTo>
                    <a:pt x="10" y="0"/>
                  </a:lnTo>
                  <a:lnTo>
                    <a:pt x="0" y="9"/>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 name="Google Shape;264;p14"/>
            <p:cNvSpPr/>
            <p:nvPr/>
          </p:nvSpPr>
          <p:spPr>
            <a:xfrm>
              <a:off x="7729538" y="3983038"/>
              <a:ext cx="11112" cy="19050"/>
            </a:xfrm>
            <a:custGeom>
              <a:avLst/>
              <a:gdLst/>
              <a:ahLst/>
              <a:cxnLst/>
              <a:rect l="l" t="t" r="r" b="b"/>
              <a:pathLst>
                <a:path w="38" h="70" extrusionOk="0">
                  <a:moveTo>
                    <a:pt x="38" y="70"/>
                  </a:moveTo>
                  <a:lnTo>
                    <a:pt x="25" y="70"/>
                  </a:lnTo>
                  <a:lnTo>
                    <a:pt x="0" y="9"/>
                  </a:lnTo>
                  <a:lnTo>
                    <a:pt x="10"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 name="Google Shape;265;p14"/>
            <p:cNvSpPr/>
            <p:nvPr/>
          </p:nvSpPr>
          <p:spPr>
            <a:xfrm>
              <a:off x="7707313" y="3976688"/>
              <a:ext cx="22225" cy="11112"/>
            </a:xfrm>
            <a:custGeom>
              <a:avLst/>
              <a:gdLst/>
              <a:ahLst/>
              <a:cxnLst/>
              <a:rect l="l" t="t" r="r" b="b"/>
              <a:pathLst>
                <a:path w="70" h="39" extrusionOk="0">
                  <a:moveTo>
                    <a:pt x="70" y="30"/>
                  </a:moveTo>
                  <a:lnTo>
                    <a:pt x="60" y="39"/>
                  </a:lnTo>
                  <a:lnTo>
                    <a:pt x="0" y="0"/>
                  </a:lnTo>
                  <a:lnTo>
                    <a:pt x="7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 name="Google Shape;266;p14"/>
            <p:cNvSpPr/>
            <p:nvPr/>
          </p:nvSpPr>
          <p:spPr>
            <a:xfrm>
              <a:off x="7707313" y="3976688"/>
              <a:ext cx="22225" cy="11112"/>
            </a:xfrm>
            <a:custGeom>
              <a:avLst/>
              <a:gdLst/>
              <a:ahLst/>
              <a:cxnLst/>
              <a:rect l="l" t="t" r="r" b="b"/>
              <a:pathLst>
                <a:path w="60" h="39" extrusionOk="0">
                  <a:moveTo>
                    <a:pt x="60" y="39"/>
                  </a:moveTo>
                  <a:lnTo>
                    <a:pt x="0" y="0"/>
                  </a:lnTo>
                  <a:lnTo>
                    <a:pt x="0" y="13"/>
                  </a:lnTo>
                  <a:lnTo>
                    <a:pt x="6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 name="Google Shape;267;p14"/>
            <p:cNvSpPr/>
            <p:nvPr/>
          </p:nvSpPr>
          <p:spPr>
            <a:xfrm>
              <a:off x="7707313" y="3976688"/>
              <a:ext cx="22225" cy="11112"/>
            </a:xfrm>
            <a:custGeom>
              <a:avLst/>
              <a:gdLst/>
              <a:ahLst/>
              <a:cxnLst/>
              <a:rect l="l" t="t" r="r" b="b"/>
              <a:pathLst>
                <a:path w="70" h="39" extrusionOk="0">
                  <a:moveTo>
                    <a:pt x="70" y="30"/>
                  </a:moveTo>
                  <a:lnTo>
                    <a:pt x="60" y="39"/>
                  </a:lnTo>
                  <a:lnTo>
                    <a:pt x="0" y="13"/>
                  </a:lnTo>
                  <a:lnTo>
                    <a:pt x="0" y="0"/>
                  </a:lnTo>
                  <a:lnTo>
                    <a:pt x="70"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 name="Google Shape;268;p14"/>
            <p:cNvSpPr/>
            <p:nvPr/>
          </p:nvSpPr>
          <p:spPr>
            <a:xfrm>
              <a:off x="7707313" y="3878263"/>
              <a:ext cx="6350" cy="98425"/>
            </a:xfrm>
            <a:custGeom>
              <a:avLst/>
              <a:gdLst/>
              <a:ahLst/>
              <a:cxnLst/>
              <a:rect l="l" t="t" r="r" b="b"/>
              <a:pathLst>
                <a:path w="14" h="366" extrusionOk="0">
                  <a:moveTo>
                    <a:pt x="0" y="366"/>
                  </a:moveTo>
                  <a:lnTo>
                    <a:pt x="14"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 name="Google Shape;269;p14"/>
            <p:cNvSpPr/>
            <p:nvPr/>
          </p:nvSpPr>
          <p:spPr>
            <a:xfrm>
              <a:off x="7707313" y="3878263"/>
              <a:ext cx="6350" cy="98425"/>
            </a:xfrm>
            <a:custGeom>
              <a:avLst/>
              <a:gdLst/>
              <a:ahLst/>
              <a:cxnLst/>
              <a:rect l="l" t="t" r="r" b="b"/>
              <a:pathLst>
                <a:path w="14" h="366" extrusionOk="0">
                  <a:moveTo>
                    <a:pt x="14" y="366"/>
                  </a:moveTo>
                  <a:lnTo>
                    <a:pt x="0" y="0"/>
                  </a:lnTo>
                  <a:lnTo>
                    <a:pt x="14" y="0"/>
                  </a:lnTo>
                  <a:lnTo>
                    <a:pt x="14"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 name="Google Shape;270;p14"/>
            <p:cNvSpPr/>
            <p:nvPr/>
          </p:nvSpPr>
          <p:spPr>
            <a:xfrm>
              <a:off x="7707313" y="38782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71" name="Google Shape;271;p14"/>
            <p:cNvSpPr/>
            <p:nvPr/>
          </p:nvSpPr>
          <p:spPr>
            <a:xfrm>
              <a:off x="7707313" y="1876425"/>
              <a:ext cx="6350" cy="2001838"/>
            </a:xfrm>
            <a:custGeom>
              <a:avLst/>
              <a:gdLst/>
              <a:ahLst/>
              <a:cxnLst/>
              <a:rect l="l" t="t" r="r" b="b"/>
              <a:pathLst>
                <a:path w="14" h="7330" extrusionOk="0">
                  <a:moveTo>
                    <a:pt x="0" y="7330"/>
                  </a:moveTo>
                  <a:lnTo>
                    <a:pt x="14"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 name="Google Shape;272;p14"/>
            <p:cNvSpPr/>
            <p:nvPr/>
          </p:nvSpPr>
          <p:spPr>
            <a:xfrm>
              <a:off x="7707313" y="1876425"/>
              <a:ext cx="6350" cy="2001838"/>
            </a:xfrm>
            <a:custGeom>
              <a:avLst/>
              <a:gdLst/>
              <a:ahLst/>
              <a:cxnLst/>
              <a:rect l="l" t="t" r="r" b="b"/>
              <a:pathLst>
                <a:path w="14" h="7330" extrusionOk="0">
                  <a:moveTo>
                    <a:pt x="14" y="7330"/>
                  </a:moveTo>
                  <a:lnTo>
                    <a:pt x="0" y="0"/>
                  </a:lnTo>
                  <a:lnTo>
                    <a:pt x="14" y="0"/>
                  </a:lnTo>
                  <a:lnTo>
                    <a:pt x="14"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 name="Google Shape;273;p14"/>
            <p:cNvSpPr/>
            <p:nvPr/>
          </p:nvSpPr>
          <p:spPr>
            <a:xfrm>
              <a:off x="7707313" y="1876425"/>
              <a:ext cx="6350" cy="200183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74" name="Google Shape;274;p14"/>
            <p:cNvSpPr/>
            <p:nvPr/>
          </p:nvSpPr>
          <p:spPr>
            <a:xfrm>
              <a:off x="4824413" y="1974850"/>
              <a:ext cx="6350"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 name="Google Shape;275;p14"/>
            <p:cNvSpPr/>
            <p:nvPr/>
          </p:nvSpPr>
          <p:spPr>
            <a:xfrm>
              <a:off x="4824413" y="1974850"/>
              <a:ext cx="6350"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 name="Google Shape;276;p14"/>
            <p:cNvSpPr/>
            <p:nvPr/>
          </p:nvSpPr>
          <p:spPr>
            <a:xfrm>
              <a:off x="4824413" y="1974850"/>
              <a:ext cx="42862"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77" name="Google Shape;277;p14"/>
            <p:cNvSpPr/>
            <p:nvPr/>
          </p:nvSpPr>
          <p:spPr>
            <a:xfrm>
              <a:off x="1985963" y="6078538"/>
              <a:ext cx="5721350" cy="4762"/>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 name="Google Shape;278;p14"/>
            <p:cNvSpPr/>
            <p:nvPr/>
          </p:nvSpPr>
          <p:spPr>
            <a:xfrm>
              <a:off x="1985963" y="6078538"/>
              <a:ext cx="5721350" cy="4762"/>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 name="Google Shape;279;p14"/>
            <p:cNvSpPr/>
            <p:nvPr/>
          </p:nvSpPr>
          <p:spPr>
            <a:xfrm>
              <a:off x="1985963" y="6151563"/>
              <a:ext cx="5721350" cy="6350"/>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 name="Google Shape;280;p14"/>
            <p:cNvSpPr/>
            <p:nvPr/>
          </p:nvSpPr>
          <p:spPr>
            <a:xfrm>
              <a:off x="1985963" y="6151563"/>
              <a:ext cx="5721350" cy="6350"/>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 name="Google Shape;281;p14"/>
            <p:cNvSpPr/>
            <p:nvPr/>
          </p:nvSpPr>
          <p:spPr>
            <a:xfrm>
              <a:off x="1985963" y="6151563"/>
              <a:ext cx="5721350" cy="6350"/>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82" name="Google Shape;282;p14"/>
            <p:cNvSpPr/>
            <p:nvPr/>
          </p:nvSpPr>
          <p:spPr>
            <a:xfrm>
              <a:off x="1985963" y="1906588"/>
              <a:ext cx="5721350" cy="4762"/>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 name="Google Shape;283;p14"/>
            <p:cNvSpPr/>
            <p:nvPr/>
          </p:nvSpPr>
          <p:spPr>
            <a:xfrm>
              <a:off x="1985963" y="1906588"/>
              <a:ext cx="5721350" cy="4762"/>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 name="Google Shape;284;p14"/>
            <p:cNvSpPr/>
            <p:nvPr/>
          </p:nvSpPr>
          <p:spPr>
            <a:xfrm>
              <a:off x="1985963" y="1906588"/>
              <a:ext cx="5721350" cy="47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85" name="Google Shape;285;p14"/>
            <p:cNvSpPr/>
            <p:nvPr/>
          </p:nvSpPr>
          <p:spPr>
            <a:xfrm>
              <a:off x="1985963" y="1974850"/>
              <a:ext cx="5721350" cy="4763"/>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 name="Google Shape;286;p14"/>
            <p:cNvSpPr/>
            <p:nvPr/>
          </p:nvSpPr>
          <p:spPr>
            <a:xfrm>
              <a:off x="1985963" y="1974850"/>
              <a:ext cx="5721350" cy="4763"/>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 name="Google Shape;287;p14"/>
            <p:cNvSpPr/>
            <p:nvPr/>
          </p:nvSpPr>
          <p:spPr>
            <a:xfrm>
              <a:off x="1985963" y="1974850"/>
              <a:ext cx="5721350" cy="4763"/>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88" name="Google Shape;288;p14"/>
            <p:cNvSpPr/>
            <p:nvPr/>
          </p:nvSpPr>
          <p:spPr>
            <a:xfrm>
              <a:off x="4862513" y="1974850"/>
              <a:ext cx="6350"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 name="Google Shape;289;p14"/>
            <p:cNvSpPr/>
            <p:nvPr/>
          </p:nvSpPr>
          <p:spPr>
            <a:xfrm>
              <a:off x="4862513" y="1974850"/>
              <a:ext cx="6350"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 name="Google Shape;290;p14"/>
            <p:cNvSpPr/>
            <p:nvPr/>
          </p:nvSpPr>
          <p:spPr>
            <a:xfrm>
              <a:off x="4862513" y="1974850"/>
              <a:ext cx="6350"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91" name="Google Shape;291;p14"/>
            <p:cNvSpPr/>
            <p:nvPr/>
          </p:nvSpPr>
          <p:spPr>
            <a:xfrm>
              <a:off x="2414588" y="1974850"/>
              <a:ext cx="4762"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 name="Google Shape;292;p14"/>
            <p:cNvSpPr/>
            <p:nvPr/>
          </p:nvSpPr>
          <p:spPr>
            <a:xfrm>
              <a:off x="2414588" y="1974850"/>
              <a:ext cx="4762"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 name="Google Shape;293;p14"/>
            <p:cNvSpPr/>
            <p:nvPr/>
          </p:nvSpPr>
          <p:spPr>
            <a:xfrm>
              <a:off x="2414588" y="1974850"/>
              <a:ext cx="42862"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94" name="Google Shape;294;p14"/>
            <p:cNvSpPr/>
            <p:nvPr/>
          </p:nvSpPr>
          <p:spPr>
            <a:xfrm>
              <a:off x="2452688" y="1974850"/>
              <a:ext cx="4762"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 name="Google Shape;295;p14"/>
            <p:cNvSpPr/>
            <p:nvPr/>
          </p:nvSpPr>
          <p:spPr>
            <a:xfrm>
              <a:off x="2452688" y="1974850"/>
              <a:ext cx="4762"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 name="Google Shape;296;p14"/>
            <p:cNvSpPr/>
            <p:nvPr/>
          </p:nvSpPr>
          <p:spPr>
            <a:xfrm>
              <a:off x="2452688" y="1974850"/>
              <a:ext cx="4762" cy="4108450"/>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97" name="Google Shape;297;p14"/>
            <p:cNvSpPr/>
            <p:nvPr/>
          </p:nvSpPr>
          <p:spPr>
            <a:xfrm>
              <a:off x="1979613" y="4179888"/>
              <a:ext cx="6350" cy="2001837"/>
            </a:xfrm>
            <a:custGeom>
              <a:avLst/>
              <a:gdLst/>
              <a:ahLst/>
              <a:cxnLst/>
              <a:rect l="l" t="t" r="r" b="b"/>
              <a:pathLst>
                <a:path w="13" h="7329" extrusionOk="0">
                  <a:moveTo>
                    <a:pt x="0" y="7329"/>
                  </a:moveTo>
                  <a:lnTo>
                    <a:pt x="13"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 name="Google Shape;298;p14"/>
            <p:cNvSpPr/>
            <p:nvPr/>
          </p:nvSpPr>
          <p:spPr>
            <a:xfrm>
              <a:off x="1979613" y="4179888"/>
              <a:ext cx="6350" cy="2001837"/>
            </a:xfrm>
            <a:custGeom>
              <a:avLst/>
              <a:gdLst/>
              <a:ahLst/>
              <a:cxnLst/>
              <a:rect l="l" t="t" r="r" b="b"/>
              <a:pathLst>
                <a:path w="13" h="7329" extrusionOk="0">
                  <a:moveTo>
                    <a:pt x="13" y="7329"/>
                  </a:moveTo>
                  <a:lnTo>
                    <a:pt x="0" y="0"/>
                  </a:lnTo>
                  <a:lnTo>
                    <a:pt x="13" y="0"/>
                  </a:lnTo>
                  <a:lnTo>
                    <a:pt x="13"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 name="Google Shape;299;p14"/>
            <p:cNvSpPr/>
            <p:nvPr/>
          </p:nvSpPr>
          <p:spPr>
            <a:xfrm>
              <a:off x="1979613" y="4179888"/>
              <a:ext cx="6350" cy="2001837"/>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00" name="Google Shape;300;p14"/>
            <p:cNvSpPr/>
            <p:nvPr/>
          </p:nvSpPr>
          <p:spPr>
            <a:xfrm>
              <a:off x="1979613" y="4081463"/>
              <a:ext cx="6350" cy="98425"/>
            </a:xfrm>
            <a:custGeom>
              <a:avLst/>
              <a:gdLst/>
              <a:ahLst/>
              <a:cxnLst/>
              <a:rect l="l" t="t" r="r" b="b"/>
              <a:pathLst>
                <a:path w="13" h="365" extrusionOk="0">
                  <a:moveTo>
                    <a:pt x="0" y="365"/>
                  </a:moveTo>
                  <a:lnTo>
                    <a:pt x="13"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 name="Google Shape;301;p14"/>
            <p:cNvSpPr/>
            <p:nvPr/>
          </p:nvSpPr>
          <p:spPr>
            <a:xfrm>
              <a:off x="1979613" y="4081463"/>
              <a:ext cx="6350" cy="98425"/>
            </a:xfrm>
            <a:custGeom>
              <a:avLst/>
              <a:gdLst/>
              <a:ahLst/>
              <a:cxnLst/>
              <a:rect l="l" t="t" r="r" b="b"/>
              <a:pathLst>
                <a:path w="13" h="365" extrusionOk="0">
                  <a:moveTo>
                    <a:pt x="13" y="365"/>
                  </a:moveTo>
                  <a:lnTo>
                    <a:pt x="0" y="0"/>
                  </a:lnTo>
                  <a:lnTo>
                    <a:pt x="13" y="0"/>
                  </a:lnTo>
                  <a:lnTo>
                    <a:pt x="13"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 name="Google Shape;302;p14"/>
            <p:cNvSpPr/>
            <p:nvPr/>
          </p:nvSpPr>
          <p:spPr>
            <a:xfrm>
              <a:off x="1979613" y="40814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03" name="Google Shape;303;p14"/>
            <p:cNvSpPr/>
            <p:nvPr/>
          </p:nvSpPr>
          <p:spPr>
            <a:xfrm>
              <a:off x="1963738" y="4025900"/>
              <a:ext cx="22225" cy="11113"/>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 name="Google Shape;304;p14"/>
            <p:cNvSpPr/>
            <p:nvPr/>
          </p:nvSpPr>
          <p:spPr>
            <a:xfrm>
              <a:off x="1963738" y="4032250"/>
              <a:ext cx="22225" cy="4763"/>
            </a:xfrm>
            <a:custGeom>
              <a:avLst/>
              <a:gdLst/>
              <a:ahLst/>
              <a:cxnLst/>
              <a:rect l="l" t="t" r="r" b="b"/>
              <a:pathLst>
                <a:path w="69" h="26" extrusionOk="0">
                  <a:moveTo>
                    <a:pt x="69" y="0"/>
                  </a:moveTo>
                  <a:lnTo>
                    <a:pt x="0" y="15"/>
                  </a:lnTo>
                  <a:lnTo>
                    <a:pt x="9" y="26"/>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 name="Google Shape;305;p14"/>
            <p:cNvSpPr/>
            <p:nvPr/>
          </p:nvSpPr>
          <p:spPr>
            <a:xfrm>
              <a:off x="1963738" y="4025900"/>
              <a:ext cx="22225" cy="11113"/>
            </a:xfrm>
            <a:custGeom>
              <a:avLst/>
              <a:gdLst/>
              <a:ahLst/>
              <a:cxnLst/>
              <a:rect l="l" t="t" r="r" b="b"/>
              <a:pathLst>
                <a:path w="69" h="40" extrusionOk="0">
                  <a:moveTo>
                    <a:pt x="69" y="0"/>
                  </a:moveTo>
                  <a:lnTo>
                    <a:pt x="69" y="14"/>
                  </a:lnTo>
                  <a:lnTo>
                    <a:pt x="9" y="40"/>
                  </a:lnTo>
                  <a:lnTo>
                    <a:pt x="0" y="29"/>
                  </a:lnTo>
                  <a:lnTo>
                    <a:pt x="6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 name="Google Shape;306;p14"/>
            <p:cNvSpPr/>
            <p:nvPr/>
          </p:nvSpPr>
          <p:spPr>
            <a:xfrm>
              <a:off x="1952625" y="4037013"/>
              <a:ext cx="11113" cy="19050"/>
            </a:xfrm>
            <a:custGeom>
              <a:avLst/>
              <a:gdLst/>
              <a:ahLst/>
              <a:cxnLst/>
              <a:rect l="l" t="t" r="r" b="b"/>
              <a:pathLst>
                <a:path w="38" h="72" extrusionOk="0">
                  <a:moveTo>
                    <a:pt x="29" y="0"/>
                  </a:moveTo>
                  <a:lnTo>
                    <a:pt x="38"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 name="Google Shape;307;p14"/>
            <p:cNvSpPr/>
            <p:nvPr/>
          </p:nvSpPr>
          <p:spPr>
            <a:xfrm>
              <a:off x="1952625" y="4037013"/>
              <a:ext cx="11113" cy="19050"/>
            </a:xfrm>
            <a:custGeom>
              <a:avLst/>
              <a:gdLst/>
              <a:ahLst/>
              <a:cxnLst/>
              <a:rect l="l" t="t" r="r" b="b"/>
              <a:pathLst>
                <a:path w="38" h="61" extrusionOk="0">
                  <a:moveTo>
                    <a:pt x="38" y="0"/>
                  </a:moveTo>
                  <a:lnTo>
                    <a:pt x="0" y="61"/>
                  </a:lnTo>
                  <a:lnTo>
                    <a:pt x="14" y="61"/>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 name="Google Shape;308;p14"/>
            <p:cNvSpPr/>
            <p:nvPr/>
          </p:nvSpPr>
          <p:spPr>
            <a:xfrm>
              <a:off x="1952625" y="4037013"/>
              <a:ext cx="11113" cy="19050"/>
            </a:xfrm>
            <a:custGeom>
              <a:avLst/>
              <a:gdLst/>
              <a:ahLst/>
              <a:cxnLst/>
              <a:rect l="l" t="t" r="r" b="b"/>
              <a:pathLst>
                <a:path w="38" h="72" extrusionOk="0">
                  <a:moveTo>
                    <a:pt x="29" y="0"/>
                  </a:moveTo>
                  <a:lnTo>
                    <a:pt x="38" y="11"/>
                  </a:lnTo>
                  <a:lnTo>
                    <a:pt x="14"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 name="Google Shape;309;p14"/>
            <p:cNvSpPr/>
            <p:nvPr/>
          </p:nvSpPr>
          <p:spPr>
            <a:xfrm>
              <a:off x="1952625" y="4056063"/>
              <a:ext cx="11113" cy="19050"/>
            </a:xfrm>
            <a:custGeom>
              <a:avLst/>
              <a:gdLst/>
              <a:ahLst/>
              <a:cxnLst/>
              <a:rect l="l" t="t" r="r" b="b"/>
              <a:pathLst>
                <a:path w="29" h="70" extrusionOk="0">
                  <a:moveTo>
                    <a:pt x="0" y="0"/>
                  </a:moveTo>
                  <a:lnTo>
                    <a:pt x="14"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 name="Google Shape;310;p14"/>
            <p:cNvSpPr/>
            <p:nvPr/>
          </p:nvSpPr>
          <p:spPr>
            <a:xfrm>
              <a:off x="1957388" y="4056063"/>
              <a:ext cx="6350" cy="19050"/>
            </a:xfrm>
            <a:custGeom>
              <a:avLst/>
              <a:gdLst/>
              <a:ahLst/>
              <a:cxnLst/>
              <a:rect l="l" t="t" r="r" b="b"/>
              <a:pathLst>
                <a:path w="24" h="70" extrusionOk="0">
                  <a:moveTo>
                    <a:pt x="0" y="0"/>
                  </a:moveTo>
                  <a:lnTo>
                    <a:pt x="15" y="70"/>
                  </a:lnTo>
                  <a:lnTo>
                    <a:pt x="24"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 name="Google Shape;311;p14"/>
            <p:cNvSpPr/>
            <p:nvPr/>
          </p:nvSpPr>
          <p:spPr>
            <a:xfrm>
              <a:off x="1952625" y="4056063"/>
              <a:ext cx="11113" cy="19050"/>
            </a:xfrm>
            <a:custGeom>
              <a:avLst/>
              <a:gdLst/>
              <a:ahLst/>
              <a:cxnLst/>
              <a:rect l="l" t="t" r="r" b="b"/>
              <a:pathLst>
                <a:path w="38" h="70" extrusionOk="0">
                  <a:moveTo>
                    <a:pt x="0" y="0"/>
                  </a:moveTo>
                  <a:lnTo>
                    <a:pt x="14" y="0"/>
                  </a:lnTo>
                  <a:lnTo>
                    <a:pt x="38"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 name="Google Shape;312;p14"/>
            <p:cNvSpPr/>
            <p:nvPr/>
          </p:nvSpPr>
          <p:spPr>
            <a:xfrm>
              <a:off x="1963738" y="4070350"/>
              <a:ext cx="22225" cy="11113"/>
            </a:xfrm>
            <a:custGeom>
              <a:avLst/>
              <a:gdLst/>
              <a:ahLst/>
              <a:cxnLst/>
              <a:rect l="l" t="t" r="r" b="b"/>
              <a:pathLst>
                <a:path w="69" h="39" extrusionOk="0">
                  <a:moveTo>
                    <a:pt x="0" y="9"/>
                  </a:moveTo>
                  <a:lnTo>
                    <a:pt x="9" y="0"/>
                  </a:lnTo>
                  <a:lnTo>
                    <a:pt x="69"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 name="Google Shape;313;p14"/>
            <p:cNvSpPr/>
            <p:nvPr/>
          </p:nvSpPr>
          <p:spPr>
            <a:xfrm>
              <a:off x="1963738" y="4070350"/>
              <a:ext cx="22225" cy="11113"/>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 name="Google Shape;314;p14"/>
            <p:cNvSpPr/>
            <p:nvPr/>
          </p:nvSpPr>
          <p:spPr>
            <a:xfrm>
              <a:off x="1963738" y="4070350"/>
              <a:ext cx="22225" cy="11113"/>
            </a:xfrm>
            <a:custGeom>
              <a:avLst/>
              <a:gdLst/>
              <a:ahLst/>
              <a:cxnLst/>
              <a:rect l="l" t="t" r="r" b="b"/>
              <a:pathLst>
                <a:path w="69" h="39" extrusionOk="0">
                  <a:moveTo>
                    <a:pt x="0" y="9"/>
                  </a:moveTo>
                  <a:lnTo>
                    <a:pt x="9" y="0"/>
                  </a:lnTo>
                  <a:lnTo>
                    <a:pt x="69" y="26"/>
                  </a:lnTo>
                  <a:lnTo>
                    <a:pt x="69"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 name="Google Shape;315;p14"/>
            <p:cNvSpPr/>
            <p:nvPr/>
          </p:nvSpPr>
          <p:spPr>
            <a:xfrm>
              <a:off x="1985963" y="4021138"/>
              <a:ext cx="15875" cy="11112"/>
            </a:xfrm>
            <a:custGeom>
              <a:avLst/>
              <a:gdLst/>
              <a:ahLst/>
              <a:cxnLst/>
              <a:rect l="l" t="t" r="r" b="b"/>
              <a:pathLst>
                <a:path w="71" h="30" extrusionOk="0">
                  <a:moveTo>
                    <a:pt x="0" y="30"/>
                  </a:moveTo>
                  <a:lnTo>
                    <a:pt x="0" y="16"/>
                  </a:lnTo>
                  <a:lnTo>
                    <a:pt x="71"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 name="Google Shape;316;p14"/>
            <p:cNvSpPr/>
            <p:nvPr/>
          </p:nvSpPr>
          <p:spPr>
            <a:xfrm>
              <a:off x="1985963" y="4021138"/>
              <a:ext cx="15875" cy="4762"/>
            </a:xfrm>
            <a:custGeom>
              <a:avLst/>
              <a:gdLst/>
              <a:ahLst/>
              <a:cxnLst/>
              <a:rect l="l" t="t" r="r" b="b"/>
              <a:pathLst>
                <a:path w="71" h="26" extrusionOk="0">
                  <a:moveTo>
                    <a:pt x="0" y="26"/>
                  </a:moveTo>
                  <a:lnTo>
                    <a:pt x="71" y="10"/>
                  </a:lnTo>
                  <a:lnTo>
                    <a:pt x="62"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 name="Google Shape;317;p14"/>
            <p:cNvSpPr/>
            <p:nvPr/>
          </p:nvSpPr>
          <p:spPr>
            <a:xfrm>
              <a:off x="1985963" y="4021138"/>
              <a:ext cx="15875" cy="11112"/>
            </a:xfrm>
            <a:custGeom>
              <a:avLst/>
              <a:gdLst/>
              <a:ahLst/>
              <a:cxnLst/>
              <a:rect l="l" t="t" r="r" b="b"/>
              <a:pathLst>
                <a:path w="71" h="40" extrusionOk="0">
                  <a:moveTo>
                    <a:pt x="0" y="40"/>
                  </a:moveTo>
                  <a:lnTo>
                    <a:pt x="0" y="26"/>
                  </a:lnTo>
                  <a:lnTo>
                    <a:pt x="62" y="0"/>
                  </a:lnTo>
                  <a:lnTo>
                    <a:pt x="71"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 name="Google Shape;318;p14"/>
            <p:cNvSpPr/>
            <p:nvPr/>
          </p:nvSpPr>
          <p:spPr>
            <a:xfrm>
              <a:off x="2001838" y="4002088"/>
              <a:ext cx="11112" cy="19050"/>
            </a:xfrm>
            <a:custGeom>
              <a:avLst/>
              <a:gdLst/>
              <a:ahLst/>
              <a:cxnLst/>
              <a:rect l="l" t="t" r="r" b="b"/>
              <a:pathLst>
                <a:path w="38" h="71" extrusionOk="0">
                  <a:moveTo>
                    <a:pt x="9" y="71"/>
                  </a:moveTo>
                  <a:lnTo>
                    <a:pt x="0" y="61"/>
                  </a:lnTo>
                  <a:lnTo>
                    <a:pt x="38" y="0"/>
                  </a:lnTo>
                  <a:lnTo>
                    <a:pt x="9"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 name="Google Shape;319;p14"/>
            <p:cNvSpPr/>
            <p:nvPr/>
          </p:nvSpPr>
          <p:spPr>
            <a:xfrm>
              <a:off x="2001838" y="4002088"/>
              <a:ext cx="11112" cy="19050"/>
            </a:xfrm>
            <a:custGeom>
              <a:avLst/>
              <a:gdLst/>
              <a:ahLst/>
              <a:cxnLst/>
              <a:rect l="l" t="t" r="r" b="b"/>
              <a:pathLst>
                <a:path w="38" h="61" extrusionOk="0">
                  <a:moveTo>
                    <a:pt x="0" y="61"/>
                  </a:moveTo>
                  <a:lnTo>
                    <a:pt x="38" y="0"/>
                  </a:lnTo>
                  <a:lnTo>
                    <a:pt x="24"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 name="Google Shape;320;p14"/>
            <p:cNvSpPr/>
            <p:nvPr/>
          </p:nvSpPr>
          <p:spPr>
            <a:xfrm>
              <a:off x="2001838" y="4002088"/>
              <a:ext cx="11112" cy="19050"/>
            </a:xfrm>
            <a:custGeom>
              <a:avLst/>
              <a:gdLst/>
              <a:ahLst/>
              <a:cxnLst/>
              <a:rect l="l" t="t" r="r" b="b"/>
              <a:pathLst>
                <a:path w="38" h="71" extrusionOk="0">
                  <a:moveTo>
                    <a:pt x="9" y="71"/>
                  </a:moveTo>
                  <a:lnTo>
                    <a:pt x="0" y="61"/>
                  </a:lnTo>
                  <a:lnTo>
                    <a:pt x="24" y="0"/>
                  </a:lnTo>
                  <a:lnTo>
                    <a:pt x="38" y="0"/>
                  </a:lnTo>
                  <a:lnTo>
                    <a:pt x="9"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 name="Google Shape;321;p14"/>
            <p:cNvSpPr/>
            <p:nvPr/>
          </p:nvSpPr>
          <p:spPr>
            <a:xfrm>
              <a:off x="2001838" y="3983038"/>
              <a:ext cx="11112" cy="19050"/>
            </a:xfrm>
            <a:custGeom>
              <a:avLst/>
              <a:gdLst/>
              <a:ahLst/>
              <a:cxnLst/>
              <a:rect l="l" t="t" r="r" b="b"/>
              <a:pathLst>
                <a:path w="29" h="70" extrusionOk="0">
                  <a:moveTo>
                    <a:pt x="29" y="70"/>
                  </a:moveTo>
                  <a:lnTo>
                    <a:pt x="15"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 name="Google Shape;322;p14"/>
            <p:cNvSpPr/>
            <p:nvPr/>
          </p:nvSpPr>
          <p:spPr>
            <a:xfrm>
              <a:off x="2001838" y="3983038"/>
              <a:ext cx="6350" cy="19050"/>
            </a:xfrm>
            <a:custGeom>
              <a:avLst/>
              <a:gdLst/>
              <a:ahLst/>
              <a:cxnLst/>
              <a:rect l="l" t="t" r="r" b="b"/>
              <a:pathLst>
                <a:path w="24" h="70" extrusionOk="0">
                  <a:moveTo>
                    <a:pt x="24" y="70"/>
                  </a:moveTo>
                  <a:lnTo>
                    <a:pt x="9" y="0"/>
                  </a:lnTo>
                  <a:lnTo>
                    <a:pt x="0" y="9"/>
                  </a:lnTo>
                  <a:lnTo>
                    <a:pt x="24"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 name="Google Shape;323;p14"/>
            <p:cNvSpPr/>
            <p:nvPr/>
          </p:nvSpPr>
          <p:spPr>
            <a:xfrm>
              <a:off x="2001838" y="3983038"/>
              <a:ext cx="11112" cy="19050"/>
            </a:xfrm>
            <a:custGeom>
              <a:avLst/>
              <a:gdLst/>
              <a:ahLst/>
              <a:cxnLst/>
              <a:rect l="l" t="t" r="r" b="b"/>
              <a:pathLst>
                <a:path w="38" h="70" extrusionOk="0">
                  <a:moveTo>
                    <a:pt x="38" y="70"/>
                  </a:moveTo>
                  <a:lnTo>
                    <a:pt x="24" y="70"/>
                  </a:lnTo>
                  <a:lnTo>
                    <a:pt x="0" y="9"/>
                  </a:lnTo>
                  <a:lnTo>
                    <a:pt x="9"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 name="Google Shape;324;p14"/>
            <p:cNvSpPr/>
            <p:nvPr/>
          </p:nvSpPr>
          <p:spPr>
            <a:xfrm>
              <a:off x="1985963" y="3976688"/>
              <a:ext cx="15875" cy="11112"/>
            </a:xfrm>
            <a:custGeom>
              <a:avLst/>
              <a:gdLst/>
              <a:ahLst/>
              <a:cxnLst/>
              <a:rect l="l" t="t" r="r" b="b"/>
              <a:pathLst>
                <a:path w="71" h="39" extrusionOk="0">
                  <a:moveTo>
                    <a:pt x="71" y="30"/>
                  </a:moveTo>
                  <a:lnTo>
                    <a:pt x="62" y="39"/>
                  </a:lnTo>
                  <a:lnTo>
                    <a:pt x="0" y="0"/>
                  </a:lnTo>
                  <a:lnTo>
                    <a:pt x="71"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 name="Google Shape;325;p14"/>
            <p:cNvSpPr/>
            <p:nvPr/>
          </p:nvSpPr>
          <p:spPr>
            <a:xfrm>
              <a:off x="1985963" y="3976688"/>
              <a:ext cx="15875" cy="11112"/>
            </a:xfrm>
            <a:custGeom>
              <a:avLst/>
              <a:gdLst/>
              <a:ahLst/>
              <a:cxnLst/>
              <a:rect l="l" t="t" r="r" b="b"/>
              <a:pathLst>
                <a:path w="62" h="39" extrusionOk="0">
                  <a:moveTo>
                    <a:pt x="62" y="39"/>
                  </a:moveTo>
                  <a:lnTo>
                    <a:pt x="0" y="0"/>
                  </a:lnTo>
                  <a:lnTo>
                    <a:pt x="0" y="13"/>
                  </a:lnTo>
                  <a:lnTo>
                    <a:pt x="62"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 name="Google Shape;326;p14"/>
            <p:cNvSpPr/>
            <p:nvPr/>
          </p:nvSpPr>
          <p:spPr>
            <a:xfrm>
              <a:off x="1985963" y="3976688"/>
              <a:ext cx="15875" cy="11112"/>
            </a:xfrm>
            <a:custGeom>
              <a:avLst/>
              <a:gdLst/>
              <a:ahLst/>
              <a:cxnLst/>
              <a:rect l="l" t="t" r="r" b="b"/>
              <a:pathLst>
                <a:path w="71" h="39" extrusionOk="0">
                  <a:moveTo>
                    <a:pt x="71" y="30"/>
                  </a:moveTo>
                  <a:lnTo>
                    <a:pt x="62" y="39"/>
                  </a:lnTo>
                  <a:lnTo>
                    <a:pt x="0" y="13"/>
                  </a:lnTo>
                  <a:lnTo>
                    <a:pt x="0" y="0"/>
                  </a:lnTo>
                  <a:lnTo>
                    <a:pt x="71"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 name="Google Shape;327;p14"/>
            <p:cNvSpPr/>
            <p:nvPr/>
          </p:nvSpPr>
          <p:spPr>
            <a:xfrm>
              <a:off x="1979613" y="3878263"/>
              <a:ext cx="6350" cy="98425"/>
            </a:xfrm>
            <a:custGeom>
              <a:avLst/>
              <a:gdLst/>
              <a:ahLst/>
              <a:cxnLst/>
              <a:rect l="l" t="t" r="r" b="b"/>
              <a:pathLst>
                <a:path w="13" h="366" extrusionOk="0">
                  <a:moveTo>
                    <a:pt x="0" y="366"/>
                  </a:moveTo>
                  <a:lnTo>
                    <a:pt x="13"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 name="Google Shape;328;p14"/>
            <p:cNvSpPr/>
            <p:nvPr/>
          </p:nvSpPr>
          <p:spPr>
            <a:xfrm>
              <a:off x="1979613" y="3878263"/>
              <a:ext cx="6350" cy="98425"/>
            </a:xfrm>
            <a:custGeom>
              <a:avLst/>
              <a:gdLst/>
              <a:ahLst/>
              <a:cxnLst/>
              <a:rect l="l" t="t" r="r" b="b"/>
              <a:pathLst>
                <a:path w="13" h="366" extrusionOk="0">
                  <a:moveTo>
                    <a:pt x="13" y="366"/>
                  </a:moveTo>
                  <a:lnTo>
                    <a:pt x="0" y="0"/>
                  </a:lnTo>
                  <a:lnTo>
                    <a:pt x="13" y="0"/>
                  </a:lnTo>
                  <a:lnTo>
                    <a:pt x="13"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 name="Google Shape;329;p14"/>
            <p:cNvSpPr/>
            <p:nvPr/>
          </p:nvSpPr>
          <p:spPr>
            <a:xfrm>
              <a:off x="1979613" y="38782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30" name="Google Shape;330;p14"/>
            <p:cNvSpPr/>
            <p:nvPr/>
          </p:nvSpPr>
          <p:spPr>
            <a:xfrm>
              <a:off x="1979613" y="1876425"/>
              <a:ext cx="6350" cy="2001838"/>
            </a:xfrm>
            <a:custGeom>
              <a:avLst/>
              <a:gdLst/>
              <a:ahLst/>
              <a:cxnLst/>
              <a:rect l="l" t="t" r="r" b="b"/>
              <a:pathLst>
                <a:path w="13" h="7330" extrusionOk="0">
                  <a:moveTo>
                    <a:pt x="0" y="7330"/>
                  </a:moveTo>
                  <a:lnTo>
                    <a:pt x="13"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 name="Google Shape;331;p14"/>
            <p:cNvSpPr/>
            <p:nvPr/>
          </p:nvSpPr>
          <p:spPr>
            <a:xfrm>
              <a:off x="1979613" y="1876425"/>
              <a:ext cx="6350" cy="2001838"/>
            </a:xfrm>
            <a:custGeom>
              <a:avLst/>
              <a:gdLst/>
              <a:ahLst/>
              <a:cxnLst/>
              <a:rect l="l" t="t" r="r" b="b"/>
              <a:pathLst>
                <a:path w="13" h="7330" extrusionOk="0">
                  <a:moveTo>
                    <a:pt x="13" y="7330"/>
                  </a:moveTo>
                  <a:lnTo>
                    <a:pt x="0" y="0"/>
                  </a:lnTo>
                  <a:lnTo>
                    <a:pt x="13" y="0"/>
                  </a:lnTo>
                  <a:lnTo>
                    <a:pt x="13"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 name="Google Shape;332;p14"/>
            <p:cNvSpPr/>
            <p:nvPr/>
          </p:nvSpPr>
          <p:spPr>
            <a:xfrm>
              <a:off x="1979613" y="1876425"/>
              <a:ext cx="6350" cy="200183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33" name="Google Shape;333;p14"/>
            <p:cNvSpPr/>
            <p:nvPr/>
          </p:nvSpPr>
          <p:spPr>
            <a:xfrm>
              <a:off x="7273925" y="1974850"/>
              <a:ext cx="4763"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 name="Google Shape;334;p14"/>
            <p:cNvSpPr/>
            <p:nvPr/>
          </p:nvSpPr>
          <p:spPr>
            <a:xfrm>
              <a:off x="7273925" y="1974850"/>
              <a:ext cx="4763"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 name="Google Shape;335;p14"/>
            <p:cNvSpPr/>
            <p:nvPr/>
          </p:nvSpPr>
          <p:spPr>
            <a:xfrm>
              <a:off x="7235825" y="1974850"/>
              <a:ext cx="42863"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36" name="Google Shape;336;p14"/>
            <p:cNvSpPr/>
            <p:nvPr/>
          </p:nvSpPr>
          <p:spPr>
            <a:xfrm>
              <a:off x="7235825" y="1974850"/>
              <a:ext cx="4763"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 name="Google Shape;337;p14"/>
            <p:cNvSpPr/>
            <p:nvPr/>
          </p:nvSpPr>
          <p:spPr>
            <a:xfrm>
              <a:off x="7235825" y="1974850"/>
              <a:ext cx="4763"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 name="Google Shape;338;p14"/>
            <p:cNvSpPr/>
            <p:nvPr/>
          </p:nvSpPr>
          <p:spPr>
            <a:xfrm>
              <a:off x="7235825" y="1974850"/>
              <a:ext cx="4763" cy="4108450"/>
            </a:xfrm>
            <a:prstGeom prst="rect">
              <a:avLst/>
            </a:prstGeom>
            <a:solidFill>
              <a:srgbClr val="CECECE"/>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39" name="Google Shape;339;p14"/>
            <p:cNvSpPr/>
            <p:nvPr/>
          </p:nvSpPr>
          <p:spPr>
            <a:xfrm>
              <a:off x="6954838" y="4243388"/>
              <a:ext cx="160337" cy="176212"/>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 name="Google Shape;340;p14"/>
            <p:cNvSpPr/>
            <p:nvPr/>
          </p:nvSpPr>
          <p:spPr>
            <a:xfrm>
              <a:off x="6961188" y="4243388"/>
              <a:ext cx="158750" cy="1762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 name="Google Shape;341;p14"/>
            <p:cNvSpPr/>
            <p:nvPr/>
          </p:nvSpPr>
          <p:spPr>
            <a:xfrm>
              <a:off x="6954838" y="4243388"/>
              <a:ext cx="165100" cy="176212"/>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 name="Google Shape;342;p14"/>
            <p:cNvSpPr/>
            <p:nvPr/>
          </p:nvSpPr>
          <p:spPr>
            <a:xfrm>
              <a:off x="6916738" y="441960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 name="Google Shape;343;p14"/>
            <p:cNvSpPr/>
            <p:nvPr/>
          </p:nvSpPr>
          <p:spPr>
            <a:xfrm>
              <a:off x="6916738" y="441960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 name="Google Shape;344;p14"/>
            <p:cNvSpPr/>
            <p:nvPr/>
          </p:nvSpPr>
          <p:spPr>
            <a:xfrm>
              <a:off x="6916738" y="4386263"/>
              <a:ext cx="38100" cy="77787"/>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 name="Google Shape;345;p14"/>
            <p:cNvSpPr/>
            <p:nvPr/>
          </p:nvSpPr>
          <p:spPr>
            <a:xfrm>
              <a:off x="6916738" y="4386263"/>
              <a:ext cx="38100" cy="77787"/>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 name="Google Shape;346;p14"/>
            <p:cNvSpPr/>
            <p:nvPr/>
          </p:nvSpPr>
          <p:spPr>
            <a:xfrm>
              <a:off x="6954838" y="4135438"/>
              <a:ext cx="160337" cy="1762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 name="Google Shape;347;p14"/>
            <p:cNvSpPr/>
            <p:nvPr/>
          </p:nvSpPr>
          <p:spPr>
            <a:xfrm>
              <a:off x="6961188" y="4135438"/>
              <a:ext cx="158750" cy="1762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 name="Google Shape;348;p14"/>
            <p:cNvSpPr/>
            <p:nvPr/>
          </p:nvSpPr>
          <p:spPr>
            <a:xfrm>
              <a:off x="6954838" y="4135438"/>
              <a:ext cx="165100" cy="1762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 name="Google Shape;349;p14"/>
            <p:cNvSpPr/>
            <p:nvPr/>
          </p:nvSpPr>
          <p:spPr>
            <a:xfrm>
              <a:off x="6916738" y="431165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 name="Google Shape;350;p14"/>
            <p:cNvSpPr/>
            <p:nvPr/>
          </p:nvSpPr>
          <p:spPr>
            <a:xfrm>
              <a:off x="6916738" y="431165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 name="Google Shape;351;p14"/>
            <p:cNvSpPr/>
            <p:nvPr/>
          </p:nvSpPr>
          <p:spPr>
            <a:xfrm>
              <a:off x="6916738" y="4278313"/>
              <a:ext cx="38100" cy="77787"/>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 name="Google Shape;352;p14"/>
            <p:cNvSpPr/>
            <p:nvPr/>
          </p:nvSpPr>
          <p:spPr>
            <a:xfrm>
              <a:off x="6916738" y="4278313"/>
              <a:ext cx="38100" cy="77787"/>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 name="Google Shape;353;p14"/>
            <p:cNvSpPr/>
            <p:nvPr/>
          </p:nvSpPr>
          <p:spPr>
            <a:xfrm>
              <a:off x="6954838" y="402590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 name="Google Shape;354;p14"/>
            <p:cNvSpPr/>
            <p:nvPr/>
          </p:nvSpPr>
          <p:spPr>
            <a:xfrm>
              <a:off x="6961188" y="402590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 name="Google Shape;355;p14"/>
            <p:cNvSpPr/>
            <p:nvPr/>
          </p:nvSpPr>
          <p:spPr>
            <a:xfrm>
              <a:off x="6954838" y="402590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 name="Google Shape;356;p14"/>
            <p:cNvSpPr/>
            <p:nvPr/>
          </p:nvSpPr>
          <p:spPr>
            <a:xfrm>
              <a:off x="6916738" y="420370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 name="Google Shape;357;p14"/>
            <p:cNvSpPr/>
            <p:nvPr/>
          </p:nvSpPr>
          <p:spPr>
            <a:xfrm>
              <a:off x="6916738" y="420370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 name="Google Shape;358;p14"/>
            <p:cNvSpPr/>
            <p:nvPr/>
          </p:nvSpPr>
          <p:spPr>
            <a:xfrm>
              <a:off x="6916738" y="4168775"/>
              <a:ext cx="38100" cy="79375"/>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 name="Google Shape;359;p14"/>
            <p:cNvSpPr/>
            <p:nvPr/>
          </p:nvSpPr>
          <p:spPr>
            <a:xfrm>
              <a:off x="6916738" y="4168775"/>
              <a:ext cx="38100" cy="79375"/>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 name="Google Shape;360;p14"/>
            <p:cNvSpPr/>
            <p:nvPr/>
          </p:nvSpPr>
          <p:spPr>
            <a:xfrm>
              <a:off x="6954838" y="391795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 name="Google Shape;361;p14"/>
            <p:cNvSpPr/>
            <p:nvPr/>
          </p:nvSpPr>
          <p:spPr>
            <a:xfrm>
              <a:off x="6961188" y="391795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 name="Google Shape;362;p14"/>
            <p:cNvSpPr/>
            <p:nvPr/>
          </p:nvSpPr>
          <p:spPr>
            <a:xfrm>
              <a:off x="6954838" y="391795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 name="Google Shape;363;p14"/>
            <p:cNvSpPr/>
            <p:nvPr/>
          </p:nvSpPr>
          <p:spPr>
            <a:xfrm>
              <a:off x="6916738" y="4095750"/>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 name="Google Shape;364;p14"/>
            <p:cNvSpPr/>
            <p:nvPr/>
          </p:nvSpPr>
          <p:spPr>
            <a:xfrm>
              <a:off x="6916738" y="4095750"/>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 name="Google Shape;365;p14"/>
            <p:cNvSpPr/>
            <p:nvPr/>
          </p:nvSpPr>
          <p:spPr>
            <a:xfrm>
              <a:off x="6916738" y="4060825"/>
              <a:ext cx="38100"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 name="Google Shape;366;p14"/>
            <p:cNvSpPr/>
            <p:nvPr/>
          </p:nvSpPr>
          <p:spPr>
            <a:xfrm>
              <a:off x="6916738" y="4060825"/>
              <a:ext cx="38100"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 name="Google Shape;367;p14"/>
            <p:cNvSpPr/>
            <p:nvPr/>
          </p:nvSpPr>
          <p:spPr>
            <a:xfrm>
              <a:off x="6954838" y="381000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 name="Google Shape;368;p14"/>
            <p:cNvSpPr/>
            <p:nvPr/>
          </p:nvSpPr>
          <p:spPr>
            <a:xfrm>
              <a:off x="6961188" y="381000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 name="Google Shape;369;p14"/>
            <p:cNvSpPr/>
            <p:nvPr/>
          </p:nvSpPr>
          <p:spPr>
            <a:xfrm>
              <a:off x="6954838" y="381000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 name="Google Shape;370;p14"/>
            <p:cNvSpPr/>
            <p:nvPr/>
          </p:nvSpPr>
          <p:spPr>
            <a:xfrm>
              <a:off x="6916738" y="3987800"/>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 name="Google Shape;371;p14"/>
            <p:cNvSpPr/>
            <p:nvPr/>
          </p:nvSpPr>
          <p:spPr>
            <a:xfrm>
              <a:off x="6916738" y="3987800"/>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 name="Google Shape;372;p14"/>
            <p:cNvSpPr/>
            <p:nvPr/>
          </p:nvSpPr>
          <p:spPr>
            <a:xfrm>
              <a:off x="6916738" y="3952875"/>
              <a:ext cx="38100" cy="7937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 name="Google Shape;373;p14"/>
            <p:cNvSpPr/>
            <p:nvPr/>
          </p:nvSpPr>
          <p:spPr>
            <a:xfrm>
              <a:off x="6916738" y="3952875"/>
              <a:ext cx="38100" cy="7937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 name="Google Shape;374;p14"/>
            <p:cNvSpPr/>
            <p:nvPr/>
          </p:nvSpPr>
          <p:spPr>
            <a:xfrm>
              <a:off x="6954838" y="370205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 name="Google Shape;375;p14"/>
            <p:cNvSpPr/>
            <p:nvPr/>
          </p:nvSpPr>
          <p:spPr>
            <a:xfrm>
              <a:off x="6961188" y="370205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 name="Google Shape;376;p14"/>
            <p:cNvSpPr/>
            <p:nvPr/>
          </p:nvSpPr>
          <p:spPr>
            <a:xfrm>
              <a:off x="6954838" y="370205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 name="Google Shape;377;p14"/>
            <p:cNvSpPr/>
            <p:nvPr/>
          </p:nvSpPr>
          <p:spPr>
            <a:xfrm>
              <a:off x="6916738" y="387826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 name="Google Shape;378;p14"/>
            <p:cNvSpPr/>
            <p:nvPr/>
          </p:nvSpPr>
          <p:spPr>
            <a:xfrm>
              <a:off x="6916738" y="387826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 name="Google Shape;379;p14"/>
            <p:cNvSpPr/>
            <p:nvPr/>
          </p:nvSpPr>
          <p:spPr>
            <a:xfrm>
              <a:off x="6916738" y="3844925"/>
              <a:ext cx="38100" cy="77788"/>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 name="Google Shape;380;p14"/>
            <p:cNvSpPr/>
            <p:nvPr/>
          </p:nvSpPr>
          <p:spPr>
            <a:xfrm>
              <a:off x="6916738" y="3844925"/>
              <a:ext cx="38100" cy="77788"/>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 name="Google Shape;381;p14"/>
            <p:cNvSpPr/>
            <p:nvPr/>
          </p:nvSpPr>
          <p:spPr>
            <a:xfrm>
              <a:off x="6954838" y="359410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 name="Google Shape;382;p14"/>
            <p:cNvSpPr/>
            <p:nvPr/>
          </p:nvSpPr>
          <p:spPr>
            <a:xfrm>
              <a:off x="6961188" y="359410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 name="Google Shape;383;p14"/>
            <p:cNvSpPr/>
            <p:nvPr/>
          </p:nvSpPr>
          <p:spPr>
            <a:xfrm>
              <a:off x="6954838" y="359410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 name="Google Shape;384;p14"/>
            <p:cNvSpPr/>
            <p:nvPr/>
          </p:nvSpPr>
          <p:spPr>
            <a:xfrm>
              <a:off x="6916738" y="377031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 name="Google Shape;385;p14"/>
            <p:cNvSpPr/>
            <p:nvPr/>
          </p:nvSpPr>
          <p:spPr>
            <a:xfrm>
              <a:off x="6916738" y="377031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 name="Google Shape;386;p14"/>
            <p:cNvSpPr/>
            <p:nvPr/>
          </p:nvSpPr>
          <p:spPr>
            <a:xfrm>
              <a:off x="6916738" y="3741738"/>
              <a:ext cx="38100" cy="7302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 name="Google Shape;387;p14"/>
            <p:cNvSpPr/>
            <p:nvPr/>
          </p:nvSpPr>
          <p:spPr>
            <a:xfrm>
              <a:off x="6916738" y="3741738"/>
              <a:ext cx="38100" cy="7302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 name="Google Shape;388;p14"/>
            <p:cNvSpPr/>
            <p:nvPr/>
          </p:nvSpPr>
          <p:spPr>
            <a:xfrm>
              <a:off x="6954838" y="348615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 name="Google Shape;389;p14"/>
            <p:cNvSpPr/>
            <p:nvPr/>
          </p:nvSpPr>
          <p:spPr>
            <a:xfrm>
              <a:off x="6961188" y="348615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 name="Google Shape;390;p14"/>
            <p:cNvSpPr/>
            <p:nvPr/>
          </p:nvSpPr>
          <p:spPr>
            <a:xfrm>
              <a:off x="6954838" y="348615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 name="Google Shape;391;p14"/>
            <p:cNvSpPr/>
            <p:nvPr/>
          </p:nvSpPr>
          <p:spPr>
            <a:xfrm>
              <a:off x="6916738" y="366236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 name="Google Shape;392;p14"/>
            <p:cNvSpPr/>
            <p:nvPr/>
          </p:nvSpPr>
          <p:spPr>
            <a:xfrm>
              <a:off x="6916738" y="366236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 name="Google Shape;393;p14"/>
            <p:cNvSpPr/>
            <p:nvPr/>
          </p:nvSpPr>
          <p:spPr>
            <a:xfrm>
              <a:off x="6916738" y="3632200"/>
              <a:ext cx="38100" cy="74613"/>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 name="Google Shape;394;p14"/>
            <p:cNvSpPr/>
            <p:nvPr/>
          </p:nvSpPr>
          <p:spPr>
            <a:xfrm>
              <a:off x="6916738" y="3632200"/>
              <a:ext cx="38100" cy="74613"/>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 name="Google Shape;395;p14"/>
            <p:cNvSpPr/>
            <p:nvPr/>
          </p:nvSpPr>
          <p:spPr>
            <a:xfrm>
              <a:off x="6954838" y="3376613"/>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 name="Google Shape;396;p14"/>
            <p:cNvSpPr/>
            <p:nvPr/>
          </p:nvSpPr>
          <p:spPr>
            <a:xfrm>
              <a:off x="6961188" y="3376613"/>
              <a:ext cx="158750" cy="17780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 name="Google Shape;397;p14"/>
            <p:cNvSpPr/>
            <p:nvPr/>
          </p:nvSpPr>
          <p:spPr>
            <a:xfrm>
              <a:off x="6954838" y="3376613"/>
              <a:ext cx="165100" cy="177800"/>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 name="Google Shape;398;p14"/>
            <p:cNvSpPr/>
            <p:nvPr/>
          </p:nvSpPr>
          <p:spPr>
            <a:xfrm>
              <a:off x="6916738" y="3554413"/>
              <a:ext cx="77787" cy="44450"/>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 name="Google Shape;399;p14"/>
            <p:cNvSpPr/>
            <p:nvPr/>
          </p:nvSpPr>
          <p:spPr>
            <a:xfrm>
              <a:off x="6916738" y="3554413"/>
              <a:ext cx="77787" cy="44450"/>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 name="Google Shape;400;p14"/>
            <p:cNvSpPr/>
            <p:nvPr/>
          </p:nvSpPr>
          <p:spPr>
            <a:xfrm>
              <a:off x="6916738" y="3524250"/>
              <a:ext cx="38100" cy="74613"/>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 name="Google Shape;401;p14"/>
            <p:cNvSpPr/>
            <p:nvPr/>
          </p:nvSpPr>
          <p:spPr>
            <a:xfrm>
              <a:off x="6916738" y="3524250"/>
              <a:ext cx="38100" cy="74613"/>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 name="Google Shape;402;p14"/>
            <p:cNvSpPr/>
            <p:nvPr/>
          </p:nvSpPr>
          <p:spPr>
            <a:xfrm>
              <a:off x="6954838" y="3273425"/>
              <a:ext cx="160337" cy="17303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 name="Google Shape;403;p14"/>
            <p:cNvSpPr/>
            <p:nvPr/>
          </p:nvSpPr>
          <p:spPr>
            <a:xfrm>
              <a:off x="6961188" y="3273425"/>
              <a:ext cx="158750" cy="17303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 name="Google Shape;404;p14"/>
            <p:cNvSpPr/>
            <p:nvPr/>
          </p:nvSpPr>
          <p:spPr>
            <a:xfrm>
              <a:off x="6954838" y="3273425"/>
              <a:ext cx="165100" cy="17303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 name="Google Shape;405;p14"/>
            <p:cNvSpPr/>
            <p:nvPr/>
          </p:nvSpPr>
          <p:spPr>
            <a:xfrm>
              <a:off x="6916738" y="3446463"/>
              <a:ext cx="77787" cy="44450"/>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 name="Google Shape;406;p14"/>
            <p:cNvSpPr/>
            <p:nvPr/>
          </p:nvSpPr>
          <p:spPr>
            <a:xfrm>
              <a:off x="6916738" y="3446463"/>
              <a:ext cx="77787" cy="44450"/>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 name="Google Shape;407;p14"/>
            <p:cNvSpPr/>
            <p:nvPr/>
          </p:nvSpPr>
          <p:spPr>
            <a:xfrm>
              <a:off x="6916738" y="3416300"/>
              <a:ext cx="38100" cy="74613"/>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 name="Google Shape;408;p14"/>
            <p:cNvSpPr/>
            <p:nvPr/>
          </p:nvSpPr>
          <p:spPr>
            <a:xfrm>
              <a:off x="6916738" y="3416300"/>
              <a:ext cx="38100" cy="74613"/>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 name="Google Shape;409;p14"/>
            <p:cNvSpPr/>
            <p:nvPr/>
          </p:nvSpPr>
          <p:spPr>
            <a:xfrm>
              <a:off x="6954838" y="3165475"/>
              <a:ext cx="160337" cy="17303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 name="Google Shape;410;p14"/>
            <p:cNvSpPr/>
            <p:nvPr/>
          </p:nvSpPr>
          <p:spPr>
            <a:xfrm>
              <a:off x="6961188" y="3165475"/>
              <a:ext cx="158750" cy="17303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 name="Google Shape;411;p14"/>
            <p:cNvSpPr/>
            <p:nvPr/>
          </p:nvSpPr>
          <p:spPr>
            <a:xfrm>
              <a:off x="6954838" y="3165475"/>
              <a:ext cx="165100" cy="17303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 name="Google Shape;412;p14"/>
            <p:cNvSpPr/>
            <p:nvPr/>
          </p:nvSpPr>
          <p:spPr>
            <a:xfrm>
              <a:off x="6916738" y="3338513"/>
              <a:ext cx="77787" cy="42862"/>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 name="Google Shape;413;p14"/>
            <p:cNvSpPr/>
            <p:nvPr/>
          </p:nvSpPr>
          <p:spPr>
            <a:xfrm>
              <a:off x="6916738" y="3338513"/>
              <a:ext cx="77787" cy="42862"/>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 name="Google Shape;414;p14"/>
            <p:cNvSpPr/>
            <p:nvPr/>
          </p:nvSpPr>
          <p:spPr>
            <a:xfrm>
              <a:off x="6916738" y="330835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 name="Google Shape;415;p14"/>
            <p:cNvSpPr/>
            <p:nvPr/>
          </p:nvSpPr>
          <p:spPr>
            <a:xfrm>
              <a:off x="6916738" y="330835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 name="Google Shape;416;p14"/>
            <p:cNvSpPr/>
            <p:nvPr/>
          </p:nvSpPr>
          <p:spPr>
            <a:xfrm>
              <a:off x="6954838" y="3057525"/>
              <a:ext cx="160337" cy="17145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 name="Google Shape;417;p14"/>
            <p:cNvSpPr/>
            <p:nvPr/>
          </p:nvSpPr>
          <p:spPr>
            <a:xfrm>
              <a:off x="6961188" y="3057525"/>
              <a:ext cx="158750" cy="171450"/>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 name="Google Shape;418;p14"/>
            <p:cNvSpPr/>
            <p:nvPr/>
          </p:nvSpPr>
          <p:spPr>
            <a:xfrm>
              <a:off x="6954838" y="3057525"/>
              <a:ext cx="165100" cy="171450"/>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 name="Google Shape;419;p14"/>
            <p:cNvSpPr/>
            <p:nvPr/>
          </p:nvSpPr>
          <p:spPr>
            <a:xfrm>
              <a:off x="6916738" y="322897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 name="Google Shape;420;p14"/>
            <p:cNvSpPr/>
            <p:nvPr/>
          </p:nvSpPr>
          <p:spPr>
            <a:xfrm>
              <a:off x="6916738" y="322897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 name="Google Shape;421;p14"/>
            <p:cNvSpPr/>
            <p:nvPr/>
          </p:nvSpPr>
          <p:spPr>
            <a:xfrm>
              <a:off x="6916738" y="320040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 name="Google Shape;422;p14"/>
            <p:cNvSpPr/>
            <p:nvPr/>
          </p:nvSpPr>
          <p:spPr>
            <a:xfrm>
              <a:off x="6916738" y="320040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 name="Google Shape;423;p14"/>
            <p:cNvSpPr/>
            <p:nvPr/>
          </p:nvSpPr>
          <p:spPr>
            <a:xfrm>
              <a:off x="6954838" y="2949575"/>
              <a:ext cx="160337" cy="17145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 name="Google Shape;424;p14"/>
            <p:cNvSpPr/>
            <p:nvPr/>
          </p:nvSpPr>
          <p:spPr>
            <a:xfrm>
              <a:off x="6961188" y="2949575"/>
              <a:ext cx="158750" cy="17145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 name="Google Shape;425;p14"/>
            <p:cNvSpPr/>
            <p:nvPr/>
          </p:nvSpPr>
          <p:spPr>
            <a:xfrm>
              <a:off x="6954838" y="2949575"/>
              <a:ext cx="165100" cy="171450"/>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 name="Google Shape;426;p14"/>
            <p:cNvSpPr/>
            <p:nvPr/>
          </p:nvSpPr>
          <p:spPr>
            <a:xfrm>
              <a:off x="6916738" y="312102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 name="Google Shape;427;p14"/>
            <p:cNvSpPr/>
            <p:nvPr/>
          </p:nvSpPr>
          <p:spPr>
            <a:xfrm>
              <a:off x="6916738" y="312102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 name="Google Shape;428;p14"/>
            <p:cNvSpPr/>
            <p:nvPr/>
          </p:nvSpPr>
          <p:spPr>
            <a:xfrm>
              <a:off x="6916738" y="309245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 name="Google Shape;429;p14"/>
            <p:cNvSpPr/>
            <p:nvPr/>
          </p:nvSpPr>
          <p:spPr>
            <a:xfrm>
              <a:off x="6916738" y="309245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 name="Google Shape;430;p14"/>
            <p:cNvSpPr/>
            <p:nvPr/>
          </p:nvSpPr>
          <p:spPr>
            <a:xfrm>
              <a:off x="6954838" y="2840038"/>
              <a:ext cx="160337" cy="173037"/>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 name="Google Shape;431;p14"/>
            <p:cNvSpPr/>
            <p:nvPr/>
          </p:nvSpPr>
          <p:spPr>
            <a:xfrm>
              <a:off x="6961188" y="2840038"/>
              <a:ext cx="158750" cy="173037"/>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 name="Google Shape;432;p14"/>
            <p:cNvSpPr/>
            <p:nvPr/>
          </p:nvSpPr>
          <p:spPr>
            <a:xfrm>
              <a:off x="6954838" y="2840038"/>
              <a:ext cx="165100" cy="173037"/>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 name="Google Shape;433;p14"/>
            <p:cNvSpPr/>
            <p:nvPr/>
          </p:nvSpPr>
          <p:spPr>
            <a:xfrm>
              <a:off x="6916738" y="301307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 name="Google Shape;434;p14"/>
            <p:cNvSpPr/>
            <p:nvPr/>
          </p:nvSpPr>
          <p:spPr>
            <a:xfrm>
              <a:off x="6916738" y="301307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 name="Google Shape;435;p14"/>
            <p:cNvSpPr/>
            <p:nvPr/>
          </p:nvSpPr>
          <p:spPr>
            <a:xfrm>
              <a:off x="6916738" y="2982913"/>
              <a:ext cx="38100" cy="74612"/>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 name="Google Shape;436;p14"/>
            <p:cNvSpPr/>
            <p:nvPr/>
          </p:nvSpPr>
          <p:spPr>
            <a:xfrm>
              <a:off x="6916738" y="2982913"/>
              <a:ext cx="38100" cy="74612"/>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437" name="Google Shape;437;p14"/>
            <p:cNvGrpSpPr/>
            <p:nvPr/>
          </p:nvGrpSpPr>
          <p:grpSpPr>
            <a:xfrm>
              <a:off x="4967288" y="2090738"/>
              <a:ext cx="2157412" cy="3892550"/>
              <a:chOff x="2820" y="2210"/>
              <a:chExt cx="393" cy="791"/>
            </a:xfrm>
          </p:grpSpPr>
          <p:sp>
            <p:nvSpPr>
              <p:cNvPr id="438" name="Google Shape;438;p14"/>
              <p:cNvSpPr/>
              <p:nvPr/>
            </p:nvSpPr>
            <p:spPr>
              <a:xfrm>
                <a:off x="3183"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 name="Google Shape;439;p14"/>
              <p:cNvSpPr/>
              <p:nvPr/>
            </p:nvSpPr>
            <p:spPr>
              <a:xfrm>
                <a:off x="3184"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 name="Google Shape;440;p14"/>
              <p:cNvSpPr/>
              <p:nvPr/>
            </p:nvSpPr>
            <p:spPr>
              <a:xfrm>
                <a:off x="3183"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 name="Google Shape;441;p14"/>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 name="Google Shape;442;p14"/>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 name="Google Shape;443;p14"/>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 name="Google Shape;444;p14"/>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 name="Google Shape;445;p14"/>
              <p:cNvSpPr/>
              <p:nvPr/>
            </p:nvSpPr>
            <p:spPr>
              <a:xfrm>
                <a:off x="3183"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 name="Google Shape;446;p14"/>
              <p:cNvSpPr/>
              <p:nvPr/>
            </p:nvSpPr>
            <p:spPr>
              <a:xfrm>
                <a:off x="3184"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 name="Google Shape;447;p14"/>
              <p:cNvSpPr/>
              <p:nvPr/>
            </p:nvSpPr>
            <p:spPr>
              <a:xfrm>
                <a:off x="3183"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 name="Google Shape;448;p14"/>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 name="Google Shape;449;p14"/>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 name="Google Shape;450;p14"/>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 name="Google Shape;451;p14"/>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 name="Google Shape;452;p14"/>
              <p:cNvSpPr/>
              <p:nvPr/>
            </p:nvSpPr>
            <p:spPr>
              <a:xfrm>
                <a:off x="3183"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 name="Google Shape;453;p14"/>
              <p:cNvSpPr/>
              <p:nvPr/>
            </p:nvSpPr>
            <p:spPr>
              <a:xfrm>
                <a:off x="3184"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 name="Google Shape;454;p14"/>
              <p:cNvSpPr/>
              <p:nvPr/>
            </p:nvSpPr>
            <p:spPr>
              <a:xfrm>
                <a:off x="3183"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 name="Google Shape;455;p14"/>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 name="Google Shape;456;p14"/>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 name="Google Shape;457;p14"/>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 name="Google Shape;458;p14"/>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 name="Google Shape;459;p14"/>
              <p:cNvSpPr/>
              <p:nvPr/>
            </p:nvSpPr>
            <p:spPr>
              <a:xfrm>
                <a:off x="3183"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 name="Google Shape;460;p14"/>
              <p:cNvSpPr/>
              <p:nvPr/>
            </p:nvSpPr>
            <p:spPr>
              <a:xfrm>
                <a:off x="3184"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 name="Google Shape;461;p14"/>
              <p:cNvSpPr/>
              <p:nvPr/>
            </p:nvSpPr>
            <p:spPr>
              <a:xfrm>
                <a:off x="3183"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 name="Google Shape;462;p14"/>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 name="Google Shape;463;p14"/>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 name="Google Shape;464;p14"/>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 name="Google Shape;465;p14"/>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 name="Google Shape;466;p14"/>
              <p:cNvSpPr/>
              <p:nvPr/>
            </p:nvSpPr>
            <p:spPr>
              <a:xfrm>
                <a:off x="3183"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 name="Google Shape;467;p14"/>
              <p:cNvSpPr/>
              <p:nvPr/>
            </p:nvSpPr>
            <p:spPr>
              <a:xfrm>
                <a:off x="3184"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 name="Google Shape;468;p14"/>
              <p:cNvSpPr/>
              <p:nvPr/>
            </p:nvSpPr>
            <p:spPr>
              <a:xfrm>
                <a:off x="3183"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 name="Google Shape;469;p14"/>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 name="Google Shape;470;p14"/>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 name="Google Shape;471;p14"/>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 name="Google Shape;472;p14"/>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 name="Google Shape;473;p14"/>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 name="Google Shape;474;p14"/>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 name="Google Shape;475;p14"/>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 name="Google Shape;476;p14"/>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 name="Google Shape;477;p14"/>
              <p:cNvSpPr/>
              <p:nvPr/>
            </p:nvSpPr>
            <p:spPr>
              <a:xfrm>
                <a:off x="3183" y="2232"/>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 name="Google Shape;478;p14"/>
              <p:cNvSpPr/>
              <p:nvPr/>
            </p:nvSpPr>
            <p:spPr>
              <a:xfrm>
                <a:off x="3184"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 name="Google Shape;479;p14"/>
              <p:cNvSpPr/>
              <p:nvPr/>
            </p:nvSpPr>
            <p:spPr>
              <a:xfrm>
                <a:off x="3183"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 name="Google Shape;480;p14"/>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 name="Google Shape;481;p14"/>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 name="Google Shape;482;p14"/>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 name="Google Shape;483;p14"/>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 name="Google Shape;484;p14"/>
              <p:cNvSpPr/>
              <p:nvPr/>
            </p:nvSpPr>
            <p:spPr>
              <a:xfrm>
                <a:off x="3183" y="2210"/>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 name="Google Shape;485;p14"/>
              <p:cNvSpPr/>
              <p:nvPr/>
            </p:nvSpPr>
            <p:spPr>
              <a:xfrm>
                <a:off x="3184"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 name="Google Shape;486;p14"/>
              <p:cNvSpPr/>
              <p:nvPr/>
            </p:nvSpPr>
            <p:spPr>
              <a:xfrm>
                <a:off x="3183"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 name="Google Shape;487;p14"/>
              <p:cNvSpPr/>
              <p:nvPr/>
            </p:nvSpPr>
            <p:spPr>
              <a:xfrm>
                <a:off x="3212" y="2210"/>
                <a:ext cx="1"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 name="Google Shape;488;p14"/>
              <p:cNvSpPr/>
              <p:nvPr/>
            </p:nvSpPr>
            <p:spPr>
              <a:xfrm>
                <a:off x="3212" y="2210"/>
                <a:ext cx="1"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 name="Google Shape;489;p14"/>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90" name="Google Shape;490;p14"/>
              <p:cNvSpPr/>
              <p:nvPr/>
            </p:nvSpPr>
            <p:spPr>
              <a:xfrm>
                <a:off x="3212" y="2210"/>
                <a:ext cx="1"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 name="Google Shape;491;p14"/>
              <p:cNvSpPr/>
              <p:nvPr/>
            </p:nvSpPr>
            <p:spPr>
              <a:xfrm>
                <a:off x="3212" y="2210"/>
                <a:ext cx="1"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 name="Google Shape;492;p14"/>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93" name="Google Shape;493;p14"/>
              <p:cNvSpPr/>
              <p:nvPr/>
            </p:nvSpPr>
            <p:spPr>
              <a:xfrm>
                <a:off x="2820" y="2562"/>
                <a:ext cx="1"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 name="Google Shape;494;p14"/>
              <p:cNvSpPr/>
              <p:nvPr/>
            </p:nvSpPr>
            <p:spPr>
              <a:xfrm>
                <a:off x="2820" y="2562"/>
                <a:ext cx="1"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 name="Google Shape;495;p14"/>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96" name="Google Shape;496;p14"/>
              <p:cNvSpPr/>
              <p:nvPr/>
            </p:nvSpPr>
            <p:spPr>
              <a:xfrm>
                <a:off x="2820" y="2562"/>
                <a:ext cx="1"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 name="Google Shape;497;p14"/>
              <p:cNvSpPr/>
              <p:nvPr/>
            </p:nvSpPr>
            <p:spPr>
              <a:xfrm>
                <a:off x="2820" y="2562"/>
                <a:ext cx="1"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 name="Google Shape;498;p14"/>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99" name="Google Shape;499;p14"/>
              <p:cNvSpPr/>
              <p:nvPr/>
            </p:nvSpPr>
            <p:spPr>
              <a:xfrm>
                <a:off x="2821"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 name="Google Shape;500;p14"/>
              <p:cNvSpPr/>
              <p:nvPr/>
            </p:nvSpPr>
            <p:spPr>
              <a:xfrm>
                <a:off x="2820"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 name="Google Shape;501;p14"/>
              <p:cNvSpPr/>
              <p:nvPr/>
            </p:nvSpPr>
            <p:spPr>
              <a:xfrm>
                <a:off x="2820"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 name="Google Shape;502;p14"/>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 name="Google Shape;503;p14"/>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 name="Google Shape;504;p14"/>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 name="Google Shape;505;p14"/>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 name="Google Shape;506;p14"/>
              <p:cNvSpPr/>
              <p:nvPr/>
            </p:nvSpPr>
            <p:spPr>
              <a:xfrm>
                <a:off x="2821"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 name="Google Shape;507;p14"/>
              <p:cNvSpPr/>
              <p:nvPr/>
            </p:nvSpPr>
            <p:spPr>
              <a:xfrm>
                <a:off x="2820"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 name="Google Shape;508;p14"/>
              <p:cNvSpPr/>
              <p:nvPr/>
            </p:nvSpPr>
            <p:spPr>
              <a:xfrm>
                <a:off x="2820"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 name="Google Shape;509;p14"/>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 name="Google Shape;510;p14"/>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 name="Google Shape;511;p14"/>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 name="Google Shape;512;p14"/>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 name="Google Shape;513;p14"/>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 name="Google Shape;514;p14"/>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 name="Google Shape;515;p14"/>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 name="Google Shape;516;p14"/>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 name="Google Shape;517;p14"/>
              <p:cNvSpPr/>
              <p:nvPr/>
            </p:nvSpPr>
            <p:spPr>
              <a:xfrm>
                <a:off x="2821"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 name="Google Shape;518;p14"/>
              <p:cNvSpPr/>
              <p:nvPr/>
            </p:nvSpPr>
            <p:spPr>
              <a:xfrm>
                <a:off x="2820"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 name="Google Shape;519;p14"/>
              <p:cNvSpPr/>
              <p:nvPr/>
            </p:nvSpPr>
            <p:spPr>
              <a:xfrm>
                <a:off x="2820"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 name="Google Shape;520;p14"/>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 name="Google Shape;521;p14"/>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 name="Google Shape;522;p14"/>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 name="Google Shape;523;p14"/>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 name="Google Shape;524;p14"/>
              <p:cNvSpPr/>
              <p:nvPr/>
            </p:nvSpPr>
            <p:spPr>
              <a:xfrm>
                <a:off x="2821"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 name="Google Shape;525;p14"/>
              <p:cNvSpPr/>
              <p:nvPr/>
            </p:nvSpPr>
            <p:spPr>
              <a:xfrm>
                <a:off x="2820"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 name="Google Shape;526;p14"/>
              <p:cNvSpPr/>
              <p:nvPr/>
            </p:nvSpPr>
            <p:spPr>
              <a:xfrm>
                <a:off x="2820"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 name="Google Shape;527;p14"/>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 name="Google Shape;528;p14"/>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 name="Google Shape;529;p14"/>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 name="Google Shape;530;p14"/>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 name="Google Shape;531;p14"/>
              <p:cNvSpPr/>
              <p:nvPr/>
            </p:nvSpPr>
            <p:spPr>
              <a:xfrm>
                <a:off x="2821"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 name="Google Shape;532;p14"/>
              <p:cNvSpPr/>
              <p:nvPr/>
            </p:nvSpPr>
            <p:spPr>
              <a:xfrm>
                <a:off x="2820"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 name="Google Shape;533;p14"/>
              <p:cNvSpPr/>
              <p:nvPr/>
            </p:nvSpPr>
            <p:spPr>
              <a:xfrm>
                <a:off x="2820"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 name="Google Shape;534;p14"/>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 name="Google Shape;535;p14"/>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 name="Google Shape;536;p14"/>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 name="Google Shape;537;p14"/>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 name="Google Shape;538;p14"/>
              <p:cNvSpPr/>
              <p:nvPr/>
            </p:nvSpPr>
            <p:spPr>
              <a:xfrm>
                <a:off x="2821"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 name="Google Shape;539;p14"/>
              <p:cNvSpPr/>
              <p:nvPr/>
            </p:nvSpPr>
            <p:spPr>
              <a:xfrm>
                <a:off x="2820"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 name="Google Shape;540;p14"/>
              <p:cNvSpPr/>
              <p:nvPr/>
            </p:nvSpPr>
            <p:spPr>
              <a:xfrm>
                <a:off x="2820"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 name="Google Shape;541;p14"/>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 name="Google Shape;542;p14"/>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 name="Google Shape;543;p14"/>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 name="Google Shape;544;p14"/>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 name="Google Shape;545;p14"/>
              <p:cNvSpPr/>
              <p:nvPr/>
            </p:nvSpPr>
            <p:spPr>
              <a:xfrm>
                <a:off x="2821"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 name="Google Shape;546;p14"/>
              <p:cNvSpPr/>
              <p:nvPr/>
            </p:nvSpPr>
            <p:spPr>
              <a:xfrm>
                <a:off x="2820"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 name="Google Shape;547;p14"/>
              <p:cNvSpPr/>
              <p:nvPr/>
            </p:nvSpPr>
            <p:spPr>
              <a:xfrm>
                <a:off x="2820"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 name="Google Shape;548;p14"/>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 name="Google Shape;549;p14"/>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 name="Google Shape;550;p14"/>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 name="Google Shape;551;p14"/>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 name="Google Shape;552;p14"/>
              <p:cNvSpPr/>
              <p:nvPr/>
            </p:nvSpPr>
            <p:spPr>
              <a:xfrm>
                <a:off x="2821"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 name="Google Shape;553;p14"/>
              <p:cNvSpPr/>
              <p:nvPr/>
            </p:nvSpPr>
            <p:spPr>
              <a:xfrm>
                <a:off x="2820"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 name="Google Shape;554;p14"/>
              <p:cNvSpPr/>
              <p:nvPr/>
            </p:nvSpPr>
            <p:spPr>
              <a:xfrm>
                <a:off x="2820"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 name="Google Shape;555;p14"/>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 name="Google Shape;556;p14"/>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 name="Google Shape;557;p14"/>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 name="Google Shape;558;p14"/>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 name="Google Shape;559;p14"/>
              <p:cNvSpPr/>
              <p:nvPr/>
            </p:nvSpPr>
            <p:spPr>
              <a:xfrm>
                <a:off x="2821"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 name="Google Shape;560;p14"/>
              <p:cNvSpPr/>
              <p:nvPr/>
            </p:nvSpPr>
            <p:spPr>
              <a:xfrm>
                <a:off x="2820"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 name="Google Shape;561;p14"/>
              <p:cNvSpPr/>
              <p:nvPr/>
            </p:nvSpPr>
            <p:spPr>
              <a:xfrm>
                <a:off x="2820"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 name="Google Shape;562;p14"/>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 name="Google Shape;563;p14"/>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 name="Google Shape;564;p14"/>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 name="Google Shape;565;p14"/>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 name="Google Shape;566;p14"/>
              <p:cNvSpPr/>
              <p:nvPr/>
            </p:nvSpPr>
            <p:spPr>
              <a:xfrm>
                <a:off x="2821"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 name="Google Shape;567;p14"/>
              <p:cNvSpPr/>
              <p:nvPr/>
            </p:nvSpPr>
            <p:spPr>
              <a:xfrm>
                <a:off x="2820"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 name="Google Shape;568;p14"/>
              <p:cNvSpPr/>
              <p:nvPr/>
            </p:nvSpPr>
            <p:spPr>
              <a:xfrm>
                <a:off x="2820"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 name="Google Shape;569;p14"/>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 name="Google Shape;570;p14"/>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 name="Google Shape;571;p14"/>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 name="Google Shape;572;p14"/>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 name="Google Shape;573;p14"/>
              <p:cNvSpPr/>
              <p:nvPr/>
            </p:nvSpPr>
            <p:spPr>
              <a:xfrm>
                <a:off x="2821"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 name="Google Shape;574;p14"/>
              <p:cNvSpPr/>
              <p:nvPr/>
            </p:nvSpPr>
            <p:spPr>
              <a:xfrm>
                <a:off x="2820"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 name="Google Shape;575;p14"/>
              <p:cNvSpPr/>
              <p:nvPr/>
            </p:nvSpPr>
            <p:spPr>
              <a:xfrm>
                <a:off x="2820"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 name="Google Shape;576;p14"/>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 name="Google Shape;577;p14"/>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 name="Google Shape;578;p14"/>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 name="Google Shape;579;p14"/>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 name="Google Shape;580;p14"/>
              <p:cNvSpPr/>
              <p:nvPr/>
            </p:nvSpPr>
            <p:spPr>
              <a:xfrm>
                <a:off x="2821"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 name="Google Shape;581;p14"/>
              <p:cNvSpPr/>
              <p:nvPr/>
            </p:nvSpPr>
            <p:spPr>
              <a:xfrm>
                <a:off x="2820"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 name="Google Shape;582;p14"/>
              <p:cNvSpPr/>
              <p:nvPr/>
            </p:nvSpPr>
            <p:spPr>
              <a:xfrm>
                <a:off x="2820"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 name="Google Shape;583;p14"/>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 name="Google Shape;584;p14"/>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 name="Google Shape;585;p14"/>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 name="Google Shape;586;p14"/>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 name="Google Shape;587;p14"/>
              <p:cNvSpPr/>
              <p:nvPr/>
            </p:nvSpPr>
            <p:spPr>
              <a:xfrm>
                <a:off x="2821"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 name="Google Shape;588;p14"/>
              <p:cNvSpPr/>
              <p:nvPr/>
            </p:nvSpPr>
            <p:spPr>
              <a:xfrm>
                <a:off x="2820"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 name="Google Shape;589;p14"/>
              <p:cNvSpPr/>
              <p:nvPr/>
            </p:nvSpPr>
            <p:spPr>
              <a:xfrm>
                <a:off x="2820"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 name="Google Shape;590;p14"/>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 name="Google Shape;591;p14"/>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 name="Google Shape;592;p14"/>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 name="Google Shape;593;p14"/>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 name="Google Shape;594;p14"/>
              <p:cNvSpPr/>
              <p:nvPr/>
            </p:nvSpPr>
            <p:spPr>
              <a:xfrm>
                <a:off x="2821"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 name="Google Shape;595;p14"/>
              <p:cNvSpPr/>
              <p:nvPr/>
            </p:nvSpPr>
            <p:spPr>
              <a:xfrm>
                <a:off x="2820"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 name="Google Shape;596;p14"/>
              <p:cNvSpPr/>
              <p:nvPr/>
            </p:nvSpPr>
            <p:spPr>
              <a:xfrm>
                <a:off x="2820"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 name="Google Shape;597;p14"/>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 name="Google Shape;598;p14"/>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 name="Google Shape;599;p14"/>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 name="Google Shape;600;p14"/>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 name="Google Shape;601;p14"/>
              <p:cNvSpPr/>
              <p:nvPr/>
            </p:nvSpPr>
            <p:spPr>
              <a:xfrm>
                <a:off x="2821"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 name="Google Shape;602;p14"/>
              <p:cNvSpPr/>
              <p:nvPr/>
            </p:nvSpPr>
            <p:spPr>
              <a:xfrm>
                <a:off x="2820"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 name="Google Shape;603;p14"/>
              <p:cNvSpPr/>
              <p:nvPr/>
            </p:nvSpPr>
            <p:spPr>
              <a:xfrm>
                <a:off x="2820"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 name="Google Shape;604;p14"/>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 name="Google Shape;605;p14"/>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 name="Google Shape;606;p14"/>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 name="Google Shape;607;p14"/>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 name="Google Shape;608;p14"/>
              <p:cNvSpPr/>
              <p:nvPr/>
            </p:nvSpPr>
            <p:spPr>
              <a:xfrm>
                <a:off x="2821"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 name="Google Shape;609;p14"/>
              <p:cNvSpPr/>
              <p:nvPr/>
            </p:nvSpPr>
            <p:spPr>
              <a:xfrm>
                <a:off x="2820"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 name="Google Shape;610;p14"/>
              <p:cNvSpPr/>
              <p:nvPr/>
            </p:nvSpPr>
            <p:spPr>
              <a:xfrm>
                <a:off x="2820"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 name="Google Shape;611;p14"/>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 name="Google Shape;612;p14"/>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 name="Google Shape;613;p14"/>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 name="Google Shape;614;p14"/>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 name="Google Shape;615;p14"/>
              <p:cNvSpPr/>
              <p:nvPr/>
            </p:nvSpPr>
            <p:spPr>
              <a:xfrm>
                <a:off x="2821"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 name="Google Shape;616;p14"/>
              <p:cNvSpPr/>
              <p:nvPr/>
            </p:nvSpPr>
            <p:spPr>
              <a:xfrm>
                <a:off x="2820"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 name="Google Shape;617;p14"/>
              <p:cNvSpPr/>
              <p:nvPr/>
            </p:nvSpPr>
            <p:spPr>
              <a:xfrm>
                <a:off x="2820"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 name="Google Shape;618;p14"/>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 name="Google Shape;619;p14"/>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 name="Google Shape;620;p14"/>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 name="Google Shape;621;p14"/>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 name="Google Shape;622;p14"/>
              <p:cNvSpPr/>
              <p:nvPr/>
            </p:nvSpPr>
            <p:spPr>
              <a:xfrm>
                <a:off x="2821"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 name="Google Shape;623;p14"/>
              <p:cNvSpPr/>
              <p:nvPr/>
            </p:nvSpPr>
            <p:spPr>
              <a:xfrm>
                <a:off x="2820"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 name="Google Shape;624;p14"/>
              <p:cNvSpPr/>
              <p:nvPr/>
            </p:nvSpPr>
            <p:spPr>
              <a:xfrm>
                <a:off x="2820"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 name="Google Shape;625;p14"/>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 name="Google Shape;626;p14"/>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 name="Google Shape;627;p14"/>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 name="Google Shape;628;p14"/>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 name="Google Shape;629;p14"/>
              <p:cNvSpPr/>
              <p:nvPr/>
            </p:nvSpPr>
            <p:spPr>
              <a:xfrm>
                <a:off x="2821"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 name="Google Shape;630;p14"/>
              <p:cNvSpPr/>
              <p:nvPr/>
            </p:nvSpPr>
            <p:spPr>
              <a:xfrm>
                <a:off x="2820"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 name="Google Shape;631;p14"/>
              <p:cNvSpPr/>
              <p:nvPr/>
            </p:nvSpPr>
            <p:spPr>
              <a:xfrm>
                <a:off x="2820"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 name="Google Shape;632;p14"/>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 name="Google Shape;633;p14"/>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 name="Google Shape;634;p14"/>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 name="Google Shape;635;p14"/>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 name="Google Shape;636;p14"/>
              <p:cNvSpPr/>
              <p:nvPr/>
            </p:nvSpPr>
            <p:spPr>
              <a:xfrm>
                <a:off x="2821"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 name="Google Shape;637;p14"/>
              <p:cNvSpPr/>
              <p:nvPr/>
            </p:nvSpPr>
            <p:spPr>
              <a:xfrm>
                <a:off x="2820"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38" name="Google Shape;638;p14"/>
            <p:cNvGrpSpPr/>
            <p:nvPr/>
          </p:nvGrpSpPr>
          <p:grpSpPr>
            <a:xfrm>
              <a:off x="2551113" y="2082800"/>
              <a:ext cx="2614612" cy="3892550"/>
              <a:chOff x="2381" y="2210"/>
              <a:chExt cx="476" cy="791"/>
            </a:xfrm>
          </p:grpSpPr>
          <p:sp>
            <p:nvSpPr>
              <p:cNvPr id="639" name="Google Shape;639;p14"/>
              <p:cNvSpPr/>
              <p:nvPr/>
            </p:nvSpPr>
            <p:spPr>
              <a:xfrm>
                <a:off x="2820"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 name="Google Shape;640;p14"/>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 name="Google Shape;641;p14"/>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 name="Google Shape;642;p14"/>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 name="Google Shape;643;p14"/>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 name="Google Shape;644;p14"/>
              <p:cNvSpPr/>
              <p:nvPr/>
            </p:nvSpPr>
            <p:spPr>
              <a:xfrm>
                <a:off x="2821"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 name="Google Shape;645;p14"/>
              <p:cNvSpPr/>
              <p:nvPr/>
            </p:nvSpPr>
            <p:spPr>
              <a:xfrm>
                <a:off x="2820"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 name="Google Shape;646;p14"/>
              <p:cNvSpPr/>
              <p:nvPr/>
            </p:nvSpPr>
            <p:spPr>
              <a:xfrm>
                <a:off x="2820"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 name="Google Shape;647;p14"/>
              <p:cNvSpPr/>
              <p:nvPr/>
            </p:nvSpPr>
            <p:spPr>
              <a:xfrm>
                <a:off x="2382"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 name="Google Shape;648;p14"/>
              <p:cNvSpPr/>
              <p:nvPr/>
            </p:nvSpPr>
            <p:spPr>
              <a:xfrm>
                <a:off x="2382"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 name="Google Shape;649;p14"/>
              <p:cNvSpPr/>
              <p:nvPr/>
            </p:nvSpPr>
            <p:spPr>
              <a:xfrm>
                <a:off x="2382" y="2526"/>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 name="Google Shape;650;p14"/>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 name="Google Shape;651;p14"/>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 name="Google Shape;652;p14"/>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 name="Google Shape;653;p14"/>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 name="Google Shape;654;p14"/>
              <p:cNvSpPr/>
              <p:nvPr/>
            </p:nvSpPr>
            <p:spPr>
              <a:xfrm>
                <a:off x="2382"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 name="Google Shape;655;p14"/>
              <p:cNvSpPr/>
              <p:nvPr/>
            </p:nvSpPr>
            <p:spPr>
              <a:xfrm>
                <a:off x="2382"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 name="Google Shape;656;p14"/>
              <p:cNvSpPr/>
              <p:nvPr/>
            </p:nvSpPr>
            <p:spPr>
              <a:xfrm>
                <a:off x="2382" y="2548"/>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 name="Google Shape;657;p14"/>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 name="Google Shape;658;p14"/>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 name="Google Shape;659;p14"/>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 name="Google Shape;660;p14"/>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 name="Google Shape;661;p14"/>
              <p:cNvSpPr/>
              <p:nvPr/>
            </p:nvSpPr>
            <p:spPr>
              <a:xfrm>
                <a:off x="2382"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 name="Google Shape;662;p14"/>
              <p:cNvSpPr/>
              <p:nvPr/>
            </p:nvSpPr>
            <p:spPr>
              <a:xfrm>
                <a:off x="2382"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 name="Google Shape;663;p14"/>
              <p:cNvSpPr/>
              <p:nvPr/>
            </p:nvSpPr>
            <p:spPr>
              <a:xfrm>
                <a:off x="2382" y="2570"/>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 name="Google Shape;664;p14"/>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 name="Google Shape;665;p14"/>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 name="Google Shape;666;p14"/>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 name="Google Shape;667;p14"/>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 name="Google Shape;668;p14"/>
              <p:cNvSpPr/>
              <p:nvPr/>
            </p:nvSpPr>
            <p:spPr>
              <a:xfrm>
                <a:off x="2382"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 name="Google Shape;669;p14"/>
              <p:cNvSpPr/>
              <p:nvPr/>
            </p:nvSpPr>
            <p:spPr>
              <a:xfrm>
                <a:off x="2382"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 name="Google Shape;670;p14"/>
              <p:cNvSpPr/>
              <p:nvPr/>
            </p:nvSpPr>
            <p:spPr>
              <a:xfrm>
                <a:off x="2382" y="2592"/>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 name="Google Shape;671;p14"/>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 name="Google Shape;672;p14"/>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 name="Google Shape;673;p14"/>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 name="Google Shape;674;p14"/>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 name="Google Shape;675;p14"/>
              <p:cNvSpPr/>
              <p:nvPr/>
            </p:nvSpPr>
            <p:spPr>
              <a:xfrm>
                <a:off x="2382"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 name="Google Shape;676;p14"/>
              <p:cNvSpPr/>
              <p:nvPr/>
            </p:nvSpPr>
            <p:spPr>
              <a:xfrm>
                <a:off x="2382"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 name="Google Shape;677;p14"/>
              <p:cNvSpPr/>
              <p:nvPr/>
            </p:nvSpPr>
            <p:spPr>
              <a:xfrm>
                <a:off x="2382" y="2614"/>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 name="Google Shape;678;p14"/>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 name="Google Shape;679;p14"/>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 name="Google Shape;680;p14"/>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 name="Google Shape;681;p14"/>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 name="Google Shape;682;p14"/>
              <p:cNvSpPr/>
              <p:nvPr/>
            </p:nvSpPr>
            <p:spPr>
              <a:xfrm>
                <a:off x="2382"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 name="Google Shape;683;p14"/>
              <p:cNvSpPr/>
              <p:nvPr/>
            </p:nvSpPr>
            <p:spPr>
              <a:xfrm>
                <a:off x="2382"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 name="Google Shape;684;p14"/>
              <p:cNvSpPr/>
              <p:nvPr/>
            </p:nvSpPr>
            <p:spPr>
              <a:xfrm>
                <a:off x="2382" y="2636"/>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 name="Google Shape;685;p14"/>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 name="Google Shape;686;p14"/>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 name="Google Shape;687;p14"/>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 name="Google Shape;688;p14"/>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 name="Google Shape;689;p14"/>
              <p:cNvSpPr/>
              <p:nvPr/>
            </p:nvSpPr>
            <p:spPr>
              <a:xfrm>
                <a:off x="2382"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 name="Google Shape;690;p14"/>
              <p:cNvSpPr/>
              <p:nvPr/>
            </p:nvSpPr>
            <p:spPr>
              <a:xfrm>
                <a:off x="2382"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 name="Google Shape;691;p14"/>
              <p:cNvSpPr/>
              <p:nvPr/>
            </p:nvSpPr>
            <p:spPr>
              <a:xfrm>
                <a:off x="2382" y="2658"/>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 name="Google Shape;692;p14"/>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 name="Google Shape;693;p14"/>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 name="Google Shape;694;p14"/>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 name="Google Shape;695;p14"/>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 name="Google Shape;696;p14"/>
              <p:cNvSpPr/>
              <p:nvPr/>
            </p:nvSpPr>
            <p:spPr>
              <a:xfrm>
                <a:off x="2382"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 name="Google Shape;697;p14"/>
              <p:cNvSpPr/>
              <p:nvPr/>
            </p:nvSpPr>
            <p:spPr>
              <a:xfrm>
                <a:off x="2382"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 name="Google Shape;698;p14"/>
              <p:cNvSpPr/>
              <p:nvPr/>
            </p:nvSpPr>
            <p:spPr>
              <a:xfrm>
                <a:off x="2382" y="2680"/>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 name="Google Shape;699;p14"/>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 name="Google Shape;700;p14"/>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 name="Google Shape;701;p14"/>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 name="Google Shape;702;p14"/>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 name="Google Shape;703;p14"/>
              <p:cNvSpPr/>
              <p:nvPr/>
            </p:nvSpPr>
            <p:spPr>
              <a:xfrm>
                <a:off x="2382"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 name="Google Shape;704;p14"/>
              <p:cNvSpPr/>
              <p:nvPr/>
            </p:nvSpPr>
            <p:spPr>
              <a:xfrm>
                <a:off x="2382"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 name="Google Shape;705;p14"/>
              <p:cNvSpPr/>
              <p:nvPr/>
            </p:nvSpPr>
            <p:spPr>
              <a:xfrm>
                <a:off x="2382" y="2702"/>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 name="Google Shape;706;p14"/>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 name="Google Shape;707;p14"/>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 name="Google Shape;708;p14"/>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 name="Google Shape;709;p14"/>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 name="Google Shape;710;p14"/>
              <p:cNvSpPr/>
              <p:nvPr/>
            </p:nvSpPr>
            <p:spPr>
              <a:xfrm>
                <a:off x="2382"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 name="Google Shape;711;p14"/>
              <p:cNvSpPr/>
              <p:nvPr/>
            </p:nvSpPr>
            <p:spPr>
              <a:xfrm>
                <a:off x="2382"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 name="Google Shape;712;p14"/>
              <p:cNvSpPr/>
              <p:nvPr/>
            </p:nvSpPr>
            <p:spPr>
              <a:xfrm>
                <a:off x="2382" y="2724"/>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 name="Google Shape;713;p14"/>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 name="Google Shape;714;p14"/>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 name="Google Shape;715;p14"/>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 name="Google Shape;716;p14"/>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 name="Google Shape;717;p14"/>
              <p:cNvSpPr/>
              <p:nvPr/>
            </p:nvSpPr>
            <p:spPr>
              <a:xfrm>
                <a:off x="2382"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 name="Google Shape;718;p14"/>
              <p:cNvSpPr/>
              <p:nvPr/>
            </p:nvSpPr>
            <p:spPr>
              <a:xfrm>
                <a:off x="2382"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 name="Google Shape;719;p14"/>
              <p:cNvSpPr/>
              <p:nvPr/>
            </p:nvSpPr>
            <p:spPr>
              <a:xfrm>
                <a:off x="2382" y="2746"/>
                <a:ext cx="29"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 name="Google Shape;720;p14"/>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 name="Google Shape;721;p14"/>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 name="Google Shape;722;p14"/>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 name="Google Shape;723;p14"/>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 name="Google Shape;724;p14"/>
              <p:cNvSpPr/>
              <p:nvPr/>
            </p:nvSpPr>
            <p:spPr>
              <a:xfrm>
                <a:off x="2382"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 name="Google Shape;725;p14"/>
              <p:cNvSpPr/>
              <p:nvPr/>
            </p:nvSpPr>
            <p:spPr>
              <a:xfrm>
                <a:off x="2382"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 name="Google Shape;726;p14"/>
              <p:cNvSpPr/>
              <p:nvPr/>
            </p:nvSpPr>
            <p:spPr>
              <a:xfrm>
                <a:off x="2382" y="2768"/>
                <a:ext cx="29"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 name="Google Shape;727;p14"/>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 name="Google Shape;728;p14"/>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 name="Google Shape;729;p14"/>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 name="Google Shape;730;p14"/>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 name="Google Shape;731;p14"/>
              <p:cNvSpPr/>
              <p:nvPr/>
            </p:nvSpPr>
            <p:spPr>
              <a:xfrm>
                <a:off x="2382"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 name="Google Shape;732;p14"/>
              <p:cNvSpPr/>
              <p:nvPr/>
            </p:nvSpPr>
            <p:spPr>
              <a:xfrm>
                <a:off x="2382"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 name="Google Shape;733;p14"/>
              <p:cNvSpPr/>
              <p:nvPr/>
            </p:nvSpPr>
            <p:spPr>
              <a:xfrm>
                <a:off x="2382" y="2789"/>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 name="Google Shape;734;p14"/>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 name="Google Shape;735;p14"/>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 name="Google Shape;736;p14"/>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 name="Google Shape;737;p14"/>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 name="Google Shape;738;p14"/>
              <p:cNvSpPr/>
              <p:nvPr/>
            </p:nvSpPr>
            <p:spPr>
              <a:xfrm>
                <a:off x="2382"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 name="Google Shape;739;p14"/>
              <p:cNvSpPr/>
              <p:nvPr/>
            </p:nvSpPr>
            <p:spPr>
              <a:xfrm>
                <a:off x="2382"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 name="Google Shape;740;p14"/>
              <p:cNvSpPr/>
              <p:nvPr/>
            </p:nvSpPr>
            <p:spPr>
              <a:xfrm>
                <a:off x="2382" y="2811"/>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 name="Google Shape;741;p14"/>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 name="Google Shape;742;p14"/>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 name="Google Shape;743;p14"/>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 name="Google Shape;744;p14"/>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 name="Google Shape;745;p14"/>
              <p:cNvSpPr/>
              <p:nvPr/>
            </p:nvSpPr>
            <p:spPr>
              <a:xfrm>
                <a:off x="2382"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 name="Google Shape;746;p14"/>
              <p:cNvSpPr/>
              <p:nvPr/>
            </p:nvSpPr>
            <p:spPr>
              <a:xfrm>
                <a:off x="2382"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 name="Google Shape;747;p14"/>
              <p:cNvSpPr/>
              <p:nvPr/>
            </p:nvSpPr>
            <p:spPr>
              <a:xfrm>
                <a:off x="2382" y="2833"/>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 name="Google Shape;748;p14"/>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 name="Google Shape;749;p14"/>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 name="Google Shape;750;p14"/>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 name="Google Shape;751;p14"/>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 name="Google Shape;752;p14"/>
              <p:cNvSpPr/>
              <p:nvPr/>
            </p:nvSpPr>
            <p:spPr>
              <a:xfrm>
                <a:off x="2382"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 name="Google Shape;753;p14"/>
              <p:cNvSpPr/>
              <p:nvPr/>
            </p:nvSpPr>
            <p:spPr>
              <a:xfrm>
                <a:off x="2382"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 name="Google Shape;754;p14"/>
              <p:cNvSpPr/>
              <p:nvPr/>
            </p:nvSpPr>
            <p:spPr>
              <a:xfrm>
                <a:off x="2382" y="2855"/>
                <a:ext cx="29"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 name="Google Shape;755;p14"/>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 name="Google Shape;756;p14"/>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 name="Google Shape;757;p14"/>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 name="Google Shape;758;p14"/>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 name="Google Shape;759;p14"/>
              <p:cNvSpPr/>
              <p:nvPr/>
            </p:nvSpPr>
            <p:spPr>
              <a:xfrm>
                <a:off x="2382"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 name="Google Shape;760;p14"/>
              <p:cNvSpPr/>
              <p:nvPr/>
            </p:nvSpPr>
            <p:spPr>
              <a:xfrm>
                <a:off x="2382"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 name="Google Shape;761;p14"/>
              <p:cNvSpPr/>
              <p:nvPr/>
            </p:nvSpPr>
            <p:spPr>
              <a:xfrm>
                <a:off x="2382" y="2877"/>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 name="Google Shape;762;p14"/>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 name="Google Shape;763;p14"/>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 name="Google Shape;764;p14"/>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 name="Google Shape;765;p14"/>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 name="Google Shape;766;p14"/>
              <p:cNvSpPr/>
              <p:nvPr/>
            </p:nvSpPr>
            <p:spPr>
              <a:xfrm>
                <a:off x="2382"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 name="Google Shape;767;p14"/>
              <p:cNvSpPr/>
              <p:nvPr/>
            </p:nvSpPr>
            <p:spPr>
              <a:xfrm>
                <a:off x="2382"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 name="Google Shape;768;p14"/>
              <p:cNvSpPr/>
              <p:nvPr/>
            </p:nvSpPr>
            <p:spPr>
              <a:xfrm>
                <a:off x="2382" y="2899"/>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 name="Google Shape;769;p14"/>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 name="Google Shape;770;p14"/>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 name="Google Shape;771;p14"/>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 name="Google Shape;772;p14"/>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 name="Google Shape;773;p14"/>
              <p:cNvSpPr/>
              <p:nvPr/>
            </p:nvSpPr>
            <p:spPr>
              <a:xfrm>
                <a:off x="2382"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 name="Google Shape;774;p14"/>
              <p:cNvSpPr/>
              <p:nvPr/>
            </p:nvSpPr>
            <p:spPr>
              <a:xfrm>
                <a:off x="2382"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 name="Google Shape;775;p14"/>
              <p:cNvSpPr/>
              <p:nvPr/>
            </p:nvSpPr>
            <p:spPr>
              <a:xfrm>
                <a:off x="2382" y="2921"/>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 name="Google Shape;776;p14"/>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 name="Google Shape;777;p14"/>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 name="Google Shape;778;p14"/>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 name="Google Shape;779;p14"/>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 name="Google Shape;780;p14"/>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 name="Google Shape;781;p14"/>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 name="Google Shape;782;p14"/>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 name="Google Shape;783;p14"/>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4" name="Google Shape;784;p14"/>
              <p:cNvSpPr/>
              <p:nvPr/>
            </p:nvSpPr>
            <p:spPr>
              <a:xfrm>
                <a:off x="2382"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 name="Google Shape;785;p14"/>
              <p:cNvSpPr/>
              <p:nvPr/>
            </p:nvSpPr>
            <p:spPr>
              <a:xfrm>
                <a:off x="2382"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 name="Google Shape;786;p14"/>
              <p:cNvSpPr/>
              <p:nvPr/>
            </p:nvSpPr>
            <p:spPr>
              <a:xfrm>
                <a:off x="2382" y="2943"/>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7" name="Google Shape;787;p14"/>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 name="Google Shape;788;p14"/>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 name="Google Shape;789;p14"/>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 name="Google Shape;790;p14"/>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 name="Google Shape;791;p14"/>
              <p:cNvSpPr/>
              <p:nvPr/>
            </p:nvSpPr>
            <p:spPr>
              <a:xfrm>
                <a:off x="2382"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2" name="Google Shape;792;p14"/>
              <p:cNvSpPr/>
              <p:nvPr/>
            </p:nvSpPr>
            <p:spPr>
              <a:xfrm>
                <a:off x="2382"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 name="Google Shape;793;p14"/>
              <p:cNvSpPr/>
              <p:nvPr/>
            </p:nvSpPr>
            <p:spPr>
              <a:xfrm>
                <a:off x="2382" y="2965"/>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 name="Google Shape;794;p14"/>
              <p:cNvSpPr/>
              <p:nvPr/>
            </p:nvSpPr>
            <p:spPr>
              <a:xfrm>
                <a:off x="2381" y="2562"/>
                <a:ext cx="2"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 name="Google Shape;795;p14"/>
              <p:cNvSpPr/>
              <p:nvPr/>
            </p:nvSpPr>
            <p:spPr>
              <a:xfrm>
                <a:off x="2381" y="2562"/>
                <a:ext cx="2"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 name="Google Shape;796;p14"/>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97" name="Google Shape;797;p14"/>
              <p:cNvSpPr/>
              <p:nvPr/>
            </p:nvSpPr>
            <p:spPr>
              <a:xfrm>
                <a:off x="2381" y="2562"/>
                <a:ext cx="2"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 name="Google Shape;798;p14"/>
              <p:cNvSpPr/>
              <p:nvPr/>
            </p:nvSpPr>
            <p:spPr>
              <a:xfrm>
                <a:off x="2381" y="2562"/>
                <a:ext cx="2"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 name="Google Shape;799;p14"/>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800" name="Google Shape;800;p14"/>
              <p:cNvSpPr/>
              <p:nvPr/>
            </p:nvSpPr>
            <p:spPr>
              <a:xfrm>
                <a:off x="2773" y="2210"/>
                <a:ext cx="2"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 name="Google Shape;801;p14"/>
              <p:cNvSpPr/>
              <p:nvPr/>
            </p:nvSpPr>
            <p:spPr>
              <a:xfrm>
                <a:off x="2773" y="2210"/>
                <a:ext cx="2"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 name="Google Shape;802;p14"/>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803" name="Google Shape;803;p14"/>
              <p:cNvSpPr/>
              <p:nvPr/>
            </p:nvSpPr>
            <p:spPr>
              <a:xfrm>
                <a:off x="2773" y="2210"/>
                <a:ext cx="2"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 name="Google Shape;804;p14"/>
              <p:cNvSpPr/>
              <p:nvPr/>
            </p:nvSpPr>
            <p:spPr>
              <a:xfrm>
                <a:off x="2773" y="2210"/>
                <a:ext cx="2"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 name="Google Shape;805;p14"/>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806" name="Google Shape;806;p14"/>
              <p:cNvSpPr/>
              <p:nvPr/>
            </p:nvSpPr>
            <p:spPr>
              <a:xfrm>
                <a:off x="2744" y="2210"/>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 name="Google Shape;807;p14"/>
              <p:cNvSpPr/>
              <p:nvPr/>
            </p:nvSpPr>
            <p:spPr>
              <a:xfrm>
                <a:off x="2745"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 name="Google Shape;808;p14"/>
              <p:cNvSpPr/>
              <p:nvPr/>
            </p:nvSpPr>
            <p:spPr>
              <a:xfrm>
                <a:off x="2744"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 name="Google Shape;809;p14"/>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 name="Google Shape;810;p14"/>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 name="Google Shape;811;p14"/>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 name="Google Shape;812;p14"/>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 name="Google Shape;813;p14"/>
              <p:cNvSpPr/>
              <p:nvPr/>
            </p:nvSpPr>
            <p:spPr>
              <a:xfrm>
                <a:off x="2744" y="2232"/>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 name="Google Shape;814;p14"/>
              <p:cNvSpPr/>
              <p:nvPr/>
            </p:nvSpPr>
            <p:spPr>
              <a:xfrm>
                <a:off x="2745"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 name="Google Shape;815;p14"/>
              <p:cNvSpPr/>
              <p:nvPr/>
            </p:nvSpPr>
            <p:spPr>
              <a:xfrm>
                <a:off x="2744"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 name="Google Shape;816;p14"/>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 name="Google Shape;817;p14"/>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 name="Google Shape;818;p14"/>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 name="Google Shape;819;p14"/>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 name="Google Shape;820;p14"/>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 name="Google Shape;821;p14"/>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 name="Google Shape;822;p14"/>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 name="Google Shape;823;p14"/>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 name="Google Shape;824;p14"/>
              <p:cNvSpPr/>
              <p:nvPr/>
            </p:nvSpPr>
            <p:spPr>
              <a:xfrm>
                <a:off x="2744" y="2254"/>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 name="Google Shape;825;p14"/>
              <p:cNvSpPr/>
              <p:nvPr/>
            </p:nvSpPr>
            <p:spPr>
              <a:xfrm>
                <a:off x="2745"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 name="Google Shape;826;p14"/>
              <p:cNvSpPr/>
              <p:nvPr/>
            </p:nvSpPr>
            <p:spPr>
              <a:xfrm>
                <a:off x="2744"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 name="Google Shape;827;p14"/>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8" name="Google Shape;828;p14"/>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9" name="Google Shape;829;p14"/>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0" name="Google Shape;830;p14"/>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1" name="Google Shape;831;p14"/>
              <p:cNvSpPr/>
              <p:nvPr/>
            </p:nvSpPr>
            <p:spPr>
              <a:xfrm>
                <a:off x="2744" y="2276"/>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2" name="Google Shape;832;p14"/>
              <p:cNvSpPr/>
              <p:nvPr/>
            </p:nvSpPr>
            <p:spPr>
              <a:xfrm>
                <a:off x="2745"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3" name="Google Shape;833;p14"/>
              <p:cNvSpPr/>
              <p:nvPr/>
            </p:nvSpPr>
            <p:spPr>
              <a:xfrm>
                <a:off x="2744"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 name="Google Shape;834;p14"/>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5" name="Google Shape;835;p14"/>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6" name="Google Shape;836;p14"/>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7" name="Google Shape;837;p14"/>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8" name="Google Shape;838;p14"/>
              <p:cNvSpPr/>
              <p:nvPr/>
            </p:nvSpPr>
            <p:spPr>
              <a:xfrm>
                <a:off x="2744" y="2298"/>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839" name="Google Shape;839;p14"/>
            <p:cNvGrpSpPr/>
            <p:nvPr/>
          </p:nvGrpSpPr>
          <p:grpSpPr>
            <a:xfrm>
              <a:off x="4506913" y="2516188"/>
              <a:ext cx="3068637" cy="3459162"/>
              <a:chOff x="2737" y="2298"/>
              <a:chExt cx="559" cy="703"/>
            </a:xfrm>
          </p:grpSpPr>
          <p:sp>
            <p:nvSpPr>
              <p:cNvPr id="840" name="Google Shape;840;p14"/>
              <p:cNvSpPr/>
              <p:nvPr/>
            </p:nvSpPr>
            <p:spPr>
              <a:xfrm>
                <a:off x="2745"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1" name="Google Shape;841;p14"/>
              <p:cNvSpPr/>
              <p:nvPr/>
            </p:nvSpPr>
            <p:spPr>
              <a:xfrm>
                <a:off x="2744"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2" name="Google Shape;842;p14"/>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3" name="Google Shape;843;p14"/>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4" name="Google Shape;844;p14"/>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5" name="Google Shape;845;p14"/>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6" name="Google Shape;846;p14"/>
              <p:cNvSpPr/>
              <p:nvPr/>
            </p:nvSpPr>
            <p:spPr>
              <a:xfrm>
                <a:off x="2744" y="2320"/>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7" name="Google Shape;847;p14"/>
              <p:cNvSpPr/>
              <p:nvPr/>
            </p:nvSpPr>
            <p:spPr>
              <a:xfrm>
                <a:off x="2745"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8" name="Google Shape;848;p14"/>
              <p:cNvSpPr/>
              <p:nvPr/>
            </p:nvSpPr>
            <p:spPr>
              <a:xfrm>
                <a:off x="2744"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9" name="Google Shape;849;p14"/>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0" name="Google Shape;850;p14"/>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1" name="Google Shape;851;p14"/>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 name="Google Shape;852;p14"/>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3" name="Google Shape;853;p14"/>
              <p:cNvSpPr/>
              <p:nvPr/>
            </p:nvSpPr>
            <p:spPr>
              <a:xfrm>
                <a:off x="2744" y="2342"/>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4" name="Google Shape;854;p14"/>
              <p:cNvSpPr/>
              <p:nvPr/>
            </p:nvSpPr>
            <p:spPr>
              <a:xfrm>
                <a:off x="2745"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5" name="Google Shape;855;p14"/>
              <p:cNvSpPr/>
              <p:nvPr/>
            </p:nvSpPr>
            <p:spPr>
              <a:xfrm>
                <a:off x="2744"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6" name="Google Shape;856;p14"/>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7" name="Google Shape;857;p14"/>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8" name="Google Shape;858;p14"/>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9" name="Google Shape;859;p14"/>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0" name="Google Shape;860;p14"/>
              <p:cNvSpPr/>
              <p:nvPr/>
            </p:nvSpPr>
            <p:spPr>
              <a:xfrm>
                <a:off x="2744" y="2364"/>
                <a:ext cx="30"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1" name="Google Shape;861;p14"/>
              <p:cNvSpPr/>
              <p:nvPr/>
            </p:nvSpPr>
            <p:spPr>
              <a:xfrm>
                <a:off x="2745"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 name="Google Shape;862;p14"/>
              <p:cNvSpPr/>
              <p:nvPr/>
            </p:nvSpPr>
            <p:spPr>
              <a:xfrm>
                <a:off x="2744" y="2364"/>
                <a:ext cx="30"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 name="Google Shape;863;p14"/>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4" name="Google Shape;864;p14"/>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5" name="Google Shape;865;p14"/>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6" name="Google Shape;866;p14"/>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7" name="Google Shape;867;p14"/>
              <p:cNvSpPr/>
              <p:nvPr/>
            </p:nvSpPr>
            <p:spPr>
              <a:xfrm>
                <a:off x="2744" y="2386"/>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8" name="Google Shape;868;p14"/>
              <p:cNvSpPr/>
              <p:nvPr/>
            </p:nvSpPr>
            <p:spPr>
              <a:xfrm>
                <a:off x="2745"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9" name="Google Shape;869;p14"/>
              <p:cNvSpPr/>
              <p:nvPr/>
            </p:nvSpPr>
            <p:spPr>
              <a:xfrm>
                <a:off x="2744" y="2386"/>
                <a:ext cx="30"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0" name="Google Shape;870;p14"/>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1" name="Google Shape;871;p14"/>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2" name="Google Shape;872;p14"/>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3" name="Google Shape;873;p14"/>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4" name="Google Shape;874;p14"/>
              <p:cNvSpPr/>
              <p:nvPr/>
            </p:nvSpPr>
            <p:spPr>
              <a:xfrm>
                <a:off x="2744" y="2408"/>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5" name="Google Shape;875;p14"/>
              <p:cNvSpPr/>
              <p:nvPr/>
            </p:nvSpPr>
            <p:spPr>
              <a:xfrm>
                <a:off x="2745"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6" name="Google Shape;876;p14"/>
              <p:cNvSpPr/>
              <p:nvPr/>
            </p:nvSpPr>
            <p:spPr>
              <a:xfrm>
                <a:off x="2744" y="2408"/>
                <a:ext cx="30"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 name="Google Shape;877;p14"/>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 name="Google Shape;878;p14"/>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 name="Google Shape;879;p14"/>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 name="Google Shape;880;p14"/>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 name="Google Shape;881;p14"/>
              <p:cNvSpPr/>
              <p:nvPr/>
            </p:nvSpPr>
            <p:spPr>
              <a:xfrm>
                <a:off x="2744" y="2430"/>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 name="Google Shape;882;p14"/>
              <p:cNvSpPr/>
              <p:nvPr/>
            </p:nvSpPr>
            <p:spPr>
              <a:xfrm>
                <a:off x="2745"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 name="Google Shape;883;p14"/>
              <p:cNvSpPr/>
              <p:nvPr/>
            </p:nvSpPr>
            <p:spPr>
              <a:xfrm>
                <a:off x="2744" y="2430"/>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 name="Google Shape;884;p14"/>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 name="Google Shape;885;p14"/>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 name="Google Shape;886;p14"/>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 name="Google Shape;887;p14"/>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 name="Google Shape;888;p14"/>
              <p:cNvSpPr/>
              <p:nvPr/>
            </p:nvSpPr>
            <p:spPr>
              <a:xfrm>
                <a:off x="2744" y="2452"/>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 name="Google Shape;889;p14"/>
              <p:cNvSpPr/>
              <p:nvPr/>
            </p:nvSpPr>
            <p:spPr>
              <a:xfrm>
                <a:off x="2745"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 name="Google Shape;890;p14"/>
              <p:cNvSpPr/>
              <p:nvPr/>
            </p:nvSpPr>
            <p:spPr>
              <a:xfrm>
                <a:off x="2744" y="2452"/>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 name="Google Shape;891;p14"/>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 name="Google Shape;892;p14"/>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 name="Google Shape;893;p14"/>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 name="Google Shape;894;p14"/>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 name="Google Shape;895;p14"/>
              <p:cNvSpPr/>
              <p:nvPr/>
            </p:nvSpPr>
            <p:spPr>
              <a:xfrm>
                <a:off x="2744" y="247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 name="Google Shape;896;p14"/>
              <p:cNvSpPr/>
              <p:nvPr/>
            </p:nvSpPr>
            <p:spPr>
              <a:xfrm>
                <a:off x="2745"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 name="Google Shape;897;p14"/>
              <p:cNvSpPr/>
              <p:nvPr/>
            </p:nvSpPr>
            <p:spPr>
              <a:xfrm>
                <a:off x="2744" y="2473"/>
                <a:ext cx="30"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 name="Google Shape;898;p14"/>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 name="Google Shape;899;p14"/>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 name="Google Shape;900;p14"/>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 name="Google Shape;901;p14"/>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 name="Google Shape;902;p14"/>
              <p:cNvSpPr/>
              <p:nvPr/>
            </p:nvSpPr>
            <p:spPr>
              <a:xfrm>
                <a:off x="2744" y="2495"/>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 name="Google Shape;903;p14"/>
              <p:cNvSpPr/>
              <p:nvPr/>
            </p:nvSpPr>
            <p:spPr>
              <a:xfrm>
                <a:off x="2745"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 name="Google Shape;904;p14"/>
              <p:cNvSpPr/>
              <p:nvPr/>
            </p:nvSpPr>
            <p:spPr>
              <a:xfrm>
                <a:off x="2744" y="2495"/>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 name="Google Shape;905;p14"/>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 name="Google Shape;906;p14"/>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 name="Google Shape;907;p14"/>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 name="Google Shape;908;p14"/>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 name="Google Shape;909;p14"/>
              <p:cNvSpPr/>
              <p:nvPr/>
            </p:nvSpPr>
            <p:spPr>
              <a:xfrm>
                <a:off x="2744" y="2517"/>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 name="Google Shape;910;p14"/>
              <p:cNvSpPr/>
              <p:nvPr/>
            </p:nvSpPr>
            <p:spPr>
              <a:xfrm>
                <a:off x="2745"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 name="Google Shape;911;p14"/>
              <p:cNvSpPr/>
              <p:nvPr/>
            </p:nvSpPr>
            <p:spPr>
              <a:xfrm>
                <a:off x="2744" y="2517"/>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 name="Google Shape;912;p14"/>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 name="Google Shape;913;p14"/>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 name="Google Shape;914;p14"/>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 name="Google Shape;915;p14"/>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 name="Google Shape;916;p14"/>
              <p:cNvSpPr/>
              <p:nvPr/>
            </p:nvSpPr>
            <p:spPr>
              <a:xfrm>
                <a:off x="2744" y="2539"/>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 name="Google Shape;917;p14"/>
              <p:cNvSpPr/>
              <p:nvPr/>
            </p:nvSpPr>
            <p:spPr>
              <a:xfrm>
                <a:off x="2745"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 name="Google Shape;918;p14"/>
              <p:cNvSpPr/>
              <p:nvPr/>
            </p:nvSpPr>
            <p:spPr>
              <a:xfrm>
                <a:off x="2744" y="2539"/>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 name="Google Shape;919;p14"/>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 name="Google Shape;920;p14"/>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 name="Google Shape;921;p14"/>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 name="Google Shape;922;p14"/>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 name="Google Shape;923;p14"/>
              <p:cNvSpPr/>
              <p:nvPr/>
            </p:nvSpPr>
            <p:spPr>
              <a:xfrm>
                <a:off x="2744" y="2561"/>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 name="Google Shape;924;p14"/>
              <p:cNvSpPr/>
              <p:nvPr/>
            </p:nvSpPr>
            <p:spPr>
              <a:xfrm>
                <a:off x="2745"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 name="Google Shape;925;p14"/>
              <p:cNvSpPr/>
              <p:nvPr/>
            </p:nvSpPr>
            <p:spPr>
              <a:xfrm>
                <a:off x="2744" y="2561"/>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 name="Google Shape;926;p14"/>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 name="Google Shape;927;p14"/>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 name="Google Shape;928;p14"/>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 name="Google Shape;929;p14"/>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 name="Google Shape;930;p14"/>
              <p:cNvSpPr/>
              <p:nvPr/>
            </p:nvSpPr>
            <p:spPr>
              <a:xfrm>
                <a:off x="2744" y="258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 name="Google Shape;931;p14"/>
              <p:cNvSpPr/>
              <p:nvPr/>
            </p:nvSpPr>
            <p:spPr>
              <a:xfrm>
                <a:off x="2745"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 name="Google Shape;932;p14"/>
              <p:cNvSpPr/>
              <p:nvPr/>
            </p:nvSpPr>
            <p:spPr>
              <a:xfrm>
                <a:off x="2744" y="2583"/>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 name="Google Shape;933;p14"/>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 name="Google Shape;934;p14"/>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 name="Google Shape;935;p14"/>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 name="Google Shape;936;p14"/>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 name="Google Shape;937;p14"/>
              <p:cNvSpPr/>
              <p:nvPr/>
            </p:nvSpPr>
            <p:spPr>
              <a:xfrm>
                <a:off x="2744" y="2605"/>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 name="Google Shape;938;p14"/>
              <p:cNvSpPr/>
              <p:nvPr/>
            </p:nvSpPr>
            <p:spPr>
              <a:xfrm>
                <a:off x="2745"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 name="Google Shape;939;p14"/>
              <p:cNvSpPr/>
              <p:nvPr/>
            </p:nvSpPr>
            <p:spPr>
              <a:xfrm>
                <a:off x="2744" y="2605"/>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 name="Google Shape;940;p14"/>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 name="Google Shape;941;p14"/>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 name="Google Shape;942;p14"/>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 name="Google Shape;943;p14"/>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 name="Google Shape;944;p14"/>
              <p:cNvSpPr/>
              <p:nvPr/>
            </p:nvSpPr>
            <p:spPr>
              <a:xfrm>
                <a:off x="2744" y="2627"/>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 name="Google Shape;945;p14"/>
              <p:cNvSpPr/>
              <p:nvPr/>
            </p:nvSpPr>
            <p:spPr>
              <a:xfrm>
                <a:off x="2745"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 name="Google Shape;946;p14"/>
              <p:cNvSpPr/>
              <p:nvPr/>
            </p:nvSpPr>
            <p:spPr>
              <a:xfrm>
                <a:off x="2744" y="2627"/>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 name="Google Shape;947;p14"/>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 name="Google Shape;948;p14"/>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 name="Google Shape;949;p14"/>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 name="Google Shape;950;p14"/>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 name="Google Shape;951;p14"/>
              <p:cNvSpPr/>
              <p:nvPr/>
            </p:nvSpPr>
            <p:spPr>
              <a:xfrm>
                <a:off x="2744" y="2649"/>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 name="Google Shape;952;p14"/>
              <p:cNvSpPr/>
              <p:nvPr/>
            </p:nvSpPr>
            <p:spPr>
              <a:xfrm>
                <a:off x="2745"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 name="Google Shape;953;p14"/>
              <p:cNvSpPr/>
              <p:nvPr/>
            </p:nvSpPr>
            <p:spPr>
              <a:xfrm>
                <a:off x="2744" y="2649"/>
                <a:ext cx="30"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 name="Google Shape;954;p14"/>
              <p:cNvSpPr/>
              <p:nvPr/>
            </p:nvSpPr>
            <p:spPr>
              <a:xfrm>
                <a:off x="3259" y="2562"/>
                <a:ext cx="1" cy="439"/>
              </a:xfrm>
              <a:custGeom>
                <a:avLst/>
                <a:gdLst/>
                <a:ahLst/>
                <a:cxnLst/>
                <a:rect l="l" t="t" r="r" b="b"/>
                <a:pathLst>
                  <a:path w="27" h="7903" extrusionOk="0">
                    <a:moveTo>
                      <a:pt x="27" y="0"/>
                    </a:moveTo>
                    <a:lnTo>
                      <a:pt x="0" y="0"/>
                    </a:lnTo>
                    <a:lnTo>
                      <a:pt x="27" y="7903"/>
                    </a:lnTo>
                    <a:lnTo>
                      <a:pt x="2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 name="Google Shape;955;p14"/>
              <p:cNvSpPr/>
              <p:nvPr/>
            </p:nvSpPr>
            <p:spPr>
              <a:xfrm>
                <a:off x="3259" y="2562"/>
                <a:ext cx="1" cy="439"/>
              </a:xfrm>
              <a:custGeom>
                <a:avLst/>
                <a:gdLst/>
                <a:ahLst/>
                <a:cxnLst/>
                <a:rect l="l" t="t" r="r" b="b"/>
                <a:pathLst>
                  <a:path w="27" h="7903" extrusionOk="0">
                    <a:moveTo>
                      <a:pt x="0" y="0"/>
                    </a:moveTo>
                    <a:lnTo>
                      <a:pt x="27"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 name="Google Shape;956;p14"/>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57" name="Google Shape;957;p14"/>
              <p:cNvSpPr/>
              <p:nvPr/>
            </p:nvSpPr>
            <p:spPr>
              <a:xfrm>
                <a:off x="3259" y="2562"/>
                <a:ext cx="1" cy="439"/>
              </a:xfrm>
              <a:custGeom>
                <a:avLst/>
                <a:gdLst/>
                <a:ahLst/>
                <a:cxnLst/>
                <a:rect l="l" t="t" r="r" b="b"/>
                <a:pathLst>
                  <a:path w="27" h="7903" extrusionOk="0">
                    <a:moveTo>
                      <a:pt x="0" y="7903"/>
                    </a:moveTo>
                    <a:lnTo>
                      <a:pt x="27"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 name="Google Shape;958;p14"/>
              <p:cNvSpPr/>
              <p:nvPr/>
            </p:nvSpPr>
            <p:spPr>
              <a:xfrm>
                <a:off x="3259" y="2562"/>
                <a:ext cx="1" cy="439"/>
              </a:xfrm>
              <a:custGeom>
                <a:avLst/>
                <a:gdLst/>
                <a:ahLst/>
                <a:cxnLst/>
                <a:rect l="l" t="t" r="r" b="b"/>
                <a:pathLst>
                  <a:path w="27" h="7903" extrusionOk="0">
                    <a:moveTo>
                      <a:pt x="27" y="7903"/>
                    </a:moveTo>
                    <a:lnTo>
                      <a:pt x="0" y="0"/>
                    </a:lnTo>
                    <a:lnTo>
                      <a:pt x="27" y="0"/>
                    </a:lnTo>
                    <a:lnTo>
                      <a:pt x="27"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 name="Google Shape;959;p14"/>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0" name="Google Shape;960;p14"/>
              <p:cNvSpPr/>
              <p:nvPr/>
            </p:nvSpPr>
            <p:spPr>
              <a:xfrm>
                <a:off x="3260"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 name="Google Shape;961;p14"/>
              <p:cNvSpPr/>
              <p:nvPr/>
            </p:nvSpPr>
            <p:spPr>
              <a:xfrm>
                <a:off x="3259"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 name="Google Shape;962;p14"/>
              <p:cNvSpPr/>
              <p:nvPr/>
            </p:nvSpPr>
            <p:spPr>
              <a:xfrm>
                <a:off x="3259"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 name="Google Shape;963;p14"/>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 name="Google Shape;964;p14"/>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 name="Google Shape;965;p14"/>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 name="Google Shape;966;p14"/>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 name="Google Shape;967;p14"/>
              <p:cNvSpPr/>
              <p:nvPr/>
            </p:nvSpPr>
            <p:spPr>
              <a:xfrm>
                <a:off x="3260"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 name="Google Shape;968;p14"/>
              <p:cNvSpPr/>
              <p:nvPr/>
            </p:nvSpPr>
            <p:spPr>
              <a:xfrm>
                <a:off x="3259"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 name="Google Shape;969;p14"/>
              <p:cNvSpPr/>
              <p:nvPr/>
            </p:nvSpPr>
            <p:spPr>
              <a:xfrm>
                <a:off x="3259"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 name="Google Shape;970;p14"/>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 name="Google Shape;971;p14"/>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 name="Google Shape;972;p14"/>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 name="Google Shape;973;p14"/>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 name="Google Shape;974;p14"/>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 name="Google Shape;975;p14"/>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 name="Google Shape;976;p14"/>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 name="Google Shape;977;p14"/>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 name="Google Shape;978;p14"/>
              <p:cNvSpPr/>
              <p:nvPr/>
            </p:nvSpPr>
            <p:spPr>
              <a:xfrm>
                <a:off x="3260"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 name="Google Shape;979;p14"/>
              <p:cNvSpPr/>
              <p:nvPr/>
            </p:nvSpPr>
            <p:spPr>
              <a:xfrm>
                <a:off x="3259"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 name="Google Shape;980;p14"/>
              <p:cNvSpPr/>
              <p:nvPr/>
            </p:nvSpPr>
            <p:spPr>
              <a:xfrm>
                <a:off x="3259"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 name="Google Shape;981;p14"/>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 name="Google Shape;982;p14"/>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 name="Google Shape;983;p14"/>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 name="Google Shape;984;p14"/>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 name="Google Shape;985;p14"/>
              <p:cNvSpPr/>
              <p:nvPr/>
            </p:nvSpPr>
            <p:spPr>
              <a:xfrm>
                <a:off x="3260"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 name="Google Shape;986;p14"/>
              <p:cNvSpPr/>
              <p:nvPr/>
            </p:nvSpPr>
            <p:spPr>
              <a:xfrm>
                <a:off x="3259"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 name="Google Shape;987;p14"/>
              <p:cNvSpPr/>
              <p:nvPr/>
            </p:nvSpPr>
            <p:spPr>
              <a:xfrm>
                <a:off x="3259"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 name="Google Shape;988;p14"/>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 name="Google Shape;989;p14"/>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 name="Google Shape;990;p14"/>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 name="Google Shape;991;p14"/>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 name="Google Shape;992;p14"/>
              <p:cNvSpPr/>
              <p:nvPr/>
            </p:nvSpPr>
            <p:spPr>
              <a:xfrm>
                <a:off x="3260"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 name="Google Shape;993;p14"/>
              <p:cNvSpPr/>
              <p:nvPr/>
            </p:nvSpPr>
            <p:spPr>
              <a:xfrm>
                <a:off x="3259"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 name="Google Shape;994;p14"/>
              <p:cNvSpPr/>
              <p:nvPr/>
            </p:nvSpPr>
            <p:spPr>
              <a:xfrm>
                <a:off x="3259"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 name="Google Shape;995;p14"/>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 name="Google Shape;996;p14"/>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 name="Google Shape;997;p14"/>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 name="Google Shape;998;p14"/>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 name="Google Shape;999;p14"/>
              <p:cNvSpPr/>
              <p:nvPr/>
            </p:nvSpPr>
            <p:spPr>
              <a:xfrm>
                <a:off x="3260"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 name="Google Shape;1000;p14"/>
              <p:cNvSpPr/>
              <p:nvPr/>
            </p:nvSpPr>
            <p:spPr>
              <a:xfrm>
                <a:off x="3259"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 name="Google Shape;1001;p14"/>
              <p:cNvSpPr/>
              <p:nvPr/>
            </p:nvSpPr>
            <p:spPr>
              <a:xfrm>
                <a:off x="3259"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 name="Google Shape;1002;p14"/>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 name="Google Shape;1003;p14"/>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 name="Google Shape;1004;p14"/>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 name="Google Shape;1005;p14"/>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 name="Google Shape;1006;p14"/>
              <p:cNvSpPr/>
              <p:nvPr/>
            </p:nvSpPr>
            <p:spPr>
              <a:xfrm>
                <a:off x="3260"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 name="Google Shape;1007;p14"/>
              <p:cNvSpPr/>
              <p:nvPr/>
            </p:nvSpPr>
            <p:spPr>
              <a:xfrm>
                <a:off x="3259"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 name="Google Shape;1008;p14"/>
              <p:cNvSpPr/>
              <p:nvPr/>
            </p:nvSpPr>
            <p:spPr>
              <a:xfrm>
                <a:off x="3259"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 name="Google Shape;1009;p14"/>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 name="Google Shape;1010;p14"/>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 name="Google Shape;1011;p14"/>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 name="Google Shape;1012;p14"/>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 name="Google Shape;1013;p14"/>
              <p:cNvSpPr/>
              <p:nvPr/>
            </p:nvSpPr>
            <p:spPr>
              <a:xfrm>
                <a:off x="3260"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 name="Google Shape;1014;p14"/>
              <p:cNvSpPr/>
              <p:nvPr/>
            </p:nvSpPr>
            <p:spPr>
              <a:xfrm>
                <a:off x="3259"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 name="Google Shape;1015;p14"/>
              <p:cNvSpPr/>
              <p:nvPr/>
            </p:nvSpPr>
            <p:spPr>
              <a:xfrm>
                <a:off x="3259"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 name="Google Shape;1016;p14"/>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 name="Google Shape;1017;p14"/>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 name="Google Shape;1018;p14"/>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 name="Google Shape;1019;p14"/>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 name="Google Shape;1020;p14"/>
              <p:cNvSpPr/>
              <p:nvPr/>
            </p:nvSpPr>
            <p:spPr>
              <a:xfrm>
                <a:off x="3260"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 name="Google Shape;1021;p14"/>
              <p:cNvSpPr/>
              <p:nvPr/>
            </p:nvSpPr>
            <p:spPr>
              <a:xfrm>
                <a:off x="3259"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 name="Google Shape;1022;p14"/>
              <p:cNvSpPr/>
              <p:nvPr/>
            </p:nvSpPr>
            <p:spPr>
              <a:xfrm>
                <a:off x="3259"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 name="Google Shape;1023;p14"/>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 name="Google Shape;1024;p14"/>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 name="Google Shape;1025;p14"/>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 name="Google Shape;1026;p14"/>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 name="Google Shape;1027;p14"/>
              <p:cNvSpPr/>
              <p:nvPr/>
            </p:nvSpPr>
            <p:spPr>
              <a:xfrm>
                <a:off x="3260"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 name="Google Shape;1028;p14"/>
              <p:cNvSpPr/>
              <p:nvPr/>
            </p:nvSpPr>
            <p:spPr>
              <a:xfrm>
                <a:off x="3259"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 name="Google Shape;1029;p14"/>
              <p:cNvSpPr/>
              <p:nvPr/>
            </p:nvSpPr>
            <p:spPr>
              <a:xfrm>
                <a:off x="3259"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 name="Google Shape;1030;p14"/>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 name="Google Shape;1031;p14"/>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 name="Google Shape;1032;p14"/>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 name="Google Shape;1033;p14"/>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 name="Google Shape;1034;p14"/>
              <p:cNvSpPr/>
              <p:nvPr/>
            </p:nvSpPr>
            <p:spPr>
              <a:xfrm>
                <a:off x="3260"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 name="Google Shape;1035;p14"/>
              <p:cNvSpPr/>
              <p:nvPr/>
            </p:nvSpPr>
            <p:spPr>
              <a:xfrm>
                <a:off x="3259"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 name="Google Shape;1036;p14"/>
              <p:cNvSpPr/>
              <p:nvPr/>
            </p:nvSpPr>
            <p:spPr>
              <a:xfrm>
                <a:off x="3259"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 name="Google Shape;1037;p14"/>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 name="Google Shape;1038;p14"/>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 name="Google Shape;1039;p14"/>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040" name="Google Shape;1040;p14"/>
            <p:cNvGrpSpPr/>
            <p:nvPr/>
          </p:nvGrpSpPr>
          <p:grpSpPr>
            <a:xfrm>
              <a:off x="2100263" y="2300288"/>
              <a:ext cx="5475287" cy="2484437"/>
              <a:chOff x="2299" y="2254"/>
              <a:chExt cx="997" cy="505"/>
            </a:xfrm>
          </p:grpSpPr>
          <p:sp>
            <p:nvSpPr>
              <p:cNvPr id="1041" name="Google Shape;1041;p14"/>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 name="Google Shape;1042;p14"/>
              <p:cNvSpPr/>
              <p:nvPr/>
            </p:nvSpPr>
            <p:spPr>
              <a:xfrm>
                <a:off x="3260"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 name="Google Shape;1043;p14"/>
              <p:cNvSpPr/>
              <p:nvPr/>
            </p:nvSpPr>
            <p:spPr>
              <a:xfrm>
                <a:off x="3259"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 name="Google Shape;1044;p14"/>
              <p:cNvSpPr/>
              <p:nvPr/>
            </p:nvSpPr>
            <p:spPr>
              <a:xfrm>
                <a:off x="3259"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 name="Google Shape;1045;p14"/>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 name="Google Shape;1046;p14"/>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 name="Google Shape;1047;p14"/>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 name="Google Shape;1048;p14"/>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 name="Google Shape;1049;p14"/>
              <p:cNvSpPr/>
              <p:nvPr/>
            </p:nvSpPr>
            <p:spPr>
              <a:xfrm>
                <a:off x="3260"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 name="Google Shape;1050;p14"/>
              <p:cNvSpPr/>
              <p:nvPr/>
            </p:nvSpPr>
            <p:spPr>
              <a:xfrm>
                <a:off x="3259"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 name="Google Shape;1051;p14"/>
              <p:cNvSpPr/>
              <p:nvPr/>
            </p:nvSpPr>
            <p:spPr>
              <a:xfrm>
                <a:off x="3259"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 name="Google Shape;1052;p14"/>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 name="Google Shape;1053;p14"/>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 name="Google Shape;1054;p14"/>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 name="Google Shape;1055;p14"/>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 name="Google Shape;1056;p14"/>
              <p:cNvSpPr/>
              <p:nvPr/>
            </p:nvSpPr>
            <p:spPr>
              <a:xfrm>
                <a:off x="3260"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 name="Google Shape;1057;p14"/>
              <p:cNvSpPr/>
              <p:nvPr/>
            </p:nvSpPr>
            <p:spPr>
              <a:xfrm>
                <a:off x="3259"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 name="Google Shape;1058;p14"/>
              <p:cNvSpPr/>
              <p:nvPr/>
            </p:nvSpPr>
            <p:spPr>
              <a:xfrm>
                <a:off x="3259"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 name="Google Shape;1059;p14"/>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 name="Google Shape;1060;p14"/>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 name="Google Shape;1061;p14"/>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 name="Google Shape;1062;p14"/>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 name="Google Shape;1063;p14"/>
              <p:cNvSpPr/>
              <p:nvPr/>
            </p:nvSpPr>
            <p:spPr>
              <a:xfrm>
                <a:off x="3260"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 name="Google Shape;1064;p14"/>
              <p:cNvSpPr/>
              <p:nvPr/>
            </p:nvSpPr>
            <p:spPr>
              <a:xfrm>
                <a:off x="3259"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 name="Google Shape;1065;p14"/>
              <p:cNvSpPr/>
              <p:nvPr/>
            </p:nvSpPr>
            <p:spPr>
              <a:xfrm>
                <a:off x="3259"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 name="Google Shape;1066;p14"/>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 name="Google Shape;1067;p14"/>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 name="Google Shape;1068;p14"/>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 name="Google Shape;1069;p14"/>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 name="Google Shape;1070;p14"/>
              <p:cNvSpPr/>
              <p:nvPr/>
            </p:nvSpPr>
            <p:spPr>
              <a:xfrm>
                <a:off x="3260"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 name="Google Shape;1071;p14"/>
              <p:cNvSpPr/>
              <p:nvPr/>
            </p:nvSpPr>
            <p:spPr>
              <a:xfrm>
                <a:off x="3259"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 name="Google Shape;1072;p14"/>
              <p:cNvSpPr/>
              <p:nvPr/>
            </p:nvSpPr>
            <p:spPr>
              <a:xfrm>
                <a:off x="3259"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 name="Google Shape;1073;p14"/>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 name="Google Shape;1074;p14"/>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 name="Google Shape;1075;p14"/>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 name="Google Shape;1076;p14"/>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 name="Google Shape;1077;p14"/>
              <p:cNvSpPr/>
              <p:nvPr/>
            </p:nvSpPr>
            <p:spPr>
              <a:xfrm>
                <a:off x="3260"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 name="Google Shape;1078;p14"/>
              <p:cNvSpPr/>
              <p:nvPr/>
            </p:nvSpPr>
            <p:spPr>
              <a:xfrm>
                <a:off x="3259"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 name="Google Shape;1079;p14"/>
              <p:cNvSpPr/>
              <p:nvPr/>
            </p:nvSpPr>
            <p:spPr>
              <a:xfrm>
                <a:off x="3259"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 name="Google Shape;1080;p14"/>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 name="Google Shape;1081;p14"/>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 name="Google Shape;1082;p14"/>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 name="Google Shape;1083;p14"/>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 name="Google Shape;1084;p14"/>
              <p:cNvSpPr/>
              <p:nvPr/>
            </p:nvSpPr>
            <p:spPr>
              <a:xfrm>
                <a:off x="3260"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 name="Google Shape;1085;p14"/>
              <p:cNvSpPr/>
              <p:nvPr/>
            </p:nvSpPr>
            <p:spPr>
              <a:xfrm>
                <a:off x="3259"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 name="Google Shape;1086;p14"/>
              <p:cNvSpPr/>
              <p:nvPr/>
            </p:nvSpPr>
            <p:spPr>
              <a:xfrm>
                <a:off x="3259"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 name="Google Shape;1087;p14"/>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 name="Google Shape;1088;p14"/>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 name="Google Shape;1089;p14"/>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 name="Google Shape;1090;p14"/>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 name="Google Shape;1091;p14"/>
              <p:cNvSpPr/>
              <p:nvPr/>
            </p:nvSpPr>
            <p:spPr>
              <a:xfrm>
                <a:off x="3260"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 name="Google Shape;1092;p14"/>
              <p:cNvSpPr/>
              <p:nvPr/>
            </p:nvSpPr>
            <p:spPr>
              <a:xfrm>
                <a:off x="3259"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 name="Google Shape;1093;p14"/>
              <p:cNvSpPr/>
              <p:nvPr/>
            </p:nvSpPr>
            <p:spPr>
              <a:xfrm>
                <a:off x="3259"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 name="Google Shape;1094;p14"/>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 name="Google Shape;1095;p14"/>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 name="Google Shape;1096;p14"/>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 name="Google Shape;1097;p14"/>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 name="Google Shape;1098;p14"/>
              <p:cNvSpPr/>
              <p:nvPr/>
            </p:nvSpPr>
            <p:spPr>
              <a:xfrm>
                <a:off x="3260"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 name="Google Shape;1099;p14"/>
              <p:cNvSpPr/>
              <p:nvPr/>
            </p:nvSpPr>
            <p:spPr>
              <a:xfrm>
                <a:off x="3259"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 name="Google Shape;1100;p14"/>
              <p:cNvSpPr/>
              <p:nvPr/>
            </p:nvSpPr>
            <p:spPr>
              <a:xfrm>
                <a:off x="3259"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 name="Google Shape;1101;p14"/>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 name="Google Shape;1102;p14"/>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 name="Google Shape;1103;p14"/>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 name="Google Shape;1104;p14"/>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 name="Google Shape;1105;p14"/>
              <p:cNvSpPr/>
              <p:nvPr/>
            </p:nvSpPr>
            <p:spPr>
              <a:xfrm>
                <a:off x="3260"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 name="Google Shape;1106;p14"/>
              <p:cNvSpPr/>
              <p:nvPr/>
            </p:nvSpPr>
            <p:spPr>
              <a:xfrm>
                <a:off x="3259"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 name="Google Shape;1107;p14"/>
              <p:cNvSpPr/>
              <p:nvPr/>
            </p:nvSpPr>
            <p:spPr>
              <a:xfrm>
                <a:off x="3259"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 name="Google Shape;1108;p14"/>
              <p:cNvSpPr/>
              <p:nvPr/>
            </p:nvSpPr>
            <p:spPr>
              <a:xfrm>
                <a:off x="2306" y="2649"/>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 name="Google Shape;1109;p14"/>
              <p:cNvSpPr/>
              <p:nvPr/>
            </p:nvSpPr>
            <p:spPr>
              <a:xfrm>
                <a:off x="2306"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 name="Google Shape;1110;p14"/>
              <p:cNvSpPr/>
              <p:nvPr/>
            </p:nvSpPr>
            <p:spPr>
              <a:xfrm>
                <a:off x="2306" y="2649"/>
                <a:ext cx="29"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 name="Google Shape;1111;p14"/>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 name="Google Shape;1112;p14"/>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 name="Google Shape;1113;p14"/>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 name="Google Shape;1114;p14"/>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 name="Google Shape;1115;p14"/>
              <p:cNvSpPr/>
              <p:nvPr/>
            </p:nvSpPr>
            <p:spPr>
              <a:xfrm>
                <a:off x="2306" y="2627"/>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 name="Google Shape;1116;p14"/>
              <p:cNvSpPr/>
              <p:nvPr/>
            </p:nvSpPr>
            <p:spPr>
              <a:xfrm>
                <a:off x="2306"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 name="Google Shape;1117;p14"/>
              <p:cNvSpPr/>
              <p:nvPr/>
            </p:nvSpPr>
            <p:spPr>
              <a:xfrm>
                <a:off x="2306" y="2627"/>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 name="Google Shape;1118;p14"/>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 name="Google Shape;1119;p14"/>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 name="Google Shape;1120;p14"/>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 name="Google Shape;1121;p14"/>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 name="Google Shape;1122;p14"/>
              <p:cNvSpPr/>
              <p:nvPr/>
            </p:nvSpPr>
            <p:spPr>
              <a:xfrm>
                <a:off x="2306" y="2605"/>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 name="Google Shape;1123;p14"/>
              <p:cNvSpPr/>
              <p:nvPr/>
            </p:nvSpPr>
            <p:spPr>
              <a:xfrm>
                <a:off x="2306"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 name="Google Shape;1124;p14"/>
              <p:cNvSpPr/>
              <p:nvPr/>
            </p:nvSpPr>
            <p:spPr>
              <a:xfrm>
                <a:off x="2306" y="2605"/>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 name="Google Shape;1125;p14"/>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 name="Google Shape;1126;p14"/>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 name="Google Shape;1127;p14"/>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 name="Google Shape;1128;p14"/>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 name="Google Shape;1129;p14"/>
              <p:cNvSpPr/>
              <p:nvPr/>
            </p:nvSpPr>
            <p:spPr>
              <a:xfrm>
                <a:off x="2306" y="258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 name="Google Shape;1130;p14"/>
              <p:cNvSpPr/>
              <p:nvPr/>
            </p:nvSpPr>
            <p:spPr>
              <a:xfrm>
                <a:off x="2306"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 name="Google Shape;1131;p14"/>
              <p:cNvSpPr/>
              <p:nvPr/>
            </p:nvSpPr>
            <p:spPr>
              <a:xfrm>
                <a:off x="2306" y="2583"/>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 name="Google Shape;1132;p14"/>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 name="Google Shape;1133;p14"/>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 name="Google Shape;1134;p14"/>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 name="Google Shape;1135;p14"/>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 name="Google Shape;1136;p14"/>
              <p:cNvSpPr/>
              <p:nvPr/>
            </p:nvSpPr>
            <p:spPr>
              <a:xfrm>
                <a:off x="2306" y="2561"/>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 name="Google Shape;1137;p14"/>
              <p:cNvSpPr/>
              <p:nvPr/>
            </p:nvSpPr>
            <p:spPr>
              <a:xfrm>
                <a:off x="2306"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 name="Google Shape;1138;p14"/>
              <p:cNvSpPr/>
              <p:nvPr/>
            </p:nvSpPr>
            <p:spPr>
              <a:xfrm>
                <a:off x="2306" y="2561"/>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 name="Google Shape;1139;p14"/>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 name="Google Shape;1140;p14"/>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 name="Google Shape;1141;p14"/>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 name="Google Shape;1142;p14"/>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 name="Google Shape;1143;p14"/>
              <p:cNvSpPr/>
              <p:nvPr/>
            </p:nvSpPr>
            <p:spPr>
              <a:xfrm>
                <a:off x="2306" y="2539"/>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 name="Google Shape;1144;p14"/>
              <p:cNvSpPr/>
              <p:nvPr/>
            </p:nvSpPr>
            <p:spPr>
              <a:xfrm>
                <a:off x="2306"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 name="Google Shape;1145;p14"/>
              <p:cNvSpPr/>
              <p:nvPr/>
            </p:nvSpPr>
            <p:spPr>
              <a:xfrm>
                <a:off x="2306" y="2539"/>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 name="Google Shape;1146;p14"/>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 name="Google Shape;1147;p14"/>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 name="Google Shape;1148;p14"/>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 name="Google Shape;1149;p14"/>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 name="Google Shape;1150;p14"/>
              <p:cNvSpPr/>
              <p:nvPr/>
            </p:nvSpPr>
            <p:spPr>
              <a:xfrm>
                <a:off x="2306" y="2517"/>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 name="Google Shape;1151;p14"/>
              <p:cNvSpPr/>
              <p:nvPr/>
            </p:nvSpPr>
            <p:spPr>
              <a:xfrm>
                <a:off x="2306"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 name="Google Shape;1152;p14"/>
              <p:cNvSpPr/>
              <p:nvPr/>
            </p:nvSpPr>
            <p:spPr>
              <a:xfrm>
                <a:off x="2306" y="2517"/>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 name="Google Shape;1153;p14"/>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 name="Google Shape;1154;p14"/>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 name="Google Shape;1155;p14"/>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 name="Google Shape;1156;p14"/>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 name="Google Shape;1157;p14"/>
              <p:cNvSpPr/>
              <p:nvPr/>
            </p:nvSpPr>
            <p:spPr>
              <a:xfrm>
                <a:off x="2306" y="2495"/>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 name="Google Shape;1158;p14"/>
              <p:cNvSpPr/>
              <p:nvPr/>
            </p:nvSpPr>
            <p:spPr>
              <a:xfrm>
                <a:off x="2306"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 name="Google Shape;1159;p14"/>
              <p:cNvSpPr/>
              <p:nvPr/>
            </p:nvSpPr>
            <p:spPr>
              <a:xfrm>
                <a:off x="2306" y="2495"/>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 name="Google Shape;1160;p14"/>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 name="Google Shape;1161;p14"/>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 name="Google Shape;1162;p14"/>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 name="Google Shape;1163;p14"/>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 name="Google Shape;1164;p14"/>
              <p:cNvSpPr/>
              <p:nvPr/>
            </p:nvSpPr>
            <p:spPr>
              <a:xfrm>
                <a:off x="2306" y="247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 name="Google Shape;1165;p14"/>
              <p:cNvSpPr/>
              <p:nvPr/>
            </p:nvSpPr>
            <p:spPr>
              <a:xfrm>
                <a:off x="2306"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 name="Google Shape;1166;p14"/>
              <p:cNvSpPr/>
              <p:nvPr/>
            </p:nvSpPr>
            <p:spPr>
              <a:xfrm>
                <a:off x="2306" y="2473"/>
                <a:ext cx="29"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 name="Google Shape;1167;p14"/>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 name="Google Shape;1168;p14"/>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 name="Google Shape;1169;p14"/>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 name="Google Shape;1170;p14"/>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 name="Google Shape;1171;p14"/>
              <p:cNvSpPr/>
              <p:nvPr/>
            </p:nvSpPr>
            <p:spPr>
              <a:xfrm>
                <a:off x="2306" y="2452"/>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 name="Google Shape;1172;p14"/>
              <p:cNvSpPr/>
              <p:nvPr/>
            </p:nvSpPr>
            <p:spPr>
              <a:xfrm>
                <a:off x="2306"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 name="Google Shape;1173;p14"/>
              <p:cNvSpPr/>
              <p:nvPr/>
            </p:nvSpPr>
            <p:spPr>
              <a:xfrm>
                <a:off x="2306" y="2452"/>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 name="Google Shape;1174;p14"/>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 name="Google Shape;1175;p14"/>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 name="Google Shape;1176;p14"/>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 name="Google Shape;1177;p14"/>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 name="Google Shape;1178;p14"/>
              <p:cNvSpPr/>
              <p:nvPr/>
            </p:nvSpPr>
            <p:spPr>
              <a:xfrm>
                <a:off x="2306" y="2430"/>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 name="Google Shape;1179;p14"/>
              <p:cNvSpPr/>
              <p:nvPr/>
            </p:nvSpPr>
            <p:spPr>
              <a:xfrm>
                <a:off x="2306"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 name="Google Shape;1180;p14"/>
              <p:cNvSpPr/>
              <p:nvPr/>
            </p:nvSpPr>
            <p:spPr>
              <a:xfrm>
                <a:off x="2306" y="2430"/>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 name="Google Shape;1181;p14"/>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 name="Google Shape;1182;p14"/>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 name="Google Shape;1183;p14"/>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 name="Google Shape;1184;p14"/>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 name="Google Shape;1185;p14"/>
              <p:cNvSpPr/>
              <p:nvPr/>
            </p:nvSpPr>
            <p:spPr>
              <a:xfrm>
                <a:off x="2306" y="2408"/>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 name="Google Shape;1186;p14"/>
              <p:cNvSpPr/>
              <p:nvPr/>
            </p:nvSpPr>
            <p:spPr>
              <a:xfrm>
                <a:off x="2306"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 name="Google Shape;1187;p14"/>
              <p:cNvSpPr/>
              <p:nvPr/>
            </p:nvSpPr>
            <p:spPr>
              <a:xfrm>
                <a:off x="2306" y="2408"/>
                <a:ext cx="29"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 name="Google Shape;1188;p14"/>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 name="Google Shape;1189;p14"/>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 name="Google Shape;1190;p14"/>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 name="Google Shape;1191;p14"/>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 name="Google Shape;1192;p14"/>
              <p:cNvSpPr/>
              <p:nvPr/>
            </p:nvSpPr>
            <p:spPr>
              <a:xfrm>
                <a:off x="2306" y="2386"/>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 name="Google Shape;1193;p14"/>
              <p:cNvSpPr/>
              <p:nvPr/>
            </p:nvSpPr>
            <p:spPr>
              <a:xfrm>
                <a:off x="2306"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 name="Google Shape;1194;p14"/>
              <p:cNvSpPr/>
              <p:nvPr/>
            </p:nvSpPr>
            <p:spPr>
              <a:xfrm>
                <a:off x="2306" y="2386"/>
                <a:ext cx="29"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 name="Google Shape;1195;p14"/>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 name="Google Shape;1196;p14"/>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 name="Google Shape;1197;p14"/>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 name="Google Shape;1198;p14"/>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 name="Google Shape;1199;p14"/>
              <p:cNvSpPr/>
              <p:nvPr/>
            </p:nvSpPr>
            <p:spPr>
              <a:xfrm>
                <a:off x="2306" y="2364"/>
                <a:ext cx="29"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 name="Google Shape;1200;p14"/>
              <p:cNvSpPr/>
              <p:nvPr/>
            </p:nvSpPr>
            <p:spPr>
              <a:xfrm>
                <a:off x="2306"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 name="Google Shape;1201;p14"/>
              <p:cNvSpPr/>
              <p:nvPr/>
            </p:nvSpPr>
            <p:spPr>
              <a:xfrm>
                <a:off x="2306" y="2364"/>
                <a:ext cx="29"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 name="Google Shape;1202;p14"/>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 name="Google Shape;1203;p14"/>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 name="Google Shape;1204;p14"/>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 name="Google Shape;1205;p14"/>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 name="Google Shape;1206;p14"/>
              <p:cNvSpPr/>
              <p:nvPr/>
            </p:nvSpPr>
            <p:spPr>
              <a:xfrm>
                <a:off x="2306"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 name="Google Shape;1207;p14"/>
              <p:cNvSpPr/>
              <p:nvPr/>
            </p:nvSpPr>
            <p:spPr>
              <a:xfrm>
                <a:off x="2306"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 name="Google Shape;1208;p14"/>
              <p:cNvSpPr/>
              <p:nvPr/>
            </p:nvSpPr>
            <p:spPr>
              <a:xfrm>
                <a:off x="2306" y="2342"/>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 name="Google Shape;1209;p14"/>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 name="Google Shape;1210;p14"/>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 name="Google Shape;1211;p14"/>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 name="Google Shape;1212;p14"/>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 name="Google Shape;1213;p14"/>
              <p:cNvSpPr/>
              <p:nvPr/>
            </p:nvSpPr>
            <p:spPr>
              <a:xfrm>
                <a:off x="2306"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 name="Google Shape;1214;p14"/>
              <p:cNvSpPr/>
              <p:nvPr/>
            </p:nvSpPr>
            <p:spPr>
              <a:xfrm>
                <a:off x="2306"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 name="Google Shape;1215;p14"/>
              <p:cNvSpPr/>
              <p:nvPr/>
            </p:nvSpPr>
            <p:spPr>
              <a:xfrm>
                <a:off x="2306" y="2320"/>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 name="Google Shape;1216;p14"/>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 name="Google Shape;1217;p14"/>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 name="Google Shape;1218;p14"/>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 name="Google Shape;1219;p14"/>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 name="Google Shape;1220;p14"/>
              <p:cNvSpPr/>
              <p:nvPr/>
            </p:nvSpPr>
            <p:spPr>
              <a:xfrm>
                <a:off x="2306"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 name="Google Shape;1221;p14"/>
              <p:cNvSpPr/>
              <p:nvPr/>
            </p:nvSpPr>
            <p:spPr>
              <a:xfrm>
                <a:off x="2306"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 name="Google Shape;1222;p14"/>
              <p:cNvSpPr/>
              <p:nvPr/>
            </p:nvSpPr>
            <p:spPr>
              <a:xfrm>
                <a:off x="2306" y="2298"/>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 name="Google Shape;1223;p14"/>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 name="Google Shape;1224;p14"/>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 name="Google Shape;1225;p14"/>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 name="Google Shape;1226;p14"/>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 name="Google Shape;1227;p14"/>
              <p:cNvSpPr/>
              <p:nvPr/>
            </p:nvSpPr>
            <p:spPr>
              <a:xfrm>
                <a:off x="2306"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 name="Google Shape;1228;p14"/>
              <p:cNvSpPr/>
              <p:nvPr/>
            </p:nvSpPr>
            <p:spPr>
              <a:xfrm>
                <a:off x="2306"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 name="Google Shape;1229;p14"/>
              <p:cNvSpPr/>
              <p:nvPr/>
            </p:nvSpPr>
            <p:spPr>
              <a:xfrm>
                <a:off x="2306" y="2276"/>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 name="Google Shape;1230;p14"/>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 name="Google Shape;1231;p14"/>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 name="Google Shape;1232;p14"/>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 name="Google Shape;1233;p14"/>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 name="Google Shape;1234;p14"/>
              <p:cNvSpPr/>
              <p:nvPr/>
            </p:nvSpPr>
            <p:spPr>
              <a:xfrm>
                <a:off x="2306"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 name="Google Shape;1235;p14"/>
              <p:cNvSpPr/>
              <p:nvPr/>
            </p:nvSpPr>
            <p:spPr>
              <a:xfrm>
                <a:off x="2306"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 name="Google Shape;1236;p14"/>
              <p:cNvSpPr/>
              <p:nvPr/>
            </p:nvSpPr>
            <p:spPr>
              <a:xfrm>
                <a:off x="2306" y="2254"/>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 name="Google Shape;1237;p14"/>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 name="Google Shape;1238;p14"/>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 name="Google Shape;1239;p14"/>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 name="Google Shape;1240;p14"/>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241" name="Google Shape;1241;p14"/>
            <p:cNvSpPr/>
            <p:nvPr/>
          </p:nvSpPr>
          <p:spPr>
            <a:xfrm>
              <a:off x="2100263" y="2333625"/>
              <a:ext cx="39687"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 name="Google Shape;1242;p14"/>
            <p:cNvSpPr/>
            <p:nvPr/>
          </p:nvSpPr>
          <p:spPr>
            <a:xfrm>
              <a:off x="2100263" y="2333625"/>
              <a:ext cx="39687"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 name="Google Shape;1243;p14"/>
            <p:cNvSpPr/>
            <p:nvPr/>
          </p:nvSpPr>
          <p:spPr>
            <a:xfrm>
              <a:off x="2100263" y="2368550"/>
              <a:ext cx="77787" cy="4445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 name="Google Shape;1244;p14"/>
            <p:cNvSpPr/>
            <p:nvPr/>
          </p:nvSpPr>
          <p:spPr>
            <a:xfrm>
              <a:off x="2100263" y="2368550"/>
              <a:ext cx="77787" cy="4445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 name="Google Shape;1245;p14"/>
            <p:cNvSpPr/>
            <p:nvPr/>
          </p:nvSpPr>
          <p:spPr>
            <a:xfrm>
              <a:off x="2139950" y="2190750"/>
              <a:ext cx="158750" cy="177800"/>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 name="Google Shape;1246;p14"/>
            <p:cNvSpPr/>
            <p:nvPr/>
          </p:nvSpPr>
          <p:spPr>
            <a:xfrm>
              <a:off x="2139950" y="2190750"/>
              <a:ext cx="158750" cy="177800"/>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 name="Google Shape;1247;p14"/>
            <p:cNvSpPr/>
            <p:nvPr/>
          </p:nvSpPr>
          <p:spPr>
            <a:xfrm>
              <a:off x="2139950" y="2190750"/>
              <a:ext cx="158750" cy="177800"/>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 name="Google Shape;1248;p14"/>
            <p:cNvSpPr/>
            <p:nvPr/>
          </p:nvSpPr>
          <p:spPr>
            <a:xfrm>
              <a:off x="2100263" y="2225675"/>
              <a:ext cx="39687"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 name="Google Shape;1249;p14"/>
            <p:cNvSpPr/>
            <p:nvPr/>
          </p:nvSpPr>
          <p:spPr>
            <a:xfrm>
              <a:off x="2100263" y="2225675"/>
              <a:ext cx="39687"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 name="Google Shape;1250;p14"/>
            <p:cNvSpPr/>
            <p:nvPr/>
          </p:nvSpPr>
          <p:spPr>
            <a:xfrm>
              <a:off x="2100263" y="2260600"/>
              <a:ext cx="77787" cy="4445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 name="Google Shape;1251;p14"/>
            <p:cNvSpPr/>
            <p:nvPr/>
          </p:nvSpPr>
          <p:spPr>
            <a:xfrm>
              <a:off x="2100263" y="2260600"/>
              <a:ext cx="77787" cy="4445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 name="Google Shape;1252;p14"/>
            <p:cNvSpPr/>
            <p:nvPr/>
          </p:nvSpPr>
          <p:spPr>
            <a:xfrm>
              <a:off x="2139950" y="2082800"/>
              <a:ext cx="158750" cy="17780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 name="Google Shape;1253;p14"/>
            <p:cNvSpPr/>
            <p:nvPr/>
          </p:nvSpPr>
          <p:spPr>
            <a:xfrm>
              <a:off x="2139950" y="2082800"/>
              <a:ext cx="158750" cy="17780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 name="Google Shape;1254;p14"/>
            <p:cNvSpPr/>
            <p:nvPr/>
          </p:nvSpPr>
          <p:spPr>
            <a:xfrm>
              <a:off x="2139950" y="2082800"/>
              <a:ext cx="158750" cy="177800"/>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 name="Google Shape;1255;p14"/>
            <p:cNvSpPr/>
            <p:nvPr/>
          </p:nvSpPr>
          <p:spPr>
            <a:xfrm>
              <a:off x="2292350" y="2082800"/>
              <a:ext cx="11113" cy="2160588"/>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 name="Google Shape;1256;p14"/>
            <p:cNvSpPr/>
            <p:nvPr/>
          </p:nvSpPr>
          <p:spPr>
            <a:xfrm>
              <a:off x="2292350" y="2082800"/>
              <a:ext cx="11113" cy="2160588"/>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 name="Google Shape;1257;p14"/>
            <p:cNvSpPr/>
            <p:nvPr/>
          </p:nvSpPr>
          <p:spPr>
            <a:xfrm>
              <a:off x="2292350" y="2082800"/>
              <a:ext cx="11113" cy="2160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58" name="Google Shape;1258;p14"/>
            <p:cNvSpPr/>
            <p:nvPr/>
          </p:nvSpPr>
          <p:spPr>
            <a:xfrm>
              <a:off x="2292350" y="2082800"/>
              <a:ext cx="11113" cy="2160588"/>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 name="Google Shape;1259;p14"/>
            <p:cNvSpPr/>
            <p:nvPr/>
          </p:nvSpPr>
          <p:spPr>
            <a:xfrm>
              <a:off x="2292350" y="2082800"/>
              <a:ext cx="11113" cy="2160588"/>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 name="Google Shape;1260;p14"/>
            <p:cNvSpPr/>
            <p:nvPr/>
          </p:nvSpPr>
          <p:spPr>
            <a:xfrm>
              <a:off x="2292350" y="2082800"/>
              <a:ext cx="11113" cy="2160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1" name="Google Shape;1261;p14"/>
            <p:cNvSpPr/>
            <p:nvPr/>
          </p:nvSpPr>
          <p:spPr>
            <a:xfrm>
              <a:off x="1985963" y="6046788"/>
              <a:ext cx="5721350" cy="96837"/>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2" name="Google Shape;1262;p14"/>
            <p:cNvSpPr/>
            <p:nvPr/>
          </p:nvSpPr>
          <p:spPr>
            <a:xfrm>
              <a:off x="1995488" y="1912938"/>
              <a:ext cx="5721350" cy="96837"/>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3" name="Google Shape;1263;p14"/>
            <p:cNvSpPr/>
            <p:nvPr/>
          </p:nvSpPr>
          <p:spPr>
            <a:xfrm rot="5400000">
              <a:off x="2777331" y="1902619"/>
              <a:ext cx="1514475" cy="1944688"/>
            </a:xfrm>
            <a:prstGeom prst="rtTriangle">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4" name="Google Shape;1264;p14"/>
            <p:cNvSpPr txBox="1"/>
            <p:nvPr/>
          </p:nvSpPr>
          <p:spPr>
            <a:xfrm>
              <a:off x="2795588" y="2079625"/>
              <a:ext cx="1422400" cy="70167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Not used in shear</a:t>
              </a:r>
              <a:endParaRPr/>
            </a:p>
          </p:txBody>
        </p:sp>
        <p:sp>
          <p:nvSpPr>
            <p:cNvPr id="1265" name="Google Shape;1265;p14"/>
            <p:cNvSpPr/>
            <p:nvPr/>
          </p:nvSpPr>
          <p:spPr>
            <a:xfrm rot="5400000">
              <a:off x="5177631" y="1864519"/>
              <a:ext cx="1514475" cy="1944688"/>
            </a:xfrm>
            <a:prstGeom prst="rtTriangl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4"/>
            <p:cNvSpPr txBox="1"/>
            <p:nvPr/>
          </p:nvSpPr>
          <p:spPr>
            <a:xfrm>
              <a:off x="5124576" y="2205813"/>
              <a:ext cx="648229" cy="757238"/>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7" name="Google Shape;1267;p14"/>
            <p:cNvSpPr/>
            <p:nvPr/>
          </p:nvSpPr>
          <p:spPr>
            <a:xfrm rot="-5400000">
              <a:off x="5390356" y="4210844"/>
              <a:ext cx="1514475" cy="1944688"/>
            </a:xfrm>
            <a:prstGeom prst="rtTriangl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txBox="1"/>
            <p:nvPr/>
          </p:nvSpPr>
          <p:spPr>
            <a:xfrm>
              <a:off x="6309645" y="5056963"/>
              <a:ext cx="648229" cy="757238"/>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9" name="Google Shape;1269;p14"/>
            <p:cNvSpPr/>
            <p:nvPr/>
          </p:nvSpPr>
          <p:spPr>
            <a:xfrm rot="-5400000">
              <a:off x="2985294" y="4283869"/>
              <a:ext cx="1514475" cy="1944687"/>
            </a:xfrm>
            <a:prstGeom prst="rtTriangl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txBox="1"/>
            <p:nvPr/>
          </p:nvSpPr>
          <p:spPr>
            <a:xfrm>
              <a:off x="3904570" y="5129987"/>
              <a:ext cx="648229" cy="757238"/>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71" name="Google Shape;1271;p14"/>
            <p:cNvSpPr txBox="1"/>
            <p:nvPr/>
          </p:nvSpPr>
          <p:spPr>
            <a:xfrm>
              <a:off x="5200650" y="2079625"/>
              <a:ext cx="1422400" cy="70167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Not used in shear</a:t>
              </a:r>
              <a:endParaRPr/>
            </a:p>
          </p:txBody>
        </p:sp>
        <p:sp>
          <p:nvSpPr>
            <p:cNvPr id="1272" name="Google Shape;1272;p14"/>
            <p:cNvSpPr txBox="1"/>
            <p:nvPr/>
          </p:nvSpPr>
          <p:spPr>
            <a:xfrm>
              <a:off x="5491163" y="5284788"/>
              <a:ext cx="1390650" cy="701675"/>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Not used in shear</a:t>
              </a:r>
              <a:endParaRPr/>
            </a:p>
          </p:txBody>
        </p:sp>
        <p:grpSp>
          <p:nvGrpSpPr>
            <p:cNvPr id="1273" name="Google Shape;1273;p14"/>
            <p:cNvGrpSpPr/>
            <p:nvPr/>
          </p:nvGrpSpPr>
          <p:grpSpPr>
            <a:xfrm>
              <a:off x="6881772" y="4641630"/>
              <a:ext cx="226547" cy="1291078"/>
              <a:chOff x="731" y="2449"/>
              <a:chExt cx="193" cy="539"/>
            </a:xfrm>
          </p:grpSpPr>
          <p:sp>
            <p:nvSpPr>
              <p:cNvPr id="1274" name="Google Shape;1274;p14"/>
              <p:cNvSpPr/>
              <p:nvPr/>
            </p:nvSpPr>
            <p:spPr>
              <a:xfrm rot="12641">
                <a:off x="918" y="2469"/>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 name="Google Shape;1275;p14"/>
              <p:cNvSpPr/>
              <p:nvPr/>
            </p:nvSpPr>
            <p:spPr>
              <a:xfrm rot="12641">
                <a:off x="918" y="2469"/>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 name="Google Shape;1276;p14"/>
              <p:cNvSpPr/>
              <p:nvPr/>
            </p:nvSpPr>
            <p:spPr>
              <a:xfrm rot="12641">
                <a:off x="918" y="2469"/>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77" name="Google Shape;1277;p14"/>
              <p:cNvSpPr/>
              <p:nvPr/>
            </p:nvSpPr>
            <p:spPr>
              <a:xfrm rot="12641">
                <a:off x="771" y="2468"/>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 name="Google Shape;1278;p14"/>
              <p:cNvSpPr/>
              <p:nvPr/>
            </p:nvSpPr>
            <p:spPr>
              <a:xfrm rot="12641">
                <a:off x="771" y="2468"/>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 name="Google Shape;1279;p14"/>
              <p:cNvSpPr/>
              <p:nvPr/>
            </p:nvSpPr>
            <p:spPr>
              <a:xfrm rot="12641">
                <a:off x="771" y="2468"/>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80" name="Google Shape;1280;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 name="Google Shape;1281;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 name="Google Shape;1282;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 name="Google Shape;1283;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 name="Google Shape;1284;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 name="Google Shape;1285;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 name="Google Shape;1286;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 name="Google Shape;1287;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 name="Google Shape;1288;p14"/>
              <p:cNvSpPr/>
              <p:nvPr/>
            </p:nvSpPr>
            <p:spPr>
              <a:xfrm rot="12641">
                <a:off x="770" y="2539"/>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 name="Google Shape;1289;p14"/>
              <p:cNvSpPr/>
              <p:nvPr/>
            </p:nvSpPr>
            <p:spPr>
              <a:xfrm rot="12641">
                <a:off x="770" y="2539"/>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 name="Google Shape;1290;p14"/>
              <p:cNvSpPr/>
              <p:nvPr/>
            </p:nvSpPr>
            <p:spPr>
              <a:xfrm rot="12641">
                <a:off x="770" y="2539"/>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1" name="Google Shape;1291;p14"/>
              <p:cNvSpPr/>
              <p:nvPr/>
            </p:nvSpPr>
            <p:spPr>
              <a:xfrm rot="12641">
                <a:off x="770" y="261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 name="Google Shape;1292;p14"/>
              <p:cNvSpPr/>
              <p:nvPr/>
            </p:nvSpPr>
            <p:spPr>
              <a:xfrm rot="12641">
                <a:off x="770" y="261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 name="Google Shape;1293;p14"/>
              <p:cNvSpPr/>
              <p:nvPr/>
            </p:nvSpPr>
            <p:spPr>
              <a:xfrm rot="12641">
                <a:off x="770" y="261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4" name="Google Shape;1294;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 name="Google Shape;1295;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 name="Google Shape;1296;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 name="Google Shape;1297;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 name="Google Shape;1298;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 name="Google Shape;1299;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 name="Google Shape;1300;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 name="Google Shape;1301;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 name="Google Shape;1302;p14"/>
              <p:cNvSpPr/>
              <p:nvPr/>
            </p:nvSpPr>
            <p:spPr>
              <a:xfrm rot="12641">
                <a:off x="770" y="2754"/>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 name="Google Shape;1303;p14"/>
              <p:cNvSpPr/>
              <p:nvPr/>
            </p:nvSpPr>
            <p:spPr>
              <a:xfrm rot="12641">
                <a:off x="770" y="2754"/>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 name="Google Shape;1304;p14"/>
              <p:cNvSpPr/>
              <p:nvPr/>
            </p:nvSpPr>
            <p:spPr>
              <a:xfrm rot="12641">
                <a:off x="770" y="275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5" name="Google Shape;1305;p14"/>
              <p:cNvSpPr/>
              <p:nvPr/>
            </p:nvSpPr>
            <p:spPr>
              <a:xfrm rot="12641">
                <a:off x="770" y="2682"/>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 name="Google Shape;1306;p14"/>
              <p:cNvSpPr/>
              <p:nvPr/>
            </p:nvSpPr>
            <p:spPr>
              <a:xfrm rot="12641">
                <a:off x="770" y="2682"/>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 name="Google Shape;1307;p14"/>
              <p:cNvSpPr/>
              <p:nvPr/>
            </p:nvSpPr>
            <p:spPr>
              <a:xfrm rot="12641">
                <a:off x="770" y="268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8" name="Google Shape;1308;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 name="Google Shape;1309;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 name="Google Shape;1310;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 name="Google Shape;1311;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 name="Google Shape;1312;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 name="Google Shape;1313;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 name="Google Shape;1314;p14"/>
              <p:cNvSpPr/>
              <p:nvPr/>
            </p:nvSpPr>
            <p:spPr>
              <a:xfrm rot="12641">
                <a:off x="769" y="2897"/>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 name="Google Shape;1315;p14"/>
              <p:cNvSpPr/>
              <p:nvPr/>
            </p:nvSpPr>
            <p:spPr>
              <a:xfrm rot="12641">
                <a:off x="769" y="2897"/>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 name="Google Shape;1316;p14"/>
              <p:cNvSpPr/>
              <p:nvPr/>
            </p:nvSpPr>
            <p:spPr>
              <a:xfrm rot="12641">
                <a:off x="769" y="289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17" name="Google Shape;1317;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 name="Google Shape;1318;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 name="Google Shape;1319;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 name="Google Shape;1320;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 name="Google Shape;1321;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 name="Google Shape;1322;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 name="Google Shape;1323;p14"/>
              <p:cNvSpPr/>
              <p:nvPr/>
            </p:nvSpPr>
            <p:spPr>
              <a:xfrm rot="12641">
                <a:off x="769" y="282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 name="Google Shape;1324;p14"/>
              <p:cNvSpPr/>
              <p:nvPr/>
            </p:nvSpPr>
            <p:spPr>
              <a:xfrm rot="12641">
                <a:off x="769" y="282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 name="Google Shape;1325;p14"/>
              <p:cNvSpPr/>
              <p:nvPr/>
            </p:nvSpPr>
            <p:spPr>
              <a:xfrm rot="12641">
                <a:off x="769" y="282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26" name="Google Shape;1326;p14"/>
              <p:cNvSpPr/>
              <p:nvPr/>
            </p:nvSpPr>
            <p:spPr>
              <a:xfrm rot="12641">
                <a:off x="769" y="2969"/>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 name="Google Shape;1327;p14"/>
              <p:cNvSpPr/>
              <p:nvPr/>
            </p:nvSpPr>
            <p:spPr>
              <a:xfrm rot="12641">
                <a:off x="769" y="2969"/>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 name="Google Shape;1328;p14"/>
              <p:cNvSpPr/>
              <p:nvPr/>
            </p:nvSpPr>
            <p:spPr>
              <a:xfrm rot="12641">
                <a:off x="769" y="296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29" name="Google Shape;1329;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 name="Google Shape;1330;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 name="Google Shape;1331;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 name="Google Shape;1332;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333" name="Google Shape;1333;p14"/>
            <p:cNvSpPr txBox="1"/>
            <p:nvPr/>
          </p:nvSpPr>
          <p:spPr>
            <a:xfrm>
              <a:off x="3079750" y="5373688"/>
              <a:ext cx="1390650" cy="701675"/>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Not used in shear</a:t>
              </a:r>
              <a:endParaRPr/>
            </a:p>
          </p:txBody>
        </p:sp>
        <p:grpSp>
          <p:nvGrpSpPr>
            <p:cNvPr id="1334" name="Google Shape;1334;p14"/>
            <p:cNvGrpSpPr/>
            <p:nvPr/>
          </p:nvGrpSpPr>
          <p:grpSpPr>
            <a:xfrm>
              <a:off x="4470359" y="4730530"/>
              <a:ext cx="226547" cy="1291078"/>
              <a:chOff x="731" y="2449"/>
              <a:chExt cx="193" cy="539"/>
            </a:xfrm>
          </p:grpSpPr>
          <p:sp>
            <p:nvSpPr>
              <p:cNvPr id="1335" name="Google Shape;1335;p14"/>
              <p:cNvSpPr/>
              <p:nvPr/>
            </p:nvSpPr>
            <p:spPr>
              <a:xfrm rot="12641">
                <a:off x="918" y="2469"/>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 name="Google Shape;1336;p14"/>
              <p:cNvSpPr/>
              <p:nvPr/>
            </p:nvSpPr>
            <p:spPr>
              <a:xfrm rot="12641">
                <a:off x="918" y="2469"/>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 name="Google Shape;1337;p14"/>
              <p:cNvSpPr/>
              <p:nvPr/>
            </p:nvSpPr>
            <p:spPr>
              <a:xfrm rot="12641">
                <a:off x="918" y="2469"/>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38" name="Google Shape;1338;p14"/>
              <p:cNvSpPr/>
              <p:nvPr/>
            </p:nvSpPr>
            <p:spPr>
              <a:xfrm rot="12641">
                <a:off x="771" y="2468"/>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 name="Google Shape;1339;p14"/>
              <p:cNvSpPr/>
              <p:nvPr/>
            </p:nvSpPr>
            <p:spPr>
              <a:xfrm rot="12641">
                <a:off x="771" y="2468"/>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 name="Google Shape;1340;p14"/>
              <p:cNvSpPr/>
              <p:nvPr/>
            </p:nvSpPr>
            <p:spPr>
              <a:xfrm rot="12641">
                <a:off x="771" y="2468"/>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41" name="Google Shape;1341;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 name="Google Shape;1342;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 name="Google Shape;1343;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 name="Google Shape;1344;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 name="Google Shape;1345;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 name="Google Shape;1346;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 name="Google Shape;1347;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 name="Google Shape;1348;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 name="Google Shape;1349;p14"/>
              <p:cNvSpPr/>
              <p:nvPr/>
            </p:nvSpPr>
            <p:spPr>
              <a:xfrm rot="12641">
                <a:off x="770" y="2539"/>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 name="Google Shape;1350;p14"/>
              <p:cNvSpPr/>
              <p:nvPr/>
            </p:nvSpPr>
            <p:spPr>
              <a:xfrm rot="12641">
                <a:off x="770" y="2539"/>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 name="Google Shape;1351;p14"/>
              <p:cNvSpPr/>
              <p:nvPr/>
            </p:nvSpPr>
            <p:spPr>
              <a:xfrm rot="12641">
                <a:off x="770" y="2539"/>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2" name="Google Shape;1352;p14"/>
              <p:cNvSpPr/>
              <p:nvPr/>
            </p:nvSpPr>
            <p:spPr>
              <a:xfrm rot="12641">
                <a:off x="770" y="261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 name="Google Shape;1353;p14"/>
              <p:cNvSpPr/>
              <p:nvPr/>
            </p:nvSpPr>
            <p:spPr>
              <a:xfrm rot="12641">
                <a:off x="770" y="261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 name="Google Shape;1354;p14"/>
              <p:cNvSpPr/>
              <p:nvPr/>
            </p:nvSpPr>
            <p:spPr>
              <a:xfrm rot="12641">
                <a:off x="770" y="261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5" name="Google Shape;1355;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 name="Google Shape;1356;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 name="Google Shape;1357;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 name="Google Shape;1358;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 name="Google Shape;1359;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 name="Google Shape;1360;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 name="Google Shape;1361;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 name="Google Shape;1362;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 name="Google Shape;1363;p14"/>
              <p:cNvSpPr/>
              <p:nvPr/>
            </p:nvSpPr>
            <p:spPr>
              <a:xfrm rot="12641">
                <a:off x="770" y="2754"/>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 name="Google Shape;1364;p14"/>
              <p:cNvSpPr/>
              <p:nvPr/>
            </p:nvSpPr>
            <p:spPr>
              <a:xfrm rot="12641">
                <a:off x="770" y="2754"/>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 name="Google Shape;1365;p14"/>
              <p:cNvSpPr/>
              <p:nvPr/>
            </p:nvSpPr>
            <p:spPr>
              <a:xfrm rot="12641">
                <a:off x="770" y="275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6" name="Google Shape;1366;p14"/>
              <p:cNvSpPr/>
              <p:nvPr/>
            </p:nvSpPr>
            <p:spPr>
              <a:xfrm rot="12641">
                <a:off x="770" y="2682"/>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 name="Google Shape;1367;p14"/>
              <p:cNvSpPr/>
              <p:nvPr/>
            </p:nvSpPr>
            <p:spPr>
              <a:xfrm rot="12641">
                <a:off x="770" y="2682"/>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 name="Google Shape;1368;p14"/>
              <p:cNvSpPr/>
              <p:nvPr/>
            </p:nvSpPr>
            <p:spPr>
              <a:xfrm rot="12641">
                <a:off x="770" y="268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9" name="Google Shape;1369;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 name="Google Shape;1370;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 name="Google Shape;1371;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 name="Google Shape;1372;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 name="Google Shape;1373;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 name="Google Shape;1374;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 name="Google Shape;1375;p14"/>
              <p:cNvSpPr/>
              <p:nvPr/>
            </p:nvSpPr>
            <p:spPr>
              <a:xfrm rot="12641">
                <a:off x="769" y="2897"/>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 name="Google Shape;1376;p14"/>
              <p:cNvSpPr/>
              <p:nvPr/>
            </p:nvSpPr>
            <p:spPr>
              <a:xfrm rot="12641">
                <a:off x="769" y="2897"/>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 name="Google Shape;1377;p14"/>
              <p:cNvSpPr/>
              <p:nvPr/>
            </p:nvSpPr>
            <p:spPr>
              <a:xfrm rot="12641">
                <a:off x="769" y="289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78" name="Google Shape;1378;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 name="Google Shape;1379;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 name="Google Shape;1380;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 name="Google Shape;1381;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 name="Google Shape;1382;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 name="Google Shape;1383;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 name="Google Shape;1384;p14"/>
              <p:cNvSpPr/>
              <p:nvPr/>
            </p:nvSpPr>
            <p:spPr>
              <a:xfrm rot="12641">
                <a:off x="769" y="282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 name="Google Shape;1385;p14"/>
              <p:cNvSpPr/>
              <p:nvPr/>
            </p:nvSpPr>
            <p:spPr>
              <a:xfrm rot="12641">
                <a:off x="769" y="282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 name="Google Shape;1386;p14"/>
              <p:cNvSpPr/>
              <p:nvPr/>
            </p:nvSpPr>
            <p:spPr>
              <a:xfrm rot="12641">
                <a:off x="769" y="282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87" name="Google Shape;1387;p14"/>
              <p:cNvSpPr/>
              <p:nvPr/>
            </p:nvSpPr>
            <p:spPr>
              <a:xfrm rot="12641">
                <a:off x="769" y="2969"/>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 name="Google Shape;1388;p14"/>
              <p:cNvSpPr/>
              <p:nvPr/>
            </p:nvSpPr>
            <p:spPr>
              <a:xfrm rot="12641">
                <a:off x="769" y="2969"/>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 name="Google Shape;1389;p14"/>
              <p:cNvSpPr/>
              <p:nvPr/>
            </p:nvSpPr>
            <p:spPr>
              <a:xfrm rot="12641">
                <a:off x="769" y="296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0" name="Google Shape;1390;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 name="Google Shape;1391;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 name="Google Shape;1392;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 name="Google Shape;1393;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94" name="Google Shape;1394;p14"/>
            <p:cNvGrpSpPr/>
            <p:nvPr/>
          </p:nvGrpSpPr>
          <p:grpSpPr>
            <a:xfrm flipH="1">
              <a:off x="4975732" y="2004793"/>
              <a:ext cx="226547" cy="1291077"/>
              <a:chOff x="731" y="2449"/>
              <a:chExt cx="193" cy="539"/>
            </a:xfrm>
          </p:grpSpPr>
          <p:sp>
            <p:nvSpPr>
              <p:cNvPr id="1395" name="Google Shape;1395;p14"/>
              <p:cNvSpPr/>
              <p:nvPr/>
            </p:nvSpPr>
            <p:spPr>
              <a:xfrm rot="12641">
                <a:off x="918" y="2469"/>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 name="Google Shape;1396;p14"/>
              <p:cNvSpPr/>
              <p:nvPr/>
            </p:nvSpPr>
            <p:spPr>
              <a:xfrm rot="12641">
                <a:off x="918" y="2469"/>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 name="Google Shape;1397;p14"/>
              <p:cNvSpPr/>
              <p:nvPr/>
            </p:nvSpPr>
            <p:spPr>
              <a:xfrm rot="12641">
                <a:off x="918" y="2469"/>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8" name="Google Shape;1398;p14"/>
              <p:cNvSpPr/>
              <p:nvPr/>
            </p:nvSpPr>
            <p:spPr>
              <a:xfrm rot="12641">
                <a:off x="771" y="2468"/>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 name="Google Shape;1399;p14"/>
              <p:cNvSpPr/>
              <p:nvPr/>
            </p:nvSpPr>
            <p:spPr>
              <a:xfrm rot="12641">
                <a:off x="771" y="2468"/>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 name="Google Shape;1400;p14"/>
              <p:cNvSpPr/>
              <p:nvPr/>
            </p:nvSpPr>
            <p:spPr>
              <a:xfrm rot="12641">
                <a:off x="771" y="2468"/>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01" name="Google Shape;1401;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 name="Google Shape;1402;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 name="Google Shape;1403;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 name="Google Shape;1404;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 name="Google Shape;1405;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 name="Google Shape;1406;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 name="Google Shape;1407;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 name="Google Shape;1408;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 name="Google Shape;1409;p14"/>
              <p:cNvSpPr/>
              <p:nvPr/>
            </p:nvSpPr>
            <p:spPr>
              <a:xfrm rot="12641">
                <a:off x="770" y="2539"/>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 name="Google Shape;1410;p14"/>
              <p:cNvSpPr/>
              <p:nvPr/>
            </p:nvSpPr>
            <p:spPr>
              <a:xfrm rot="12641">
                <a:off x="770" y="2539"/>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 name="Google Shape;1411;p14"/>
              <p:cNvSpPr/>
              <p:nvPr/>
            </p:nvSpPr>
            <p:spPr>
              <a:xfrm rot="12641">
                <a:off x="770" y="2539"/>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12" name="Google Shape;1412;p14"/>
              <p:cNvSpPr/>
              <p:nvPr/>
            </p:nvSpPr>
            <p:spPr>
              <a:xfrm rot="12641">
                <a:off x="770" y="261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 name="Google Shape;1413;p14"/>
              <p:cNvSpPr/>
              <p:nvPr/>
            </p:nvSpPr>
            <p:spPr>
              <a:xfrm rot="12641">
                <a:off x="770" y="261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 name="Google Shape;1414;p14"/>
              <p:cNvSpPr/>
              <p:nvPr/>
            </p:nvSpPr>
            <p:spPr>
              <a:xfrm rot="12641">
                <a:off x="770" y="261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15" name="Google Shape;1415;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 name="Google Shape;1416;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 name="Google Shape;1417;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 name="Google Shape;1418;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 name="Google Shape;1419;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 name="Google Shape;1420;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 name="Google Shape;1421;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 name="Google Shape;1422;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 name="Google Shape;1423;p14"/>
              <p:cNvSpPr/>
              <p:nvPr/>
            </p:nvSpPr>
            <p:spPr>
              <a:xfrm rot="12641">
                <a:off x="770" y="2754"/>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 name="Google Shape;1424;p14"/>
              <p:cNvSpPr/>
              <p:nvPr/>
            </p:nvSpPr>
            <p:spPr>
              <a:xfrm rot="12641">
                <a:off x="770" y="2754"/>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 name="Google Shape;1425;p14"/>
              <p:cNvSpPr/>
              <p:nvPr/>
            </p:nvSpPr>
            <p:spPr>
              <a:xfrm rot="12641">
                <a:off x="770" y="275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26" name="Google Shape;1426;p14"/>
              <p:cNvSpPr/>
              <p:nvPr/>
            </p:nvSpPr>
            <p:spPr>
              <a:xfrm rot="12641">
                <a:off x="770" y="2682"/>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 name="Google Shape;1427;p14"/>
              <p:cNvSpPr/>
              <p:nvPr/>
            </p:nvSpPr>
            <p:spPr>
              <a:xfrm rot="12641">
                <a:off x="770" y="2682"/>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 name="Google Shape;1428;p14"/>
              <p:cNvSpPr/>
              <p:nvPr/>
            </p:nvSpPr>
            <p:spPr>
              <a:xfrm rot="12641">
                <a:off x="770" y="268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29" name="Google Shape;1429;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 name="Google Shape;1430;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 name="Google Shape;1431;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 name="Google Shape;1432;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 name="Google Shape;1433;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 name="Google Shape;1434;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 name="Google Shape;1435;p14"/>
              <p:cNvSpPr/>
              <p:nvPr/>
            </p:nvSpPr>
            <p:spPr>
              <a:xfrm rot="12641">
                <a:off x="769" y="2897"/>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 name="Google Shape;1436;p14"/>
              <p:cNvSpPr/>
              <p:nvPr/>
            </p:nvSpPr>
            <p:spPr>
              <a:xfrm rot="12641">
                <a:off x="769" y="2897"/>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 name="Google Shape;1437;p14"/>
              <p:cNvSpPr/>
              <p:nvPr/>
            </p:nvSpPr>
            <p:spPr>
              <a:xfrm rot="12641">
                <a:off x="769" y="289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8" name="Google Shape;1438;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 name="Google Shape;1439;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 name="Google Shape;1440;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 name="Google Shape;1441;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 name="Google Shape;1442;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 name="Google Shape;1443;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 name="Google Shape;1444;p14"/>
              <p:cNvSpPr/>
              <p:nvPr/>
            </p:nvSpPr>
            <p:spPr>
              <a:xfrm rot="12641">
                <a:off x="769" y="282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 name="Google Shape;1445;p14"/>
              <p:cNvSpPr/>
              <p:nvPr/>
            </p:nvSpPr>
            <p:spPr>
              <a:xfrm rot="12641">
                <a:off x="769" y="282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 name="Google Shape;1446;p14"/>
              <p:cNvSpPr/>
              <p:nvPr/>
            </p:nvSpPr>
            <p:spPr>
              <a:xfrm rot="12641">
                <a:off x="769" y="282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47" name="Google Shape;1447;p14"/>
              <p:cNvSpPr/>
              <p:nvPr/>
            </p:nvSpPr>
            <p:spPr>
              <a:xfrm rot="12641">
                <a:off x="769" y="2969"/>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8" name="Google Shape;1448;p14"/>
              <p:cNvSpPr/>
              <p:nvPr/>
            </p:nvSpPr>
            <p:spPr>
              <a:xfrm rot="12641">
                <a:off x="769" y="2969"/>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9" name="Google Shape;1449;p14"/>
              <p:cNvSpPr/>
              <p:nvPr/>
            </p:nvSpPr>
            <p:spPr>
              <a:xfrm rot="12641">
                <a:off x="769" y="296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50" name="Google Shape;1450;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1" name="Google Shape;1451;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2" name="Google Shape;1452;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3" name="Google Shape;1453;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454" name="Google Shape;1454;p14"/>
            <p:cNvGrpSpPr/>
            <p:nvPr/>
          </p:nvGrpSpPr>
          <p:grpSpPr>
            <a:xfrm flipH="1">
              <a:off x="2564319" y="2093693"/>
              <a:ext cx="226547" cy="1291077"/>
              <a:chOff x="731" y="2449"/>
              <a:chExt cx="193" cy="539"/>
            </a:xfrm>
          </p:grpSpPr>
          <p:sp>
            <p:nvSpPr>
              <p:cNvPr id="1455" name="Google Shape;1455;p14"/>
              <p:cNvSpPr/>
              <p:nvPr/>
            </p:nvSpPr>
            <p:spPr>
              <a:xfrm rot="12641">
                <a:off x="918" y="2469"/>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6" name="Google Shape;1456;p14"/>
              <p:cNvSpPr/>
              <p:nvPr/>
            </p:nvSpPr>
            <p:spPr>
              <a:xfrm rot="12641">
                <a:off x="918" y="2469"/>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7" name="Google Shape;1457;p14"/>
              <p:cNvSpPr/>
              <p:nvPr/>
            </p:nvSpPr>
            <p:spPr>
              <a:xfrm rot="12641">
                <a:off x="918" y="2469"/>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58" name="Google Shape;1458;p14"/>
              <p:cNvSpPr/>
              <p:nvPr/>
            </p:nvSpPr>
            <p:spPr>
              <a:xfrm rot="12641">
                <a:off x="771" y="2468"/>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9" name="Google Shape;1459;p14"/>
              <p:cNvSpPr/>
              <p:nvPr/>
            </p:nvSpPr>
            <p:spPr>
              <a:xfrm rot="12641">
                <a:off x="771" y="2468"/>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0" name="Google Shape;1460;p14"/>
              <p:cNvSpPr/>
              <p:nvPr/>
            </p:nvSpPr>
            <p:spPr>
              <a:xfrm rot="12641">
                <a:off x="771" y="2468"/>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61" name="Google Shape;1461;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2" name="Google Shape;1462;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3" name="Google Shape;1463;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4" name="Google Shape;1464;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5" name="Google Shape;1465;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6" name="Google Shape;1466;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7" name="Google Shape;1467;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8" name="Google Shape;1468;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9" name="Google Shape;1469;p14"/>
              <p:cNvSpPr/>
              <p:nvPr/>
            </p:nvSpPr>
            <p:spPr>
              <a:xfrm rot="12641">
                <a:off x="770" y="2539"/>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0" name="Google Shape;1470;p14"/>
              <p:cNvSpPr/>
              <p:nvPr/>
            </p:nvSpPr>
            <p:spPr>
              <a:xfrm rot="12641">
                <a:off x="770" y="2539"/>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1" name="Google Shape;1471;p14"/>
              <p:cNvSpPr/>
              <p:nvPr/>
            </p:nvSpPr>
            <p:spPr>
              <a:xfrm rot="12641">
                <a:off x="770" y="2539"/>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72" name="Google Shape;1472;p14"/>
              <p:cNvSpPr/>
              <p:nvPr/>
            </p:nvSpPr>
            <p:spPr>
              <a:xfrm rot="12641">
                <a:off x="770" y="261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3" name="Google Shape;1473;p14"/>
              <p:cNvSpPr/>
              <p:nvPr/>
            </p:nvSpPr>
            <p:spPr>
              <a:xfrm rot="12641">
                <a:off x="770" y="261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4" name="Google Shape;1474;p14"/>
              <p:cNvSpPr/>
              <p:nvPr/>
            </p:nvSpPr>
            <p:spPr>
              <a:xfrm rot="12641">
                <a:off x="770" y="261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75" name="Google Shape;1475;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6" name="Google Shape;1476;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7" name="Google Shape;1477;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8" name="Google Shape;1478;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9" name="Google Shape;1479;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0" name="Google Shape;1480;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1" name="Google Shape;1481;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2" name="Google Shape;1482;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3" name="Google Shape;1483;p14"/>
              <p:cNvSpPr/>
              <p:nvPr/>
            </p:nvSpPr>
            <p:spPr>
              <a:xfrm rot="12641">
                <a:off x="770" y="2754"/>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4" name="Google Shape;1484;p14"/>
              <p:cNvSpPr/>
              <p:nvPr/>
            </p:nvSpPr>
            <p:spPr>
              <a:xfrm rot="12641">
                <a:off x="770" y="2754"/>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5" name="Google Shape;1485;p14"/>
              <p:cNvSpPr/>
              <p:nvPr/>
            </p:nvSpPr>
            <p:spPr>
              <a:xfrm rot="12641">
                <a:off x="770" y="275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86" name="Google Shape;1486;p14"/>
              <p:cNvSpPr/>
              <p:nvPr/>
            </p:nvSpPr>
            <p:spPr>
              <a:xfrm rot="12641">
                <a:off x="770" y="2682"/>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7" name="Google Shape;1487;p14"/>
              <p:cNvSpPr/>
              <p:nvPr/>
            </p:nvSpPr>
            <p:spPr>
              <a:xfrm rot="12641">
                <a:off x="770" y="2682"/>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8" name="Google Shape;1488;p14"/>
              <p:cNvSpPr/>
              <p:nvPr/>
            </p:nvSpPr>
            <p:spPr>
              <a:xfrm rot="12641">
                <a:off x="770" y="268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89" name="Google Shape;1489;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0" name="Google Shape;1490;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1" name="Google Shape;1491;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2" name="Google Shape;1492;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3" name="Google Shape;1493;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4" name="Google Shape;1494;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5" name="Google Shape;1495;p14"/>
              <p:cNvSpPr/>
              <p:nvPr/>
            </p:nvSpPr>
            <p:spPr>
              <a:xfrm rot="12641">
                <a:off x="769" y="2897"/>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6" name="Google Shape;1496;p14"/>
              <p:cNvSpPr/>
              <p:nvPr/>
            </p:nvSpPr>
            <p:spPr>
              <a:xfrm rot="12641">
                <a:off x="769" y="2897"/>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7" name="Google Shape;1497;p14"/>
              <p:cNvSpPr/>
              <p:nvPr/>
            </p:nvSpPr>
            <p:spPr>
              <a:xfrm rot="12641">
                <a:off x="769" y="289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98" name="Google Shape;1498;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9" name="Google Shape;1499;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0" name="Google Shape;1500;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1" name="Google Shape;1501;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2" name="Google Shape;1502;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3" name="Google Shape;1503;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4" name="Google Shape;1504;p14"/>
              <p:cNvSpPr/>
              <p:nvPr/>
            </p:nvSpPr>
            <p:spPr>
              <a:xfrm rot="12641">
                <a:off x="769" y="282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5" name="Google Shape;1505;p14"/>
              <p:cNvSpPr/>
              <p:nvPr/>
            </p:nvSpPr>
            <p:spPr>
              <a:xfrm rot="12641">
                <a:off x="769" y="282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6" name="Google Shape;1506;p14"/>
              <p:cNvSpPr/>
              <p:nvPr/>
            </p:nvSpPr>
            <p:spPr>
              <a:xfrm rot="12641">
                <a:off x="769" y="282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07" name="Google Shape;1507;p14"/>
              <p:cNvSpPr/>
              <p:nvPr/>
            </p:nvSpPr>
            <p:spPr>
              <a:xfrm rot="12641">
                <a:off x="769" y="2969"/>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8" name="Google Shape;1508;p14"/>
              <p:cNvSpPr/>
              <p:nvPr/>
            </p:nvSpPr>
            <p:spPr>
              <a:xfrm rot="12641">
                <a:off x="769" y="2969"/>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9" name="Google Shape;1509;p14"/>
              <p:cNvSpPr/>
              <p:nvPr/>
            </p:nvSpPr>
            <p:spPr>
              <a:xfrm rot="12641">
                <a:off x="769" y="296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10" name="Google Shape;1510;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1" name="Google Shape;1511;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2" name="Google Shape;1512;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3" name="Google Shape;1513;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18"/>
        <p:cNvGrpSpPr/>
        <p:nvPr/>
      </p:nvGrpSpPr>
      <p:grpSpPr>
        <a:xfrm>
          <a:off x="0" y="0"/>
          <a:ext cx="0" cy="0"/>
          <a:chOff x="0" y="0"/>
          <a:chExt cx="0" cy="0"/>
        </a:xfrm>
      </p:grpSpPr>
      <p:grpSp>
        <p:nvGrpSpPr>
          <p:cNvPr id="1519" name="Google Shape;1519;p15"/>
          <p:cNvGrpSpPr/>
          <p:nvPr/>
        </p:nvGrpSpPr>
        <p:grpSpPr>
          <a:xfrm>
            <a:off x="3204368" y="1363687"/>
            <a:ext cx="5791200" cy="5006975"/>
            <a:chOff x="1949450" y="1531938"/>
            <a:chExt cx="5791200" cy="5006975"/>
          </a:xfrm>
        </p:grpSpPr>
        <p:sp>
          <p:nvSpPr>
            <p:cNvPr id="1520" name="Google Shape;1520;p15"/>
            <p:cNvSpPr/>
            <p:nvPr/>
          </p:nvSpPr>
          <p:spPr>
            <a:xfrm rot="5400000">
              <a:off x="2751138" y="1160462"/>
              <a:ext cx="4237038" cy="5719763"/>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5"/>
            <p:cNvSpPr txBox="1"/>
            <p:nvPr/>
          </p:nvSpPr>
          <p:spPr>
            <a:xfrm>
              <a:off x="2009763" y="1901813"/>
              <a:ext cx="5719763" cy="4237038"/>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22" name="Google Shape;1522;p15"/>
            <p:cNvSpPr/>
            <p:nvPr/>
          </p:nvSpPr>
          <p:spPr>
            <a:xfrm>
              <a:off x="7707313" y="4179888"/>
              <a:ext cx="6350" cy="2001837"/>
            </a:xfrm>
            <a:custGeom>
              <a:avLst/>
              <a:gdLst/>
              <a:ahLst/>
              <a:cxnLst/>
              <a:rect l="l" t="t" r="r" b="b"/>
              <a:pathLst>
                <a:path w="14" h="7329" extrusionOk="0">
                  <a:moveTo>
                    <a:pt x="0" y="7329"/>
                  </a:moveTo>
                  <a:lnTo>
                    <a:pt x="14"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3" name="Google Shape;1523;p15"/>
            <p:cNvSpPr/>
            <p:nvPr/>
          </p:nvSpPr>
          <p:spPr>
            <a:xfrm>
              <a:off x="7707313" y="4179888"/>
              <a:ext cx="6350" cy="2001837"/>
            </a:xfrm>
            <a:custGeom>
              <a:avLst/>
              <a:gdLst/>
              <a:ahLst/>
              <a:cxnLst/>
              <a:rect l="l" t="t" r="r" b="b"/>
              <a:pathLst>
                <a:path w="14" h="7329" extrusionOk="0">
                  <a:moveTo>
                    <a:pt x="14" y="7329"/>
                  </a:moveTo>
                  <a:lnTo>
                    <a:pt x="0" y="0"/>
                  </a:lnTo>
                  <a:lnTo>
                    <a:pt x="14" y="0"/>
                  </a:lnTo>
                  <a:lnTo>
                    <a:pt x="14"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4" name="Google Shape;1524;p15"/>
            <p:cNvSpPr/>
            <p:nvPr/>
          </p:nvSpPr>
          <p:spPr>
            <a:xfrm>
              <a:off x="7707313" y="4179888"/>
              <a:ext cx="6350" cy="2001837"/>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25" name="Google Shape;1525;p15"/>
            <p:cNvSpPr/>
            <p:nvPr/>
          </p:nvSpPr>
          <p:spPr>
            <a:xfrm>
              <a:off x="7707313" y="4081463"/>
              <a:ext cx="6350" cy="98425"/>
            </a:xfrm>
            <a:custGeom>
              <a:avLst/>
              <a:gdLst/>
              <a:ahLst/>
              <a:cxnLst/>
              <a:rect l="l" t="t" r="r" b="b"/>
              <a:pathLst>
                <a:path w="14" h="365" extrusionOk="0">
                  <a:moveTo>
                    <a:pt x="0" y="365"/>
                  </a:moveTo>
                  <a:lnTo>
                    <a:pt x="14"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6" name="Google Shape;1526;p15"/>
            <p:cNvSpPr/>
            <p:nvPr/>
          </p:nvSpPr>
          <p:spPr>
            <a:xfrm>
              <a:off x="7707313" y="4081463"/>
              <a:ext cx="6350" cy="98425"/>
            </a:xfrm>
            <a:custGeom>
              <a:avLst/>
              <a:gdLst/>
              <a:ahLst/>
              <a:cxnLst/>
              <a:rect l="l" t="t" r="r" b="b"/>
              <a:pathLst>
                <a:path w="14" h="365" extrusionOk="0">
                  <a:moveTo>
                    <a:pt x="14" y="365"/>
                  </a:moveTo>
                  <a:lnTo>
                    <a:pt x="0" y="0"/>
                  </a:lnTo>
                  <a:lnTo>
                    <a:pt x="14" y="0"/>
                  </a:lnTo>
                  <a:lnTo>
                    <a:pt x="14"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7" name="Google Shape;1527;p15"/>
            <p:cNvSpPr/>
            <p:nvPr/>
          </p:nvSpPr>
          <p:spPr>
            <a:xfrm>
              <a:off x="7707313" y="40814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28" name="Google Shape;1528;p15"/>
            <p:cNvSpPr/>
            <p:nvPr/>
          </p:nvSpPr>
          <p:spPr>
            <a:xfrm>
              <a:off x="7685088" y="4025900"/>
              <a:ext cx="22225" cy="11113"/>
            </a:xfrm>
            <a:custGeom>
              <a:avLst/>
              <a:gdLst/>
              <a:ahLst/>
              <a:cxnLst/>
              <a:rect l="l" t="t" r="r" b="b"/>
              <a:pathLst>
                <a:path w="70" h="29" extrusionOk="0">
                  <a:moveTo>
                    <a:pt x="70" y="0"/>
                  </a:moveTo>
                  <a:lnTo>
                    <a:pt x="70" y="14"/>
                  </a:lnTo>
                  <a:lnTo>
                    <a:pt x="0" y="29"/>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9" name="Google Shape;1529;p15"/>
            <p:cNvSpPr/>
            <p:nvPr/>
          </p:nvSpPr>
          <p:spPr>
            <a:xfrm>
              <a:off x="7685088" y="4032250"/>
              <a:ext cx="22225" cy="4763"/>
            </a:xfrm>
            <a:custGeom>
              <a:avLst/>
              <a:gdLst/>
              <a:ahLst/>
              <a:cxnLst/>
              <a:rect l="l" t="t" r="r" b="b"/>
              <a:pathLst>
                <a:path w="70" h="26" extrusionOk="0">
                  <a:moveTo>
                    <a:pt x="70" y="0"/>
                  </a:moveTo>
                  <a:lnTo>
                    <a:pt x="0" y="15"/>
                  </a:lnTo>
                  <a:lnTo>
                    <a:pt x="10" y="26"/>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0" name="Google Shape;1530;p15"/>
            <p:cNvSpPr/>
            <p:nvPr/>
          </p:nvSpPr>
          <p:spPr>
            <a:xfrm>
              <a:off x="7685088" y="4025900"/>
              <a:ext cx="22225" cy="11113"/>
            </a:xfrm>
            <a:custGeom>
              <a:avLst/>
              <a:gdLst/>
              <a:ahLst/>
              <a:cxnLst/>
              <a:rect l="l" t="t" r="r" b="b"/>
              <a:pathLst>
                <a:path w="70" h="40" extrusionOk="0">
                  <a:moveTo>
                    <a:pt x="70" y="0"/>
                  </a:moveTo>
                  <a:lnTo>
                    <a:pt x="70" y="14"/>
                  </a:lnTo>
                  <a:lnTo>
                    <a:pt x="10" y="40"/>
                  </a:lnTo>
                  <a:lnTo>
                    <a:pt x="0" y="29"/>
                  </a:lnTo>
                  <a:lnTo>
                    <a:pt x="7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1" name="Google Shape;1531;p15"/>
            <p:cNvSpPr/>
            <p:nvPr/>
          </p:nvSpPr>
          <p:spPr>
            <a:xfrm>
              <a:off x="7680325" y="4037013"/>
              <a:ext cx="11113" cy="19050"/>
            </a:xfrm>
            <a:custGeom>
              <a:avLst/>
              <a:gdLst/>
              <a:ahLst/>
              <a:cxnLst/>
              <a:rect l="l" t="t" r="r" b="b"/>
              <a:pathLst>
                <a:path w="39" h="72" extrusionOk="0">
                  <a:moveTo>
                    <a:pt x="29" y="0"/>
                  </a:moveTo>
                  <a:lnTo>
                    <a:pt x="39"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2" name="Google Shape;1532;p15"/>
            <p:cNvSpPr/>
            <p:nvPr/>
          </p:nvSpPr>
          <p:spPr>
            <a:xfrm>
              <a:off x="7680325" y="4037013"/>
              <a:ext cx="11113" cy="19050"/>
            </a:xfrm>
            <a:custGeom>
              <a:avLst/>
              <a:gdLst/>
              <a:ahLst/>
              <a:cxnLst/>
              <a:rect l="l" t="t" r="r" b="b"/>
              <a:pathLst>
                <a:path w="39" h="61" extrusionOk="0">
                  <a:moveTo>
                    <a:pt x="39" y="0"/>
                  </a:moveTo>
                  <a:lnTo>
                    <a:pt x="0" y="61"/>
                  </a:lnTo>
                  <a:lnTo>
                    <a:pt x="13" y="61"/>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3" name="Google Shape;1533;p15"/>
            <p:cNvSpPr/>
            <p:nvPr/>
          </p:nvSpPr>
          <p:spPr>
            <a:xfrm>
              <a:off x="7680325" y="4037013"/>
              <a:ext cx="11113" cy="19050"/>
            </a:xfrm>
            <a:custGeom>
              <a:avLst/>
              <a:gdLst/>
              <a:ahLst/>
              <a:cxnLst/>
              <a:rect l="l" t="t" r="r" b="b"/>
              <a:pathLst>
                <a:path w="39" h="72" extrusionOk="0">
                  <a:moveTo>
                    <a:pt x="29" y="0"/>
                  </a:moveTo>
                  <a:lnTo>
                    <a:pt x="39" y="11"/>
                  </a:lnTo>
                  <a:lnTo>
                    <a:pt x="13"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4" name="Google Shape;1534;p15"/>
            <p:cNvSpPr/>
            <p:nvPr/>
          </p:nvSpPr>
          <p:spPr>
            <a:xfrm>
              <a:off x="7680325" y="4056063"/>
              <a:ext cx="4763" cy="19050"/>
            </a:xfrm>
            <a:custGeom>
              <a:avLst/>
              <a:gdLst/>
              <a:ahLst/>
              <a:cxnLst/>
              <a:rect l="l" t="t" r="r" b="b"/>
              <a:pathLst>
                <a:path w="29" h="70" extrusionOk="0">
                  <a:moveTo>
                    <a:pt x="0" y="0"/>
                  </a:moveTo>
                  <a:lnTo>
                    <a:pt x="13"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5" name="Google Shape;1535;p15"/>
            <p:cNvSpPr/>
            <p:nvPr/>
          </p:nvSpPr>
          <p:spPr>
            <a:xfrm>
              <a:off x="7685088" y="4056063"/>
              <a:ext cx="6350" cy="19050"/>
            </a:xfrm>
            <a:custGeom>
              <a:avLst/>
              <a:gdLst/>
              <a:ahLst/>
              <a:cxnLst/>
              <a:rect l="l" t="t" r="r" b="b"/>
              <a:pathLst>
                <a:path w="26" h="70" extrusionOk="0">
                  <a:moveTo>
                    <a:pt x="0" y="0"/>
                  </a:moveTo>
                  <a:lnTo>
                    <a:pt x="16" y="70"/>
                  </a:lnTo>
                  <a:lnTo>
                    <a:pt x="26"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6" name="Google Shape;1536;p15"/>
            <p:cNvSpPr/>
            <p:nvPr/>
          </p:nvSpPr>
          <p:spPr>
            <a:xfrm>
              <a:off x="7680325" y="4056063"/>
              <a:ext cx="11113" cy="19050"/>
            </a:xfrm>
            <a:custGeom>
              <a:avLst/>
              <a:gdLst/>
              <a:ahLst/>
              <a:cxnLst/>
              <a:rect l="l" t="t" r="r" b="b"/>
              <a:pathLst>
                <a:path w="39" h="70" extrusionOk="0">
                  <a:moveTo>
                    <a:pt x="0" y="0"/>
                  </a:moveTo>
                  <a:lnTo>
                    <a:pt x="13" y="0"/>
                  </a:lnTo>
                  <a:lnTo>
                    <a:pt x="39"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7" name="Google Shape;1537;p15"/>
            <p:cNvSpPr/>
            <p:nvPr/>
          </p:nvSpPr>
          <p:spPr>
            <a:xfrm>
              <a:off x="7685088" y="4070350"/>
              <a:ext cx="22225" cy="11113"/>
            </a:xfrm>
            <a:custGeom>
              <a:avLst/>
              <a:gdLst/>
              <a:ahLst/>
              <a:cxnLst/>
              <a:rect l="l" t="t" r="r" b="b"/>
              <a:pathLst>
                <a:path w="70" h="39" extrusionOk="0">
                  <a:moveTo>
                    <a:pt x="0" y="9"/>
                  </a:moveTo>
                  <a:lnTo>
                    <a:pt x="10" y="0"/>
                  </a:lnTo>
                  <a:lnTo>
                    <a:pt x="70"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8" name="Google Shape;1538;p15"/>
            <p:cNvSpPr/>
            <p:nvPr/>
          </p:nvSpPr>
          <p:spPr>
            <a:xfrm>
              <a:off x="7691438" y="4070350"/>
              <a:ext cx="15875" cy="11113"/>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9" name="Google Shape;1539;p15"/>
            <p:cNvSpPr/>
            <p:nvPr/>
          </p:nvSpPr>
          <p:spPr>
            <a:xfrm>
              <a:off x="7685088" y="4070350"/>
              <a:ext cx="22225" cy="11113"/>
            </a:xfrm>
            <a:custGeom>
              <a:avLst/>
              <a:gdLst/>
              <a:ahLst/>
              <a:cxnLst/>
              <a:rect l="l" t="t" r="r" b="b"/>
              <a:pathLst>
                <a:path w="70" h="39" extrusionOk="0">
                  <a:moveTo>
                    <a:pt x="0" y="9"/>
                  </a:moveTo>
                  <a:lnTo>
                    <a:pt x="10" y="0"/>
                  </a:lnTo>
                  <a:lnTo>
                    <a:pt x="70" y="26"/>
                  </a:lnTo>
                  <a:lnTo>
                    <a:pt x="70"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0" name="Google Shape;1540;p15"/>
            <p:cNvSpPr/>
            <p:nvPr/>
          </p:nvSpPr>
          <p:spPr>
            <a:xfrm>
              <a:off x="7707313" y="4021138"/>
              <a:ext cx="22225" cy="11112"/>
            </a:xfrm>
            <a:custGeom>
              <a:avLst/>
              <a:gdLst/>
              <a:ahLst/>
              <a:cxnLst/>
              <a:rect l="l" t="t" r="r" b="b"/>
              <a:pathLst>
                <a:path w="70" h="30" extrusionOk="0">
                  <a:moveTo>
                    <a:pt x="0" y="30"/>
                  </a:moveTo>
                  <a:lnTo>
                    <a:pt x="0" y="16"/>
                  </a:lnTo>
                  <a:lnTo>
                    <a:pt x="7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1" name="Google Shape;1541;p15"/>
            <p:cNvSpPr/>
            <p:nvPr/>
          </p:nvSpPr>
          <p:spPr>
            <a:xfrm>
              <a:off x="7707313" y="4021138"/>
              <a:ext cx="22225" cy="4762"/>
            </a:xfrm>
            <a:custGeom>
              <a:avLst/>
              <a:gdLst/>
              <a:ahLst/>
              <a:cxnLst/>
              <a:rect l="l" t="t" r="r" b="b"/>
              <a:pathLst>
                <a:path w="70" h="26" extrusionOk="0">
                  <a:moveTo>
                    <a:pt x="0" y="26"/>
                  </a:moveTo>
                  <a:lnTo>
                    <a:pt x="70" y="10"/>
                  </a:lnTo>
                  <a:lnTo>
                    <a:pt x="60"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2" name="Google Shape;1542;p15"/>
            <p:cNvSpPr/>
            <p:nvPr/>
          </p:nvSpPr>
          <p:spPr>
            <a:xfrm>
              <a:off x="7707313" y="4021138"/>
              <a:ext cx="22225" cy="11112"/>
            </a:xfrm>
            <a:custGeom>
              <a:avLst/>
              <a:gdLst/>
              <a:ahLst/>
              <a:cxnLst/>
              <a:rect l="l" t="t" r="r" b="b"/>
              <a:pathLst>
                <a:path w="70" h="40" extrusionOk="0">
                  <a:moveTo>
                    <a:pt x="0" y="40"/>
                  </a:moveTo>
                  <a:lnTo>
                    <a:pt x="0" y="26"/>
                  </a:lnTo>
                  <a:lnTo>
                    <a:pt x="60" y="0"/>
                  </a:lnTo>
                  <a:lnTo>
                    <a:pt x="70"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3" name="Google Shape;1543;p15"/>
            <p:cNvSpPr/>
            <p:nvPr/>
          </p:nvSpPr>
          <p:spPr>
            <a:xfrm>
              <a:off x="7729538" y="4002088"/>
              <a:ext cx="11112" cy="19050"/>
            </a:xfrm>
            <a:custGeom>
              <a:avLst/>
              <a:gdLst/>
              <a:ahLst/>
              <a:cxnLst/>
              <a:rect l="l" t="t" r="r" b="b"/>
              <a:pathLst>
                <a:path w="38" h="71" extrusionOk="0">
                  <a:moveTo>
                    <a:pt x="10" y="71"/>
                  </a:moveTo>
                  <a:lnTo>
                    <a:pt x="0" y="61"/>
                  </a:lnTo>
                  <a:lnTo>
                    <a:pt x="38" y="0"/>
                  </a:lnTo>
                  <a:lnTo>
                    <a:pt x="10"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4" name="Google Shape;1544;p15"/>
            <p:cNvSpPr/>
            <p:nvPr/>
          </p:nvSpPr>
          <p:spPr>
            <a:xfrm>
              <a:off x="7729538" y="4002088"/>
              <a:ext cx="11112" cy="19050"/>
            </a:xfrm>
            <a:custGeom>
              <a:avLst/>
              <a:gdLst/>
              <a:ahLst/>
              <a:cxnLst/>
              <a:rect l="l" t="t" r="r" b="b"/>
              <a:pathLst>
                <a:path w="38" h="61" extrusionOk="0">
                  <a:moveTo>
                    <a:pt x="0" y="61"/>
                  </a:moveTo>
                  <a:lnTo>
                    <a:pt x="38" y="0"/>
                  </a:lnTo>
                  <a:lnTo>
                    <a:pt x="25"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5" name="Google Shape;1545;p15"/>
            <p:cNvSpPr/>
            <p:nvPr/>
          </p:nvSpPr>
          <p:spPr>
            <a:xfrm>
              <a:off x="7729538" y="4002088"/>
              <a:ext cx="11112" cy="19050"/>
            </a:xfrm>
            <a:custGeom>
              <a:avLst/>
              <a:gdLst/>
              <a:ahLst/>
              <a:cxnLst/>
              <a:rect l="l" t="t" r="r" b="b"/>
              <a:pathLst>
                <a:path w="38" h="71" extrusionOk="0">
                  <a:moveTo>
                    <a:pt x="10" y="71"/>
                  </a:moveTo>
                  <a:lnTo>
                    <a:pt x="0" y="61"/>
                  </a:lnTo>
                  <a:lnTo>
                    <a:pt x="25" y="0"/>
                  </a:lnTo>
                  <a:lnTo>
                    <a:pt x="38" y="0"/>
                  </a:lnTo>
                  <a:lnTo>
                    <a:pt x="10"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6" name="Google Shape;1546;p15"/>
            <p:cNvSpPr/>
            <p:nvPr/>
          </p:nvSpPr>
          <p:spPr>
            <a:xfrm>
              <a:off x="7729538" y="3983038"/>
              <a:ext cx="11112" cy="19050"/>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7" name="Google Shape;1547;p15"/>
            <p:cNvSpPr/>
            <p:nvPr/>
          </p:nvSpPr>
          <p:spPr>
            <a:xfrm>
              <a:off x="7729538" y="3983038"/>
              <a:ext cx="6350" cy="19050"/>
            </a:xfrm>
            <a:custGeom>
              <a:avLst/>
              <a:gdLst/>
              <a:ahLst/>
              <a:cxnLst/>
              <a:rect l="l" t="t" r="r" b="b"/>
              <a:pathLst>
                <a:path w="25" h="70" extrusionOk="0">
                  <a:moveTo>
                    <a:pt x="25" y="70"/>
                  </a:moveTo>
                  <a:lnTo>
                    <a:pt x="10" y="0"/>
                  </a:lnTo>
                  <a:lnTo>
                    <a:pt x="0" y="9"/>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8" name="Google Shape;1548;p15"/>
            <p:cNvSpPr/>
            <p:nvPr/>
          </p:nvSpPr>
          <p:spPr>
            <a:xfrm>
              <a:off x="7729538" y="3983038"/>
              <a:ext cx="11112" cy="19050"/>
            </a:xfrm>
            <a:custGeom>
              <a:avLst/>
              <a:gdLst/>
              <a:ahLst/>
              <a:cxnLst/>
              <a:rect l="l" t="t" r="r" b="b"/>
              <a:pathLst>
                <a:path w="38" h="70" extrusionOk="0">
                  <a:moveTo>
                    <a:pt x="38" y="70"/>
                  </a:moveTo>
                  <a:lnTo>
                    <a:pt x="25" y="70"/>
                  </a:lnTo>
                  <a:lnTo>
                    <a:pt x="0" y="9"/>
                  </a:lnTo>
                  <a:lnTo>
                    <a:pt x="10"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9" name="Google Shape;1549;p15"/>
            <p:cNvSpPr/>
            <p:nvPr/>
          </p:nvSpPr>
          <p:spPr>
            <a:xfrm>
              <a:off x="7707313" y="3976688"/>
              <a:ext cx="22225" cy="11112"/>
            </a:xfrm>
            <a:custGeom>
              <a:avLst/>
              <a:gdLst/>
              <a:ahLst/>
              <a:cxnLst/>
              <a:rect l="l" t="t" r="r" b="b"/>
              <a:pathLst>
                <a:path w="70" h="39" extrusionOk="0">
                  <a:moveTo>
                    <a:pt x="70" y="30"/>
                  </a:moveTo>
                  <a:lnTo>
                    <a:pt x="60" y="39"/>
                  </a:lnTo>
                  <a:lnTo>
                    <a:pt x="0" y="0"/>
                  </a:lnTo>
                  <a:lnTo>
                    <a:pt x="7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0" name="Google Shape;1550;p15"/>
            <p:cNvSpPr/>
            <p:nvPr/>
          </p:nvSpPr>
          <p:spPr>
            <a:xfrm>
              <a:off x="7707313" y="3976688"/>
              <a:ext cx="22225" cy="11112"/>
            </a:xfrm>
            <a:custGeom>
              <a:avLst/>
              <a:gdLst/>
              <a:ahLst/>
              <a:cxnLst/>
              <a:rect l="l" t="t" r="r" b="b"/>
              <a:pathLst>
                <a:path w="60" h="39" extrusionOk="0">
                  <a:moveTo>
                    <a:pt x="60" y="39"/>
                  </a:moveTo>
                  <a:lnTo>
                    <a:pt x="0" y="0"/>
                  </a:lnTo>
                  <a:lnTo>
                    <a:pt x="0" y="13"/>
                  </a:lnTo>
                  <a:lnTo>
                    <a:pt x="6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1" name="Google Shape;1551;p15"/>
            <p:cNvSpPr/>
            <p:nvPr/>
          </p:nvSpPr>
          <p:spPr>
            <a:xfrm>
              <a:off x="7707313" y="3976688"/>
              <a:ext cx="22225" cy="11112"/>
            </a:xfrm>
            <a:custGeom>
              <a:avLst/>
              <a:gdLst/>
              <a:ahLst/>
              <a:cxnLst/>
              <a:rect l="l" t="t" r="r" b="b"/>
              <a:pathLst>
                <a:path w="70" h="39" extrusionOk="0">
                  <a:moveTo>
                    <a:pt x="70" y="30"/>
                  </a:moveTo>
                  <a:lnTo>
                    <a:pt x="60" y="39"/>
                  </a:lnTo>
                  <a:lnTo>
                    <a:pt x="0" y="13"/>
                  </a:lnTo>
                  <a:lnTo>
                    <a:pt x="0" y="0"/>
                  </a:lnTo>
                  <a:lnTo>
                    <a:pt x="70"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2" name="Google Shape;1552;p15"/>
            <p:cNvSpPr/>
            <p:nvPr/>
          </p:nvSpPr>
          <p:spPr>
            <a:xfrm>
              <a:off x="7707313" y="3878263"/>
              <a:ext cx="6350" cy="98425"/>
            </a:xfrm>
            <a:custGeom>
              <a:avLst/>
              <a:gdLst/>
              <a:ahLst/>
              <a:cxnLst/>
              <a:rect l="l" t="t" r="r" b="b"/>
              <a:pathLst>
                <a:path w="14" h="366" extrusionOk="0">
                  <a:moveTo>
                    <a:pt x="0" y="366"/>
                  </a:moveTo>
                  <a:lnTo>
                    <a:pt x="14"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3" name="Google Shape;1553;p15"/>
            <p:cNvSpPr/>
            <p:nvPr/>
          </p:nvSpPr>
          <p:spPr>
            <a:xfrm>
              <a:off x="7707313" y="3878263"/>
              <a:ext cx="6350" cy="98425"/>
            </a:xfrm>
            <a:custGeom>
              <a:avLst/>
              <a:gdLst/>
              <a:ahLst/>
              <a:cxnLst/>
              <a:rect l="l" t="t" r="r" b="b"/>
              <a:pathLst>
                <a:path w="14" h="366" extrusionOk="0">
                  <a:moveTo>
                    <a:pt x="14" y="366"/>
                  </a:moveTo>
                  <a:lnTo>
                    <a:pt x="0" y="0"/>
                  </a:lnTo>
                  <a:lnTo>
                    <a:pt x="14" y="0"/>
                  </a:lnTo>
                  <a:lnTo>
                    <a:pt x="14"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4" name="Google Shape;1554;p15"/>
            <p:cNvSpPr/>
            <p:nvPr/>
          </p:nvSpPr>
          <p:spPr>
            <a:xfrm>
              <a:off x="7707313" y="38782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55" name="Google Shape;1555;p15"/>
            <p:cNvSpPr/>
            <p:nvPr/>
          </p:nvSpPr>
          <p:spPr>
            <a:xfrm>
              <a:off x="7707313" y="1876425"/>
              <a:ext cx="6350" cy="2001838"/>
            </a:xfrm>
            <a:custGeom>
              <a:avLst/>
              <a:gdLst/>
              <a:ahLst/>
              <a:cxnLst/>
              <a:rect l="l" t="t" r="r" b="b"/>
              <a:pathLst>
                <a:path w="14" h="7330" extrusionOk="0">
                  <a:moveTo>
                    <a:pt x="0" y="7330"/>
                  </a:moveTo>
                  <a:lnTo>
                    <a:pt x="14"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6" name="Google Shape;1556;p15"/>
            <p:cNvSpPr/>
            <p:nvPr/>
          </p:nvSpPr>
          <p:spPr>
            <a:xfrm>
              <a:off x="7707313" y="1876425"/>
              <a:ext cx="6350" cy="2001838"/>
            </a:xfrm>
            <a:custGeom>
              <a:avLst/>
              <a:gdLst/>
              <a:ahLst/>
              <a:cxnLst/>
              <a:rect l="l" t="t" r="r" b="b"/>
              <a:pathLst>
                <a:path w="14" h="7330" extrusionOk="0">
                  <a:moveTo>
                    <a:pt x="14" y="7330"/>
                  </a:moveTo>
                  <a:lnTo>
                    <a:pt x="0" y="0"/>
                  </a:lnTo>
                  <a:lnTo>
                    <a:pt x="14" y="0"/>
                  </a:lnTo>
                  <a:lnTo>
                    <a:pt x="14"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7" name="Google Shape;1557;p15"/>
            <p:cNvSpPr/>
            <p:nvPr/>
          </p:nvSpPr>
          <p:spPr>
            <a:xfrm>
              <a:off x="7707313" y="1876425"/>
              <a:ext cx="6350" cy="200183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58" name="Google Shape;1558;p15"/>
            <p:cNvSpPr/>
            <p:nvPr/>
          </p:nvSpPr>
          <p:spPr>
            <a:xfrm>
              <a:off x="4824413" y="1974850"/>
              <a:ext cx="6350"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9" name="Google Shape;1559;p15"/>
            <p:cNvSpPr/>
            <p:nvPr/>
          </p:nvSpPr>
          <p:spPr>
            <a:xfrm>
              <a:off x="4824413" y="1974850"/>
              <a:ext cx="6350"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0" name="Google Shape;1560;p15"/>
            <p:cNvSpPr/>
            <p:nvPr/>
          </p:nvSpPr>
          <p:spPr>
            <a:xfrm>
              <a:off x="4824413" y="1974850"/>
              <a:ext cx="42862"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61" name="Google Shape;1561;p15"/>
            <p:cNvSpPr/>
            <p:nvPr/>
          </p:nvSpPr>
          <p:spPr>
            <a:xfrm>
              <a:off x="1985963" y="6078538"/>
              <a:ext cx="5721350" cy="4762"/>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2" name="Google Shape;1562;p15"/>
            <p:cNvSpPr/>
            <p:nvPr/>
          </p:nvSpPr>
          <p:spPr>
            <a:xfrm>
              <a:off x="1985963" y="6078538"/>
              <a:ext cx="5721350" cy="4762"/>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3" name="Google Shape;1563;p15"/>
            <p:cNvSpPr/>
            <p:nvPr/>
          </p:nvSpPr>
          <p:spPr>
            <a:xfrm>
              <a:off x="1985963" y="6151563"/>
              <a:ext cx="5721350" cy="6350"/>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4" name="Google Shape;1564;p15"/>
            <p:cNvSpPr/>
            <p:nvPr/>
          </p:nvSpPr>
          <p:spPr>
            <a:xfrm>
              <a:off x="1985963" y="6151563"/>
              <a:ext cx="5721350" cy="6350"/>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5" name="Google Shape;1565;p15"/>
            <p:cNvSpPr/>
            <p:nvPr/>
          </p:nvSpPr>
          <p:spPr>
            <a:xfrm>
              <a:off x="1985963" y="6151563"/>
              <a:ext cx="5721350" cy="6350"/>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66" name="Google Shape;1566;p15"/>
            <p:cNvSpPr/>
            <p:nvPr/>
          </p:nvSpPr>
          <p:spPr>
            <a:xfrm>
              <a:off x="1985963" y="1906588"/>
              <a:ext cx="5721350" cy="4762"/>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7" name="Google Shape;1567;p15"/>
            <p:cNvSpPr/>
            <p:nvPr/>
          </p:nvSpPr>
          <p:spPr>
            <a:xfrm>
              <a:off x="1985963" y="1906588"/>
              <a:ext cx="5721350" cy="4762"/>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8" name="Google Shape;1568;p15"/>
            <p:cNvSpPr/>
            <p:nvPr/>
          </p:nvSpPr>
          <p:spPr>
            <a:xfrm>
              <a:off x="1985963" y="1906588"/>
              <a:ext cx="5721350" cy="47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69" name="Google Shape;1569;p15"/>
            <p:cNvSpPr/>
            <p:nvPr/>
          </p:nvSpPr>
          <p:spPr>
            <a:xfrm>
              <a:off x="1985963" y="1974850"/>
              <a:ext cx="5721350" cy="4763"/>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0" name="Google Shape;1570;p15"/>
            <p:cNvSpPr/>
            <p:nvPr/>
          </p:nvSpPr>
          <p:spPr>
            <a:xfrm>
              <a:off x="1985963" y="1974850"/>
              <a:ext cx="5721350" cy="4763"/>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1" name="Google Shape;1571;p15"/>
            <p:cNvSpPr/>
            <p:nvPr/>
          </p:nvSpPr>
          <p:spPr>
            <a:xfrm>
              <a:off x="1985963" y="1974850"/>
              <a:ext cx="5721350" cy="4763"/>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72" name="Google Shape;1572;p15"/>
            <p:cNvSpPr/>
            <p:nvPr/>
          </p:nvSpPr>
          <p:spPr>
            <a:xfrm>
              <a:off x="4862513" y="1974850"/>
              <a:ext cx="6350"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3" name="Google Shape;1573;p15"/>
            <p:cNvSpPr/>
            <p:nvPr/>
          </p:nvSpPr>
          <p:spPr>
            <a:xfrm>
              <a:off x="4862513" y="1974850"/>
              <a:ext cx="6350"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4" name="Google Shape;1574;p15"/>
            <p:cNvSpPr/>
            <p:nvPr/>
          </p:nvSpPr>
          <p:spPr>
            <a:xfrm>
              <a:off x="4862513" y="1974850"/>
              <a:ext cx="6350"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75" name="Google Shape;1575;p15"/>
            <p:cNvSpPr/>
            <p:nvPr/>
          </p:nvSpPr>
          <p:spPr>
            <a:xfrm>
              <a:off x="2414588" y="1974850"/>
              <a:ext cx="4762"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6" name="Google Shape;1576;p15"/>
            <p:cNvSpPr/>
            <p:nvPr/>
          </p:nvSpPr>
          <p:spPr>
            <a:xfrm>
              <a:off x="2414588" y="1974850"/>
              <a:ext cx="4762"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7" name="Google Shape;1577;p15"/>
            <p:cNvSpPr/>
            <p:nvPr/>
          </p:nvSpPr>
          <p:spPr>
            <a:xfrm>
              <a:off x="2414588" y="1974850"/>
              <a:ext cx="42862"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78" name="Google Shape;1578;p15"/>
            <p:cNvSpPr/>
            <p:nvPr/>
          </p:nvSpPr>
          <p:spPr>
            <a:xfrm>
              <a:off x="2452688" y="1974850"/>
              <a:ext cx="4762"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9" name="Google Shape;1579;p15"/>
            <p:cNvSpPr/>
            <p:nvPr/>
          </p:nvSpPr>
          <p:spPr>
            <a:xfrm>
              <a:off x="2452688" y="1974850"/>
              <a:ext cx="4762"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0" name="Google Shape;1580;p15"/>
            <p:cNvSpPr/>
            <p:nvPr/>
          </p:nvSpPr>
          <p:spPr>
            <a:xfrm>
              <a:off x="2452688" y="1974850"/>
              <a:ext cx="4762" cy="4108450"/>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81" name="Google Shape;1581;p15"/>
            <p:cNvSpPr/>
            <p:nvPr/>
          </p:nvSpPr>
          <p:spPr>
            <a:xfrm>
              <a:off x="1979613" y="4179888"/>
              <a:ext cx="6350" cy="2001837"/>
            </a:xfrm>
            <a:custGeom>
              <a:avLst/>
              <a:gdLst/>
              <a:ahLst/>
              <a:cxnLst/>
              <a:rect l="l" t="t" r="r" b="b"/>
              <a:pathLst>
                <a:path w="13" h="7329" extrusionOk="0">
                  <a:moveTo>
                    <a:pt x="0" y="7329"/>
                  </a:moveTo>
                  <a:lnTo>
                    <a:pt x="13"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2" name="Google Shape;1582;p15"/>
            <p:cNvSpPr/>
            <p:nvPr/>
          </p:nvSpPr>
          <p:spPr>
            <a:xfrm>
              <a:off x="1979613" y="4179888"/>
              <a:ext cx="6350" cy="2001837"/>
            </a:xfrm>
            <a:custGeom>
              <a:avLst/>
              <a:gdLst/>
              <a:ahLst/>
              <a:cxnLst/>
              <a:rect l="l" t="t" r="r" b="b"/>
              <a:pathLst>
                <a:path w="13" h="7329" extrusionOk="0">
                  <a:moveTo>
                    <a:pt x="13" y="7329"/>
                  </a:moveTo>
                  <a:lnTo>
                    <a:pt x="0" y="0"/>
                  </a:lnTo>
                  <a:lnTo>
                    <a:pt x="13" y="0"/>
                  </a:lnTo>
                  <a:lnTo>
                    <a:pt x="13"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3" name="Google Shape;1583;p15"/>
            <p:cNvSpPr/>
            <p:nvPr/>
          </p:nvSpPr>
          <p:spPr>
            <a:xfrm>
              <a:off x="1979613" y="4179888"/>
              <a:ext cx="6350" cy="2001837"/>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84" name="Google Shape;1584;p15"/>
            <p:cNvSpPr/>
            <p:nvPr/>
          </p:nvSpPr>
          <p:spPr>
            <a:xfrm>
              <a:off x="1979613" y="4081463"/>
              <a:ext cx="6350" cy="98425"/>
            </a:xfrm>
            <a:custGeom>
              <a:avLst/>
              <a:gdLst/>
              <a:ahLst/>
              <a:cxnLst/>
              <a:rect l="l" t="t" r="r" b="b"/>
              <a:pathLst>
                <a:path w="13" h="365" extrusionOk="0">
                  <a:moveTo>
                    <a:pt x="0" y="365"/>
                  </a:moveTo>
                  <a:lnTo>
                    <a:pt x="13"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5" name="Google Shape;1585;p15"/>
            <p:cNvSpPr/>
            <p:nvPr/>
          </p:nvSpPr>
          <p:spPr>
            <a:xfrm>
              <a:off x="1979613" y="4081463"/>
              <a:ext cx="6350" cy="98425"/>
            </a:xfrm>
            <a:custGeom>
              <a:avLst/>
              <a:gdLst/>
              <a:ahLst/>
              <a:cxnLst/>
              <a:rect l="l" t="t" r="r" b="b"/>
              <a:pathLst>
                <a:path w="13" h="365" extrusionOk="0">
                  <a:moveTo>
                    <a:pt x="13" y="365"/>
                  </a:moveTo>
                  <a:lnTo>
                    <a:pt x="0" y="0"/>
                  </a:lnTo>
                  <a:lnTo>
                    <a:pt x="13" y="0"/>
                  </a:lnTo>
                  <a:lnTo>
                    <a:pt x="13"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6" name="Google Shape;1586;p15"/>
            <p:cNvSpPr/>
            <p:nvPr/>
          </p:nvSpPr>
          <p:spPr>
            <a:xfrm>
              <a:off x="1979613" y="40814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87" name="Google Shape;1587;p15"/>
            <p:cNvSpPr/>
            <p:nvPr/>
          </p:nvSpPr>
          <p:spPr>
            <a:xfrm>
              <a:off x="1963738" y="4025900"/>
              <a:ext cx="22225" cy="11113"/>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8" name="Google Shape;1588;p15"/>
            <p:cNvSpPr/>
            <p:nvPr/>
          </p:nvSpPr>
          <p:spPr>
            <a:xfrm>
              <a:off x="1963738" y="4032250"/>
              <a:ext cx="22225" cy="4763"/>
            </a:xfrm>
            <a:custGeom>
              <a:avLst/>
              <a:gdLst/>
              <a:ahLst/>
              <a:cxnLst/>
              <a:rect l="l" t="t" r="r" b="b"/>
              <a:pathLst>
                <a:path w="69" h="26" extrusionOk="0">
                  <a:moveTo>
                    <a:pt x="69" y="0"/>
                  </a:moveTo>
                  <a:lnTo>
                    <a:pt x="0" y="15"/>
                  </a:lnTo>
                  <a:lnTo>
                    <a:pt x="9" y="26"/>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9" name="Google Shape;1589;p15"/>
            <p:cNvSpPr/>
            <p:nvPr/>
          </p:nvSpPr>
          <p:spPr>
            <a:xfrm>
              <a:off x="1963738" y="4025900"/>
              <a:ext cx="22225" cy="11113"/>
            </a:xfrm>
            <a:custGeom>
              <a:avLst/>
              <a:gdLst/>
              <a:ahLst/>
              <a:cxnLst/>
              <a:rect l="l" t="t" r="r" b="b"/>
              <a:pathLst>
                <a:path w="69" h="40" extrusionOk="0">
                  <a:moveTo>
                    <a:pt x="69" y="0"/>
                  </a:moveTo>
                  <a:lnTo>
                    <a:pt x="69" y="14"/>
                  </a:lnTo>
                  <a:lnTo>
                    <a:pt x="9" y="40"/>
                  </a:lnTo>
                  <a:lnTo>
                    <a:pt x="0" y="29"/>
                  </a:lnTo>
                  <a:lnTo>
                    <a:pt x="6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0" name="Google Shape;1590;p15"/>
            <p:cNvSpPr/>
            <p:nvPr/>
          </p:nvSpPr>
          <p:spPr>
            <a:xfrm>
              <a:off x="1952625" y="4037013"/>
              <a:ext cx="11113" cy="19050"/>
            </a:xfrm>
            <a:custGeom>
              <a:avLst/>
              <a:gdLst/>
              <a:ahLst/>
              <a:cxnLst/>
              <a:rect l="l" t="t" r="r" b="b"/>
              <a:pathLst>
                <a:path w="38" h="72" extrusionOk="0">
                  <a:moveTo>
                    <a:pt x="29" y="0"/>
                  </a:moveTo>
                  <a:lnTo>
                    <a:pt x="38"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1" name="Google Shape;1591;p15"/>
            <p:cNvSpPr/>
            <p:nvPr/>
          </p:nvSpPr>
          <p:spPr>
            <a:xfrm>
              <a:off x="1952625" y="4037013"/>
              <a:ext cx="11113" cy="19050"/>
            </a:xfrm>
            <a:custGeom>
              <a:avLst/>
              <a:gdLst/>
              <a:ahLst/>
              <a:cxnLst/>
              <a:rect l="l" t="t" r="r" b="b"/>
              <a:pathLst>
                <a:path w="38" h="61" extrusionOk="0">
                  <a:moveTo>
                    <a:pt x="38" y="0"/>
                  </a:moveTo>
                  <a:lnTo>
                    <a:pt x="0" y="61"/>
                  </a:lnTo>
                  <a:lnTo>
                    <a:pt x="14" y="61"/>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2" name="Google Shape;1592;p15"/>
            <p:cNvSpPr/>
            <p:nvPr/>
          </p:nvSpPr>
          <p:spPr>
            <a:xfrm>
              <a:off x="1952625" y="4037013"/>
              <a:ext cx="11113" cy="19050"/>
            </a:xfrm>
            <a:custGeom>
              <a:avLst/>
              <a:gdLst/>
              <a:ahLst/>
              <a:cxnLst/>
              <a:rect l="l" t="t" r="r" b="b"/>
              <a:pathLst>
                <a:path w="38" h="72" extrusionOk="0">
                  <a:moveTo>
                    <a:pt x="29" y="0"/>
                  </a:moveTo>
                  <a:lnTo>
                    <a:pt x="38" y="11"/>
                  </a:lnTo>
                  <a:lnTo>
                    <a:pt x="14"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3" name="Google Shape;1593;p15"/>
            <p:cNvSpPr/>
            <p:nvPr/>
          </p:nvSpPr>
          <p:spPr>
            <a:xfrm>
              <a:off x="1952625" y="4056063"/>
              <a:ext cx="11113" cy="19050"/>
            </a:xfrm>
            <a:custGeom>
              <a:avLst/>
              <a:gdLst/>
              <a:ahLst/>
              <a:cxnLst/>
              <a:rect l="l" t="t" r="r" b="b"/>
              <a:pathLst>
                <a:path w="29" h="70" extrusionOk="0">
                  <a:moveTo>
                    <a:pt x="0" y="0"/>
                  </a:moveTo>
                  <a:lnTo>
                    <a:pt x="14"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4" name="Google Shape;1594;p15"/>
            <p:cNvSpPr/>
            <p:nvPr/>
          </p:nvSpPr>
          <p:spPr>
            <a:xfrm>
              <a:off x="1957388" y="4056063"/>
              <a:ext cx="6350" cy="19050"/>
            </a:xfrm>
            <a:custGeom>
              <a:avLst/>
              <a:gdLst/>
              <a:ahLst/>
              <a:cxnLst/>
              <a:rect l="l" t="t" r="r" b="b"/>
              <a:pathLst>
                <a:path w="24" h="70" extrusionOk="0">
                  <a:moveTo>
                    <a:pt x="0" y="0"/>
                  </a:moveTo>
                  <a:lnTo>
                    <a:pt x="15" y="70"/>
                  </a:lnTo>
                  <a:lnTo>
                    <a:pt x="24"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5" name="Google Shape;1595;p15"/>
            <p:cNvSpPr/>
            <p:nvPr/>
          </p:nvSpPr>
          <p:spPr>
            <a:xfrm>
              <a:off x="1952625" y="4056063"/>
              <a:ext cx="11113" cy="19050"/>
            </a:xfrm>
            <a:custGeom>
              <a:avLst/>
              <a:gdLst/>
              <a:ahLst/>
              <a:cxnLst/>
              <a:rect l="l" t="t" r="r" b="b"/>
              <a:pathLst>
                <a:path w="38" h="70" extrusionOk="0">
                  <a:moveTo>
                    <a:pt x="0" y="0"/>
                  </a:moveTo>
                  <a:lnTo>
                    <a:pt x="14" y="0"/>
                  </a:lnTo>
                  <a:lnTo>
                    <a:pt x="38"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6" name="Google Shape;1596;p15"/>
            <p:cNvSpPr/>
            <p:nvPr/>
          </p:nvSpPr>
          <p:spPr>
            <a:xfrm>
              <a:off x="1963738" y="4070350"/>
              <a:ext cx="22225" cy="11113"/>
            </a:xfrm>
            <a:custGeom>
              <a:avLst/>
              <a:gdLst/>
              <a:ahLst/>
              <a:cxnLst/>
              <a:rect l="l" t="t" r="r" b="b"/>
              <a:pathLst>
                <a:path w="69" h="39" extrusionOk="0">
                  <a:moveTo>
                    <a:pt x="0" y="9"/>
                  </a:moveTo>
                  <a:lnTo>
                    <a:pt x="9" y="0"/>
                  </a:lnTo>
                  <a:lnTo>
                    <a:pt x="69"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7" name="Google Shape;1597;p15"/>
            <p:cNvSpPr/>
            <p:nvPr/>
          </p:nvSpPr>
          <p:spPr>
            <a:xfrm>
              <a:off x="1963738" y="4070350"/>
              <a:ext cx="22225" cy="11113"/>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8" name="Google Shape;1598;p15"/>
            <p:cNvSpPr/>
            <p:nvPr/>
          </p:nvSpPr>
          <p:spPr>
            <a:xfrm>
              <a:off x="1963738" y="4070350"/>
              <a:ext cx="22225" cy="11113"/>
            </a:xfrm>
            <a:custGeom>
              <a:avLst/>
              <a:gdLst/>
              <a:ahLst/>
              <a:cxnLst/>
              <a:rect l="l" t="t" r="r" b="b"/>
              <a:pathLst>
                <a:path w="69" h="39" extrusionOk="0">
                  <a:moveTo>
                    <a:pt x="0" y="9"/>
                  </a:moveTo>
                  <a:lnTo>
                    <a:pt x="9" y="0"/>
                  </a:lnTo>
                  <a:lnTo>
                    <a:pt x="69" y="26"/>
                  </a:lnTo>
                  <a:lnTo>
                    <a:pt x="69"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9" name="Google Shape;1599;p15"/>
            <p:cNvSpPr/>
            <p:nvPr/>
          </p:nvSpPr>
          <p:spPr>
            <a:xfrm>
              <a:off x="1985963" y="4021138"/>
              <a:ext cx="15875" cy="11112"/>
            </a:xfrm>
            <a:custGeom>
              <a:avLst/>
              <a:gdLst/>
              <a:ahLst/>
              <a:cxnLst/>
              <a:rect l="l" t="t" r="r" b="b"/>
              <a:pathLst>
                <a:path w="71" h="30" extrusionOk="0">
                  <a:moveTo>
                    <a:pt x="0" y="30"/>
                  </a:moveTo>
                  <a:lnTo>
                    <a:pt x="0" y="16"/>
                  </a:lnTo>
                  <a:lnTo>
                    <a:pt x="71"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0" name="Google Shape;1600;p15"/>
            <p:cNvSpPr/>
            <p:nvPr/>
          </p:nvSpPr>
          <p:spPr>
            <a:xfrm>
              <a:off x="1985963" y="4021138"/>
              <a:ext cx="15875" cy="4762"/>
            </a:xfrm>
            <a:custGeom>
              <a:avLst/>
              <a:gdLst/>
              <a:ahLst/>
              <a:cxnLst/>
              <a:rect l="l" t="t" r="r" b="b"/>
              <a:pathLst>
                <a:path w="71" h="26" extrusionOk="0">
                  <a:moveTo>
                    <a:pt x="0" y="26"/>
                  </a:moveTo>
                  <a:lnTo>
                    <a:pt x="71" y="10"/>
                  </a:lnTo>
                  <a:lnTo>
                    <a:pt x="62"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1" name="Google Shape;1601;p15"/>
            <p:cNvSpPr/>
            <p:nvPr/>
          </p:nvSpPr>
          <p:spPr>
            <a:xfrm>
              <a:off x="1985963" y="4021138"/>
              <a:ext cx="15875" cy="11112"/>
            </a:xfrm>
            <a:custGeom>
              <a:avLst/>
              <a:gdLst/>
              <a:ahLst/>
              <a:cxnLst/>
              <a:rect l="l" t="t" r="r" b="b"/>
              <a:pathLst>
                <a:path w="71" h="40" extrusionOk="0">
                  <a:moveTo>
                    <a:pt x="0" y="40"/>
                  </a:moveTo>
                  <a:lnTo>
                    <a:pt x="0" y="26"/>
                  </a:lnTo>
                  <a:lnTo>
                    <a:pt x="62" y="0"/>
                  </a:lnTo>
                  <a:lnTo>
                    <a:pt x="71"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2" name="Google Shape;1602;p15"/>
            <p:cNvSpPr/>
            <p:nvPr/>
          </p:nvSpPr>
          <p:spPr>
            <a:xfrm>
              <a:off x="2001838" y="4002088"/>
              <a:ext cx="11112" cy="19050"/>
            </a:xfrm>
            <a:custGeom>
              <a:avLst/>
              <a:gdLst/>
              <a:ahLst/>
              <a:cxnLst/>
              <a:rect l="l" t="t" r="r" b="b"/>
              <a:pathLst>
                <a:path w="38" h="71" extrusionOk="0">
                  <a:moveTo>
                    <a:pt x="9" y="71"/>
                  </a:moveTo>
                  <a:lnTo>
                    <a:pt x="0" y="61"/>
                  </a:lnTo>
                  <a:lnTo>
                    <a:pt x="38" y="0"/>
                  </a:lnTo>
                  <a:lnTo>
                    <a:pt x="9"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3" name="Google Shape;1603;p15"/>
            <p:cNvSpPr/>
            <p:nvPr/>
          </p:nvSpPr>
          <p:spPr>
            <a:xfrm>
              <a:off x="2001838" y="4002088"/>
              <a:ext cx="11112" cy="19050"/>
            </a:xfrm>
            <a:custGeom>
              <a:avLst/>
              <a:gdLst/>
              <a:ahLst/>
              <a:cxnLst/>
              <a:rect l="l" t="t" r="r" b="b"/>
              <a:pathLst>
                <a:path w="38" h="61" extrusionOk="0">
                  <a:moveTo>
                    <a:pt x="0" y="61"/>
                  </a:moveTo>
                  <a:lnTo>
                    <a:pt x="38" y="0"/>
                  </a:lnTo>
                  <a:lnTo>
                    <a:pt x="24"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4" name="Google Shape;1604;p15"/>
            <p:cNvSpPr/>
            <p:nvPr/>
          </p:nvSpPr>
          <p:spPr>
            <a:xfrm>
              <a:off x="2001838" y="4002088"/>
              <a:ext cx="11112" cy="19050"/>
            </a:xfrm>
            <a:custGeom>
              <a:avLst/>
              <a:gdLst/>
              <a:ahLst/>
              <a:cxnLst/>
              <a:rect l="l" t="t" r="r" b="b"/>
              <a:pathLst>
                <a:path w="38" h="71" extrusionOk="0">
                  <a:moveTo>
                    <a:pt x="9" y="71"/>
                  </a:moveTo>
                  <a:lnTo>
                    <a:pt x="0" y="61"/>
                  </a:lnTo>
                  <a:lnTo>
                    <a:pt x="24" y="0"/>
                  </a:lnTo>
                  <a:lnTo>
                    <a:pt x="38" y="0"/>
                  </a:lnTo>
                  <a:lnTo>
                    <a:pt x="9"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5" name="Google Shape;1605;p15"/>
            <p:cNvSpPr/>
            <p:nvPr/>
          </p:nvSpPr>
          <p:spPr>
            <a:xfrm>
              <a:off x="2001838" y="3983038"/>
              <a:ext cx="11112" cy="19050"/>
            </a:xfrm>
            <a:custGeom>
              <a:avLst/>
              <a:gdLst/>
              <a:ahLst/>
              <a:cxnLst/>
              <a:rect l="l" t="t" r="r" b="b"/>
              <a:pathLst>
                <a:path w="29" h="70" extrusionOk="0">
                  <a:moveTo>
                    <a:pt x="29" y="70"/>
                  </a:moveTo>
                  <a:lnTo>
                    <a:pt x="15"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6" name="Google Shape;1606;p15"/>
            <p:cNvSpPr/>
            <p:nvPr/>
          </p:nvSpPr>
          <p:spPr>
            <a:xfrm>
              <a:off x="2001838" y="3983038"/>
              <a:ext cx="6350" cy="19050"/>
            </a:xfrm>
            <a:custGeom>
              <a:avLst/>
              <a:gdLst/>
              <a:ahLst/>
              <a:cxnLst/>
              <a:rect l="l" t="t" r="r" b="b"/>
              <a:pathLst>
                <a:path w="24" h="70" extrusionOk="0">
                  <a:moveTo>
                    <a:pt x="24" y="70"/>
                  </a:moveTo>
                  <a:lnTo>
                    <a:pt x="9" y="0"/>
                  </a:lnTo>
                  <a:lnTo>
                    <a:pt x="0" y="9"/>
                  </a:lnTo>
                  <a:lnTo>
                    <a:pt x="24"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7" name="Google Shape;1607;p15"/>
            <p:cNvSpPr/>
            <p:nvPr/>
          </p:nvSpPr>
          <p:spPr>
            <a:xfrm>
              <a:off x="2001838" y="3983038"/>
              <a:ext cx="11112" cy="19050"/>
            </a:xfrm>
            <a:custGeom>
              <a:avLst/>
              <a:gdLst/>
              <a:ahLst/>
              <a:cxnLst/>
              <a:rect l="l" t="t" r="r" b="b"/>
              <a:pathLst>
                <a:path w="38" h="70" extrusionOk="0">
                  <a:moveTo>
                    <a:pt x="38" y="70"/>
                  </a:moveTo>
                  <a:lnTo>
                    <a:pt x="24" y="70"/>
                  </a:lnTo>
                  <a:lnTo>
                    <a:pt x="0" y="9"/>
                  </a:lnTo>
                  <a:lnTo>
                    <a:pt x="9"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8" name="Google Shape;1608;p15"/>
            <p:cNvSpPr/>
            <p:nvPr/>
          </p:nvSpPr>
          <p:spPr>
            <a:xfrm>
              <a:off x="1985963" y="3976688"/>
              <a:ext cx="15875" cy="11112"/>
            </a:xfrm>
            <a:custGeom>
              <a:avLst/>
              <a:gdLst/>
              <a:ahLst/>
              <a:cxnLst/>
              <a:rect l="l" t="t" r="r" b="b"/>
              <a:pathLst>
                <a:path w="71" h="39" extrusionOk="0">
                  <a:moveTo>
                    <a:pt x="71" y="30"/>
                  </a:moveTo>
                  <a:lnTo>
                    <a:pt x="62" y="39"/>
                  </a:lnTo>
                  <a:lnTo>
                    <a:pt x="0" y="0"/>
                  </a:lnTo>
                  <a:lnTo>
                    <a:pt x="71"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9" name="Google Shape;1609;p15"/>
            <p:cNvSpPr/>
            <p:nvPr/>
          </p:nvSpPr>
          <p:spPr>
            <a:xfrm>
              <a:off x="1985963" y="3976688"/>
              <a:ext cx="15875" cy="11112"/>
            </a:xfrm>
            <a:custGeom>
              <a:avLst/>
              <a:gdLst/>
              <a:ahLst/>
              <a:cxnLst/>
              <a:rect l="l" t="t" r="r" b="b"/>
              <a:pathLst>
                <a:path w="62" h="39" extrusionOk="0">
                  <a:moveTo>
                    <a:pt x="62" y="39"/>
                  </a:moveTo>
                  <a:lnTo>
                    <a:pt x="0" y="0"/>
                  </a:lnTo>
                  <a:lnTo>
                    <a:pt x="0" y="13"/>
                  </a:lnTo>
                  <a:lnTo>
                    <a:pt x="62"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0" name="Google Shape;1610;p15"/>
            <p:cNvSpPr/>
            <p:nvPr/>
          </p:nvSpPr>
          <p:spPr>
            <a:xfrm>
              <a:off x="1985963" y="3976688"/>
              <a:ext cx="15875" cy="11112"/>
            </a:xfrm>
            <a:custGeom>
              <a:avLst/>
              <a:gdLst/>
              <a:ahLst/>
              <a:cxnLst/>
              <a:rect l="l" t="t" r="r" b="b"/>
              <a:pathLst>
                <a:path w="71" h="39" extrusionOk="0">
                  <a:moveTo>
                    <a:pt x="71" y="30"/>
                  </a:moveTo>
                  <a:lnTo>
                    <a:pt x="62" y="39"/>
                  </a:lnTo>
                  <a:lnTo>
                    <a:pt x="0" y="13"/>
                  </a:lnTo>
                  <a:lnTo>
                    <a:pt x="0" y="0"/>
                  </a:lnTo>
                  <a:lnTo>
                    <a:pt x="71"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1" name="Google Shape;1611;p15"/>
            <p:cNvSpPr/>
            <p:nvPr/>
          </p:nvSpPr>
          <p:spPr>
            <a:xfrm>
              <a:off x="1979613" y="3878263"/>
              <a:ext cx="6350" cy="98425"/>
            </a:xfrm>
            <a:custGeom>
              <a:avLst/>
              <a:gdLst/>
              <a:ahLst/>
              <a:cxnLst/>
              <a:rect l="l" t="t" r="r" b="b"/>
              <a:pathLst>
                <a:path w="13" h="366" extrusionOk="0">
                  <a:moveTo>
                    <a:pt x="0" y="366"/>
                  </a:moveTo>
                  <a:lnTo>
                    <a:pt x="13"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2" name="Google Shape;1612;p15"/>
            <p:cNvSpPr/>
            <p:nvPr/>
          </p:nvSpPr>
          <p:spPr>
            <a:xfrm>
              <a:off x="1979613" y="3878263"/>
              <a:ext cx="6350" cy="98425"/>
            </a:xfrm>
            <a:custGeom>
              <a:avLst/>
              <a:gdLst/>
              <a:ahLst/>
              <a:cxnLst/>
              <a:rect l="l" t="t" r="r" b="b"/>
              <a:pathLst>
                <a:path w="13" h="366" extrusionOk="0">
                  <a:moveTo>
                    <a:pt x="13" y="366"/>
                  </a:moveTo>
                  <a:lnTo>
                    <a:pt x="0" y="0"/>
                  </a:lnTo>
                  <a:lnTo>
                    <a:pt x="13" y="0"/>
                  </a:lnTo>
                  <a:lnTo>
                    <a:pt x="13"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3" name="Google Shape;1613;p15"/>
            <p:cNvSpPr/>
            <p:nvPr/>
          </p:nvSpPr>
          <p:spPr>
            <a:xfrm>
              <a:off x="1979613" y="38782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14" name="Google Shape;1614;p15"/>
            <p:cNvSpPr/>
            <p:nvPr/>
          </p:nvSpPr>
          <p:spPr>
            <a:xfrm>
              <a:off x="1979613" y="1876425"/>
              <a:ext cx="6350" cy="2001838"/>
            </a:xfrm>
            <a:custGeom>
              <a:avLst/>
              <a:gdLst/>
              <a:ahLst/>
              <a:cxnLst/>
              <a:rect l="l" t="t" r="r" b="b"/>
              <a:pathLst>
                <a:path w="13" h="7330" extrusionOk="0">
                  <a:moveTo>
                    <a:pt x="0" y="7330"/>
                  </a:moveTo>
                  <a:lnTo>
                    <a:pt x="13"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5" name="Google Shape;1615;p15"/>
            <p:cNvSpPr/>
            <p:nvPr/>
          </p:nvSpPr>
          <p:spPr>
            <a:xfrm>
              <a:off x="1979613" y="1876425"/>
              <a:ext cx="6350" cy="2001838"/>
            </a:xfrm>
            <a:custGeom>
              <a:avLst/>
              <a:gdLst/>
              <a:ahLst/>
              <a:cxnLst/>
              <a:rect l="l" t="t" r="r" b="b"/>
              <a:pathLst>
                <a:path w="13" h="7330" extrusionOk="0">
                  <a:moveTo>
                    <a:pt x="13" y="7330"/>
                  </a:moveTo>
                  <a:lnTo>
                    <a:pt x="0" y="0"/>
                  </a:lnTo>
                  <a:lnTo>
                    <a:pt x="13" y="0"/>
                  </a:lnTo>
                  <a:lnTo>
                    <a:pt x="13"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6" name="Google Shape;1616;p15"/>
            <p:cNvSpPr/>
            <p:nvPr/>
          </p:nvSpPr>
          <p:spPr>
            <a:xfrm>
              <a:off x="1979613" y="1876425"/>
              <a:ext cx="6350" cy="200183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17" name="Google Shape;1617;p15"/>
            <p:cNvSpPr/>
            <p:nvPr/>
          </p:nvSpPr>
          <p:spPr>
            <a:xfrm>
              <a:off x="7273925" y="1974850"/>
              <a:ext cx="4763"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8" name="Google Shape;1618;p15"/>
            <p:cNvSpPr/>
            <p:nvPr/>
          </p:nvSpPr>
          <p:spPr>
            <a:xfrm>
              <a:off x="7273925" y="1974850"/>
              <a:ext cx="4763"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9" name="Google Shape;1619;p15"/>
            <p:cNvSpPr/>
            <p:nvPr/>
          </p:nvSpPr>
          <p:spPr>
            <a:xfrm>
              <a:off x="7235825" y="1974850"/>
              <a:ext cx="42863"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20" name="Google Shape;1620;p15"/>
            <p:cNvSpPr/>
            <p:nvPr/>
          </p:nvSpPr>
          <p:spPr>
            <a:xfrm>
              <a:off x="7235825" y="1974850"/>
              <a:ext cx="4763"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1" name="Google Shape;1621;p15"/>
            <p:cNvSpPr/>
            <p:nvPr/>
          </p:nvSpPr>
          <p:spPr>
            <a:xfrm>
              <a:off x="7235825" y="1974850"/>
              <a:ext cx="4763"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2" name="Google Shape;1622;p15"/>
            <p:cNvSpPr/>
            <p:nvPr/>
          </p:nvSpPr>
          <p:spPr>
            <a:xfrm>
              <a:off x="7235825" y="1974850"/>
              <a:ext cx="4763" cy="4108450"/>
            </a:xfrm>
            <a:prstGeom prst="rect">
              <a:avLst/>
            </a:prstGeom>
            <a:solidFill>
              <a:srgbClr val="CECECE"/>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23" name="Google Shape;1623;p15"/>
            <p:cNvSpPr/>
            <p:nvPr/>
          </p:nvSpPr>
          <p:spPr>
            <a:xfrm>
              <a:off x="6954838" y="4243388"/>
              <a:ext cx="160337" cy="176212"/>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4" name="Google Shape;1624;p15"/>
            <p:cNvSpPr/>
            <p:nvPr/>
          </p:nvSpPr>
          <p:spPr>
            <a:xfrm>
              <a:off x="6961188" y="4243388"/>
              <a:ext cx="158750" cy="1762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5" name="Google Shape;1625;p15"/>
            <p:cNvSpPr/>
            <p:nvPr/>
          </p:nvSpPr>
          <p:spPr>
            <a:xfrm>
              <a:off x="6954838" y="4243388"/>
              <a:ext cx="165100" cy="176212"/>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6" name="Google Shape;1626;p15"/>
            <p:cNvSpPr/>
            <p:nvPr/>
          </p:nvSpPr>
          <p:spPr>
            <a:xfrm>
              <a:off x="6916738" y="441960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7" name="Google Shape;1627;p15"/>
            <p:cNvSpPr/>
            <p:nvPr/>
          </p:nvSpPr>
          <p:spPr>
            <a:xfrm>
              <a:off x="6916738" y="441960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8" name="Google Shape;1628;p15"/>
            <p:cNvSpPr/>
            <p:nvPr/>
          </p:nvSpPr>
          <p:spPr>
            <a:xfrm>
              <a:off x="6916738" y="4386263"/>
              <a:ext cx="38100" cy="77787"/>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9" name="Google Shape;1629;p15"/>
            <p:cNvSpPr/>
            <p:nvPr/>
          </p:nvSpPr>
          <p:spPr>
            <a:xfrm>
              <a:off x="6916738" y="4386263"/>
              <a:ext cx="38100" cy="77787"/>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0" name="Google Shape;1630;p15"/>
            <p:cNvSpPr/>
            <p:nvPr/>
          </p:nvSpPr>
          <p:spPr>
            <a:xfrm>
              <a:off x="6954838" y="4135438"/>
              <a:ext cx="160337" cy="1762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1" name="Google Shape;1631;p15"/>
            <p:cNvSpPr/>
            <p:nvPr/>
          </p:nvSpPr>
          <p:spPr>
            <a:xfrm>
              <a:off x="6961188" y="4135438"/>
              <a:ext cx="158750" cy="1762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2" name="Google Shape;1632;p15"/>
            <p:cNvSpPr/>
            <p:nvPr/>
          </p:nvSpPr>
          <p:spPr>
            <a:xfrm>
              <a:off x="6954838" y="4135438"/>
              <a:ext cx="165100" cy="1762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3" name="Google Shape;1633;p15"/>
            <p:cNvSpPr/>
            <p:nvPr/>
          </p:nvSpPr>
          <p:spPr>
            <a:xfrm>
              <a:off x="6916738" y="431165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4" name="Google Shape;1634;p15"/>
            <p:cNvSpPr/>
            <p:nvPr/>
          </p:nvSpPr>
          <p:spPr>
            <a:xfrm>
              <a:off x="6916738" y="431165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5" name="Google Shape;1635;p15"/>
            <p:cNvSpPr/>
            <p:nvPr/>
          </p:nvSpPr>
          <p:spPr>
            <a:xfrm>
              <a:off x="6916738" y="4278313"/>
              <a:ext cx="38100" cy="77787"/>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6" name="Google Shape;1636;p15"/>
            <p:cNvSpPr/>
            <p:nvPr/>
          </p:nvSpPr>
          <p:spPr>
            <a:xfrm>
              <a:off x="6916738" y="4278313"/>
              <a:ext cx="38100" cy="77787"/>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7" name="Google Shape;1637;p15"/>
            <p:cNvSpPr/>
            <p:nvPr/>
          </p:nvSpPr>
          <p:spPr>
            <a:xfrm>
              <a:off x="6954838" y="402590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8" name="Google Shape;1638;p15"/>
            <p:cNvSpPr/>
            <p:nvPr/>
          </p:nvSpPr>
          <p:spPr>
            <a:xfrm>
              <a:off x="6961188" y="402590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9" name="Google Shape;1639;p15"/>
            <p:cNvSpPr/>
            <p:nvPr/>
          </p:nvSpPr>
          <p:spPr>
            <a:xfrm>
              <a:off x="6954838" y="402590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0" name="Google Shape;1640;p15"/>
            <p:cNvSpPr/>
            <p:nvPr/>
          </p:nvSpPr>
          <p:spPr>
            <a:xfrm>
              <a:off x="6916738" y="420370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1" name="Google Shape;1641;p15"/>
            <p:cNvSpPr/>
            <p:nvPr/>
          </p:nvSpPr>
          <p:spPr>
            <a:xfrm>
              <a:off x="6916738" y="420370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2" name="Google Shape;1642;p15"/>
            <p:cNvSpPr/>
            <p:nvPr/>
          </p:nvSpPr>
          <p:spPr>
            <a:xfrm>
              <a:off x="6916738" y="4168775"/>
              <a:ext cx="38100" cy="79375"/>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3" name="Google Shape;1643;p15"/>
            <p:cNvSpPr/>
            <p:nvPr/>
          </p:nvSpPr>
          <p:spPr>
            <a:xfrm>
              <a:off x="6916738" y="4168775"/>
              <a:ext cx="38100" cy="79375"/>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4" name="Google Shape;1644;p15"/>
            <p:cNvSpPr/>
            <p:nvPr/>
          </p:nvSpPr>
          <p:spPr>
            <a:xfrm>
              <a:off x="6954838" y="391795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5" name="Google Shape;1645;p15"/>
            <p:cNvSpPr/>
            <p:nvPr/>
          </p:nvSpPr>
          <p:spPr>
            <a:xfrm>
              <a:off x="6961188" y="391795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6" name="Google Shape;1646;p15"/>
            <p:cNvSpPr/>
            <p:nvPr/>
          </p:nvSpPr>
          <p:spPr>
            <a:xfrm>
              <a:off x="6954838" y="391795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7" name="Google Shape;1647;p15"/>
            <p:cNvSpPr/>
            <p:nvPr/>
          </p:nvSpPr>
          <p:spPr>
            <a:xfrm>
              <a:off x="6916738" y="4095750"/>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8" name="Google Shape;1648;p15"/>
            <p:cNvSpPr/>
            <p:nvPr/>
          </p:nvSpPr>
          <p:spPr>
            <a:xfrm>
              <a:off x="6916738" y="4095750"/>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9" name="Google Shape;1649;p15"/>
            <p:cNvSpPr/>
            <p:nvPr/>
          </p:nvSpPr>
          <p:spPr>
            <a:xfrm>
              <a:off x="6916738" y="4060825"/>
              <a:ext cx="38100"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0" name="Google Shape;1650;p15"/>
            <p:cNvSpPr/>
            <p:nvPr/>
          </p:nvSpPr>
          <p:spPr>
            <a:xfrm>
              <a:off x="6916738" y="4060825"/>
              <a:ext cx="38100"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1" name="Google Shape;1651;p15"/>
            <p:cNvSpPr/>
            <p:nvPr/>
          </p:nvSpPr>
          <p:spPr>
            <a:xfrm>
              <a:off x="6954838" y="381000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2" name="Google Shape;1652;p15"/>
            <p:cNvSpPr/>
            <p:nvPr/>
          </p:nvSpPr>
          <p:spPr>
            <a:xfrm>
              <a:off x="6961188" y="381000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3" name="Google Shape;1653;p15"/>
            <p:cNvSpPr/>
            <p:nvPr/>
          </p:nvSpPr>
          <p:spPr>
            <a:xfrm>
              <a:off x="6954838" y="381000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4" name="Google Shape;1654;p15"/>
            <p:cNvSpPr/>
            <p:nvPr/>
          </p:nvSpPr>
          <p:spPr>
            <a:xfrm>
              <a:off x="6916738" y="3987800"/>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5" name="Google Shape;1655;p15"/>
            <p:cNvSpPr/>
            <p:nvPr/>
          </p:nvSpPr>
          <p:spPr>
            <a:xfrm>
              <a:off x="6916738" y="3987800"/>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6" name="Google Shape;1656;p15"/>
            <p:cNvSpPr/>
            <p:nvPr/>
          </p:nvSpPr>
          <p:spPr>
            <a:xfrm>
              <a:off x="6916738" y="3952875"/>
              <a:ext cx="38100" cy="7937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7" name="Google Shape;1657;p15"/>
            <p:cNvSpPr/>
            <p:nvPr/>
          </p:nvSpPr>
          <p:spPr>
            <a:xfrm>
              <a:off x="6916738" y="3952875"/>
              <a:ext cx="38100" cy="7937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8" name="Google Shape;1658;p15"/>
            <p:cNvSpPr/>
            <p:nvPr/>
          </p:nvSpPr>
          <p:spPr>
            <a:xfrm>
              <a:off x="6954838" y="370205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9" name="Google Shape;1659;p15"/>
            <p:cNvSpPr/>
            <p:nvPr/>
          </p:nvSpPr>
          <p:spPr>
            <a:xfrm>
              <a:off x="6961188" y="370205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0" name="Google Shape;1660;p15"/>
            <p:cNvSpPr/>
            <p:nvPr/>
          </p:nvSpPr>
          <p:spPr>
            <a:xfrm>
              <a:off x="6954838" y="370205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1" name="Google Shape;1661;p15"/>
            <p:cNvSpPr/>
            <p:nvPr/>
          </p:nvSpPr>
          <p:spPr>
            <a:xfrm>
              <a:off x="6916738" y="387826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2" name="Google Shape;1662;p15"/>
            <p:cNvSpPr/>
            <p:nvPr/>
          </p:nvSpPr>
          <p:spPr>
            <a:xfrm>
              <a:off x="6916738" y="387826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3" name="Google Shape;1663;p15"/>
            <p:cNvSpPr/>
            <p:nvPr/>
          </p:nvSpPr>
          <p:spPr>
            <a:xfrm>
              <a:off x="6916738" y="3844925"/>
              <a:ext cx="38100" cy="77788"/>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4" name="Google Shape;1664;p15"/>
            <p:cNvSpPr/>
            <p:nvPr/>
          </p:nvSpPr>
          <p:spPr>
            <a:xfrm>
              <a:off x="6916738" y="3844925"/>
              <a:ext cx="38100" cy="77788"/>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5" name="Google Shape;1665;p15"/>
            <p:cNvSpPr/>
            <p:nvPr/>
          </p:nvSpPr>
          <p:spPr>
            <a:xfrm>
              <a:off x="6954838" y="359410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6" name="Google Shape;1666;p15"/>
            <p:cNvSpPr/>
            <p:nvPr/>
          </p:nvSpPr>
          <p:spPr>
            <a:xfrm>
              <a:off x="6961188" y="359410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7" name="Google Shape;1667;p15"/>
            <p:cNvSpPr/>
            <p:nvPr/>
          </p:nvSpPr>
          <p:spPr>
            <a:xfrm>
              <a:off x="6954838" y="359410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8" name="Google Shape;1668;p15"/>
            <p:cNvSpPr/>
            <p:nvPr/>
          </p:nvSpPr>
          <p:spPr>
            <a:xfrm>
              <a:off x="6916738" y="377031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9" name="Google Shape;1669;p15"/>
            <p:cNvSpPr/>
            <p:nvPr/>
          </p:nvSpPr>
          <p:spPr>
            <a:xfrm>
              <a:off x="6916738" y="377031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0" name="Google Shape;1670;p15"/>
            <p:cNvSpPr/>
            <p:nvPr/>
          </p:nvSpPr>
          <p:spPr>
            <a:xfrm>
              <a:off x="6916738" y="3741738"/>
              <a:ext cx="38100" cy="7302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1" name="Google Shape;1671;p15"/>
            <p:cNvSpPr/>
            <p:nvPr/>
          </p:nvSpPr>
          <p:spPr>
            <a:xfrm>
              <a:off x="6916738" y="3741738"/>
              <a:ext cx="38100" cy="7302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2" name="Google Shape;1672;p15"/>
            <p:cNvSpPr/>
            <p:nvPr/>
          </p:nvSpPr>
          <p:spPr>
            <a:xfrm>
              <a:off x="6954838" y="348615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3" name="Google Shape;1673;p15"/>
            <p:cNvSpPr/>
            <p:nvPr/>
          </p:nvSpPr>
          <p:spPr>
            <a:xfrm>
              <a:off x="6961188" y="348615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4" name="Google Shape;1674;p15"/>
            <p:cNvSpPr/>
            <p:nvPr/>
          </p:nvSpPr>
          <p:spPr>
            <a:xfrm>
              <a:off x="6954838" y="348615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5" name="Google Shape;1675;p15"/>
            <p:cNvSpPr/>
            <p:nvPr/>
          </p:nvSpPr>
          <p:spPr>
            <a:xfrm>
              <a:off x="6916738" y="366236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6" name="Google Shape;1676;p15"/>
            <p:cNvSpPr/>
            <p:nvPr/>
          </p:nvSpPr>
          <p:spPr>
            <a:xfrm>
              <a:off x="6916738" y="366236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7" name="Google Shape;1677;p15"/>
            <p:cNvSpPr/>
            <p:nvPr/>
          </p:nvSpPr>
          <p:spPr>
            <a:xfrm>
              <a:off x="6916738" y="3632200"/>
              <a:ext cx="38100" cy="74613"/>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8" name="Google Shape;1678;p15"/>
            <p:cNvSpPr/>
            <p:nvPr/>
          </p:nvSpPr>
          <p:spPr>
            <a:xfrm>
              <a:off x="6916738" y="3632200"/>
              <a:ext cx="38100" cy="74613"/>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9" name="Google Shape;1679;p15"/>
            <p:cNvSpPr/>
            <p:nvPr/>
          </p:nvSpPr>
          <p:spPr>
            <a:xfrm>
              <a:off x="6954838" y="3376613"/>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0" name="Google Shape;1680;p15"/>
            <p:cNvSpPr/>
            <p:nvPr/>
          </p:nvSpPr>
          <p:spPr>
            <a:xfrm>
              <a:off x="6961188" y="3376613"/>
              <a:ext cx="158750" cy="17780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1" name="Google Shape;1681;p15"/>
            <p:cNvSpPr/>
            <p:nvPr/>
          </p:nvSpPr>
          <p:spPr>
            <a:xfrm>
              <a:off x="6954838" y="3376613"/>
              <a:ext cx="165100" cy="177800"/>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2" name="Google Shape;1682;p15"/>
            <p:cNvSpPr/>
            <p:nvPr/>
          </p:nvSpPr>
          <p:spPr>
            <a:xfrm>
              <a:off x="6916738" y="3554413"/>
              <a:ext cx="77787" cy="44450"/>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3" name="Google Shape;1683;p15"/>
            <p:cNvSpPr/>
            <p:nvPr/>
          </p:nvSpPr>
          <p:spPr>
            <a:xfrm>
              <a:off x="6916738" y="3554413"/>
              <a:ext cx="77787" cy="44450"/>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4" name="Google Shape;1684;p15"/>
            <p:cNvSpPr/>
            <p:nvPr/>
          </p:nvSpPr>
          <p:spPr>
            <a:xfrm>
              <a:off x="6916738" y="3524250"/>
              <a:ext cx="38100" cy="74613"/>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5" name="Google Shape;1685;p15"/>
            <p:cNvSpPr/>
            <p:nvPr/>
          </p:nvSpPr>
          <p:spPr>
            <a:xfrm>
              <a:off x="6916738" y="3524250"/>
              <a:ext cx="38100" cy="74613"/>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6" name="Google Shape;1686;p15"/>
            <p:cNvSpPr/>
            <p:nvPr/>
          </p:nvSpPr>
          <p:spPr>
            <a:xfrm>
              <a:off x="6954838" y="3273425"/>
              <a:ext cx="160337" cy="17303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7" name="Google Shape;1687;p15"/>
            <p:cNvSpPr/>
            <p:nvPr/>
          </p:nvSpPr>
          <p:spPr>
            <a:xfrm>
              <a:off x="6961188" y="3273425"/>
              <a:ext cx="158750" cy="17303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8" name="Google Shape;1688;p15"/>
            <p:cNvSpPr/>
            <p:nvPr/>
          </p:nvSpPr>
          <p:spPr>
            <a:xfrm>
              <a:off x="6954838" y="3273425"/>
              <a:ext cx="165100" cy="17303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9" name="Google Shape;1689;p15"/>
            <p:cNvSpPr/>
            <p:nvPr/>
          </p:nvSpPr>
          <p:spPr>
            <a:xfrm>
              <a:off x="6916738" y="3446463"/>
              <a:ext cx="77787" cy="44450"/>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0" name="Google Shape;1690;p15"/>
            <p:cNvSpPr/>
            <p:nvPr/>
          </p:nvSpPr>
          <p:spPr>
            <a:xfrm>
              <a:off x="6916738" y="3446463"/>
              <a:ext cx="77787" cy="44450"/>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1" name="Google Shape;1691;p15"/>
            <p:cNvSpPr/>
            <p:nvPr/>
          </p:nvSpPr>
          <p:spPr>
            <a:xfrm>
              <a:off x="6916738" y="3416300"/>
              <a:ext cx="38100" cy="74613"/>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2" name="Google Shape;1692;p15"/>
            <p:cNvSpPr/>
            <p:nvPr/>
          </p:nvSpPr>
          <p:spPr>
            <a:xfrm>
              <a:off x="6916738" y="3416300"/>
              <a:ext cx="38100" cy="74613"/>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3" name="Google Shape;1693;p15"/>
            <p:cNvSpPr/>
            <p:nvPr/>
          </p:nvSpPr>
          <p:spPr>
            <a:xfrm>
              <a:off x="6954838" y="3165475"/>
              <a:ext cx="160337" cy="17303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4" name="Google Shape;1694;p15"/>
            <p:cNvSpPr/>
            <p:nvPr/>
          </p:nvSpPr>
          <p:spPr>
            <a:xfrm>
              <a:off x="6961188" y="3165475"/>
              <a:ext cx="158750" cy="17303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5" name="Google Shape;1695;p15"/>
            <p:cNvSpPr/>
            <p:nvPr/>
          </p:nvSpPr>
          <p:spPr>
            <a:xfrm>
              <a:off x="6954838" y="3165475"/>
              <a:ext cx="165100" cy="17303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6" name="Google Shape;1696;p15"/>
            <p:cNvSpPr/>
            <p:nvPr/>
          </p:nvSpPr>
          <p:spPr>
            <a:xfrm>
              <a:off x="6916738" y="3338513"/>
              <a:ext cx="77787" cy="42862"/>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7" name="Google Shape;1697;p15"/>
            <p:cNvSpPr/>
            <p:nvPr/>
          </p:nvSpPr>
          <p:spPr>
            <a:xfrm>
              <a:off x="6916738" y="3338513"/>
              <a:ext cx="77787" cy="42862"/>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8" name="Google Shape;1698;p15"/>
            <p:cNvSpPr/>
            <p:nvPr/>
          </p:nvSpPr>
          <p:spPr>
            <a:xfrm>
              <a:off x="6916738" y="330835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9" name="Google Shape;1699;p15"/>
            <p:cNvSpPr/>
            <p:nvPr/>
          </p:nvSpPr>
          <p:spPr>
            <a:xfrm>
              <a:off x="6916738" y="330835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0" name="Google Shape;1700;p15"/>
            <p:cNvSpPr/>
            <p:nvPr/>
          </p:nvSpPr>
          <p:spPr>
            <a:xfrm>
              <a:off x="6954838" y="3057525"/>
              <a:ext cx="160337" cy="17145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1" name="Google Shape;1701;p15"/>
            <p:cNvSpPr/>
            <p:nvPr/>
          </p:nvSpPr>
          <p:spPr>
            <a:xfrm>
              <a:off x="6961188" y="3057525"/>
              <a:ext cx="158750" cy="171450"/>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2" name="Google Shape;1702;p15"/>
            <p:cNvSpPr/>
            <p:nvPr/>
          </p:nvSpPr>
          <p:spPr>
            <a:xfrm>
              <a:off x="6954838" y="3057525"/>
              <a:ext cx="165100" cy="171450"/>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3" name="Google Shape;1703;p15"/>
            <p:cNvSpPr/>
            <p:nvPr/>
          </p:nvSpPr>
          <p:spPr>
            <a:xfrm>
              <a:off x="6916738" y="322897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4" name="Google Shape;1704;p15"/>
            <p:cNvSpPr/>
            <p:nvPr/>
          </p:nvSpPr>
          <p:spPr>
            <a:xfrm>
              <a:off x="6916738" y="322897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5" name="Google Shape;1705;p15"/>
            <p:cNvSpPr/>
            <p:nvPr/>
          </p:nvSpPr>
          <p:spPr>
            <a:xfrm>
              <a:off x="6916738" y="320040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6" name="Google Shape;1706;p15"/>
            <p:cNvSpPr/>
            <p:nvPr/>
          </p:nvSpPr>
          <p:spPr>
            <a:xfrm>
              <a:off x="6916738" y="320040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7" name="Google Shape;1707;p15"/>
            <p:cNvSpPr/>
            <p:nvPr/>
          </p:nvSpPr>
          <p:spPr>
            <a:xfrm>
              <a:off x="6954838" y="2949575"/>
              <a:ext cx="160337" cy="17145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8" name="Google Shape;1708;p15"/>
            <p:cNvSpPr/>
            <p:nvPr/>
          </p:nvSpPr>
          <p:spPr>
            <a:xfrm>
              <a:off x="6961188" y="2949575"/>
              <a:ext cx="158750" cy="17145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9" name="Google Shape;1709;p15"/>
            <p:cNvSpPr/>
            <p:nvPr/>
          </p:nvSpPr>
          <p:spPr>
            <a:xfrm>
              <a:off x="6954838" y="2949575"/>
              <a:ext cx="165100" cy="171450"/>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0" name="Google Shape;1710;p15"/>
            <p:cNvSpPr/>
            <p:nvPr/>
          </p:nvSpPr>
          <p:spPr>
            <a:xfrm>
              <a:off x="6916738" y="312102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1" name="Google Shape;1711;p15"/>
            <p:cNvSpPr/>
            <p:nvPr/>
          </p:nvSpPr>
          <p:spPr>
            <a:xfrm>
              <a:off x="6916738" y="312102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2" name="Google Shape;1712;p15"/>
            <p:cNvSpPr/>
            <p:nvPr/>
          </p:nvSpPr>
          <p:spPr>
            <a:xfrm>
              <a:off x="6916738" y="309245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3" name="Google Shape;1713;p15"/>
            <p:cNvSpPr/>
            <p:nvPr/>
          </p:nvSpPr>
          <p:spPr>
            <a:xfrm>
              <a:off x="6916738" y="309245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4" name="Google Shape;1714;p15"/>
            <p:cNvSpPr/>
            <p:nvPr/>
          </p:nvSpPr>
          <p:spPr>
            <a:xfrm>
              <a:off x="6954838" y="2840038"/>
              <a:ext cx="160337" cy="173037"/>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5" name="Google Shape;1715;p15"/>
            <p:cNvSpPr/>
            <p:nvPr/>
          </p:nvSpPr>
          <p:spPr>
            <a:xfrm>
              <a:off x="6961188" y="2840038"/>
              <a:ext cx="158750" cy="173037"/>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6" name="Google Shape;1716;p15"/>
            <p:cNvSpPr/>
            <p:nvPr/>
          </p:nvSpPr>
          <p:spPr>
            <a:xfrm>
              <a:off x="6954838" y="2840038"/>
              <a:ext cx="165100" cy="173037"/>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7" name="Google Shape;1717;p15"/>
            <p:cNvSpPr/>
            <p:nvPr/>
          </p:nvSpPr>
          <p:spPr>
            <a:xfrm>
              <a:off x="6916738" y="301307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8" name="Google Shape;1718;p15"/>
            <p:cNvSpPr/>
            <p:nvPr/>
          </p:nvSpPr>
          <p:spPr>
            <a:xfrm>
              <a:off x="6916738" y="301307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9" name="Google Shape;1719;p15"/>
            <p:cNvSpPr/>
            <p:nvPr/>
          </p:nvSpPr>
          <p:spPr>
            <a:xfrm>
              <a:off x="6916738" y="2982913"/>
              <a:ext cx="38100" cy="74612"/>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0" name="Google Shape;1720;p15"/>
            <p:cNvSpPr/>
            <p:nvPr/>
          </p:nvSpPr>
          <p:spPr>
            <a:xfrm>
              <a:off x="6916738" y="2982913"/>
              <a:ext cx="38100" cy="74612"/>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721" name="Google Shape;1721;p15"/>
            <p:cNvGrpSpPr/>
            <p:nvPr/>
          </p:nvGrpSpPr>
          <p:grpSpPr>
            <a:xfrm>
              <a:off x="4962525" y="2082800"/>
              <a:ext cx="2157413" cy="3892550"/>
              <a:chOff x="2820" y="2210"/>
              <a:chExt cx="393" cy="791"/>
            </a:xfrm>
          </p:grpSpPr>
          <p:sp>
            <p:nvSpPr>
              <p:cNvPr id="1722" name="Google Shape;1722;p15"/>
              <p:cNvSpPr/>
              <p:nvPr/>
            </p:nvSpPr>
            <p:spPr>
              <a:xfrm>
                <a:off x="3183"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3" name="Google Shape;1723;p15"/>
              <p:cNvSpPr/>
              <p:nvPr/>
            </p:nvSpPr>
            <p:spPr>
              <a:xfrm>
                <a:off x="3184"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4" name="Google Shape;1724;p15"/>
              <p:cNvSpPr/>
              <p:nvPr/>
            </p:nvSpPr>
            <p:spPr>
              <a:xfrm>
                <a:off x="3183"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5" name="Google Shape;1725;p15"/>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6" name="Google Shape;1726;p15"/>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7" name="Google Shape;1727;p15"/>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8" name="Google Shape;1728;p15"/>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9" name="Google Shape;1729;p15"/>
              <p:cNvSpPr/>
              <p:nvPr/>
            </p:nvSpPr>
            <p:spPr>
              <a:xfrm>
                <a:off x="3183"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0" name="Google Shape;1730;p15"/>
              <p:cNvSpPr/>
              <p:nvPr/>
            </p:nvSpPr>
            <p:spPr>
              <a:xfrm>
                <a:off x="3184"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1" name="Google Shape;1731;p15"/>
              <p:cNvSpPr/>
              <p:nvPr/>
            </p:nvSpPr>
            <p:spPr>
              <a:xfrm>
                <a:off x="3183"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2" name="Google Shape;1732;p15"/>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3" name="Google Shape;1733;p15"/>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4" name="Google Shape;1734;p15"/>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5" name="Google Shape;1735;p15"/>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6" name="Google Shape;1736;p15"/>
              <p:cNvSpPr/>
              <p:nvPr/>
            </p:nvSpPr>
            <p:spPr>
              <a:xfrm>
                <a:off x="3183"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7" name="Google Shape;1737;p15"/>
              <p:cNvSpPr/>
              <p:nvPr/>
            </p:nvSpPr>
            <p:spPr>
              <a:xfrm>
                <a:off x="3184"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8" name="Google Shape;1738;p15"/>
              <p:cNvSpPr/>
              <p:nvPr/>
            </p:nvSpPr>
            <p:spPr>
              <a:xfrm>
                <a:off x="3183"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9" name="Google Shape;1739;p15"/>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0" name="Google Shape;1740;p15"/>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1" name="Google Shape;1741;p15"/>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2" name="Google Shape;1742;p15"/>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3" name="Google Shape;1743;p15"/>
              <p:cNvSpPr/>
              <p:nvPr/>
            </p:nvSpPr>
            <p:spPr>
              <a:xfrm>
                <a:off x="3183"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4" name="Google Shape;1744;p15"/>
              <p:cNvSpPr/>
              <p:nvPr/>
            </p:nvSpPr>
            <p:spPr>
              <a:xfrm>
                <a:off x="3184"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5" name="Google Shape;1745;p15"/>
              <p:cNvSpPr/>
              <p:nvPr/>
            </p:nvSpPr>
            <p:spPr>
              <a:xfrm>
                <a:off x="3183"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6" name="Google Shape;1746;p15"/>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7" name="Google Shape;1747;p15"/>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8" name="Google Shape;1748;p15"/>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9" name="Google Shape;1749;p15"/>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0" name="Google Shape;1750;p15"/>
              <p:cNvSpPr/>
              <p:nvPr/>
            </p:nvSpPr>
            <p:spPr>
              <a:xfrm>
                <a:off x="3183"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1" name="Google Shape;1751;p15"/>
              <p:cNvSpPr/>
              <p:nvPr/>
            </p:nvSpPr>
            <p:spPr>
              <a:xfrm>
                <a:off x="3184"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2" name="Google Shape;1752;p15"/>
              <p:cNvSpPr/>
              <p:nvPr/>
            </p:nvSpPr>
            <p:spPr>
              <a:xfrm>
                <a:off x="3183"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3" name="Google Shape;1753;p15"/>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4" name="Google Shape;1754;p15"/>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5" name="Google Shape;1755;p15"/>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6" name="Google Shape;1756;p15"/>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7" name="Google Shape;1757;p15"/>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8" name="Google Shape;1758;p15"/>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9" name="Google Shape;1759;p15"/>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0" name="Google Shape;1760;p15"/>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1" name="Google Shape;1761;p15"/>
              <p:cNvSpPr/>
              <p:nvPr/>
            </p:nvSpPr>
            <p:spPr>
              <a:xfrm>
                <a:off x="3183" y="2232"/>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2" name="Google Shape;1762;p15"/>
              <p:cNvSpPr/>
              <p:nvPr/>
            </p:nvSpPr>
            <p:spPr>
              <a:xfrm>
                <a:off x="3184"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3" name="Google Shape;1763;p15"/>
              <p:cNvSpPr/>
              <p:nvPr/>
            </p:nvSpPr>
            <p:spPr>
              <a:xfrm>
                <a:off x="3183"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4" name="Google Shape;1764;p15"/>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5" name="Google Shape;1765;p15"/>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6" name="Google Shape;1766;p15"/>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7" name="Google Shape;1767;p15"/>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8" name="Google Shape;1768;p15"/>
              <p:cNvSpPr/>
              <p:nvPr/>
            </p:nvSpPr>
            <p:spPr>
              <a:xfrm>
                <a:off x="3183" y="2210"/>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9" name="Google Shape;1769;p15"/>
              <p:cNvSpPr/>
              <p:nvPr/>
            </p:nvSpPr>
            <p:spPr>
              <a:xfrm>
                <a:off x="3184"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0" name="Google Shape;1770;p15"/>
              <p:cNvSpPr/>
              <p:nvPr/>
            </p:nvSpPr>
            <p:spPr>
              <a:xfrm>
                <a:off x="3183"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1" name="Google Shape;1771;p15"/>
              <p:cNvSpPr/>
              <p:nvPr/>
            </p:nvSpPr>
            <p:spPr>
              <a:xfrm>
                <a:off x="3212" y="2210"/>
                <a:ext cx="1"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 name="Google Shape;1772;p15"/>
              <p:cNvSpPr/>
              <p:nvPr/>
            </p:nvSpPr>
            <p:spPr>
              <a:xfrm>
                <a:off x="3212" y="2210"/>
                <a:ext cx="1"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 name="Google Shape;1773;p15"/>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4" name="Google Shape;1774;p15"/>
              <p:cNvSpPr/>
              <p:nvPr/>
            </p:nvSpPr>
            <p:spPr>
              <a:xfrm>
                <a:off x="3212" y="2210"/>
                <a:ext cx="1"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 name="Google Shape;1775;p15"/>
              <p:cNvSpPr/>
              <p:nvPr/>
            </p:nvSpPr>
            <p:spPr>
              <a:xfrm>
                <a:off x="3212" y="2210"/>
                <a:ext cx="1"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 name="Google Shape;1776;p15"/>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7" name="Google Shape;1777;p15"/>
              <p:cNvSpPr/>
              <p:nvPr/>
            </p:nvSpPr>
            <p:spPr>
              <a:xfrm>
                <a:off x="2820" y="2562"/>
                <a:ext cx="1"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 name="Google Shape;1778;p15"/>
              <p:cNvSpPr/>
              <p:nvPr/>
            </p:nvSpPr>
            <p:spPr>
              <a:xfrm>
                <a:off x="2820" y="2562"/>
                <a:ext cx="1"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 name="Google Shape;1779;p15"/>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80" name="Google Shape;1780;p15"/>
              <p:cNvSpPr/>
              <p:nvPr/>
            </p:nvSpPr>
            <p:spPr>
              <a:xfrm>
                <a:off x="2820" y="2562"/>
                <a:ext cx="1"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 name="Google Shape;1781;p15"/>
              <p:cNvSpPr/>
              <p:nvPr/>
            </p:nvSpPr>
            <p:spPr>
              <a:xfrm>
                <a:off x="2820" y="2562"/>
                <a:ext cx="1"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 name="Google Shape;1782;p15"/>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83" name="Google Shape;1783;p15"/>
              <p:cNvSpPr/>
              <p:nvPr/>
            </p:nvSpPr>
            <p:spPr>
              <a:xfrm>
                <a:off x="2821"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 name="Google Shape;1784;p15"/>
              <p:cNvSpPr/>
              <p:nvPr/>
            </p:nvSpPr>
            <p:spPr>
              <a:xfrm>
                <a:off x="2820"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 name="Google Shape;1785;p15"/>
              <p:cNvSpPr/>
              <p:nvPr/>
            </p:nvSpPr>
            <p:spPr>
              <a:xfrm>
                <a:off x="2820"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 name="Google Shape;1786;p15"/>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 name="Google Shape;1787;p15"/>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 name="Google Shape;1788;p15"/>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 name="Google Shape;1789;p15"/>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 name="Google Shape;1790;p15"/>
              <p:cNvSpPr/>
              <p:nvPr/>
            </p:nvSpPr>
            <p:spPr>
              <a:xfrm>
                <a:off x="2821"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 name="Google Shape;1791;p15"/>
              <p:cNvSpPr/>
              <p:nvPr/>
            </p:nvSpPr>
            <p:spPr>
              <a:xfrm>
                <a:off x="2820"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 name="Google Shape;1792;p15"/>
              <p:cNvSpPr/>
              <p:nvPr/>
            </p:nvSpPr>
            <p:spPr>
              <a:xfrm>
                <a:off x="2820"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 name="Google Shape;1793;p15"/>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 name="Google Shape;1794;p15"/>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 name="Google Shape;1795;p15"/>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 name="Google Shape;1796;p15"/>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 name="Google Shape;1797;p15"/>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 name="Google Shape;1798;p15"/>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 name="Google Shape;1799;p15"/>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 name="Google Shape;1800;p15"/>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 name="Google Shape;1801;p15"/>
              <p:cNvSpPr/>
              <p:nvPr/>
            </p:nvSpPr>
            <p:spPr>
              <a:xfrm>
                <a:off x="2821"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2" name="Google Shape;1802;p15"/>
              <p:cNvSpPr/>
              <p:nvPr/>
            </p:nvSpPr>
            <p:spPr>
              <a:xfrm>
                <a:off x="2820"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3" name="Google Shape;1803;p15"/>
              <p:cNvSpPr/>
              <p:nvPr/>
            </p:nvSpPr>
            <p:spPr>
              <a:xfrm>
                <a:off x="2820"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4" name="Google Shape;1804;p15"/>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5" name="Google Shape;1805;p15"/>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6" name="Google Shape;1806;p15"/>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7" name="Google Shape;1807;p15"/>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8" name="Google Shape;1808;p15"/>
              <p:cNvSpPr/>
              <p:nvPr/>
            </p:nvSpPr>
            <p:spPr>
              <a:xfrm>
                <a:off x="2821"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9" name="Google Shape;1809;p15"/>
              <p:cNvSpPr/>
              <p:nvPr/>
            </p:nvSpPr>
            <p:spPr>
              <a:xfrm>
                <a:off x="2820"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0" name="Google Shape;1810;p15"/>
              <p:cNvSpPr/>
              <p:nvPr/>
            </p:nvSpPr>
            <p:spPr>
              <a:xfrm>
                <a:off x="2820"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1" name="Google Shape;1811;p15"/>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2" name="Google Shape;1812;p15"/>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3" name="Google Shape;1813;p15"/>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4" name="Google Shape;1814;p15"/>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5" name="Google Shape;1815;p15"/>
              <p:cNvSpPr/>
              <p:nvPr/>
            </p:nvSpPr>
            <p:spPr>
              <a:xfrm>
                <a:off x="2821"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6" name="Google Shape;1816;p15"/>
              <p:cNvSpPr/>
              <p:nvPr/>
            </p:nvSpPr>
            <p:spPr>
              <a:xfrm>
                <a:off x="2820"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7" name="Google Shape;1817;p15"/>
              <p:cNvSpPr/>
              <p:nvPr/>
            </p:nvSpPr>
            <p:spPr>
              <a:xfrm>
                <a:off x="2820"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8" name="Google Shape;1818;p15"/>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9" name="Google Shape;1819;p15"/>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0" name="Google Shape;1820;p15"/>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1" name="Google Shape;1821;p15"/>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2" name="Google Shape;1822;p15"/>
              <p:cNvSpPr/>
              <p:nvPr/>
            </p:nvSpPr>
            <p:spPr>
              <a:xfrm>
                <a:off x="2821"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3" name="Google Shape;1823;p15"/>
              <p:cNvSpPr/>
              <p:nvPr/>
            </p:nvSpPr>
            <p:spPr>
              <a:xfrm>
                <a:off x="2820"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4" name="Google Shape;1824;p15"/>
              <p:cNvSpPr/>
              <p:nvPr/>
            </p:nvSpPr>
            <p:spPr>
              <a:xfrm>
                <a:off x="2820"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5" name="Google Shape;1825;p15"/>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6" name="Google Shape;1826;p15"/>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7" name="Google Shape;1827;p15"/>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8" name="Google Shape;1828;p15"/>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9" name="Google Shape;1829;p15"/>
              <p:cNvSpPr/>
              <p:nvPr/>
            </p:nvSpPr>
            <p:spPr>
              <a:xfrm>
                <a:off x="2821"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0" name="Google Shape;1830;p15"/>
              <p:cNvSpPr/>
              <p:nvPr/>
            </p:nvSpPr>
            <p:spPr>
              <a:xfrm>
                <a:off x="2820"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1" name="Google Shape;1831;p15"/>
              <p:cNvSpPr/>
              <p:nvPr/>
            </p:nvSpPr>
            <p:spPr>
              <a:xfrm>
                <a:off x="2820"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2" name="Google Shape;1832;p15"/>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3" name="Google Shape;1833;p15"/>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4" name="Google Shape;1834;p15"/>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5" name="Google Shape;1835;p15"/>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6" name="Google Shape;1836;p15"/>
              <p:cNvSpPr/>
              <p:nvPr/>
            </p:nvSpPr>
            <p:spPr>
              <a:xfrm>
                <a:off x="2821"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7" name="Google Shape;1837;p15"/>
              <p:cNvSpPr/>
              <p:nvPr/>
            </p:nvSpPr>
            <p:spPr>
              <a:xfrm>
                <a:off x="2820"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8" name="Google Shape;1838;p15"/>
              <p:cNvSpPr/>
              <p:nvPr/>
            </p:nvSpPr>
            <p:spPr>
              <a:xfrm>
                <a:off x="2820"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9" name="Google Shape;1839;p15"/>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0" name="Google Shape;1840;p15"/>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1" name="Google Shape;1841;p15"/>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2" name="Google Shape;1842;p15"/>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3" name="Google Shape;1843;p15"/>
              <p:cNvSpPr/>
              <p:nvPr/>
            </p:nvSpPr>
            <p:spPr>
              <a:xfrm>
                <a:off x="2821"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4" name="Google Shape;1844;p15"/>
              <p:cNvSpPr/>
              <p:nvPr/>
            </p:nvSpPr>
            <p:spPr>
              <a:xfrm>
                <a:off x="2820"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5" name="Google Shape;1845;p15"/>
              <p:cNvSpPr/>
              <p:nvPr/>
            </p:nvSpPr>
            <p:spPr>
              <a:xfrm>
                <a:off x="2820"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6" name="Google Shape;1846;p15"/>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7" name="Google Shape;1847;p15"/>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8" name="Google Shape;1848;p15"/>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9" name="Google Shape;1849;p15"/>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0" name="Google Shape;1850;p15"/>
              <p:cNvSpPr/>
              <p:nvPr/>
            </p:nvSpPr>
            <p:spPr>
              <a:xfrm>
                <a:off x="2821"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1" name="Google Shape;1851;p15"/>
              <p:cNvSpPr/>
              <p:nvPr/>
            </p:nvSpPr>
            <p:spPr>
              <a:xfrm>
                <a:off x="2820"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2" name="Google Shape;1852;p15"/>
              <p:cNvSpPr/>
              <p:nvPr/>
            </p:nvSpPr>
            <p:spPr>
              <a:xfrm>
                <a:off x="2820"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3" name="Google Shape;1853;p15"/>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4" name="Google Shape;1854;p15"/>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5" name="Google Shape;1855;p15"/>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 name="Google Shape;1856;p15"/>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 name="Google Shape;1857;p15"/>
              <p:cNvSpPr/>
              <p:nvPr/>
            </p:nvSpPr>
            <p:spPr>
              <a:xfrm>
                <a:off x="2821"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 name="Google Shape;1858;p15"/>
              <p:cNvSpPr/>
              <p:nvPr/>
            </p:nvSpPr>
            <p:spPr>
              <a:xfrm>
                <a:off x="2820"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 name="Google Shape;1859;p15"/>
              <p:cNvSpPr/>
              <p:nvPr/>
            </p:nvSpPr>
            <p:spPr>
              <a:xfrm>
                <a:off x="2820"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 name="Google Shape;1860;p15"/>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 name="Google Shape;1861;p15"/>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 name="Google Shape;1862;p15"/>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 name="Google Shape;1863;p15"/>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 name="Google Shape;1864;p15"/>
              <p:cNvSpPr/>
              <p:nvPr/>
            </p:nvSpPr>
            <p:spPr>
              <a:xfrm>
                <a:off x="2821"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 name="Google Shape;1865;p15"/>
              <p:cNvSpPr/>
              <p:nvPr/>
            </p:nvSpPr>
            <p:spPr>
              <a:xfrm>
                <a:off x="2820"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 name="Google Shape;1866;p15"/>
              <p:cNvSpPr/>
              <p:nvPr/>
            </p:nvSpPr>
            <p:spPr>
              <a:xfrm>
                <a:off x="2820"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 name="Google Shape;1867;p15"/>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 name="Google Shape;1868;p15"/>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 name="Google Shape;1869;p15"/>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 name="Google Shape;1870;p15"/>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 name="Google Shape;1871;p15"/>
              <p:cNvSpPr/>
              <p:nvPr/>
            </p:nvSpPr>
            <p:spPr>
              <a:xfrm>
                <a:off x="2821"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 name="Google Shape;1872;p15"/>
              <p:cNvSpPr/>
              <p:nvPr/>
            </p:nvSpPr>
            <p:spPr>
              <a:xfrm>
                <a:off x="2820"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 name="Google Shape;1873;p15"/>
              <p:cNvSpPr/>
              <p:nvPr/>
            </p:nvSpPr>
            <p:spPr>
              <a:xfrm>
                <a:off x="2820"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 name="Google Shape;1874;p15"/>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5" name="Google Shape;1875;p15"/>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 name="Google Shape;1876;p15"/>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 name="Google Shape;1877;p15"/>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 name="Google Shape;1878;p15"/>
              <p:cNvSpPr/>
              <p:nvPr/>
            </p:nvSpPr>
            <p:spPr>
              <a:xfrm>
                <a:off x="2821"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 name="Google Shape;1879;p15"/>
              <p:cNvSpPr/>
              <p:nvPr/>
            </p:nvSpPr>
            <p:spPr>
              <a:xfrm>
                <a:off x="2820"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 name="Google Shape;1880;p15"/>
              <p:cNvSpPr/>
              <p:nvPr/>
            </p:nvSpPr>
            <p:spPr>
              <a:xfrm>
                <a:off x="2820"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 name="Google Shape;1881;p15"/>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 name="Google Shape;1882;p15"/>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 name="Google Shape;1883;p15"/>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 name="Google Shape;1884;p15"/>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 name="Google Shape;1885;p15"/>
              <p:cNvSpPr/>
              <p:nvPr/>
            </p:nvSpPr>
            <p:spPr>
              <a:xfrm>
                <a:off x="2821"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 name="Google Shape;1886;p15"/>
              <p:cNvSpPr/>
              <p:nvPr/>
            </p:nvSpPr>
            <p:spPr>
              <a:xfrm>
                <a:off x="2820"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 name="Google Shape;1887;p15"/>
              <p:cNvSpPr/>
              <p:nvPr/>
            </p:nvSpPr>
            <p:spPr>
              <a:xfrm>
                <a:off x="2820"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 name="Google Shape;1888;p15"/>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 name="Google Shape;1889;p15"/>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 name="Google Shape;1890;p15"/>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 name="Google Shape;1891;p15"/>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 name="Google Shape;1892;p15"/>
              <p:cNvSpPr/>
              <p:nvPr/>
            </p:nvSpPr>
            <p:spPr>
              <a:xfrm>
                <a:off x="2821"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 name="Google Shape;1893;p15"/>
              <p:cNvSpPr/>
              <p:nvPr/>
            </p:nvSpPr>
            <p:spPr>
              <a:xfrm>
                <a:off x="2820"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 name="Google Shape;1894;p15"/>
              <p:cNvSpPr/>
              <p:nvPr/>
            </p:nvSpPr>
            <p:spPr>
              <a:xfrm>
                <a:off x="2820"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 name="Google Shape;1895;p15"/>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 name="Google Shape;1896;p15"/>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7" name="Google Shape;1897;p15"/>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 name="Google Shape;1898;p15"/>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 name="Google Shape;1899;p15"/>
              <p:cNvSpPr/>
              <p:nvPr/>
            </p:nvSpPr>
            <p:spPr>
              <a:xfrm>
                <a:off x="2821"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 name="Google Shape;1900;p15"/>
              <p:cNvSpPr/>
              <p:nvPr/>
            </p:nvSpPr>
            <p:spPr>
              <a:xfrm>
                <a:off x="2820"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 name="Google Shape;1901;p15"/>
              <p:cNvSpPr/>
              <p:nvPr/>
            </p:nvSpPr>
            <p:spPr>
              <a:xfrm>
                <a:off x="2820"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 name="Google Shape;1902;p15"/>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 name="Google Shape;1903;p15"/>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 name="Google Shape;1904;p15"/>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 name="Google Shape;1905;p15"/>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 name="Google Shape;1906;p15"/>
              <p:cNvSpPr/>
              <p:nvPr/>
            </p:nvSpPr>
            <p:spPr>
              <a:xfrm>
                <a:off x="2821"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 name="Google Shape;1907;p15"/>
              <p:cNvSpPr/>
              <p:nvPr/>
            </p:nvSpPr>
            <p:spPr>
              <a:xfrm>
                <a:off x="2820"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 name="Google Shape;1908;p15"/>
              <p:cNvSpPr/>
              <p:nvPr/>
            </p:nvSpPr>
            <p:spPr>
              <a:xfrm>
                <a:off x="2820"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 name="Google Shape;1909;p15"/>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 name="Google Shape;1910;p15"/>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 name="Google Shape;1911;p15"/>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 name="Google Shape;1912;p15"/>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 name="Google Shape;1913;p15"/>
              <p:cNvSpPr/>
              <p:nvPr/>
            </p:nvSpPr>
            <p:spPr>
              <a:xfrm>
                <a:off x="2821"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 name="Google Shape;1914;p15"/>
              <p:cNvSpPr/>
              <p:nvPr/>
            </p:nvSpPr>
            <p:spPr>
              <a:xfrm>
                <a:off x="2820"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 name="Google Shape;1915;p15"/>
              <p:cNvSpPr/>
              <p:nvPr/>
            </p:nvSpPr>
            <p:spPr>
              <a:xfrm>
                <a:off x="2820"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 name="Google Shape;1916;p15"/>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 name="Google Shape;1917;p15"/>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 name="Google Shape;1918;p15"/>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 name="Google Shape;1919;p15"/>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 name="Google Shape;1920;p15"/>
              <p:cNvSpPr/>
              <p:nvPr/>
            </p:nvSpPr>
            <p:spPr>
              <a:xfrm>
                <a:off x="2821"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 name="Google Shape;1921;p15"/>
              <p:cNvSpPr/>
              <p:nvPr/>
            </p:nvSpPr>
            <p:spPr>
              <a:xfrm>
                <a:off x="2820"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922" name="Google Shape;1922;p15"/>
            <p:cNvGrpSpPr/>
            <p:nvPr/>
          </p:nvGrpSpPr>
          <p:grpSpPr>
            <a:xfrm>
              <a:off x="2551113" y="2082800"/>
              <a:ext cx="2614612" cy="3892550"/>
              <a:chOff x="2381" y="2210"/>
              <a:chExt cx="476" cy="791"/>
            </a:xfrm>
          </p:grpSpPr>
          <p:sp>
            <p:nvSpPr>
              <p:cNvPr id="1923" name="Google Shape;1923;p15"/>
              <p:cNvSpPr/>
              <p:nvPr/>
            </p:nvSpPr>
            <p:spPr>
              <a:xfrm>
                <a:off x="2820"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 name="Google Shape;1924;p15"/>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 name="Google Shape;1925;p15"/>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 name="Google Shape;1926;p15"/>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 name="Google Shape;1927;p15"/>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 name="Google Shape;1928;p15"/>
              <p:cNvSpPr/>
              <p:nvPr/>
            </p:nvSpPr>
            <p:spPr>
              <a:xfrm>
                <a:off x="2821"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 name="Google Shape;1929;p15"/>
              <p:cNvSpPr/>
              <p:nvPr/>
            </p:nvSpPr>
            <p:spPr>
              <a:xfrm>
                <a:off x="2820"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 name="Google Shape;1930;p15"/>
              <p:cNvSpPr/>
              <p:nvPr/>
            </p:nvSpPr>
            <p:spPr>
              <a:xfrm>
                <a:off x="2820"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 name="Google Shape;1931;p15"/>
              <p:cNvSpPr/>
              <p:nvPr/>
            </p:nvSpPr>
            <p:spPr>
              <a:xfrm>
                <a:off x="2382"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 name="Google Shape;1932;p15"/>
              <p:cNvSpPr/>
              <p:nvPr/>
            </p:nvSpPr>
            <p:spPr>
              <a:xfrm>
                <a:off x="2382"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 name="Google Shape;1933;p15"/>
              <p:cNvSpPr/>
              <p:nvPr/>
            </p:nvSpPr>
            <p:spPr>
              <a:xfrm>
                <a:off x="2382" y="2526"/>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 name="Google Shape;1934;p15"/>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5" name="Google Shape;1935;p15"/>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6" name="Google Shape;1936;p15"/>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 name="Google Shape;1937;p15"/>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 name="Google Shape;1938;p15"/>
              <p:cNvSpPr/>
              <p:nvPr/>
            </p:nvSpPr>
            <p:spPr>
              <a:xfrm>
                <a:off x="2382"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 name="Google Shape;1939;p15"/>
              <p:cNvSpPr/>
              <p:nvPr/>
            </p:nvSpPr>
            <p:spPr>
              <a:xfrm>
                <a:off x="2382"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 name="Google Shape;1940;p15"/>
              <p:cNvSpPr/>
              <p:nvPr/>
            </p:nvSpPr>
            <p:spPr>
              <a:xfrm>
                <a:off x="2382" y="2548"/>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 name="Google Shape;1941;p15"/>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 name="Google Shape;1942;p15"/>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 name="Google Shape;1943;p15"/>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 name="Google Shape;1944;p15"/>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 name="Google Shape;1945;p15"/>
              <p:cNvSpPr/>
              <p:nvPr/>
            </p:nvSpPr>
            <p:spPr>
              <a:xfrm>
                <a:off x="2382"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 name="Google Shape;1946;p15"/>
              <p:cNvSpPr/>
              <p:nvPr/>
            </p:nvSpPr>
            <p:spPr>
              <a:xfrm>
                <a:off x="2382"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 name="Google Shape;1947;p15"/>
              <p:cNvSpPr/>
              <p:nvPr/>
            </p:nvSpPr>
            <p:spPr>
              <a:xfrm>
                <a:off x="2382" y="2570"/>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 name="Google Shape;1948;p15"/>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 name="Google Shape;1949;p15"/>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 name="Google Shape;1950;p15"/>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 name="Google Shape;1951;p15"/>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 name="Google Shape;1952;p15"/>
              <p:cNvSpPr/>
              <p:nvPr/>
            </p:nvSpPr>
            <p:spPr>
              <a:xfrm>
                <a:off x="2382"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 name="Google Shape;1953;p15"/>
              <p:cNvSpPr/>
              <p:nvPr/>
            </p:nvSpPr>
            <p:spPr>
              <a:xfrm>
                <a:off x="2382"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 name="Google Shape;1954;p15"/>
              <p:cNvSpPr/>
              <p:nvPr/>
            </p:nvSpPr>
            <p:spPr>
              <a:xfrm>
                <a:off x="2382" y="2592"/>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 name="Google Shape;1955;p15"/>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 name="Google Shape;1956;p15"/>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 name="Google Shape;1957;p15"/>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 name="Google Shape;1958;p15"/>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 name="Google Shape;1959;p15"/>
              <p:cNvSpPr/>
              <p:nvPr/>
            </p:nvSpPr>
            <p:spPr>
              <a:xfrm>
                <a:off x="2382"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 name="Google Shape;1960;p15"/>
              <p:cNvSpPr/>
              <p:nvPr/>
            </p:nvSpPr>
            <p:spPr>
              <a:xfrm>
                <a:off x="2382"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 name="Google Shape;1961;p15"/>
              <p:cNvSpPr/>
              <p:nvPr/>
            </p:nvSpPr>
            <p:spPr>
              <a:xfrm>
                <a:off x="2382" y="2614"/>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 name="Google Shape;1962;p15"/>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 name="Google Shape;1963;p15"/>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 name="Google Shape;1964;p15"/>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 name="Google Shape;1965;p15"/>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 name="Google Shape;1966;p15"/>
              <p:cNvSpPr/>
              <p:nvPr/>
            </p:nvSpPr>
            <p:spPr>
              <a:xfrm>
                <a:off x="2382"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 name="Google Shape;1967;p15"/>
              <p:cNvSpPr/>
              <p:nvPr/>
            </p:nvSpPr>
            <p:spPr>
              <a:xfrm>
                <a:off x="2382"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 name="Google Shape;1968;p15"/>
              <p:cNvSpPr/>
              <p:nvPr/>
            </p:nvSpPr>
            <p:spPr>
              <a:xfrm>
                <a:off x="2382" y="2636"/>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 name="Google Shape;1969;p15"/>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 name="Google Shape;1970;p15"/>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 name="Google Shape;1971;p15"/>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 name="Google Shape;1972;p15"/>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 name="Google Shape;1973;p15"/>
              <p:cNvSpPr/>
              <p:nvPr/>
            </p:nvSpPr>
            <p:spPr>
              <a:xfrm>
                <a:off x="2382"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 name="Google Shape;1974;p15"/>
              <p:cNvSpPr/>
              <p:nvPr/>
            </p:nvSpPr>
            <p:spPr>
              <a:xfrm>
                <a:off x="2382"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 name="Google Shape;1975;p15"/>
              <p:cNvSpPr/>
              <p:nvPr/>
            </p:nvSpPr>
            <p:spPr>
              <a:xfrm>
                <a:off x="2382" y="2658"/>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 name="Google Shape;1976;p15"/>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 name="Google Shape;1977;p15"/>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 name="Google Shape;1978;p15"/>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 name="Google Shape;1979;p15"/>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 name="Google Shape;1980;p15"/>
              <p:cNvSpPr/>
              <p:nvPr/>
            </p:nvSpPr>
            <p:spPr>
              <a:xfrm>
                <a:off x="2382"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 name="Google Shape;1981;p15"/>
              <p:cNvSpPr/>
              <p:nvPr/>
            </p:nvSpPr>
            <p:spPr>
              <a:xfrm>
                <a:off x="2382"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 name="Google Shape;1982;p15"/>
              <p:cNvSpPr/>
              <p:nvPr/>
            </p:nvSpPr>
            <p:spPr>
              <a:xfrm>
                <a:off x="2382" y="2680"/>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 name="Google Shape;1983;p15"/>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 name="Google Shape;1984;p15"/>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 name="Google Shape;1985;p15"/>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 name="Google Shape;1986;p15"/>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 name="Google Shape;1987;p15"/>
              <p:cNvSpPr/>
              <p:nvPr/>
            </p:nvSpPr>
            <p:spPr>
              <a:xfrm>
                <a:off x="2382"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 name="Google Shape;1988;p15"/>
              <p:cNvSpPr/>
              <p:nvPr/>
            </p:nvSpPr>
            <p:spPr>
              <a:xfrm>
                <a:off x="2382"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 name="Google Shape;1989;p15"/>
              <p:cNvSpPr/>
              <p:nvPr/>
            </p:nvSpPr>
            <p:spPr>
              <a:xfrm>
                <a:off x="2382" y="2702"/>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 name="Google Shape;1990;p15"/>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 name="Google Shape;1991;p15"/>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 name="Google Shape;1992;p15"/>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 name="Google Shape;1993;p15"/>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 name="Google Shape;1994;p15"/>
              <p:cNvSpPr/>
              <p:nvPr/>
            </p:nvSpPr>
            <p:spPr>
              <a:xfrm>
                <a:off x="2382"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 name="Google Shape;1995;p15"/>
              <p:cNvSpPr/>
              <p:nvPr/>
            </p:nvSpPr>
            <p:spPr>
              <a:xfrm>
                <a:off x="2382"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 name="Google Shape;1996;p15"/>
              <p:cNvSpPr/>
              <p:nvPr/>
            </p:nvSpPr>
            <p:spPr>
              <a:xfrm>
                <a:off x="2382" y="2724"/>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7" name="Google Shape;1997;p15"/>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 name="Google Shape;1998;p15"/>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 name="Google Shape;1999;p15"/>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 name="Google Shape;2000;p15"/>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 name="Google Shape;2001;p15"/>
              <p:cNvSpPr/>
              <p:nvPr/>
            </p:nvSpPr>
            <p:spPr>
              <a:xfrm>
                <a:off x="2382"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 name="Google Shape;2002;p15"/>
              <p:cNvSpPr/>
              <p:nvPr/>
            </p:nvSpPr>
            <p:spPr>
              <a:xfrm>
                <a:off x="2382"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 name="Google Shape;2003;p15"/>
              <p:cNvSpPr/>
              <p:nvPr/>
            </p:nvSpPr>
            <p:spPr>
              <a:xfrm>
                <a:off x="2382" y="2746"/>
                <a:ext cx="29"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 name="Google Shape;2004;p15"/>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 name="Google Shape;2005;p15"/>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 name="Google Shape;2006;p15"/>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 name="Google Shape;2007;p15"/>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 name="Google Shape;2008;p15"/>
              <p:cNvSpPr/>
              <p:nvPr/>
            </p:nvSpPr>
            <p:spPr>
              <a:xfrm>
                <a:off x="2382"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 name="Google Shape;2009;p15"/>
              <p:cNvSpPr/>
              <p:nvPr/>
            </p:nvSpPr>
            <p:spPr>
              <a:xfrm>
                <a:off x="2382"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 name="Google Shape;2010;p15"/>
              <p:cNvSpPr/>
              <p:nvPr/>
            </p:nvSpPr>
            <p:spPr>
              <a:xfrm>
                <a:off x="2382" y="2768"/>
                <a:ext cx="29"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 name="Google Shape;2011;p15"/>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 name="Google Shape;2012;p15"/>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 name="Google Shape;2013;p15"/>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 name="Google Shape;2014;p15"/>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 name="Google Shape;2015;p15"/>
              <p:cNvSpPr/>
              <p:nvPr/>
            </p:nvSpPr>
            <p:spPr>
              <a:xfrm>
                <a:off x="2382"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 name="Google Shape;2016;p15"/>
              <p:cNvSpPr/>
              <p:nvPr/>
            </p:nvSpPr>
            <p:spPr>
              <a:xfrm>
                <a:off x="2382"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 name="Google Shape;2017;p15"/>
              <p:cNvSpPr/>
              <p:nvPr/>
            </p:nvSpPr>
            <p:spPr>
              <a:xfrm>
                <a:off x="2382" y="2789"/>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 name="Google Shape;2018;p15"/>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 name="Google Shape;2019;p15"/>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 name="Google Shape;2020;p15"/>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 name="Google Shape;2021;p15"/>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 name="Google Shape;2022;p15"/>
              <p:cNvSpPr/>
              <p:nvPr/>
            </p:nvSpPr>
            <p:spPr>
              <a:xfrm>
                <a:off x="2382"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 name="Google Shape;2023;p15"/>
              <p:cNvSpPr/>
              <p:nvPr/>
            </p:nvSpPr>
            <p:spPr>
              <a:xfrm>
                <a:off x="2382"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 name="Google Shape;2024;p15"/>
              <p:cNvSpPr/>
              <p:nvPr/>
            </p:nvSpPr>
            <p:spPr>
              <a:xfrm>
                <a:off x="2382" y="2811"/>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 name="Google Shape;2025;p15"/>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 name="Google Shape;2026;p15"/>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 name="Google Shape;2027;p15"/>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 name="Google Shape;2028;p15"/>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 name="Google Shape;2029;p15"/>
              <p:cNvSpPr/>
              <p:nvPr/>
            </p:nvSpPr>
            <p:spPr>
              <a:xfrm>
                <a:off x="2382"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 name="Google Shape;2030;p15"/>
              <p:cNvSpPr/>
              <p:nvPr/>
            </p:nvSpPr>
            <p:spPr>
              <a:xfrm>
                <a:off x="2382"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 name="Google Shape;2031;p15"/>
              <p:cNvSpPr/>
              <p:nvPr/>
            </p:nvSpPr>
            <p:spPr>
              <a:xfrm>
                <a:off x="2382" y="2833"/>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 name="Google Shape;2032;p15"/>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 name="Google Shape;2033;p15"/>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 name="Google Shape;2034;p15"/>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 name="Google Shape;2035;p15"/>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 name="Google Shape;2036;p15"/>
              <p:cNvSpPr/>
              <p:nvPr/>
            </p:nvSpPr>
            <p:spPr>
              <a:xfrm>
                <a:off x="2382"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 name="Google Shape;2037;p15"/>
              <p:cNvSpPr/>
              <p:nvPr/>
            </p:nvSpPr>
            <p:spPr>
              <a:xfrm>
                <a:off x="2382"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 name="Google Shape;2038;p15"/>
              <p:cNvSpPr/>
              <p:nvPr/>
            </p:nvSpPr>
            <p:spPr>
              <a:xfrm>
                <a:off x="2382" y="2855"/>
                <a:ext cx="29"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 name="Google Shape;2039;p15"/>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 name="Google Shape;2040;p15"/>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 name="Google Shape;2041;p15"/>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 name="Google Shape;2042;p15"/>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 name="Google Shape;2043;p15"/>
              <p:cNvSpPr/>
              <p:nvPr/>
            </p:nvSpPr>
            <p:spPr>
              <a:xfrm>
                <a:off x="2382"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 name="Google Shape;2044;p15"/>
              <p:cNvSpPr/>
              <p:nvPr/>
            </p:nvSpPr>
            <p:spPr>
              <a:xfrm>
                <a:off x="2382"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 name="Google Shape;2045;p15"/>
              <p:cNvSpPr/>
              <p:nvPr/>
            </p:nvSpPr>
            <p:spPr>
              <a:xfrm>
                <a:off x="2382" y="2877"/>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 name="Google Shape;2046;p15"/>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 name="Google Shape;2047;p15"/>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 name="Google Shape;2048;p15"/>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 name="Google Shape;2049;p15"/>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 name="Google Shape;2050;p15"/>
              <p:cNvSpPr/>
              <p:nvPr/>
            </p:nvSpPr>
            <p:spPr>
              <a:xfrm>
                <a:off x="2382"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 name="Google Shape;2051;p15"/>
              <p:cNvSpPr/>
              <p:nvPr/>
            </p:nvSpPr>
            <p:spPr>
              <a:xfrm>
                <a:off x="2382"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 name="Google Shape;2052;p15"/>
              <p:cNvSpPr/>
              <p:nvPr/>
            </p:nvSpPr>
            <p:spPr>
              <a:xfrm>
                <a:off x="2382" y="2899"/>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 name="Google Shape;2053;p15"/>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 name="Google Shape;2054;p15"/>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 name="Google Shape;2055;p15"/>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 name="Google Shape;2056;p15"/>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 name="Google Shape;2057;p15"/>
              <p:cNvSpPr/>
              <p:nvPr/>
            </p:nvSpPr>
            <p:spPr>
              <a:xfrm>
                <a:off x="2382"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 name="Google Shape;2058;p15"/>
              <p:cNvSpPr/>
              <p:nvPr/>
            </p:nvSpPr>
            <p:spPr>
              <a:xfrm>
                <a:off x="2382"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 name="Google Shape;2059;p15"/>
              <p:cNvSpPr/>
              <p:nvPr/>
            </p:nvSpPr>
            <p:spPr>
              <a:xfrm>
                <a:off x="2382" y="2921"/>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 name="Google Shape;2060;p15"/>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 name="Google Shape;2061;p15"/>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 name="Google Shape;2062;p15"/>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 name="Google Shape;2063;p15"/>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 name="Google Shape;2064;p15"/>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 name="Google Shape;2065;p15"/>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6" name="Google Shape;2066;p15"/>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7" name="Google Shape;2067;p15"/>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8" name="Google Shape;2068;p15"/>
              <p:cNvSpPr/>
              <p:nvPr/>
            </p:nvSpPr>
            <p:spPr>
              <a:xfrm>
                <a:off x="2382"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9" name="Google Shape;2069;p15"/>
              <p:cNvSpPr/>
              <p:nvPr/>
            </p:nvSpPr>
            <p:spPr>
              <a:xfrm>
                <a:off x="2382"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0" name="Google Shape;2070;p15"/>
              <p:cNvSpPr/>
              <p:nvPr/>
            </p:nvSpPr>
            <p:spPr>
              <a:xfrm>
                <a:off x="2382" y="2943"/>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1" name="Google Shape;2071;p15"/>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2" name="Google Shape;2072;p15"/>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3" name="Google Shape;2073;p15"/>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4" name="Google Shape;2074;p15"/>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5" name="Google Shape;2075;p15"/>
              <p:cNvSpPr/>
              <p:nvPr/>
            </p:nvSpPr>
            <p:spPr>
              <a:xfrm>
                <a:off x="2382"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6" name="Google Shape;2076;p15"/>
              <p:cNvSpPr/>
              <p:nvPr/>
            </p:nvSpPr>
            <p:spPr>
              <a:xfrm>
                <a:off x="2382"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7" name="Google Shape;2077;p15"/>
              <p:cNvSpPr/>
              <p:nvPr/>
            </p:nvSpPr>
            <p:spPr>
              <a:xfrm>
                <a:off x="2382" y="2965"/>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8" name="Google Shape;2078;p15"/>
              <p:cNvSpPr/>
              <p:nvPr/>
            </p:nvSpPr>
            <p:spPr>
              <a:xfrm>
                <a:off x="2381" y="2562"/>
                <a:ext cx="2"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9" name="Google Shape;2079;p15"/>
              <p:cNvSpPr/>
              <p:nvPr/>
            </p:nvSpPr>
            <p:spPr>
              <a:xfrm>
                <a:off x="2381" y="2562"/>
                <a:ext cx="2"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0" name="Google Shape;2080;p15"/>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81" name="Google Shape;2081;p15"/>
              <p:cNvSpPr/>
              <p:nvPr/>
            </p:nvSpPr>
            <p:spPr>
              <a:xfrm>
                <a:off x="2381" y="2562"/>
                <a:ext cx="2"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2" name="Google Shape;2082;p15"/>
              <p:cNvSpPr/>
              <p:nvPr/>
            </p:nvSpPr>
            <p:spPr>
              <a:xfrm>
                <a:off x="2381" y="2562"/>
                <a:ext cx="2"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3" name="Google Shape;2083;p15"/>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84" name="Google Shape;2084;p15"/>
              <p:cNvSpPr/>
              <p:nvPr/>
            </p:nvSpPr>
            <p:spPr>
              <a:xfrm>
                <a:off x="2773" y="2210"/>
                <a:ext cx="2"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5" name="Google Shape;2085;p15"/>
              <p:cNvSpPr/>
              <p:nvPr/>
            </p:nvSpPr>
            <p:spPr>
              <a:xfrm>
                <a:off x="2773" y="2210"/>
                <a:ext cx="2"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6" name="Google Shape;2086;p15"/>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87" name="Google Shape;2087;p15"/>
              <p:cNvSpPr/>
              <p:nvPr/>
            </p:nvSpPr>
            <p:spPr>
              <a:xfrm>
                <a:off x="2773" y="2210"/>
                <a:ext cx="2"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8" name="Google Shape;2088;p15"/>
              <p:cNvSpPr/>
              <p:nvPr/>
            </p:nvSpPr>
            <p:spPr>
              <a:xfrm>
                <a:off x="2773" y="2210"/>
                <a:ext cx="2"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9" name="Google Shape;2089;p15"/>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90" name="Google Shape;2090;p15"/>
              <p:cNvSpPr/>
              <p:nvPr/>
            </p:nvSpPr>
            <p:spPr>
              <a:xfrm>
                <a:off x="2744" y="2210"/>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1" name="Google Shape;2091;p15"/>
              <p:cNvSpPr/>
              <p:nvPr/>
            </p:nvSpPr>
            <p:spPr>
              <a:xfrm>
                <a:off x="2745"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2" name="Google Shape;2092;p15"/>
              <p:cNvSpPr/>
              <p:nvPr/>
            </p:nvSpPr>
            <p:spPr>
              <a:xfrm>
                <a:off x="2744"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3" name="Google Shape;2093;p15"/>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4" name="Google Shape;2094;p15"/>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5" name="Google Shape;2095;p15"/>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6" name="Google Shape;2096;p15"/>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7" name="Google Shape;2097;p15"/>
              <p:cNvSpPr/>
              <p:nvPr/>
            </p:nvSpPr>
            <p:spPr>
              <a:xfrm>
                <a:off x="2744" y="2232"/>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8" name="Google Shape;2098;p15"/>
              <p:cNvSpPr/>
              <p:nvPr/>
            </p:nvSpPr>
            <p:spPr>
              <a:xfrm>
                <a:off x="2745"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9" name="Google Shape;2099;p15"/>
              <p:cNvSpPr/>
              <p:nvPr/>
            </p:nvSpPr>
            <p:spPr>
              <a:xfrm>
                <a:off x="2744"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0" name="Google Shape;2100;p15"/>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1" name="Google Shape;2101;p15"/>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2" name="Google Shape;2102;p15"/>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3" name="Google Shape;2103;p15"/>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4" name="Google Shape;2104;p15"/>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5" name="Google Shape;2105;p15"/>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6" name="Google Shape;2106;p15"/>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7" name="Google Shape;2107;p15"/>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8" name="Google Shape;2108;p15"/>
              <p:cNvSpPr/>
              <p:nvPr/>
            </p:nvSpPr>
            <p:spPr>
              <a:xfrm>
                <a:off x="2744" y="2254"/>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9" name="Google Shape;2109;p15"/>
              <p:cNvSpPr/>
              <p:nvPr/>
            </p:nvSpPr>
            <p:spPr>
              <a:xfrm>
                <a:off x="2745"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0" name="Google Shape;2110;p15"/>
              <p:cNvSpPr/>
              <p:nvPr/>
            </p:nvSpPr>
            <p:spPr>
              <a:xfrm>
                <a:off x="2744"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1" name="Google Shape;2111;p15"/>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2" name="Google Shape;2112;p15"/>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3" name="Google Shape;2113;p15"/>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4" name="Google Shape;2114;p15"/>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5" name="Google Shape;2115;p15"/>
              <p:cNvSpPr/>
              <p:nvPr/>
            </p:nvSpPr>
            <p:spPr>
              <a:xfrm>
                <a:off x="2744" y="2276"/>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6" name="Google Shape;2116;p15"/>
              <p:cNvSpPr/>
              <p:nvPr/>
            </p:nvSpPr>
            <p:spPr>
              <a:xfrm>
                <a:off x="2745"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7" name="Google Shape;2117;p15"/>
              <p:cNvSpPr/>
              <p:nvPr/>
            </p:nvSpPr>
            <p:spPr>
              <a:xfrm>
                <a:off x="2744"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8" name="Google Shape;2118;p15"/>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9" name="Google Shape;2119;p15"/>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0" name="Google Shape;2120;p15"/>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1" name="Google Shape;2121;p15"/>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2" name="Google Shape;2122;p15"/>
              <p:cNvSpPr/>
              <p:nvPr/>
            </p:nvSpPr>
            <p:spPr>
              <a:xfrm>
                <a:off x="2744" y="2298"/>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23" name="Google Shape;2123;p15"/>
            <p:cNvGrpSpPr/>
            <p:nvPr/>
          </p:nvGrpSpPr>
          <p:grpSpPr>
            <a:xfrm>
              <a:off x="4506913" y="2516188"/>
              <a:ext cx="3068637" cy="3459162"/>
              <a:chOff x="2737" y="2298"/>
              <a:chExt cx="559" cy="703"/>
            </a:xfrm>
          </p:grpSpPr>
          <p:sp>
            <p:nvSpPr>
              <p:cNvPr id="2124" name="Google Shape;2124;p15"/>
              <p:cNvSpPr/>
              <p:nvPr/>
            </p:nvSpPr>
            <p:spPr>
              <a:xfrm>
                <a:off x="2745"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5" name="Google Shape;2125;p15"/>
              <p:cNvSpPr/>
              <p:nvPr/>
            </p:nvSpPr>
            <p:spPr>
              <a:xfrm>
                <a:off x="2744"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6" name="Google Shape;2126;p15"/>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7" name="Google Shape;2127;p15"/>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8" name="Google Shape;2128;p15"/>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9" name="Google Shape;2129;p15"/>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0" name="Google Shape;2130;p15"/>
              <p:cNvSpPr/>
              <p:nvPr/>
            </p:nvSpPr>
            <p:spPr>
              <a:xfrm>
                <a:off x="2744" y="2320"/>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1" name="Google Shape;2131;p15"/>
              <p:cNvSpPr/>
              <p:nvPr/>
            </p:nvSpPr>
            <p:spPr>
              <a:xfrm>
                <a:off x="2745"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2" name="Google Shape;2132;p15"/>
              <p:cNvSpPr/>
              <p:nvPr/>
            </p:nvSpPr>
            <p:spPr>
              <a:xfrm>
                <a:off x="2744"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3" name="Google Shape;2133;p15"/>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4" name="Google Shape;2134;p15"/>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5" name="Google Shape;2135;p15"/>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6" name="Google Shape;2136;p15"/>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7" name="Google Shape;2137;p15"/>
              <p:cNvSpPr/>
              <p:nvPr/>
            </p:nvSpPr>
            <p:spPr>
              <a:xfrm>
                <a:off x="2744" y="2342"/>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8" name="Google Shape;2138;p15"/>
              <p:cNvSpPr/>
              <p:nvPr/>
            </p:nvSpPr>
            <p:spPr>
              <a:xfrm>
                <a:off x="2745"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9" name="Google Shape;2139;p15"/>
              <p:cNvSpPr/>
              <p:nvPr/>
            </p:nvSpPr>
            <p:spPr>
              <a:xfrm>
                <a:off x="2744"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0" name="Google Shape;2140;p15"/>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 name="Google Shape;2141;p15"/>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2" name="Google Shape;2142;p15"/>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3" name="Google Shape;2143;p15"/>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4" name="Google Shape;2144;p15"/>
              <p:cNvSpPr/>
              <p:nvPr/>
            </p:nvSpPr>
            <p:spPr>
              <a:xfrm>
                <a:off x="2744" y="2364"/>
                <a:ext cx="30"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5" name="Google Shape;2145;p15"/>
              <p:cNvSpPr/>
              <p:nvPr/>
            </p:nvSpPr>
            <p:spPr>
              <a:xfrm>
                <a:off x="2745"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6" name="Google Shape;2146;p15"/>
              <p:cNvSpPr/>
              <p:nvPr/>
            </p:nvSpPr>
            <p:spPr>
              <a:xfrm>
                <a:off x="2744" y="2364"/>
                <a:ext cx="30"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7" name="Google Shape;2147;p15"/>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8" name="Google Shape;2148;p15"/>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9" name="Google Shape;2149;p15"/>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0" name="Google Shape;2150;p15"/>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1" name="Google Shape;2151;p15"/>
              <p:cNvSpPr/>
              <p:nvPr/>
            </p:nvSpPr>
            <p:spPr>
              <a:xfrm>
                <a:off x="2744" y="2386"/>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2" name="Google Shape;2152;p15"/>
              <p:cNvSpPr/>
              <p:nvPr/>
            </p:nvSpPr>
            <p:spPr>
              <a:xfrm>
                <a:off x="2745"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3" name="Google Shape;2153;p15"/>
              <p:cNvSpPr/>
              <p:nvPr/>
            </p:nvSpPr>
            <p:spPr>
              <a:xfrm>
                <a:off x="2744" y="2386"/>
                <a:ext cx="30"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4" name="Google Shape;2154;p15"/>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5" name="Google Shape;2155;p15"/>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6" name="Google Shape;2156;p15"/>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7" name="Google Shape;2157;p15"/>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 name="Google Shape;2158;p15"/>
              <p:cNvSpPr/>
              <p:nvPr/>
            </p:nvSpPr>
            <p:spPr>
              <a:xfrm>
                <a:off x="2744" y="2408"/>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 name="Google Shape;2159;p15"/>
              <p:cNvSpPr/>
              <p:nvPr/>
            </p:nvSpPr>
            <p:spPr>
              <a:xfrm>
                <a:off x="2745"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 name="Google Shape;2160;p15"/>
              <p:cNvSpPr/>
              <p:nvPr/>
            </p:nvSpPr>
            <p:spPr>
              <a:xfrm>
                <a:off x="2744" y="2408"/>
                <a:ext cx="30"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 name="Google Shape;2161;p15"/>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2" name="Google Shape;2162;p15"/>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3" name="Google Shape;2163;p15"/>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 name="Google Shape;2164;p15"/>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 name="Google Shape;2165;p15"/>
              <p:cNvSpPr/>
              <p:nvPr/>
            </p:nvSpPr>
            <p:spPr>
              <a:xfrm>
                <a:off x="2744" y="2430"/>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 name="Google Shape;2166;p15"/>
              <p:cNvSpPr/>
              <p:nvPr/>
            </p:nvSpPr>
            <p:spPr>
              <a:xfrm>
                <a:off x="2745"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 name="Google Shape;2167;p15"/>
              <p:cNvSpPr/>
              <p:nvPr/>
            </p:nvSpPr>
            <p:spPr>
              <a:xfrm>
                <a:off x="2744" y="2430"/>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 name="Google Shape;2168;p15"/>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 name="Google Shape;2169;p15"/>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 name="Google Shape;2170;p15"/>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 name="Google Shape;2171;p15"/>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 name="Google Shape;2172;p15"/>
              <p:cNvSpPr/>
              <p:nvPr/>
            </p:nvSpPr>
            <p:spPr>
              <a:xfrm>
                <a:off x="2744" y="2452"/>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 name="Google Shape;2173;p15"/>
              <p:cNvSpPr/>
              <p:nvPr/>
            </p:nvSpPr>
            <p:spPr>
              <a:xfrm>
                <a:off x="2745"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 name="Google Shape;2174;p15"/>
              <p:cNvSpPr/>
              <p:nvPr/>
            </p:nvSpPr>
            <p:spPr>
              <a:xfrm>
                <a:off x="2744" y="2452"/>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 name="Google Shape;2175;p15"/>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 name="Google Shape;2176;p15"/>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 name="Google Shape;2177;p15"/>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 name="Google Shape;2178;p15"/>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 name="Google Shape;2179;p15"/>
              <p:cNvSpPr/>
              <p:nvPr/>
            </p:nvSpPr>
            <p:spPr>
              <a:xfrm>
                <a:off x="2744" y="247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 name="Google Shape;2180;p15"/>
              <p:cNvSpPr/>
              <p:nvPr/>
            </p:nvSpPr>
            <p:spPr>
              <a:xfrm>
                <a:off x="2745"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 name="Google Shape;2181;p15"/>
              <p:cNvSpPr/>
              <p:nvPr/>
            </p:nvSpPr>
            <p:spPr>
              <a:xfrm>
                <a:off x="2744" y="2473"/>
                <a:ext cx="30"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 name="Google Shape;2182;p15"/>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 name="Google Shape;2183;p15"/>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 name="Google Shape;2184;p15"/>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 name="Google Shape;2185;p15"/>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 name="Google Shape;2186;p15"/>
              <p:cNvSpPr/>
              <p:nvPr/>
            </p:nvSpPr>
            <p:spPr>
              <a:xfrm>
                <a:off x="2744" y="2495"/>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 name="Google Shape;2187;p15"/>
              <p:cNvSpPr/>
              <p:nvPr/>
            </p:nvSpPr>
            <p:spPr>
              <a:xfrm>
                <a:off x="2745"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 name="Google Shape;2188;p15"/>
              <p:cNvSpPr/>
              <p:nvPr/>
            </p:nvSpPr>
            <p:spPr>
              <a:xfrm>
                <a:off x="2744" y="2495"/>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 name="Google Shape;2189;p15"/>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 name="Google Shape;2190;p15"/>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 name="Google Shape;2191;p15"/>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2" name="Google Shape;2192;p15"/>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 name="Google Shape;2193;p15"/>
              <p:cNvSpPr/>
              <p:nvPr/>
            </p:nvSpPr>
            <p:spPr>
              <a:xfrm>
                <a:off x="2744" y="2517"/>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 name="Google Shape;2194;p15"/>
              <p:cNvSpPr/>
              <p:nvPr/>
            </p:nvSpPr>
            <p:spPr>
              <a:xfrm>
                <a:off x="2745"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 name="Google Shape;2195;p15"/>
              <p:cNvSpPr/>
              <p:nvPr/>
            </p:nvSpPr>
            <p:spPr>
              <a:xfrm>
                <a:off x="2744" y="2517"/>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 name="Google Shape;2196;p15"/>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7" name="Google Shape;2197;p15"/>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8" name="Google Shape;2198;p15"/>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9" name="Google Shape;2199;p15"/>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0" name="Google Shape;2200;p15"/>
              <p:cNvSpPr/>
              <p:nvPr/>
            </p:nvSpPr>
            <p:spPr>
              <a:xfrm>
                <a:off x="2744" y="2539"/>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1" name="Google Shape;2201;p15"/>
              <p:cNvSpPr/>
              <p:nvPr/>
            </p:nvSpPr>
            <p:spPr>
              <a:xfrm>
                <a:off x="2745"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2" name="Google Shape;2202;p15"/>
              <p:cNvSpPr/>
              <p:nvPr/>
            </p:nvSpPr>
            <p:spPr>
              <a:xfrm>
                <a:off x="2744" y="2539"/>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3" name="Google Shape;2203;p15"/>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4" name="Google Shape;2204;p15"/>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5" name="Google Shape;2205;p15"/>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6" name="Google Shape;2206;p15"/>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7" name="Google Shape;2207;p15"/>
              <p:cNvSpPr/>
              <p:nvPr/>
            </p:nvSpPr>
            <p:spPr>
              <a:xfrm>
                <a:off x="2744" y="2561"/>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8" name="Google Shape;2208;p15"/>
              <p:cNvSpPr/>
              <p:nvPr/>
            </p:nvSpPr>
            <p:spPr>
              <a:xfrm>
                <a:off x="2745"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9" name="Google Shape;2209;p15"/>
              <p:cNvSpPr/>
              <p:nvPr/>
            </p:nvSpPr>
            <p:spPr>
              <a:xfrm>
                <a:off x="2744" y="2561"/>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0" name="Google Shape;2210;p15"/>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1" name="Google Shape;2211;p15"/>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2" name="Google Shape;2212;p15"/>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3" name="Google Shape;2213;p15"/>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4" name="Google Shape;2214;p15"/>
              <p:cNvSpPr/>
              <p:nvPr/>
            </p:nvSpPr>
            <p:spPr>
              <a:xfrm>
                <a:off x="2744" y="258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5" name="Google Shape;2215;p15"/>
              <p:cNvSpPr/>
              <p:nvPr/>
            </p:nvSpPr>
            <p:spPr>
              <a:xfrm>
                <a:off x="2745"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6" name="Google Shape;2216;p15"/>
              <p:cNvSpPr/>
              <p:nvPr/>
            </p:nvSpPr>
            <p:spPr>
              <a:xfrm>
                <a:off x="2744" y="2583"/>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7" name="Google Shape;2217;p15"/>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8" name="Google Shape;2218;p15"/>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9" name="Google Shape;2219;p15"/>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0" name="Google Shape;2220;p15"/>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1" name="Google Shape;2221;p15"/>
              <p:cNvSpPr/>
              <p:nvPr/>
            </p:nvSpPr>
            <p:spPr>
              <a:xfrm>
                <a:off x="2744" y="2605"/>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2" name="Google Shape;2222;p15"/>
              <p:cNvSpPr/>
              <p:nvPr/>
            </p:nvSpPr>
            <p:spPr>
              <a:xfrm>
                <a:off x="2745"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3" name="Google Shape;2223;p15"/>
              <p:cNvSpPr/>
              <p:nvPr/>
            </p:nvSpPr>
            <p:spPr>
              <a:xfrm>
                <a:off x="2744" y="2605"/>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4" name="Google Shape;2224;p15"/>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5" name="Google Shape;2225;p15"/>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6" name="Google Shape;2226;p15"/>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7" name="Google Shape;2227;p15"/>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8" name="Google Shape;2228;p15"/>
              <p:cNvSpPr/>
              <p:nvPr/>
            </p:nvSpPr>
            <p:spPr>
              <a:xfrm>
                <a:off x="2744" y="2627"/>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9" name="Google Shape;2229;p15"/>
              <p:cNvSpPr/>
              <p:nvPr/>
            </p:nvSpPr>
            <p:spPr>
              <a:xfrm>
                <a:off x="2745"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0" name="Google Shape;2230;p15"/>
              <p:cNvSpPr/>
              <p:nvPr/>
            </p:nvSpPr>
            <p:spPr>
              <a:xfrm>
                <a:off x="2744" y="2627"/>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1" name="Google Shape;2231;p15"/>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2" name="Google Shape;2232;p15"/>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3" name="Google Shape;2233;p15"/>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4" name="Google Shape;2234;p15"/>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5" name="Google Shape;2235;p15"/>
              <p:cNvSpPr/>
              <p:nvPr/>
            </p:nvSpPr>
            <p:spPr>
              <a:xfrm>
                <a:off x="2744" y="2649"/>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6" name="Google Shape;2236;p15"/>
              <p:cNvSpPr/>
              <p:nvPr/>
            </p:nvSpPr>
            <p:spPr>
              <a:xfrm>
                <a:off x="2745"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7" name="Google Shape;2237;p15"/>
              <p:cNvSpPr/>
              <p:nvPr/>
            </p:nvSpPr>
            <p:spPr>
              <a:xfrm>
                <a:off x="2744" y="2649"/>
                <a:ext cx="30"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8" name="Google Shape;2238;p15"/>
              <p:cNvSpPr/>
              <p:nvPr/>
            </p:nvSpPr>
            <p:spPr>
              <a:xfrm>
                <a:off x="3259" y="2562"/>
                <a:ext cx="1" cy="439"/>
              </a:xfrm>
              <a:custGeom>
                <a:avLst/>
                <a:gdLst/>
                <a:ahLst/>
                <a:cxnLst/>
                <a:rect l="l" t="t" r="r" b="b"/>
                <a:pathLst>
                  <a:path w="27" h="7903" extrusionOk="0">
                    <a:moveTo>
                      <a:pt x="27" y="0"/>
                    </a:moveTo>
                    <a:lnTo>
                      <a:pt x="0" y="0"/>
                    </a:lnTo>
                    <a:lnTo>
                      <a:pt x="27" y="7903"/>
                    </a:lnTo>
                    <a:lnTo>
                      <a:pt x="2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9" name="Google Shape;2239;p15"/>
              <p:cNvSpPr/>
              <p:nvPr/>
            </p:nvSpPr>
            <p:spPr>
              <a:xfrm>
                <a:off x="3259" y="2562"/>
                <a:ext cx="1" cy="439"/>
              </a:xfrm>
              <a:custGeom>
                <a:avLst/>
                <a:gdLst/>
                <a:ahLst/>
                <a:cxnLst/>
                <a:rect l="l" t="t" r="r" b="b"/>
                <a:pathLst>
                  <a:path w="27" h="7903" extrusionOk="0">
                    <a:moveTo>
                      <a:pt x="0" y="0"/>
                    </a:moveTo>
                    <a:lnTo>
                      <a:pt x="27"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0" name="Google Shape;2240;p15"/>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1" name="Google Shape;2241;p15"/>
              <p:cNvSpPr/>
              <p:nvPr/>
            </p:nvSpPr>
            <p:spPr>
              <a:xfrm>
                <a:off x="3259" y="2562"/>
                <a:ext cx="1" cy="439"/>
              </a:xfrm>
              <a:custGeom>
                <a:avLst/>
                <a:gdLst/>
                <a:ahLst/>
                <a:cxnLst/>
                <a:rect l="l" t="t" r="r" b="b"/>
                <a:pathLst>
                  <a:path w="27" h="7903" extrusionOk="0">
                    <a:moveTo>
                      <a:pt x="0" y="7903"/>
                    </a:moveTo>
                    <a:lnTo>
                      <a:pt x="27"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2" name="Google Shape;2242;p15"/>
              <p:cNvSpPr/>
              <p:nvPr/>
            </p:nvSpPr>
            <p:spPr>
              <a:xfrm>
                <a:off x="3259" y="2562"/>
                <a:ext cx="1" cy="439"/>
              </a:xfrm>
              <a:custGeom>
                <a:avLst/>
                <a:gdLst/>
                <a:ahLst/>
                <a:cxnLst/>
                <a:rect l="l" t="t" r="r" b="b"/>
                <a:pathLst>
                  <a:path w="27" h="7903" extrusionOk="0">
                    <a:moveTo>
                      <a:pt x="27" y="7903"/>
                    </a:moveTo>
                    <a:lnTo>
                      <a:pt x="0" y="0"/>
                    </a:lnTo>
                    <a:lnTo>
                      <a:pt x="27" y="0"/>
                    </a:lnTo>
                    <a:lnTo>
                      <a:pt x="27"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3" name="Google Shape;2243;p15"/>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4" name="Google Shape;2244;p15"/>
              <p:cNvSpPr/>
              <p:nvPr/>
            </p:nvSpPr>
            <p:spPr>
              <a:xfrm>
                <a:off x="3260"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5" name="Google Shape;2245;p15"/>
              <p:cNvSpPr/>
              <p:nvPr/>
            </p:nvSpPr>
            <p:spPr>
              <a:xfrm>
                <a:off x="3259"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6" name="Google Shape;2246;p15"/>
              <p:cNvSpPr/>
              <p:nvPr/>
            </p:nvSpPr>
            <p:spPr>
              <a:xfrm>
                <a:off x="3259"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7" name="Google Shape;2247;p15"/>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8" name="Google Shape;2248;p15"/>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9" name="Google Shape;2249;p15"/>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0" name="Google Shape;2250;p15"/>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1" name="Google Shape;2251;p15"/>
              <p:cNvSpPr/>
              <p:nvPr/>
            </p:nvSpPr>
            <p:spPr>
              <a:xfrm>
                <a:off x="3260"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2" name="Google Shape;2252;p15"/>
              <p:cNvSpPr/>
              <p:nvPr/>
            </p:nvSpPr>
            <p:spPr>
              <a:xfrm>
                <a:off x="3259"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3" name="Google Shape;2253;p15"/>
              <p:cNvSpPr/>
              <p:nvPr/>
            </p:nvSpPr>
            <p:spPr>
              <a:xfrm>
                <a:off x="3259"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4" name="Google Shape;2254;p15"/>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5" name="Google Shape;2255;p15"/>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6" name="Google Shape;2256;p15"/>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7" name="Google Shape;2257;p15"/>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8" name="Google Shape;2258;p15"/>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9" name="Google Shape;2259;p15"/>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0" name="Google Shape;2260;p15"/>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1" name="Google Shape;2261;p15"/>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2" name="Google Shape;2262;p15"/>
              <p:cNvSpPr/>
              <p:nvPr/>
            </p:nvSpPr>
            <p:spPr>
              <a:xfrm>
                <a:off x="3260"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3" name="Google Shape;2263;p15"/>
              <p:cNvSpPr/>
              <p:nvPr/>
            </p:nvSpPr>
            <p:spPr>
              <a:xfrm>
                <a:off x="3259"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4" name="Google Shape;2264;p15"/>
              <p:cNvSpPr/>
              <p:nvPr/>
            </p:nvSpPr>
            <p:spPr>
              <a:xfrm>
                <a:off x="3259"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5" name="Google Shape;2265;p15"/>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6" name="Google Shape;2266;p15"/>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7" name="Google Shape;2267;p15"/>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8" name="Google Shape;2268;p15"/>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9" name="Google Shape;2269;p15"/>
              <p:cNvSpPr/>
              <p:nvPr/>
            </p:nvSpPr>
            <p:spPr>
              <a:xfrm>
                <a:off x="3260"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0" name="Google Shape;2270;p15"/>
              <p:cNvSpPr/>
              <p:nvPr/>
            </p:nvSpPr>
            <p:spPr>
              <a:xfrm>
                <a:off x="3259"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1" name="Google Shape;2271;p15"/>
              <p:cNvSpPr/>
              <p:nvPr/>
            </p:nvSpPr>
            <p:spPr>
              <a:xfrm>
                <a:off x="3259"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2" name="Google Shape;2272;p15"/>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3" name="Google Shape;2273;p15"/>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4" name="Google Shape;2274;p15"/>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5" name="Google Shape;2275;p15"/>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6" name="Google Shape;2276;p15"/>
              <p:cNvSpPr/>
              <p:nvPr/>
            </p:nvSpPr>
            <p:spPr>
              <a:xfrm>
                <a:off x="3260"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7" name="Google Shape;2277;p15"/>
              <p:cNvSpPr/>
              <p:nvPr/>
            </p:nvSpPr>
            <p:spPr>
              <a:xfrm>
                <a:off x="3259"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8" name="Google Shape;2278;p15"/>
              <p:cNvSpPr/>
              <p:nvPr/>
            </p:nvSpPr>
            <p:spPr>
              <a:xfrm>
                <a:off x="3259"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9" name="Google Shape;2279;p15"/>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0" name="Google Shape;2280;p15"/>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1" name="Google Shape;2281;p15"/>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2" name="Google Shape;2282;p15"/>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3" name="Google Shape;2283;p15"/>
              <p:cNvSpPr/>
              <p:nvPr/>
            </p:nvSpPr>
            <p:spPr>
              <a:xfrm>
                <a:off x="3260"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4" name="Google Shape;2284;p15"/>
              <p:cNvSpPr/>
              <p:nvPr/>
            </p:nvSpPr>
            <p:spPr>
              <a:xfrm>
                <a:off x="3259"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5" name="Google Shape;2285;p15"/>
              <p:cNvSpPr/>
              <p:nvPr/>
            </p:nvSpPr>
            <p:spPr>
              <a:xfrm>
                <a:off x="3259"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6" name="Google Shape;2286;p15"/>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7" name="Google Shape;2287;p15"/>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8" name="Google Shape;2288;p15"/>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9" name="Google Shape;2289;p15"/>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0" name="Google Shape;2290;p15"/>
              <p:cNvSpPr/>
              <p:nvPr/>
            </p:nvSpPr>
            <p:spPr>
              <a:xfrm>
                <a:off x="3260"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1" name="Google Shape;2291;p15"/>
              <p:cNvSpPr/>
              <p:nvPr/>
            </p:nvSpPr>
            <p:spPr>
              <a:xfrm>
                <a:off x="3259"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2" name="Google Shape;2292;p15"/>
              <p:cNvSpPr/>
              <p:nvPr/>
            </p:nvSpPr>
            <p:spPr>
              <a:xfrm>
                <a:off x="3259"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3" name="Google Shape;2293;p15"/>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4" name="Google Shape;2294;p15"/>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5" name="Google Shape;2295;p15"/>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6" name="Google Shape;2296;p15"/>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7" name="Google Shape;2297;p15"/>
              <p:cNvSpPr/>
              <p:nvPr/>
            </p:nvSpPr>
            <p:spPr>
              <a:xfrm>
                <a:off x="3260"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8" name="Google Shape;2298;p15"/>
              <p:cNvSpPr/>
              <p:nvPr/>
            </p:nvSpPr>
            <p:spPr>
              <a:xfrm>
                <a:off x="3259"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9" name="Google Shape;2299;p15"/>
              <p:cNvSpPr/>
              <p:nvPr/>
            </p:nvSpPr>
            <p:spPr>
              <a:xfrm>
                <a:off x="3259"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0" name="Google Shape;2300;p15"/>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1" name="Google Shape;2301;p15"/>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2" name="Google Shape;2302;p15"/>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3" name="Google Shape;2303;p15"/>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4" name="Google Shape;2304;p15"/>
              <p:cNvSpPr/>
              <p:nvPr/>
            </p:nvSpPr>
            <p:spPr>
              <a:xfrm>
                <a:off x="3260"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5" name="Google Shape;2305;p15"/>
              <p:cNvSpPr/>
              <p:nvPr/>
            </p:nvSpPr>
            <p:spPr>
              <a:xfrm>
                <a:off x="3259"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6" name="Google Shape;2306;p15"/>
              <p:cNvSpPr/>
              <p:nvPr/>
            </p:nvSpPr>
            <p:spPr>
              <a:xfrm>
                <a:off x="3259"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7" name="Google Shape;2307;p15"/>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8" name="Google Shape;2308;p15"/>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9" name="Google Shape;2309;p15"/>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0" name="Google Shape;2310;p15"/>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1" name="Google Shape;2311;p15"/>
              <p:cNvSpPr/>
              <p:nvPr/>
            </p:nvSpPr>
            <p:spPr>
              <a:xfrm>
                <a:off x="3260"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2" name="Google Shape;2312;p15"/>
              <p:cNvSpPr/>
              <p:nvPr/>
            </p:nvSpPr>
            <p:spPr>
              <a:xfrm>
                <a:off x="3259"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3" name="Google Shape;2313;p15"/>
              <p:cNvSpPr/>
              <p:nvPr/>
            </p:nvSpPr>
            <p:spPr>
              <a:xfrm>
                <a:off x="3259"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4" name="Google Shape;2314;p15"/>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5" name="Google Shape;2315;p15"/>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6" name="Google Shape;2316;p15"/>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7" name="Google Shape;2317;p15"/>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8" name="Google Shape;2318;p15"/>
              <p:cNvSpPr/>
              <p:nvPr/>
            </p:nvSpPr>
            <p:spPr>
              <a:xfrm>
                <a:off x="3260"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9" name="Google Shape;2319;p15"/>
              <p:cNvSpPr/>
              <p:nvPr/>
            </p:nvSpPr>
            <p:spPr>
              <a:xfrm>
                <a:off x="3259"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0" name="Google Shape;2320;p15"/>
              <p:cNvSpPr/>
              <p:nvPr/>
            </p:nvSpPr>
            <p:spPr>
              <a:xfrm>
                <a:off x="3259"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1" name="Google Shape;2321;p15"/>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2" name="Google Shape;2322;p15"/>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3" name="Google Shape;2323;p15"/>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324" name="Google Shape;2324;p15"/>
            <p:cNvGrpSpPr/>
            <p:nvPr/>
          </p:nvGrpSpPr>
          <p:grpSpPr>
            <a:xfrm>
              <a:off x="2100263" y="2300288"/>
              <a:ext cx="5475287" cy="2484437"/>
              <a:chOff x="2299" y="2254"/>
              <a:chExt cx="997" cy="505"/>
            </a:xfrm>
          </p:grpSpPr>
          <p:sp>
            <p:nvSpPr>
              <p:cNvPr id="2325" name="Google Shape;2325;p15"/>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6" name="Google Shape;2326;p15"/>
              <p:cNvSpPr/>
              <p:nvPr/>
            </p:nvSpPr>
            <p:spPr>
              <a:xfrm>
                <a:off x="3260"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7" name="Google Shape;2327;p15"/>
              <p:cNvSpPr/>
              <p:nvPr/>
            </p:nvSpPr>
            <p:spPr>
              <a:xfrm>
                <a:off x="3259"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8" name="Google Shape;2328;p15"/>
              <p:cNvSpPr/>
              <p:nvPr/>
            </p:nvSpPr>
            <p:spPr>
              <a:xfrm>
                <a:off x="3259"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9" name="Google Shape;2329;p15"/>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0" name="Google Shape;2330;p15"/>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1" name="Google Shape;2331;p15"/>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2" name="Google Shape;2332;p15"/>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3" name="Google Shape;2333;p15"/>
              <p:cNvSpPr/>
              <p:nvPr/>
            </p:nvSpPr>
            <p:spPr>
              <a:xfrm>
                <a:off x="3260"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4" name="Google Shape;2334;p15"/>
              <p:cNvSpPr/>
              <p:nvPr/>
            </p:nvSpPr>
            <p:spPr>
              <a:xfrm>
                <a:off x="3259"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5" name="Google Shape;2335;p15"/>
              <p:cNvSpPr/>
              <p:nvPr/>
            </p:nvSpPr>
            <p:spPr>
              <a:xfrm>
                <a:off x="3259"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6" name="Google Shape;2336;p15"/>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7" name="Google Shape;2337;p15"/>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8" name="Google Shape;2338;p15"/>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9" name="Google Shape;2339;p15"/>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0" name="Google Shape;2340;p15"/>
              <p:cNvSpPr/>
              <p:nvPr/>
            </p:nvSpPr>
            <p:spPr>
              <a:xfrm>
                <a:off x="3260"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1" name="Google Shape;2341;p15"/>
              <p:cNvSpPr/>
              <p:nvPr/>
            </p:nvSpPr>
            <p:spPr>
              <a:xfrm>
                <a:off x="3259"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2" name="Google Shape;2342;p15"/>
              <p:cNvSpPr/>
              <p:nvPr/>
            </p:nvSpPr>
            <p:spPr>
              <a:xfrm>
                <a:off x="3259"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3" name="Google Shape;2343;p15"/>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4" name="Google Shape;2344;p15"/>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5" name="Google Shape;2345;p15"/>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6" name="Google Shape;2346;p15"/>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7" name="Google Shape;2347;p15"/>
              <p:cNvSpPr/>
              <p:nvPr/>
            </p:nvSpPr>
            <p:spPr>
              <a:xfrm>
                <a:off x="3260"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8" name="Google Shape;2348;p15"/>
              <p:cNvSpPr/>
              <p:nvPr/>
            </p:nvSpPr>
            <p:spPr>
              <a:xfrm>
                <a:off x="3259"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9" name="Google Shape;2349;p15"/>
              <p:cNvSpPr/>
              <p:nvPr/>
            </p:nvSpPr>
            <p:spPr>
              <a:xfrm>
                <a:off x="3259"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0" name="Google Shape;2350;p15"/>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1" name="Google Shape;2351;p15"/>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2" name="Google Shape;2352;p15"/>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3" name="Google Shape;2353;p15"/>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4" name="Google Shape;2354;p15"/>
              <p:cNvSpPr/>
              <p:nvPr/>
            </p:nvSpPr>
            <p:spPr>
              <a:xfrm>
                <a:off x="3260"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5" name="Google Shape;2355;p15"/>
              <p:cNvSpPr/>
              <p:nvPr/>
            </p:nvSpPr>
            <p:spPr>
              <a:xfrm>
                <a:off x="3259"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6" name="Google Shape;2356;p15"/>
              <p:cNvSpPr/>
              <p:nvPr/>
            </p:nvSpPr>
            <p:spPr>
              <a:xfrm>
                <a:off x="3259"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7" name="Google Shape;2357;p15"/>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8" name="Google Shape;2358;p15"/>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9" name="Google Shape;2359;p15"/>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0" name="Google Shape;2360;p15"/>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1" name="Google Shape;2361;p15"/>
              <p:cNvSpPr/>
              <p:nvPr/>
            </p:nvSpPr>
            <p:spPr>
              <a:xfrm>
                <a:off x="3260"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2" name="Google Shape;2362;p15"/>
              <p:cNvSpPr/>
              <p:nvPr/>
            </p:nvSpPr>
            <p:spPr>
              <a:xfrm>
                <a:off x="3259"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3" name="Google Shape;2363;p15"/>
              <p:cNvSpPr/>
              <p:nvPr/>
            </p:nvSpPr>
            <p:spPr>
              <a:xfrm>
                <a:off x="3259"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4" name="Google Shape;2364;p15"/>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5" name="Google Shape;2365;p15"/>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6" name="Google Shape;2366;p15"/>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7" name="Google Shape;2367;p15"/>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8" name="Google Shape;2368;p15"/>
              <p:cNvSpPr/>
              <p:nvPr/>
            </p:nvSpPr>
            <p:spPr>
              <a:xfrm>
                <a:off x="3260"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9" name="Google Shape;2369;p15"/>
              <p:cNvSpPr/>
              <p:nvPr/>
            </p:nvSpPr>
            <p:spPr>
              <a:xfrm>
                <a:off x="3259"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0" name="Google Shape;2370;p15"/>
              <p:cNvSpPr/>
              <p:nvPr/>
            </p:nvSpPr>
            <p:spPr>
              <a:xfrm>
                <a:off x="3259"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1" name="Google Shape;2371;p15"/>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2" name="Google Shape;2372;p15"/>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3" name="Google Shape;2373;p15"/>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4" name="Google Shape;2374;p15"/>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5" name="Google Shape;2375;p15"/>
              <p:cNvSpPr/>
              <p:nvPr/>
            </p:nvSpPr>
            <p:spPr>
              <a:xfrm>
                <a:off x="3260"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6" name="Google Shape;2376;p15"/>
              <p:cNvSpPr/>
              <p:nvPr/>
            </p:nvSpPr>
            <p:spPr>
              <a:xfrm>
                <a:off x="3259"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7" name="Google Shape;2377;p15"/>
              <p:cNvSpPr/>
              <p:nvPr/>
            </p:nvSpPr>
            <p:spPr>
              <a:xfrm>
                <a:off x="3259"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8" name="Google Shape;2378;p15"/>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9" name="Google Shape;2379;p15"/>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0" name="Google Shape;2380;p15"/>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1" name="Google Shape;2381;p15"/>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2" name="Google Shape;2382;p15"/>
              <p:cNvSpPr/>
              <p:nvPr/>
            </p:nvSpPr>
            <p:spPr>
              <a:xfrm>
                <a:off x="3260"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3" name="Google Shape;2383;p15"/>
              <p:cNvSpPr/>
              <p:nvPr/>
            </p:nvSpPr>
            <p:spPr>
              <a:xfrm>
                <a:off x="3259"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4" name="Google Shape;2384;p15"/>
              <p:cNvSpPr/>
              <p:nvPr/>
            </p:nvSpPr>
            <p:spPr>
              <a:xfrm>
                <a:off x="3259"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5" name="Google Shape;2385;p15"/>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6" name="Google Shape;2386;p15"/>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7" name="Google Shape;2387;p15"/>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8" name="Google Shape;2388;p15"/>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9" name="Google Shape;2389;p15"/>
              <p:cNvSpPr/>
              <p:nvPr/>
            </p:nvSpPr>
            <p:spPr>
              <a:xfrm>
                <a:off x="3260"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0" name="Google Shape;2390;p15"/>
              <p:cNvSpPr/>
              <p:nvPr/>
            </p:nvSpPr>
            <p:spPr>
              <a:xfrm>
                <a:off x="3259"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1" name="Google Shape;2391;p15"/>
              <p:cNvSpPr/>
              <p:nvPr/>
            </p:nvSpPr>
            <p:spPr>
              <a:xfrm>
                <a:off x="3259"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2" name="Google Shape;2392;p15"/>
              <p:cNvSpPr/>
              <p:nvPr/>
            </p:nvSpPr>
            <p:spPr>
              <a:xfrm>
                <a:off x="2306" y="2649"/>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3" name="Google Shape;2393;p15"/>
              <p:cNvSpPr/>
              <p:nvPr/>
            </p:nvSpPr>
            <p:spPr>
              <a:xfrm>
                <a:off x="2306"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4" name="Google Shape;2394;p15"/>
              <p:cNvSpPr/>
              <p:nvPr/>
            </p:nvSpPr>
            <p:spPr>
              <a:xfrm>
                <a:off x="2306" y="2649"/>
                <a:ext cx="29"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5" name="Google Shape;2395;p15"/>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6" name="Google Shape;2396;p15"/>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7" name="Google Shape;2397;p15"/>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8" name="Google Shape;2398;p15"/>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9" name="Google Shape;2399;p15"/>
              <p:cNvSpPr/>
              <p:nvPr/>
            </p:nvSpPr>
            <p:spPr>
              <a:xfrm>
                <a:off x="2306" y="2627"/>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0" name="Google Shape;2400;p15"/>
              <p:cNvSpPr/>
              <p:nvPr/>
            </p:nvSpPr>
            <p:spPr>
              <a:xfrm>
                <a:off x="2306"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1" name="Google Shape;2401;p15"/>
              <p:cNvSpPr/>
              <p:nvPr/>
            </p:nvSpPr>
            <p:spPr>
              <a:xfrm>
                <a:off x="2306" y="2627"/>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2" name="Google Shape;2402;p15"/>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3" name="Google Shape;2403;p15"/>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4" name="Google Shape;2404;p15"/>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5" name="Google Shape;2405;p15"/>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6" name="Google Shape;2406;p15"/>
              <p:cNvSpPr/>
              <p:nvPr/>
            </p:nvSpPr>
            <p:spPr>
              <a:xfrm>
                <a:off x="2306" y="2605"/>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7" name="Google Shape;2407;p15"/>
              <p:cNvSpPr/>
              <p:nvPr/>
            </p:nvSpPr>
            <p:spPr>
              <a:xfrm>
                <a:off x="2306"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8" name="Google Shape;2408;p15"/>
              <p:cNvSpPr/>
              <p:nvPr/>
            </p:nvSpPr>
            <p:spPr>
              <a:xfrm>
                <a:off x="2306" y="2605"/>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9" name="Google Shape;2409;p15"/>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0" name="Google Shape;2410;p15"/>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1" name="Google Shape;2411;p15"/>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2" name="Google Shape;2412;p15"/>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3" name="Google Shape;2413;p15"/>
              <p:cNvSpPr/>
              <p:nvPr/>
            </p:nvSpPr>
            <p:spPr>
              <a:xfrm>
                <a:off x="2306" y="258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4" name="Google Shape;2414;p15"/>
              <p:cNvSpPr/>
              <p:nvPr/>
            </p:nvSpPr>
            <p:spPr>
              <a:xfrm>
                <a:off x="2306"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5" name="Google Shape;2415;p15"/>
              <p:cNvSpPr/>
              <p:nvPr/>
            </p:nvSpPr>
            <p:spPr>
              <a:xfrm>
                <a:off x="2306" y="2583"/>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6" name="Google Shape;2416;p15"/>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7" name="Google Shape;2417;p15"/>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8" name="Google Shape;2418;p15"/>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9" name="Google Shape;2419;p15"/>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0" name="Google Shape;2420;p15"/>
              <p:cNvSpPr/>
              <p:nvPr/>
            </p:nvSpPr>
            <p:spPr>
              <a:xfrm>
                <a:off x="2306" y="2561"/>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1" name="Google Shape;2421;p15"/>
              <p:cNvSpPr/>
              <p:nvPr/>
            </p:nvSpPr>
            <p:spPr>
              <a:xfrm>
                <a:off x="2306"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2" name="Google Shape;2422;p15"/>
              <p:cNvSpPr/>
              <p:nvPr/>
            </p:nvSpPr>
            <p:spPr>
              <a:xfrm>
                <a:off x="2306" y="2561"/>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3" name="Google Shape;2423;p15"/>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4" name="Google Shape;2424;p15"/>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5" name="Google Shape;2425;p15"/>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6" name="Google Shape;2426;p15"/>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7" name="Google Shape;2427;p15"/>
              <p:cNvSpPr/>
              <p:nvPr/>
            </p:nvSpPr>
            <p:spPr>
              <a:xfrm>
                <a:off x="2306" y="2539"/>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8" name="Google Shape;2428;p15"/>
              <p:cNvSpPr/>
              <p:nvPr/>
            </p:nvSpPr>
            <p:spPr>
              <a:xfrm>
                <a:off x="2306"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9" name="Google Shape;2429;p15"/>
              <p:cNvSpPr/>
              <p:nvPr/>
            </p:nvSpPr>
            <p:spPr>
              <a:xfrm>
                <a:off x="2306" y="2539"/>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0" name="Google Shape;2430;p15"/>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1" name="Google Shape;2431;p15"/>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2" name="Google Shape;2432;p15"/>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3" name="Google Shape;2433;p15"/>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4" name="Google Shape;2434;p15"/>
              <p:cNvSpPr/>
              <p:nvPr/>
            </p:nvSpPr>
            <p:spPr>
              <a:xfrm>
                <a:off x="2306" y="2517"/>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5" name="Google Shape;2435;p15"/>
              <p:cNvSpPr/>
              <p:nvPr/>
            </p:nvSpPr>
            <p:spPr>
              <a:xfrm>
                <a:off x="2306"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6" name="Google Shape;2436;p15"/>
              <p:cNvSpPr/>
              <p:nvPr/>
            </p:nvSpPr>
            <p:spPr>
              <a:xfrm>
                <a:off x="2306" y="2517"/>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7" name="Google Shape;2437;p15"/>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8" name="Google Shape;2438;p15"/>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9" name="Google Shape;2439;p15"/>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0" name="Google Shape;2440;p15"/>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1" name="Google Shape;2441;p15"/>
              <p:cNvSpPr/>
              <p:nvPr/>
            </p:nvSpPr>
            <p:spPr>
              <a:xfrm>
                <a:off x="2306" y="2495"/>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2" name="Google Shape;2442;p15"/>
              <p:cNvSpPr/>
              <p:nvPr/>
            </p:nvSpPr>
            <p:spPr>
              <a:xfrm>
                <a:off x="2306"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3" name="Google Shape;2443;p15"/>
              <p:cNvSpPr/>
              <p:nvPr/>
            </p:nvSpPr>
            <p:spPr>
              <a:xfrm>
                <a:off x="2306" y="2495"/>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4" name="Google Shape;2444;p15"/>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5" name="Google Shape;2445;p15"/>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6" name="Google Shape;2446;p15"/>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7" name="Google Shape;2447;p15"/>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8" name="Google Shape;2448;p15"/>
              <p:cNvSpPr/>
              <p:nvPr/>
            </p:nvSpPr>
            <p:spPr>
              <a:xfrm>
                <a:off x="2306" y="247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9" name="Google Shape;2449;p15"/>
              <p:cNvSpPr/>
              <p:nvPr/>
            </p:nvSpPr>
            <p:spPr>
              <a:xfrm>
                <a:off x="2306"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0" name="Google Shape;2450;p15"/>
              <p:cNvSpPr/>
              <p:nvPr/>
            </p:nvSpPr>
            <p:spPr>
              <a:xfrm>
                <a:off x="2306" y="2473"/>
                <a:ext cx="29"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1" name="Google Shape;2451;p15"/>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2" name="Google Shape;2452;p15"/>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3" name="Google Shape;2453;p15"/>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4" name="Google Shape;2454;p15"/>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5" name="Google Shape;2455;p15"/>
              <p:cNvSpPr/>
              <p:nvPr/>
            </p:nvSpPr>
            <p:spPr>
              <a:xfrm>
                <a:off x="2306" y="2452"/>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6" name="Google Shape;2456;p15"/>
              <p:cNvSpPr/>
              <p:nvPr/>
            </p:nvSpPr>
            <p:spPr>
              <a:xfrm>
                <a:off x="2306"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7" name="Google Shape;2457;p15"/>
              <p:cNvSpPr/>
              <p:nvPr/>
            </p:nvSpPr>
            <p:spPr>
              <a:xfrm>
                <a:off x="2306" y="2452"/>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8" name="Google Shape;2458;p15"/>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9" name="Google Shape;2459;p15"/>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0" name="Google Shape;2460;p15"/>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1" name="Google Shape;2461;p15"/>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2" name="Google Shape;2462;p15"/>
              <p:cNvSpPr/>
              <p:nvPr/>
            </p:nvSpPr>
            <p:spPr>
              <a:xfrm>
                <a:off x="2306" y="2430"/>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3" name="Google Shape;2463;p15"/>
              <p:cNvSpPr/>
              <p:nvPr/>
            </p:nvSpPr>
            <p:spPr>
              <a:xfrm>
                <a:off x="2306"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4" name="Google Shape;2464;p15"/>
              <p:cNvSpPr/>
              <p:nvPr/>
            </p:nvSpPr>
            <p:spPr>
              <a:xfrm>
                <a:off x="2306" y="2430"/>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5" name="Google Shape;2465;p15"/>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6" name="Google Shape;2466;p15"/>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7" name="Google Shape;2467;p15"/>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8" name="Google Shape;2468;p15"/>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9" name="Google Shape;2469;p15"/>
              <p:cNvSpPr/>
              <p:nvPr/>
            </p:nvSpPr>
            <p:spPr>
              <a:xfrm>
                <a:off x="2306" y="2408"/>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0" name="Google Shape;2470;p15"/>
              <p:cNvSpPr/>
              <p:nvPr/>
            </p:nvSpPr>
            <p:spPr>
              <a:xfrm>
                <a:off x="2306"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1" name="Google Shape;2471;p15"/>
              <p:cNvSpPr/>
              <p:nvPr/>
            </p:nvSpPr>
            <p:spPr>
              <a:xfrm>
                <a:off x="2306" y="2408"/>
                <a:ext cx="29"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2" name="Google Shape;2472;p15"/>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3" name="Google Shape;2473;p15"/>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4" name="Google Shape;2474;p15"/>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5" name="Google Shape;2475;p15"/>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6" name="Google Shape;2476;p15"/>
              <p:cNvSpPr/>
              <p:nvPr/>
            </p:nvSpPr>
            <p:spPr>
              <a:xfrm>
                <a:off x="2306" y="2386"/>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7" name="Google Shape;2477;p15"/>
              <p:cNvSpPr/>
              <p:nvPr/>
            </p:nvSpPr>
            <p:spPr>
              <a:xfrm>
                <a:off x="2306"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8" name="Google Shape;2478;p15"/>
              <p:cNvSpPr/>
              <p:nvPr/>
            </p:nvSpPr>
            <p:spPr>
              <a:xfrm>
                <a:off x="2306" y="2386"/>
                <a:ext cx="29"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9" name="Google Shape;2479;p15"/>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0" name="Google Shape;2480;p15"/>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1" name="Google Shape;2481;p15"/>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2" name="Google Shape;2482;p15"/>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3" name="Google Shape;2483;p15"/>
              <p:cNvSpPr/>
              <p:nvPr/>
            </p:nvSpPr>
            <p:spPr>
              <a:xfrm>
                <a:off x="2306" y="2364"/>
                <a:ext cx="29"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4" name="Google Shape;2484;p15"/>
              <p:cNvSpPr/>
              <p:nvPr/>
            </p:nvSpPr>
            <p:spPr>
              <a:xfrm>
                <a:off x="2306"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5" name="Google Shape;2485;p15"/>
              <p:cNvSpPr/>
              <p:nvPr/>
            </p:nvSpPr>
            <p:spPr>
              <a:xfrm>
                <a:off x="2306" y="2364"/>
                <a:ext cx="29"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6" name="Google Shape;2486;p15"/>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7" name="Google Shape;2487;p15"/>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8" name="Google Shape;2488;p15"/>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9" name="Google Shape;2489;p15"/>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0" name="Google Shape;2490;p15"/>
              <p:cNvSpPr/>
              <p:nvPr/>
            </p:nvSpPr>
            <p:spPr>
              <a:xfrm>
                <a:off x="2306"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1" name="Google Shape;2491;p15"/>
              <p:cNvSpPr/>
              <p:nvPr/>
            </p:nvSpPr>
            <p:spPr>
              <a:xfrm>
                <a:off x="2306"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2" name="Google Shape;2492;p15"/>
              <p:cNvSpPr/>
              <p:nvPr/>
            </p:nvSpPr>
            <p:spPr>
              <a:xfrm>
                <a:off x="2306" y="2342"/>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3" name="Google Shape;2493;p15"/>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4" name="Google Shape;2494;p15"/>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5" name="Google Shape;2495;p15"/>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6" name="Google Shape;2496;p15"/>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7" name="Google Shape;2497;p15"/>
              <p:cNvSpPr/>
              <p:nvPr/>
            </p:nvSpPr>
            <p:spPr>
              <a:xfrm>
                <a:off x="2306"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8" name="Google Shape;2498;p15"/>
              <p:cNvSpPr/>
              <p:nvPr/>
            </p:nvSpPr>
            <p:spPr>
              <a:xfrm>
                <a:off x="2306"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9" name="Google Shape;2499;p15"/>
              <p:cNvSpPr/>
              <p:nvPr/>
            </p:nvSpPr>
            <p:spPr>
              <a:xfrm>
                <a:off x="2306" y="2320"/>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0" name="Google Shape;2500;p15"/>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1" name="Google Shape;2501;p15"/>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2" name="Google Shape;2502;p15"/>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3" name="Google Shape;2503;p15"/>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4" name="Google Shape;2504;p15"/>
              <p:cNvSpPr/>
              <p:nvPr/>
            </p:nvSpPr>
            <p:spPr>
              <a:xfrm>
                <a:off x="2306"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5" name="Google Shape;2505;p15"/>
              <p:cNvSpPr/>
              <p:nvPr/>
            </p:nvSpPr>
            <p:spPr>
              <a:xfrm>
                <a:off x="2306"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6" name="Google Shape;2506;p15"/>
              <p:cNvSpPr/>
              <p:nvPr/>
            </p:nvSpPr>
            <p:spPr>
              <a:xfrm>
                <a:off x="2306" y="2298"/>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7" name="Google Shape;2507;p15"/>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8" name="Google Shape;2508;p15"/>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9" name="Google Shape;2509;p15"/>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0" name="Google Shape;2510;p15"/>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1" name="Google Shape;2511;p15"/>
              <p:cNvSpPr/>
              <p:nvPr/>
            </p:nvSpPr>
            <p:spPr>
              <a:xfrm>
                <a:off x="2306"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2" name="Google Shape;2512;p15"/>
              <p:cNvSpPr/>
              <p:nvPr/>
            </p:nvSpPr>
            <p:spPr>
              <a:xfrm>
                <a:off x="2306"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3" name="Google Shape;2513;p15"/>
              <p:cNvSpPr/>
              <p:nvPr/>
            </p:nvSpPr>
            <p:spPr>
              <a:xfrm>
                <a:off x="2306" y="2276"/>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4" name="Google Shape;2514;p15"/>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5" name="Google Shape;2515;p15"/>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6" name="Google Shape;2516;p15"/>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7" name="Google Shape;2517;p15"/>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8" name="Google Shape;2518;p15"/>
              <p:cNvSpPr/>
              <p:nvPr/>
            </p:nvSpPr>
            <p:spPr>
              <a:xfrm>
                <a:off x="2306"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9" name="Google Shape;2519;p15"/>
              <p:cNvSpPr/>
              <p:nvPr/>
            </p:nvSpPr>
            <p:spPr>
              <a:xfrm>
                <a:off x="2306"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0" name="Google Shape;2520;p15"/>
              <p:cNvSpPr/>
              <p:nvPr/>
            </p:nvSpPr>
            <p:spPr>
              <a:xfrm>
                <a:off x="2306" y="2254"/>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1" name="Google Shape;2521;p15"/>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2" name="Google Shape;2522;p15"/>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3" name="Google Shape;2523;p15"/>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4" name="Google Shape;2524;p15"/>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525" name="Google Shape;2525;p15"/>
            <p:cNvSpPr/>
            <p:nvPr/>
          </p:nvSpPr>
          <p:spPr>
            <a:xfrm>
              <a:off x="2100263" y="2333625"/>
              <a:ext cx="39687"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6" name="Google Shape;2526;p15"/>
            <p:cNvSpPr/>
            <p:nvPr/>
          </p:nvSpPr>
          <p:spPr>
            <a:xfrm>
              <a:off x="2100263" y="2333625"/>
              <a:ext cx="39687"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7" name="Google Shape;2527;p15"/>
            <p:cNvSpPr/>
            <p:nvPr/>
          </p:nvSpPr>
          <p:spPr>
            <a:xfrm>
              <a:off x="2100263" y="2368550"/>
              <a:ext cx="77787" cy="4445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8" name="Google Shape;2528;p15"/>
            <p:cNvSpPr/>
            <p:nvPr/>
          </p:nvSpPr>
          <p:spPr>
            <a:xfrm>
              <a:off x="2100263" y="2368550"/>
              <a:ext cx="77787" cy="4445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9" name="Google Shape;2529;p15"/>
            <p:cNvSpPr/>
            <p:nvPr/>
          </p:nvSpPr>
          <p:spPr>
            <a:xfrm>
              <a:off x="2139950" y="2190750"/>
              <a:ext cx="158750" cy="177800"/>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0" name="Google Shape;2530;p15"/>
            <p:cNvSpPr/>
            <p:nvPr/>
          </p:nvSpPr>
          <p:spPr>
            <a:xfrm>
              <a:off x="2139950" y="2190750"/>
              <a:ext cx="158750" cy="177800"/>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1" name="Google Shape;2531;p15"/>
            <p:cNvSpPr/>
            <p:nvPr/>
          </p:nvSpPr>
          <p:spPr>
            <a:xfrm>
              <a:off x="2139950" y="2190750"/>
              <a:ext cx="158750" cy="177800"/>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2" name="Google Shape;2532;p15"/>
            <p:cNvSpPr/>
            <p:nvPr/>
          </p:nvSpPr>
          <p:spPr>
            <a:xfrm>
              <a:off x="2100263" y="2225675"/>
              <a:ext cx="39687"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3" name="Google Shape;2533;p15"/>
            <p:cNvSpPr/>
            <p:nvPr/>
          </p:nvSpPr>
          <p:spPr>
            <a:xfrm>
              <a:off x="2100263" y="2225675"/>
              <a:ext cx="39687"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4" name="Google Shape;2534;p15"/>
            <p:cNvSpPr/>
            <p:nvPr/>
          </p:nvSpPr>
          <p:spPr>
            <a:xfrm>
              <a:off x="2100263" y="2260600"/>
              <a:ext cx="77787" cy="4445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5" name="Google Shape;2535;p15"/>
            <p:cNvSpPr/>
            <p:nvPr/>
          </p:nvSpPr>
          <p:spPr>
            <a:xfrm>
              <a:off x="2100263" y="2260600"/>
              <a:ext cx="77787" cy="4445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6" name="Google Shape;2536;p15"/>
            <p:cNvSpPr/>
            <p:nvPr/>
          </p:nvSpPr>
          <p:spPr>
            <a:xfrm>
              <a:off x="2139950" y="2082800"/>
              <a:ext cx="158750" cy="17780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7" name="Google Shape;2537;p15"/>
            <p:cNvSpPr/>
            <p:nvPr/>
          </p:nvSpPr>
          <p:spPr>
            <a:xfrm>
              <a:off x="2139950" y="2082800"/>
              <a:ext cx="158750" cy="17780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8" name="Google Shape;2538;p15"/>
            <p:cNvSpPr/>
            <p:nvPr/>
          </p:nvSpPr>
          <p:spPr>
            <a:xfrm>
              <a:off x="2139950" y="2082800"/>
              <a:ext cx="158750" cy="177800"/>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9" name="Google Shape;2539;p15"/>
            <p:cNvSpPr/>
            <p:nvPr/>
          </p:nvSpPr>
          <p:spPr>
            <a:xfrm>
              <a:off x="2292350" y="2082800"/>
              <a:ext cx="11113" cy="2160588"/>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0" name="Google Shape;2540;p15"/>
            <p:cNvSpPr/>
            <p:nvPr/>
          </p:nvSpPr>
          <p:spPr>
            <a:xfrm>
              <a:off x="2292350" y="2082800"/>
              <a:ext cx="11113" cy="2160588"/>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1" name="Google Shape;2541;p15"/>
            <p:cNvSpPr/>
            <p:nvPr/>
          </p:nvSpPr>
          <p:spPr>
            <a:xfrm>
              <a:off x="2292350" y="2082800"/>
              <a:ext cx="11113" cy="2160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2" name="Google Shape;2542;p15"/>
            <p:cNvSpPr/>
            <p:nvPr/>
          </p:nvSpPr>
          <p:spPr>
            <a:xfrm>
              <a:off x="2292350" y="2082800"/>
              <a:ext cx="11113" cy="2160588"/>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3" name="Google Shape;2543;p15"/>
            <p:cNvSpPr/>
            <p:nvPr/>
          </p:nvSpPr>
          <p:spPr>
            <a:xfrm>
              <a:off x="2292350" y="2082800"/>
              <a:ext cx="11113" cy="2160588"/>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4" name="Google Shape;2544;p15"/>
            <p:cNvSpPr/>
            <p:nvPr/>
          </p:nvSpPr>
          <p:spPr>
            <a:xfrm>
              <a:off x="2292350" y="2082800"/>
              <a:ext cx="11113" cy="2160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5" name="Google Shape;2545;p15"/>
            <p:cNvSpPr/>
            <p:nvPr/>
          </p:nvSpPr>
          <p:spPr>
            <a:xfrm>
              <a:off x="1985963" y="6046788"/>
              <a:ext cx="5721350" cy="96837"/>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6" name="Google Shape;2546;p15"/>
            <p:cNvSpPr/>
            <p:nvPr/>
          </p:nvSpPr>
          <p:spPr>
            <a:xfrm>
              <a:off x="1995488" y="1912938"/>
              <a:ext cx="5721350" cy="96837"/>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7" name="Google Shape;2547;p15"/>
            <p:cNvSpPr/>
            <p:nvPr/>
          </p:nvSpPr>
          <p:spPr>
            <a:xfrm>
              <a:off x="1985963" y="6046788"/>
              <a:ext cx="5721350" cy="492125"/>
            </a:xfrm>
            <a:prstGeom prst="rect">
              <a:avLst/>
            </a:prstGeom>
            <a:solidFill>
              <a:srgbClr val="808080"/>
            </a:solidFill>
            <a:ln w="53975" cap="flat" cmpd="sng">
              <a:solidFill>
                <a:srgbClr val="333333"/>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8" name="Google Shape;2548;p15"/>
            <p:cNvSpPr/>
            <p:nvPr/>
          </p:nvSpPr>
          <p:spPr>
            <a:xfrm>
              <a:off x="1995488" y="1531938"/>
              <a:ext cx="5721350" cy="477837"/>
            </a:xfrm>
            <a:prstGeom prst="rect">
              <a:avLst/>
            </a:prstGeom>
            <a:solidFill>
              <a:srgbClr val="808080"/>
            </a:solidFill>
            <a:ln w="53975" cap="flat" cmpd="sng">
              <a:solidFill>
                <a:srgbClr val="333333"/>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549" name="Google Shape;2549;p15"/>
            <p:cNvGrpSpPr/>
            <p:nvPr/>
          </p:nvGrpSpPr>
          <p:grpSpPr>
            <a:xfrm rot="5400000" flipH="1">
              <a:off x="3438525" y="1143001"/>
              <a:ext cx="198437" cy="2055812"/>
              <a:chOff x="432" y="1760"/>
              <a:chExt cx="125" cy="1295"/>
            </a:xfrm>
          </p:grpSpPr>
          <p:sp>
            <p:nvSpPr>
              <p:cNvPr id="2550" name="Google Shape;2550;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1" name="Google Shape;2551;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2" name="Google Shape;2552;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3" name="Google Shape;2553;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4" name="Google Shape;2554;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5" name="Google Shape;2555;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6" name="Google Shape;2556;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7" name="Google Shape;2557;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8" name="Google Shape;2558;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9" name="Google Shape;2559;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0" name="Google Shape;2560;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1" name="Google Shape;2561;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2" name="Google Shape;2562;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3" name="Google Shape;2563;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4" name="Google Shape;2564;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5" name="Google Shape;2565;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6" name="Google Shape;2566;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7" name="Google Shape;2567;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8" name="Google Shape;2568;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9" name="Google Shape;2569;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0" name="Google Shape;2570;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1" name="Google Shape;2571;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2" name="Google Shape;2572;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3" name="Google Shape;2573;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4" name="Google Shape;2574;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5" name="Google Shape;2575;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6" name="Google Shape;2576;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7" name="Google Shape;2577;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8" name="Google Shape;2578;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9" name="Google Shape;2579;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0" name="Google Shape;2580;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1" name="Google Shape;2581;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2" name="Google Shape;2582;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3" name="Google Shape;2583;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4" name="Google Shape;2584;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5" name="Google Shape;2585;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6" name="Google Shape;2586;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7" name="Google Shape;2587;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8" name="Google Shape;2588;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9" name="Google Shape;2589;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0" name="Google Shape;2590;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1" name="Google Shape;2591;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2" name="Google Shape;2592;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3" name="Google Shape;2593;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4" name="Google Shape;2594;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5" name="Google Shape;2595;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6" name="Google Shape;2596;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7" name="Google Shape;2597;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8" name="Google Shape;2598;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9" name="Google Shape;2599;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0" name="Google Shape;2600;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1" name="Google Shape;2601;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2" name="Google Shape;2602;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3" name="Google Shape;2603;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4" name="Google Shape;2604;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5" name="Google Shape;2605;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6" name="Google Shape;2606;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7" name="Google Shape;2607;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8" name="Google Shape;2608;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9" name="Google Shape;2609;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0" name="Google Shape;2610;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1" name="Google Shape;2611;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2" name="Google Shape;2612;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3" name="Google Shape;2613;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4" name="Google Shape;2614;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5" name="Google Shape;2615;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6" name="Google Shape;2616;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7" name="Google Shape;2617;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8" name="Google Shape;2618;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9" name="Google Shape;2619;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0" name="Google Shape;2620;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1" name="Google Shape;2621;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2" name="Google Shape;2622;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3" name="Google Shape;2623;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4" name="Google Shape;2624;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5" name="Google Shape;2625;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6" name="Google Shape;2626;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7" name="Google Shape;2627;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8" name="Google Shape;2628;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9" name="Google Shape;2629;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0" name="Google Shape;2630;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1" name="Google Shape;2631;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2" name="Google Shape;2632;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3" name="Google Shape;2633;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4" name="Google Shape;2634;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5" name="Google Shape;2635;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6" name="Google Shape;2636;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7" name="Google Shape;2637;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8" name="Google Shape;2638;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9" name="Google Shape;2639;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0" name="Google Shape;2640;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1" name="Google Shape;2641;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2" name="Google Shape;2642;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3" name="Google Shape;2643;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4" name="Google Shape;2644;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5" name="Google Shape;2645;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6" name="Google Shape;2646;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7" name="Google Shape;2647;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8" name="Google Shape;2648;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9" name="Google Shape;2649;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0" name="Google Shape;2650;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1" name="Google Shape;2651;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2" name="Google Shape;2652;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3" name="Google Shape;2653;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4" name="Google Shape;2654;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5" name="Google Shape;2655;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6" name="Google Shape;2656;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7" name="Google Shape;2657;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8" name="Google Shape;2658;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9" name="Google Shape;2659;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0" name="Google Shape;2660;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1" name="Google Shape;2661;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2" name="Google Shape;2662;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3" name="Google Shape;2663;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4" name="Google Shape;2664;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5" name="Google Shape;2665;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6" name="Google Shape;2666;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7" name="Google Shape;2667;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8" name="Google Shape;2668;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9" name="Google Shape;2669;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0" name="Google Shape;2670;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1" name="Google Shape;2671;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2" name="Google Shape;2672;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3" name="Google Shape;2673;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4" name="Google Shape;2674;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5" name="Google Shape;2675;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6" name="Google Shape;2676;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677" name="Google Shape;2677;p15"/>
            <p:cNvGrpSpPr/>
            <p:nvPr/>
          </p:nvGrpSpPr>
          <p:grpSpPr>
            <a:xfrm rot="5400000" flipH="1">
              <a:off x="5867400" y="1154113"/>
              <a:ext cx="198438" cy="2055812"/>
              <a:chOff x="432" y="1760"/>
              <a:chExt cx="125" cy="1295"/>
            </a:xfrm>
          </p:grpSpPr>
          <p:sp>
            <p:nvSpPr>
              <p:cNvPr id="2678" name="Google Shape;2678;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9" name="Google Shape;2679;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0" name="Google Shape;2680;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1" name="Google Shape;2681;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2" name="Google Shape;2682;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3" name="Google Shape;2683;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4" name="Google Shape;2684;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5" name="Google Shape;2685;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6" name="Google Shape;2686;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7" name="Google Shape;2687;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8" name="Google Shape;2688;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9" name="Google Shape;2689;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0" name="Google Shape;2690;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1" name="Google Shape;2691;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2" name="Google Shape;2692;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3" name="Google Shape;2693;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4" name="Google Shape;2694;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5" name="Google Shape;2695;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6" name="Google Shape;2696;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7" name="Google Shape;2697;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8" name="Google Shape;2698;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9" name="Google Shape;2699;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0" name="Google Shape;2700;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1" name="Google Shape;2701;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2" name="Google Shape;2702;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3" name="Google Shape;2703;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4" name="Google Shape;2704;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5" name="Google Shape;2705;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6" name="Google Shape;2706;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7" name="Google Shape;2707;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8" name="Google Shape;2708;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9" name="Google Shape;2709;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0" name="Google Shape;2710;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1" name="Google Shape;2711;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2" name="Google Shape;2712;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3" name="Google Shape;2713;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4" name="Google Shape;2714;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5" name="Google Shape;2715;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6" name="Google Shape;2716;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7" name="Google Shape;2717;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8" name="Google Shape;2718;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9" name="Google Shape;2719;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0" name="Google Shape;2720;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1" name="Google Shape;2721;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2" name="Google Shape;2722;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3" name="Google Shape;2723;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4" name="Google Shape;2724;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5" name="Google Shape;2725;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6" name="Google Shape;2726;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7" name="Google Shape;2727;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8" name="Google Shape;2728;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9" name="Google Shape;2729;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0" name="Google Shape;2730;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1" name="Google Shape;2731;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2" name="Google Shape;2732;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3" name="Google Shape;2733;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4" name="Google Shape;2734;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5" name="Google Shape;2735;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6" name="Google Shape;2736;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7" name="Google Shape;2737;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8" name="Google Shape;2738;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9" name="Google Shape;2739;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0" name="Google Shape;2740;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1" name="Google Shape;2741;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2" name="Google Shape;2742;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3" name="Google Shape;2743;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4" name="Google Shape;2744;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5" name="Google Shape;2745;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6" name="Google Shape;2746;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7" name="Google Shape;2747;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8" name="Google Shape;2748;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9" name="Google Shape;2749;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0" name="Google Shape;2750;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1" name="Google Shape;2751;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2" name="Google Shape;2752;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3" name="Google Shape;2753;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4" name="Google Shape;2754;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5" name="Google Shape;2755;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6" name="Google Shape;2756;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7" name="Google Shape;2757;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8" name="Google Shape;2758;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9" name="Google Shape;2759;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0" name="Google Shape;2760;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1" name="Google Shape;2761;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2" name="Google Shape;2762;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3" name="Google Shape;2763;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4" name="Google Shape;2764;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5" name="Google Shape;2765;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6" name="Google Shape;2766;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7" name="Google Shape;2767;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8" name="Google Shape;2768;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9" name="Google Shape;2769;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0" name="Google Shape;2770;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1" name="Google Shape;2771;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2" name="Google Shape;2772;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3" name="Google Shape;2773;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4" name="Google Shape;2774;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5" name="Google Shape;2775;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6" name="Google Shape;2776;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7" name="Google Shape;2777;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8" name="Google Shape;2778;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9" name="Google Shape;2779;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0" name="Google Shape;2780;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1" name="Google Shape;2781;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2" name="Google Shape;2782;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3" name="Google Shape;2783;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4" name="Google Shape;2784;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5" name="Google Shape;2785;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6" name="Google Shape;2786;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7" name="Google Shape;2787;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8" name="Google Shape;2788;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9" name="Google Shape;2789;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0" name="Google Shape;2790;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1" name="Google Shape;2791;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2" name="Google Shape;2792;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3" name="Google Shape;2793;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4" name="Google Shape;2794;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5" name="Google Shape;2795;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6" name="Google Shape;2796;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7" name="Google Shape;2797;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8" name="Google Shape;2798;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9" name="Google Shape;2799;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0" name="Google Shape;2800;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1" name="Google Shape;2801;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2" name="Google Shape;2802;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3" name="Google Shape;2803;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4" name="Google Shape;2804;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805" name="Google Shape;2805;p15"/>
            <p:cNvGrpSpPr/>
            <p:nvPr/>
          </p:nvGrpSpPr>
          <p:grpSpPr>
            <a:xfrm rot="-5400000" flipH="1">
              <a:off x="3644900" y="4830763"/>
              <a:ext cx="198438" cy="2055812"/>
              <a:chOff x="432" y="1760"/>
              <a:chExt cx="125" cy="1295"/>
            </a:xfrm>
          </p:grpSpPr>
          <p:sp>
            <p:nvSpPr>
              <p:cNvPr id="2806" name="Google Shape;2806;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7" name="Google Shape;2807;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8" name="Google Shape;2808;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9" name="Google Shape;2809;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0" name="Google Shape;2810;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1" name="Google Shape;2811;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2" name="Google Shape;2812;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3" name="Google Shape;2813;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4" name="Google Shape;2814;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5" name="Google Shape;2815;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6" name="Google Shape;2816;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7" name="Google Shape;2817;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8" name="Google Shape;2818;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9" name="Google Shape;2819;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0" name="Google Shape;2820;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1" name="Google Shape;2821;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2" name="Google Shape;2822;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3" name="Google Shape;2823;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4" name="Google Shape;2824;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5" name="Google Shape;2825;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6" name="Google Shape;2826;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7" name="Google Shape;2827;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8" name="Google Shape;2828;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9" name="Google Shape;2829;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0" name="Google Shape;2830;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1" name="Google Shape;2831;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2" name="Google Shape;2832;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3" name="Google Shape;2833;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4" name="Google Shape;2834;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5" name="Google Shape;2835;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6" name="Google Shape;2836;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7" name="Google Shape;2837;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8" name="Google Shape;2838;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9" name="Google Shape;2839;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0" name="Google Shape;2840;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1" name="Google Shape;2841;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2" name="Google Shape;2842;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3" name="Google Shape;2843;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4" name="Google Shape;2844;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5" name="Google Shape;2845;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6" name="Google Shape;2846;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7" name="Google Shape;2847;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8" name="Google Shape;2848;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9" name="Google Shape;2849;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0" name="Google Shape;2850;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1" name="Google Shape;2851;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2" name="Google Shape;2852;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3" name="Google Shape;2853;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4" name="Google Shape;2854;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5" name="Google Shape;2855;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6" name="Google Shape;2856;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7" name="Google Shape;2857;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8" name="Google Shape;2858;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9" name="Google Shape;2859;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0" name="Google Shape;2860;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1" name="Google Shape;2861;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2" name="Google Shape;2862;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3" name="Google Shape;2863;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4" name="Google Shape;2864;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5" name="Google Shape;2865;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6" name="Google Shape;2866;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7" name="Google Shape;2867;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8" name="Google Shape;2868;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9" name="Google Shape;2869;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0" name="Google Shape;2870;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1" name="Google Shape;2871;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2" name="Google Shape;2872;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3" name="Google Shape;2873;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4" name="Google Shape;2874;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5" name="Google Shape;2875;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6" name="Google Shape;2876;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7" name="Google Shape;2877;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8" name="Google Shape;2878;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9" name="Google Shape;2879;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0" name="Google Shape;2880;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1" name="Google Shape;2881;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2" name="Google Shape;2882;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3" name="Google Shape;2883;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4" name="Google Shape;2884;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5" name="Google Shape;2885;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6" name="Google Shape;2886;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7" name="Google Shape;2887;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8" name="Google Shape;2888;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9" name="Google Shape;2889;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0" name="Google Shape;2890;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1" name="Google Shape;2891;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2" name="Google Shape;2892;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3" name="Google Shape;2893;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4" name="Google Shape;2894;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5" name="Google Shape;2895;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6" name="Google Shape;2896;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7" name="Google Shape;2897;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8" name="Google Shape;2898;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9" name="Google Shape;2899;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0" name="Google Shape;2900;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1" name="Google Shape;2901;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2" name="Google Shape;2902;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3" name="Google Shape;2903;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4" name="Google Shape;2904;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5" name="Google Shape;2905;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6" name="Google Shape;2906;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7" name="Google Shape;2907;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8" name="Google Shape;2908;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9" name="Google Shape;2909;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0" name="Google Shape;2910;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1" name="Google Shape;2911;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2" name="Google Shape;2912;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3" name="Google Shape;2913;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4" name="Google Shape;2914;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5" name="Google Shape;2915;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6" name="Google Shape;2916;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7" name="Google Shape;2917;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8" name="Google Shape;2918;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9" name="Google Shape;2919;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0" name="Google Shape;2920;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1" name="Google Shape;2921;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2" name="Google Shape;2922;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3" name="Google Shape;2923;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4" name="Google Shape;2924;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5" name="Google Shape;2925;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6" name="Google Shape;2926;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7" name="Google Shape;2927;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8" name="Google Shape;2928;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9" name="Google Shape;2929;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0" name="Google Shape;2930;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1" name="Google Shape;2931;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2" name="Google Shape;2932;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933" name="Google Shape;2933;p15"/>
            <p:cNvGrpSpPr/>
            <p:nvPr/>
          </p:nvGrpSpPr>
          <p:grpSpPr>
            <a:xfrm rot="-5400000" flipH="1">
              <a:off x="6073775" y="4841876"/>
              <a:ext cx="198437" cy="2055812"/>
              <a:chOff x="432" y="1760"/>
              <a:chExt cx="125" cy="1295"/>
            </a:xfrm>
          </p:grpSpPr>
          <p:sp>
            <p:nvSpPr>
              <p:cNvPr id="2934" name="Google Shape;2934;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5" name="Google Shape;2935;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6" name="Google Shape;2936;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7" name="Google Shape;2937;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8" name="Google Shape;2938;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9" name="Google Shape;2939;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0" name="Google Shape;2940;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1" name="Google Shape;2941;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2" name="Google Shape;2942;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3" name="Google Shape;2943;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4" name="Google Shape;2944;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5" name="Google Shape;2945;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6" name="Google Shape;2946;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7" name="Google Shape;2947;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8" name="Google Shape;2948;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9" name="Google Shape;2949;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0" name="Google Shape;2950;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1" name="Google Shape;2951;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2" name="Google Shape;2952;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3" name="Google Shape;2953;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4" name="Google Shape;2954;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5" name="Google Shape;2955;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6" name="Google Shape;2956;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7" name="Google Shape;2957;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8" name="Google Shape;2958;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9" name="Google Shape;2959;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0" name="Google Shape;2960;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1" name="Google Shape;2961;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2" name="Google Shape;2962;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3" name="Google Shape;2963;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4" name="Google Shape;2964;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5" name="Google Shape;2965;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6" name="Google Shape;2966;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7" name="Google Shape;2967;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8" name="Google Shape;2968;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9" name="Google Shape;2969;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0" name="Google Shape;2970;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1" name="Google Shape;2971;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2" name="Google Shape;2972;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3" name="Google Shape;2973;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4" name="Google Shape;2974;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5" name="Google Shape;2975;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6" name="Google Shape;2976;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7" name="Google Shape;2977;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8" name="Google Shape;2978;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9" name="Google Shape;2979;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0" name="Google Shape;2980;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1" name="Google Shape;2981;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2" name="Google Shape;2982;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3" name="Google Shape;2983;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4" name="Google Shape;2984;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5" name="Google Shape;2985;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6" name="Google Shape;2986;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7" name="Google Shape;2987;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8" name="Google Shape;2988;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9" name="Google Shape;2989;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0" name="Google Shape;2990;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1" name="Google Shape;2991;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2" name="Google Shape;2992;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3" name="Google Shape;2993;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4" name="Google Shape;2994;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5" name="Google Shape;2995;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6" name="Google Shape;2996;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7" name="Google Shape;2997;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8" name="Google Shape;2998;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9" name="Google Shape;2999;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0" name="Google Shape;3000;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1" name="Google Shape;3001;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2" name="Google Shape;3002;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3" name="Google Shape;3003;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4" name="Google Shape;3004;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5" name="Google Shape;3005;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6" name="Google Shape;3006;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7" name="Google Shape;3007;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8" name="Google Shape;3008;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9" name="Google Shape;3009;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0" name="Google Shape;3010;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1" name="Google Shape;3011;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2" name="Google Shape;3012;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3" name="Google Shape;3013;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4" name="Google Shape;3014;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5" name="Google Shape;3015;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6" name="Google Shape;3016;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7" name="Google Shape;3017;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8" name="Google Shape;3018;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9" name="Google Shape;3019;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0" name="Google Shape;3020;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1" name="Google Shape;3021;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2" name="Google Shape;3022;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3" name="Google Shape;3023;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4" name="Google Shape;3024;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5" name="Google Shape;3025;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6" name="Google Shape;3026;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7" name="Google Shape;3027;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8" name="Google Shape;3028;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9" name="Google Shape;3029;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0" name="Google Shape;3030;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1" name="Google Shape;3031;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2" name="Google Shape;3032;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3" name="Google Shape;3033;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4" name="Google Shape;3034;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5" name="Google Shape;3035;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6" name="Google Shape;3036;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7" name="Google Shape;3037;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8" name="Google Shape;3038;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9" name="Google Shape;3039;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0" name="Google Shape;3040;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1" name="Google Shape;3041;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2" name="Google Shape;3042;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3" name="Google Shape;3043;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4" name="Google Shape;3044;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5" name="Google Shape;3045;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6" name="Google Shape;3046;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7" name="Google Shape;3047;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8" name="Google Shape;3048;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9" name="Google Shape;3049;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0" name="Google Shape;3050;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1" name="Google Shape;3051;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2" name="Google Shape;3052;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3" name="Google Shape;3053;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4" name="Google Shape;3054;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5" name="Google Shape;3055;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6" name="Google Shape;3056;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7" name="Google Shape;3057;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8" name="Google Shape;3058;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9" name="Google Shape;3059;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0" name="Google Shape;3060;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061" name="Google Shape;3061;p15"/>
            <p:cNvGrpSpPr/>
            <p:nvPr/>
          </p:nvGrpSpPr>
          <p:grpSpPr>
            <a:xfrm>
              <a:off x="2532063" y="2403475"/>
              <a:ext cx="198437" cy="1306513"/>
              <a:chOff x="1595" y="1514"/>
              <a:chExt cx="125" cy="823"/>
            </a:xfrm>
          </p:grpSpPr>
          <p:sp>
            <p:nvSpPr>
              <p:cNvPr id="3062" name="Google Shape;3062;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3" name="Google Shape;3063;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4" name="Google Shape;3064;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5" name="Google Shape;3065;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6" name="Google Shape;3066;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7" name="Google Shape;3067;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8" name="Google Shape;3068;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9" name="Google Shape;3069;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0" name="Google Shape;3070;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1" name="Google Shape;3071;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2" name="Google Shape;3072;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3" name="Google Shape;3073;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4" name="Google Shape;3074;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5" name="Google Shape;3075;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6" name="Google Shape;3076;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7" name="Google Shape;3077;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8" name="Google Shape;3078;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9" name="Google Shape;3079;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0" name="Google Shape;3080;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1" name="Google Shape;3081;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2" name="Google Shape;3082;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3" name="Google Shape;3083;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4" name="Google Shape;3084;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5" name="Google Shape;3085;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6" name="Google Shape;3086;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7" name="Google Shape;3087;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8" name="Google Shape;3088;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9" name="Google Shape;3089;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0" name="Google Shape;3090;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1" name="Google Shape;3091;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2" name="Google Shape;3092;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3" name="Google Shape;3093;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4" name="Google Shape;3094;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5" name="Google Shape;3095;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6" name="Google Shape;3096;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7" name="Google Shape;3097;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8" name="Google Shape;3098;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9" name="Google Shape;3099;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0" name="Google Shape;3100;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1" name="Google Shape;3101;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2" name="Google Shape;3102;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3" name="Google Shape;3103;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4" name="Google Shape;3104;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5" name="Google Shape;3105;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6" name="Google Shape;3106;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7" name="Google Shape;3107;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8" name="Google Shape;3108;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9" name="Google Shape;3109;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0" name="Google Shape;3110;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1" name="Google Shape;3111;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2" name="Google Shape;3112;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3" name="Google Shape;3113;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4" name="Google Shape;3114;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5" name="Google Shape;3115;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6" name="Google Shape;3116;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7" name="Google Shape;3117;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8" name="Google Shape;3118;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9" name="Google Shape;3119;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0" name="Google Shape;3120;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1" name="Google Shape;3121;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2" name="Google Shape;3122;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3" name="Google Shape;3123;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4" name="Google Shape;3124;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5" name="Google Shape;3125;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6" name="Google Shape;3126;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7" name="Google Shape;3127;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8" name="Google Shape;3128;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9" name="Google Shape;3129;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0" name="Google Shape;3130;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1" name="Google Shape;3131;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2" name="Google Shape;3132;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3" name="Google Shape;3133;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4" name="Google Shape;3134;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5" name="Google Shape;3135;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6" name="Google Shape;3136;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7" name="Google Shape;3137;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8" name="Google Shape;3138;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9" name="Google Shape;3139;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140" name="Google Shape;3140;p15"/>
            <p:cNvGrpSpPr/>
            <p:nvPr/>
          </p:nvGrpSpPr>
          <p:grpSpPr>
            <a:xfrm>
              <a:off x="4940300" y="2355850"/>
              <a:ext cx="198438" cy="1306513"/>
              <a:chOff x="1595" y="1514"/>
              <a:chExt cx="125" cy="823"/>
            </a:xfrm>
          </p:grpSpPr>
          <p:sp>
            <p:nvSpPr>
              <p:cNvPr id="3141" name="Google Shape;3141;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2" name="Google Shape;3142;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3" name="Google Shape;3143;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4" name="Google Shape;3144;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5" name="Google Shape;3145;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6" name="Google Shape;3146;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7" name="Google Shape;3147;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8" name="Google Shape;3148;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9" name="Google Shape;3149;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0" name="Google Shape;3150;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1" name="Google Shape;3151;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2" name="Google Shape;3152;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3" name="Google Shape;3153;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4" name="Google Shape;3154;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5" name="Google Shape;3155;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6" name="Google Shape;3156;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7" name="Google Shape;3157;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8" name="Google Shape;3158;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9" name="Google Shape;3159;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0" name="Google Shape;3160;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1" name="Google Shape;3161;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2" name="Google Shape;3162;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3" name="Google Shape;3163;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4" name="Google Shape;3164;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5" name="Google Shape;3165;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6" name="Google Shape;3166;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7" name="Google Shape;3167;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8" name="Google Shape;3168;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9" name="Google Shape;3169;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0" name="Google Shape;3170;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1" name="Google Shape;3171;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2" name="Google Shape;3172;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3" name="Google Shape;3173;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4" name="Google Shape;3174;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5" name="Google Shape;3175;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6" name="Google Shape;3176;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7" name="Google Shape;3177;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8" name="Google Shape;3178;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9" name="Google Shape;3179;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0" name="Google Shape;3180;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1" name="Google Shape;3181;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2" name="Google Shape;3182;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3" name="Google Shape;3183;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4" name="Google Shape;3184;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5" name="Google Shape;3185;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6" name="Google Shape;3186;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7" name="Google Shape;3187;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8" name="Google Shape;3188;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9" name="Google Shape;3189;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0" name="Google Shape;3190;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1" name="Google Shape;3191;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2" name="Google Shape;3192;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3" name="Google Shape;3193;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4" name="Google Shape;3194;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5" name="Google Shape;3195;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6" name="Google Shape;3196;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7" name="Google Shape;3197;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8" name="Google Shape;3198;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9" name="Google Shape;3199;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0" name="Google Shape;3200;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1" name="Google Shape;3201;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2" name="Google Shape;3202;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3" name="Google Shape;3203;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4" name="Google Shape;3204;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5" name="Google Shape;3205;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6" name="Google Shape;3206;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7" name="Google Shape;3207;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8" name="Google Shape;3208;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9" name="Google Shape;3209;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0" name="Google Shape;3210;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1" name="Google Shape;3211;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2" name="Google Shape;3212;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3" name="Google Shape;3213;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4" name="Google Shape;3214;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5" name="Google Shape;3215;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6" name="Google Shape;3216;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7" name="Google Shape;3217;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8" name="Google Shape;3218;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219" name="Google Shape;3219;p15"/>
            <p:cNvGrpSpPr/>
            <p:nvPr/>
          </p:nvGrpSpPr>
          <p:grpSpPr>
            <a:xfrm>
              <a:off x="7339013" y="2355850"/>
              <a:ext cx="198437" cy="1306513"/>
              <a:chOff x="1595" y="1514"/>
              <a:chExt cx="125" cy="823"/>
            </a:xfrm>
          </p:grpSpPr>
          <p:sp>
            <p:nvSpPr>
              <p:cNvPr id="3220" name="Google Shape;3220;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1" name="Google Shape;3221;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2" name="Google Shape;3222;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3" name="Google Shape;3223;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4" name="Google Shape;3224;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5" name="Google Shape;3225;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6" name="Google Shape;3226;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7" name="Google Shape;3227;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8" name="Google Shape;3228;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9" name="Google Shape;3229;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0" name="Google Shape;3230;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1" name="Google Shape;3231;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2" name="Google Shape;3232;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3" name="Google Shape;3233;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4" name="Google Shape;3234;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5" name="Google Shape;3235;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6" name="Google Shape;3236;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7" name="Google Shape;3237;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8" name="Google Shape;3238;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9" name="Google Shape;3239;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0" name="Google Shape;3240;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1" name="Google Shape;3241;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2" name="Google Shape;3242;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3" name="Google Shape;3243;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4" name="Google Shape;3244;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5" name="Google Shape;3245;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6" name="Google Shape;3246;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7" name="Google Shape;3247;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8" name="Google Shape;3248;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9" name="Google Shape;3249;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0" name="Google Shape;3250;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1" name="Google Shape;3251;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2" name="Google Shape;3252;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3" name="Google Shape;3253;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4" name="Google Shape;3254;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5" name="Google Shape;3255;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6" name="Google Shape;3256;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7" name="Google Shape;3257;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8" name="Google Shape;3258;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9" name="Google Shape;3259;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0" name="Google Shape;3260;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1" name="Google Shape;3261;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2" name="Google Shape;3262;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3" name="Google Shape;3263;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4" name="Google Shape;3264;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5" name="Google Shape;3265;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6" name="Google Shape;3266;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7" name="Google Shape;3267;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8" name="Google Shape;3268;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9" name="Google Shape;3269;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0" name="Google Shape;3270;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1" name="Google Shape;3271;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2" name="Google Shape;3272;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3" name="Google Shape;3273;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4" name="Google Shape;3274;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5" name="Google Shape;3275;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6" name="Google Shape;3276;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7" name="Google Shape;3277;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8" name="Google Shape;3278;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9" name="Google Shape;3279;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0" name="Google Shape;3280;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1" name="Google Shape;3281;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2" name="Google Shape;3282;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3" name="Google Shape;3283;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4" name="Google Shape;3284;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5" name="Google Shape;3285;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6" name="Google Shape;3286;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7" name="Google Shape;3287;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8" name="Google Shape;3288;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9" name="Google Shape;3289;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0" name="Google Shape;3290;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1" name="Google Shape;3291;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2" name="Google Shape;3292;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3" name="Google Shape;3293;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4" name="Google Shape;3294;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5" name="Google Shape;3295;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6" name="Google Shape;3296;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7" name="Google Shape;3297;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298" name="Google Shape;3298;p15"/>
            <p:cNvGrpSpPr/>
            <p:nvPr/>
          </p:nvGrpSpPr>
          <p:grpSpPr>
            <a:xfrm rot="10800000">
              <a:off x="2117725" y="4421188"/>
              <a:ext cx="198438" cy="1306512"/>
              <a:chOff x="1595" y="1514"/>
              <a:chExt cx="125" cy="823"/>
            </a:xfrm>
          </p:grpSpPr>
          <p:sp>
            <p:nvSpPr>
              <p:cNvPr id="3299" name="Google Shape;3299;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0" name="Google Shape;3300;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1" name="Google Shape;3301;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2" name="Google Shape;3302;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3" name="Google Shape;3303;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4" name="Google Shape;3304;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5" name="Google Shape;3305;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6" name="Google Shape;3306;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7" name="Google Shape;3307;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8" name="Google Shape;3308;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9" name="Google Shape;3309;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0" name="Google Shape;3310;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1" name="Google Shape;3311;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2" name="Google Shape;3312;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3" name="Google Shape;3313;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4" name="Google Shape;3314;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5" name="Google Shape;3315;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6" name="Google Shape;3316;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7" name="Google Shape;3317;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8" name="Google Shape;3318;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9" name="Google Shape;3319;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0" name="Google Shape;3320;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1" name="Google Shape;3321;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2" name="Google Shape;3322;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3" name="Google Shape;3323;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4" name="Google Shape;3324;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5" name="Google Shape;3325;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6" name="Google Shape;3326;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7" name="Google Shape;3327;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8" name="Google Shape;3328;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9" name="Google Shape;3329;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0" name="Google Shape;3330;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1" name="Google Shape;3331;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2" name="Google Shape;3332;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3" name="Google Shape;3333;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4" name="Google Shape;3334;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5" name="Google Shape;3335;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6" name="Google Shape;3336;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7" name="Google Shape;3337;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8" name="Google Shape;3338;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9" name="Google Shape;3339;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0" name="Google Shape;3340;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1" name="Google Shape;3341;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2" name="Google Shape;3342;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3" name="Google Shape;3343;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4" name="Google Shape;3344;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5" name="Google Shape;3345;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6" name="Google Shape;3346;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7" name="Google Shape;3347;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8" name="Google Shape;3348;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9" name="Google Shape;3349;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0" name="Google Shape;3350;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1" name="Google Shape;3351;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2" name="Google Shape;3352;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3" name="Google Shape;3353;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4" name="Google Shape;3354;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5" name="Google Shape;3355;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6" name="Google Shape;3356;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7" name="Google Shape;3357;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8" name="Google Shape;3358;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9" name="Google Shape;3359;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0" name="Google Shape;3360;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1" name="Google Shape;3361;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2" name="Google Shape;3362;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3" name="Google Shape;3363;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4" name="Google Shape;3364;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5" name="Google Shape;3365;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6" name="Google Shape;3366;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7" name="Google Shape;3367;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8" name="Google Shape;3368;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9" name="Google Shape;3369;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0" name="Google Shape;3370;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1" name="Google Shape;3371;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2" name="Google Shape;3372;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3" name="Google Shape;3373;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4" name="Google Shape;3374;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5" name="Google Shape;3375;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6" name="Google Shape;3376;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377" name="Google Shape;3377;p15"/>
            <p:cNvGrpSpPr/>
            <p:nvPr/>
          </p:nvGrpSpPr>
          <p:grpSpPr>
            <a:xfrm rot="10800000">
              <a:off x="4525963" y="4373563"/>
              <a:ext cx="198437" cy="1306512"/>
              <a:chOff x="1595" y="1514"/>
              <a:chExt cx="125" cy="823"/>
            </a:xfrm>
          </p:grpSpPr>
          <p:sp>
            <p:nvSpPr>
              <p:cNvPr id="3378" name="Google Shape;3378;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9" name="Google Shape;3379;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0" name="Google Shape;3380;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1" name="Google Shape;3381;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2" name="Google Shape;3382;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3" name="Google Shape;3383;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4" name="Google Shape;3384;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5" name="Google Shape;3385;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6" name="Google Shape;3386;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7" name="Google Shape;3387;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8" name="Google Shape;3388;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9" name="Google Shape;3389;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0" name="Google Shape;3390;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1" name="Google Shape;3391;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2" name="Google Shape;3392;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3" name="Google Shape;3393;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4" name="Google Shape;3394;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5" name="Google Shape;3395;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6" name="Google Shape;3396;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7" name="Google Shape;3397;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8" name="Google Shape;3398;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9" name="Google Shape;3399;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0" name="Google Shape;3400;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1" name="Google Shape;3401;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2" name="Google Shape;3402;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3" name="Google Shape;3403;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4" name="Google Shape;3404;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5" name="Google Shape;3405;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6" name="Google Shape;3406;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7" name="Google Shape;3407;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8" name="Google Shape;3408;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9" name="Google Shape;3409;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0" name="Google Shape;3410;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1" name="Google Shape;3411;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2" name="Google Shape;3412;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3" name="Google Shape;3413;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4" name="Google Shape;3414;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5" name="Google Shape;3415;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6" name="Google Shape;3416;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7" name="Google Shape;3417;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8" name="Google Shape;3418;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9" name="Google Shape;3419;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0" name="Google Shape;3420;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1" name="Google Shape;3421;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2" name="Google Shape;3422;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3" name="Google Shape;3423;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4" name="Google Shape;3424;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5" name="Google Shape;3425;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6" name="Google Shape;3426;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7" name="Google Shape;3427;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8" name="Google Shape;3428;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9" name="Google Shape;3429;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0" name="Google Shape;3430;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1" name="Google Shape;3431;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2" name="Google Shape;3432;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3" name="Google Shape;3433;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4" name="Google Shape;3434;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5" name="Google Shape;3435;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6" name="Google Shape;3436;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7" name="Google Shape;3437;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8" name="Google Shape;3438;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9" name="Google Shape;3439;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0" name="Google Shape;3440;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1" name="Google Shape;3441;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2" name="Google Shape;3442;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3" name="Google Shape;3443;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4" name="Google Shape;3444;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5" name="Google Shape;3445;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6" name="Google Shape;3446;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7" name="Google Shape;3447;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8" name="Google Shape;3448;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9" name="Google Shape;3449;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0" name="Google Shape;3450;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1" name="Google Shape;3451;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2" name="Google Shape;3452;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3" name="Google Shape;3453;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4" name="Google Shape;3454;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5" name="Google Shape;3455;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456" name="Google Shape;3456;p15"/>
            <p:cNvGrpSpPr/>
            <p:nvPr/>
          </p:nvGrpSpPr>
          <p:grpSpPr>
            <a:xfrm rot="10800000">
              <a:off x="6924675" y="4373563"/>
              <a:ext cx="198438" cy="1306512"/>
              <a:chOff x="1595" y="1514"/>
              <a:chExt cx="125" cy="823"/>
            </a:xfrm>
          </p:grpSpPr>
          <p:sp>
            <p:nvSpPr>
              <p:cNvPr id="3457" name="Google Shape;3457;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8" name="Google Shape;3458;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9" name="Google Shape;3459;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0" name="Google Shape;3460;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1" name="Google Shape;3461;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2" name="Google Shape;3462;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3" name="Google Shape;3463;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4" name="Google Shape;3464;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5" name="Google Shape;3465;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6" name="Google Shape;3466;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7" name="Google Shape;3467;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8" name="Google Shape;3468;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9" name="Google Shape;3469;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0" name="Google Shape;3470;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1" name="Google Shape;3471;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2" name="Google Shape;3472;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3" name="Google Shape;3473;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4" name="Google Shape;3474;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5" name="Google Shape;3475;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6" name="Google Shape;3476;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7" name="Google Shape;3477;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8" name="Google Shape;3478;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9" name="Google Shape;3479;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0" name="Google Shape;3480;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1" name="Google Shape;3481;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2" name="Google Shape;3482;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3" name="Google Shape;3483;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4" name="Google Shape;3484;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5" name="Google Shape;3485;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6" name="Google Shape;3486;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7" name="Google Shape;3487;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8" name="Google Shape;3488;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9" name="Google Shape;3489;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0" name="Google Shape;3490;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1" name="Google Shape;3491;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2" name="Google Shape;3492;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3" name="Google Shape;3493;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4" name="Google Shape;3494;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5" name="Google Shape;3495;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6" name="Google Shape;3496;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7" name="Google Shape;3497;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8" name="Google Shape;3498;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9" name="Google Shape;3499;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0" name="Google Shape;3500;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1" name="Google Shape;3501;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2" name="Google Shape;3502;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3" name="Google Shape;3503;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4" name="Google Shape;3504;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5" name="Google Shape;3505;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6" name="Google Shape;3506;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7" name="Google Shape;3507;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8" name="Google Shape;3508;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9" name="Google Shape;3509;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0" name="Google Shape;3510;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1" name="Google Shape;3511;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2" name="Google Shape;3512;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3" name="Google Shape;3513;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4" name="Google Shape;3514;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5" name="Google Shape;3515;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6" name="Google Shape;3516;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7" name="Google Shape;3517;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8" name="Google Shape;3518;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9" name="Google Shape;3519;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0" name="Google Shape;3520;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1" name="Google Shape;3521;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2" name="Google Shape;3522;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3" name="Google Shape;3523;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4" name="Google Shape;3524;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5" name="Google Shape;3525;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6" name="Google Shape;3526;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7" name="Google Shape;3527;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8" name="Google Shape;3528;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9" name="Google Shape;3529;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0" name="Google Shape;3530;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1" name="Google Shape;3531;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2" name="Google Shape;3532;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3" name="Google Shape;3533;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4" name="Google Shape;3534;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535" name="Google Shape;3535;p15"/>
            <p:cNvGrpSpPr/>
            <p:nvPr/>
          </p:nvGrpSpPr>
          <p:grpSpPr>
            <a:xfrm>
              <a:off x="1949450" y="1531938"/>
              <a:ext cx="5788025" cy="5006975"/>
              <a:chOff x="1326" y="1061"/>
              <a:chExt cx="3646" cy="3154"/>
            </a:xfrm>
          </p:grpSpPr>
          <p:sp>
            <p:nvSpPr>
              <p:cNvPr id="3536" name="Google Shape;3536;p15"/>
              <p:cNvSpPr/>
              <p:nvPr/>
            </p:nvSpPr>
            <p:spPr>
              <a:xfrm rot="5400000">
                <a:off x="1829" y="827"/>
                <a:ext cx="2669" cy="3603"/>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5"/>
              <p:cNvSpPr txBox="1"/>
              <p:nvPr/>
            </p:nvSpPr>
            <p:spPr>
              <a:xfrm>
                <a:off x="1358" y="1292"/>
                <a:ext cx="3603" cy="2669"/>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38" name="Google Shape;3538;p15"/>
              <p:cNvSpPr/>
              <p:nvPr/>
            </p:nvSpPr>
            <p:spPr>
              <a:xfrm>
                <a:off x="4951" y="2729"/>
                <a:ext cx="4" cy="1261"/>
              </a:xfrm>
              <a:custGeom>
                <a:avLst/>
                <a:gdLst/>
                <a:ahLst/>
                <a:cxnLst/>
                <a:rect l="l" t="t" r="r" b="b"/>
                <a:pathLst>
                  <a:path w="14" h="7329" extrusionOk="0">
                    <a:moveTo>
                      <a:pt x="0" y="7329"/>
                    </a:moveTo>
                    <a:lnTo>
                      <a:pt x="14"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9" name="Google Shape;3539;p15"/>
              <p:cNvSpPr/>
              <p:nvPr/>
            </p:nvSpPr>
            <p:spPr>
              <a:xfrm>
                <a:off x="4951" y="2729"/>
                <a:ext cx="4" cy="1261"/>
              </a:xfrm>
              <a:custGeom>
                <a:avLst/>
                <a:gdLst/>
                <a:ahLst/>
                <a:cxnLst/>
                <a:rect l="l" t="t" r="r" b="b"/>
                <a:pathLst>
                  <a:path w="14" h="7329" extrusionOk="0">
                    <a:moveTo>
                      <a:pt x="14" y="7329"/>
                    </a:moveTo>
                    <a:lnTo>
                      <a:pt x="0" y="0"/>
                    </a:lnTo>
                    <a:lnTo>
                      <a:pt x="14" y="0"/>
                    </a:lnTo>
                    <a:lnTo>
                      <a:pt x="14"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0" name="Google Shape;3540;p15"/>
              <p:cNvSpPr/>
              <p:nvPr/>
            </p:nvSpPr>
            <p:spPr>
              <a:xfrm>
                <a:off x="4951" y="2729"/>
                <a:ext cx="4" cy="12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41" name="Google Shape;3541;p15"/>
              <p:cNvSpPr/>
              <p:nvPr/>
            </p:nvSpPr>
            <p:spPr>
              <a:xfrm>
                <a:off x="4951" y="2667"/>
                <a:ext cx="4" cy="62"/>
              </a:xfrm>
              <a:custGeom>
                <a:avLst/>
                <a:gdLst/>
                <a:ahLst/>
                <a:cxnLst/>
                <a:rect l="l" t="t" r="r" b="b"/>
                <a:pathLst>
                  <a:path w="14" h="365" extrusionOk="0">
                    <a:moveTo>
                      <a:pt x="0" y="365"/>
                    </a:moveTo>
                    <a:lnTo>
                      <a:pt x="14"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2" name="Google Shape;3542;p15"/>
              <p:cNvSpPr/>
              <p:nvPr/>
            </p:nvSpPr>
            <p:spPr>
              <a:xfrm>
                <a:off x="4951" y="2667"/>
                <a:ext cx="4" cy="62"/>
              </a:xfrm>
              <a:custGeom>
                <a:avLst/>
                <a:gdLst/>
                <a:ahLst/>
                <a:cxnLst/>
                <a:rect l="l" t="t" r="r" b="b"/>
                <a:pathLst>
                  <a:path w="14" h="365" extrusionOk="0">
                    <a:moveTo>
                      <a:pt x="14" y="365"/>
                    </a:moveTo>
                    <a:lnTo>
                      <a:pt x="0" y="0"/>
                    </a:lnTo>
                    <a:lnTo>
                      <a:pt x="14" y="0"/>
                    </a:lnTo>
                    <a:lnTo>
                      <a:pt x="14"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3" name="Google Shape;3543;p15"/>
              <p:cNvSpPr/>
              <p:nvPr/>
            </p:nvSpPr>
            <p:spPr>
              <a:xfrm>
                <a:off x="4951" y="2667"/>
                <a:ext cx="4" cy="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44" name="Google Shape;3544;p15"/>
              <p:cNvSpPr/>
              <p:nvPr/>
            </p:nvSpPr>
            <p:spPr>
              <a:xfrm>
                <a:off x="4937" y="2632"/>
                <a:ext cx="14" cy="7"/>
              </a:xfrm>
              <a:custGeom>
                <a:avLst/>
                <a:gdLst/>
                <a:ahLst/>
                <a:cxnLst/>
                <a:rect l="l" t="t" r="r" b="b"/>
                <a:pathLst>
                  <a:path w="70" h="29" extrusionOk="0">
                    <a:moveTo>
                      <a:pt x="70" y="0"/>
                    </a:moveTo>
                    <a:lnTo>
                      <a:pt x="70" y="14"/>
                    </a:lnTo>
                    <a:lnTo>
                      <a:pt x="0" y="29"/>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5" name="Google Shape;3545;p15"/>
              <p:cNvSpPr/>
              <p:nvPr/>
            </p:nvSpPr>
            <p:spPr>
              <a:xfrm>
                <a:off x="4937" y="2636"/>
                <a:ext cx="14" cy="3"/>
              </a:xfrm>
              <a:custGeom>
                <a:avLst/>
                <a:gdLst/>
                <a:ahLst/>
                <a:cxnLst/>
                <a:rect l="l" t="t" r="r" b="b"/>
                <a:pathLst>
                  <a:path w="70" h="26" extrusionOk="0">
                    <a:moveTo>
                      <a:pt x="70" y="0"/>
                    </a:moveTo>
                    <a:lnTo>
                      <a:pt x="0" y="15"/>
                    </a:lnTo>
                    <a:lnTo>
                      <a:pt x="10" y="26"/>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6" name="Google Shape;3546;p15"/>
              <p:cNvSpPr/>
              <p:nvPr/>
            </p:nvSpPr>
            <p:spPr>
              <a:xfrm>
                <a:off x="4937" y="2632"/>
                <a:ext cx="14" cy="7"/>
              </a:xfrm>
              <a:custGeom>
                <a:avLst/>
                <a:gdLst/>
                <a:ahLst/>
                <a:cxnLst/>
                <a:rect l="l" t="t" r="r" b="b"/>
                <a:pathLst>
                  <a:path w="70" h="40" extrusionOk="0">
                    <a:moveTo>
                      <a:pt x="70" y="0"/>
                    </a:moveTo>
                    <a:lnTo>
                      <a:pt x="70" y="14"/>
                    </a:lnTo>
                    <a:lnTo>
                      <a:pt x="10" y="40"/>
                    </a:lnTo>
                    <a:lnTo>
                      <a:pt x="0" y="29"/>
                    </a:lnTo>
                    <a:lnTo>
                      <a:pt x="7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7" name="Google Shape;3547;p15"/>
              <p:cNvSpPr/>
              <p:nvPr/>
            </p:nvSpPr>
            <p:spPr>
              <a:xfrm>
                <a:off x="4934" y="2639"/>
                <a:ext cx="7" cy="12"/>
              </a:xfrm>
              <a:custGeom>
                <a:avLst/>
                <a:gdLst/>
                <a:ahLst/>
                <a:cxnLst/>
                <a:rect l="l" t="t" r="r" b="b"/>
                <a:pathLst>
                  <a:path w="39" h="72" extrusionOk="0">
                    <a:moveTo>
                      <a:pt x="29" y="0"/>
                    </a:moveTo>
                    <a:lnTo>
                      <a:pt x="39"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8" name="Google Shape;3548;p15"/>
              <p:cNvSpPr/>
              <p:nvPr/>
            </p:nvSpPr>
            <p:spPr>
              <a:xfrm>
                <a:off x="4934" y="2639"/>
                <a:ext cx="7" cy="12"/>
              </a:xfrm>
              <a:custGeom>
                <a:avLst/>
                <a:gdLst/>
                <a:ahLst/>
                <a:cxnLst/>
                <a:rect l="l" t="t" r="r" b="b"/>
                <a:pathLst>
                  <a:path w="39" h="61" extrusionOk="0">
                    <a:moveTo>
                      <a:pt x="39" y="0"/>
                    </a:moveTo>
                    <a:lnTo>
                      <a:pt x="0" y="61"/>
                    </a:lnTo>
                    <a:lnTo>
                      <a:pt x="13" y="61"/>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9" name="Google Shape;3549;p15"/>
              <p:cNvSpPr/>
              <p:nvPr/>
            </p:nvSpPr>
            <p:spPr>
              <a:xfrm>
                <a:off x="4934" y="2639"/>
                <a:ext cx="7" cy="12"/>
              </a:xfrm>
              <a:custGeom>
                <a:avLst/>
                <a:gdLst/>
                <a:ahLst/>
                <a:cxnLst/>
                <a:rect l="l" t="t" r="r" b="b"/>
                <a:pathLst>
                  <a:path w="39" h="72" extrusionOk="0">
                    <a:moveTo>
                      <a:pt x="29" y="0"/>
                    </a:moveTo>
                    <a:lnTo>
                      <a:pt x="39" y="11"/>
                    </a:lnTo>
                    <a:lnTo>
                      <a:pt x="13"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0" name="Google Shape;3550;p15"/>
              <p:cNvSpPr/>
              <p:nvPr/>
            </p:nvSpPr>
            <p:spPr>
              <a:xfrm>
                <a:off x="4934" y="2651"/>
                <a:ext cx="3" cy="12"/>
              </a:xfrm>
              <a:custGeom>
                <a:avLst/>
                <a:gdLst/>
                <a:ahLst/>
                <a:cxnLst/>
                <a:rect l="l" t="t" r="r" b="b"/>
                <a:pathLst>
                  <a:path w="29" h="70" extrusionOk="0">
                    <a:moveTo>
                      <a:pt x="0" y="0"/>
                    </a:moveTo>
                    <a:lnTo>
                      <a:pt x="13"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1" name="Google Shape;3551;p15"/>
              <p:cNvSpPr/>
              <p:nvPr/>
            </p:nvSpPr>
            <p:spPr>
              <a:xfrm>
                <a:off x="4937" y="2651"/>
                <a:ext cx="4" cy="12"/>
              </a:xfrm>
              <a:custGeom>
                <a:avLst/>
                <a:gdLst/>
                <a:ahLst/>
                <a:cxnLst/>
                <a:rect l="l" t="t" r="r" b="b"/>
                <a:pathLst>
                  <a:path w="26" h="70" extrusionOk="0">
                    <a:moveTo>
                      <a:pt x="0" y="0"/>
                    </a:moveTo>
                    <a:lnTo>
                      <a:pt x="16" y="70"/>
                    </a:lnTo>
                    <a:lnTo>
                      <a:pt x="26"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2" name="Google Shape;3552;p15"/>
              <p:cNvSpPr/>
              <p:nvPr/>
            </p:nvSpPr>
            <p:spPr>
              <a:xfrm>
                <a:off x="4934" y="2651"/>
                <a:ext cx="7" cy="12"/>
              </a:xfrm>
              <a:custGeom>
                <a:avLst/>
                <a:gdLst/>
                <a:ahLst/>
                <a:cxnLst/>
                <a:rect l="l" t="t" r="r" b="b"/>
                <a:pathLst>
                  <a:path w="39" h="70" extrusionOk="0">
                    <a:moveTo>
                      <a:pt x="0" y="0"/>
                    </a:moveTo>
                    <a:lnTo>
                      <a:pt x="13" y="0"/>
                    </a:lnTo>
                    <a:lnTo>
                      <a:pt x="39"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3" name="Google Shape;3553;p15"/>
              <p:cNvSpPr/>
              <p:nvPr/>
            </p:nvSpPr>
            <p:spPr>
              <a:xfrm>
                <a:off x="4937" y="2660"/>
                <a:ext cx="14" cy="7"/>
              </a:xfrm>
              <a:custGeom>
                <a:avLst/>
                <a:gdLst/>
                <a:ahLst/>
                <a:cxnLst/>
                <a:rect l="l" t="t" r="r" b="b"/>
                <a:pathLst>
                  <a:path w="70" h="39" extrusionOk="0">
                    <a:moveTo>
                      <a:pt x="0" y="9"/>
                    </a:moveTo>
                    <a:lnTo>
                      <a:pt x="10" y="0"/>
                    </a:lnTo>
                    <a:lnTo>
                      <a:pt x="70"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4" name="Google Shape;3554;p15"/>
              <p:cNvSpPr/>
              <p:nvPr/>
            </p:nvSpPr>
            <p:spPr>
              <a:xfrm>
                <a:off x="4941" y="2660"/>
                <a:ext cx="10" cy="7"/>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5" name="Google Shape;3555;p15"/>
              <p:cNvSpPr/>
              <p:nvPr/>
            </p:nvSpPr>
            <p:spPr>
              <a:xfrm>
                <a:off x="4937" y="2660"/>
                <a:ext cx="14" cy="7"/>
              </a:xfrm>
              <a:custGeom>
                <a:avLst/>
                <a:gdLst/>
                <a:ahLst/>
                <a:cxnLst/>
                <a:rect l="l" t="t" r="r" b="b"/>
                <a:pathLst>
                  <a:path w="70" h="39" extrusionOk="0">
                    <a:moveTo>
                      <a:pt x="0" y="9"/>
                    </a:moveTo>
                    <a:lnTo>
                      <a:pt x="10" y="0"/>
                    </a:lnTo>
                    <a:lnTo>
                      <a:pt x="70" y="26"/>
                    </a:lnTo>
                    <a:lnTo>
                      <a:pt x="70"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6" name="Google Shape;3556;p15"/>
              <p:cNvSpPr/>
              <p:nvPr/>
            </p:nvSpPr>
            <p:spPr>
              <a:xfrm>
                <a:off x="4951" y="2629"/>
                <a:ext cx="14" cy="7"/>
              </a:xfrm>
              <a:custGeom>
                <a:avLst/>
                <a:gdLst/>
                <a:ahLst/>
                <a:cxnLst/>
                <a:rect l="l" t="t" r="r" b="b"/>
                <a:pathLst>
                  <a:path w="70" h="30" extrusionOk="0">
                    <a:moveTo>
                      <a:pt x="0" y="30"/>
                    </a:moveTo>
                    <a:lnTo>
                      <a:pt x="0" y="16"/>
                    </a:lnTo>
                    <a:lnTo>
                      <a:pt x="7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7" name="Google Shape;3557;p15"/>
              <p:cNvSpPr/>
              <p:nvPr/>
            </p:nvSpPr>
            <p:spPr>
              <a:xfrm>
                <a:off x="4951" y="2629"/>
                <a:ext cx="14" cy="3"/>
              </a:xfrm>
              <a:custGeom>
                <a:avLst/>
                <a:gdLst/>
                <a:ahLst/>
                <a:cxnLst/>
                <a:rect l="l" t="t" r="r" b="b"/>
                <a:pathLst>
                  <a:path w="70" h="26" extrusionOk="0">
                    <a:moveTo>
                      <a:pt x="0" y="26"/>
                    </a:moveTo>
                    <a:lnTo>
                      <a:pt x="70" y="10"/>
                    </a:lnTo>
                    <a:lnTo>
                      <a:pt x="60"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8" name="Google Shape;3558;p15"/>
              <p:cNvSpPr/>
              <p:nvPr/>
            </p:nvSpPr>
            <p:spPr>
              <a:xfrm>
                <a:off x="4951" y="2629"/>
                <a:ext cx="14" cy="7"/>
              </a:xfrm>
              <a:custGeom>
                <a:avLst/>
                <a:gdLst/>
                <a:ahLst/>
                <a:cxnLst/>
                <a:rect l="l" t="t" r="r" b="b"/>
                <a:pathLst>
                  <a:path w="70" h="40" extrusionOk="0">
                    <a:moveTo>
                      <a:pt x="0" y="40"/>
                    </a:moveTo>
                    <a:lnTo>
                      <a:pt x="0" y="26"/>
                    </a:lnTo>
                    <a:lnTo>
                      <a:pt x="60" y="0"/>
                    </a:lnTo>
                    <a:lnTo>
                      <a:pt x="70"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9" name="Google Shape;3559;p15"/>
              <p:cNvSpPr/>
              <p:nvPr/>
            </p:nvSpPr>
            <p:spPr>
              <a:xfrm>
                <a:off x="4965" y="2617"/>
                <a:ext cx="7" cy="12"/>
              </a:xfrm>
              <a:custGeom>
                <a:avLst/>
                <a:gdLst/>
                <a:ahLst/>
                <a:cxnLst/>
                <a:rect l="l" t="t" r="r" b="b"/>
                <a:pathLst>
                  <a:path w="38" h="71" extrusionOk="0">
                    <a:moveTo>
                      <a:pt x="10" y="71"/>
                    </a:moveTo>
                    <a:lnTo>
                      <a:pt x="0" y="61"/>
                    </a:lnTo>
                    <a:lnTo>
                      <a:pt x="38" y="0"/>
                    </a:lnTo>
                    <a:lnTo>
                      <a:pt x="10"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0" name="Google Shape;3560;p15"/>
              <p:cNvSpPr/>
              <p:nvPr/>
            </p:nvSpPr>
            <p:spPr>
              <a:xfrm>
                <a:off x="4965" y="2617"/>
                <a:ext cx="7" cy="12"/>
              </a:xfrm>
              <a:custGeom>
                <a:avLst/>
                <a:gdLst/>
                <a:ahLst/>
                <a:cxnLst/>
                <a:rect l="l" t="t" r="r" b="b"/>
                <a:pathLst>
                  <a:path w="38" h="61" extrusionOk="0">
                    <a:moveTo>
                      <a:pt x="0" y="61"/>
                    </a:moveTo>
                    <a:lnTo>
                      <a:pt x="38" y="0"/>
                    </a:lnTo>
                    <a:lnTo>
                      <a:pt x="25"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1" name="Google Shape;3561;p15"/>
              <p:cNvSpPr/>
              <p:nvPr/>
            </p:nvSpPr>
            <p:spPr>
              <a:xfrm>
                <a:off x="4965" y="2617"/>
                <a:ext cx="7" cy="12"/>
              </a:xfrm>
              <a:custGeom>
                <a:avLst/>
                <a:gdLst/>
                <a:ahLst/>
                <a:cxnLst/>
                <a:rect l="l" t="t" r="r" b="b"/>
                <a:pathLst>
                  <a:path w="38" h="71" extrusionOk="0">
                    <a:moveTo>
                      <a:pt x="10" y="71"/>
                    </a:moveTo>
                    <a:lnTo>
                      <a:pt x="0" y="61"/>
                    </a:lnTo>
                    <a:lnTo>
                      <a:pt x="25" y="0"/>
                    </a:lnTo>
                    <a:lnTo>
                      <a:pt x="38" y="0"/>
                    </a:lnTo>
                    <a:lnTo>
                      <a:pt x="10"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2" name="Google Shape;3562;p15"/>
              <p:cNvSpPr/>
              <p:nvPr/>
            </p:nvSpPr>
            <p:spPr>
              <a:xfrm>
                <a:off x="4965" y="2605"/>
                <a:ext cx="7" cy="12"/>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3" name="Google Shape;3563;p15"/>
              <p:cNvSpPr/>
              <p:nvPr/>
            </p:nvSpPr>
            <p:spPr>
              <a:xfrm>
                <a:off x="4965" y="2605"/>
                <a:ext cx="4" cy="12"/>
              </a:xfrm>
              <a:custGeom>
                <a:avLst/>
                <a:gdLst/>
                <a:ahLst/>
                <a:cxnLst/>
                <a:rect l="l" t="t" r="r" b="b"/>
                <a:pathLst>
                  <a:path w="25" h="70" extrusionOk="0">
                    <a:moveTo>
                      <a:pt x="25" y="70"/>
                    </a:moveTo>
                    <a:lnTo>
                      <a:pt x="10" y="0"/>
                    </a:lnTo>
                    <a:lnTo>
                      <a:pt x="0" y="9"/>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4" name="Google Shape;3564;p15"/>
              <p:cNvSpPr/>
              <p:nvPr/>
            </p:nvSpPr>
            <p:spPr>
              <a:xfrm>
                <a:off x="4965" y="2605"/>
                <a:ext cx="7" cy="12"/>
              </a:xfrm>
              <a:custGeom>
                <a:avLst/>
                <a:gdLst/>
                <a:ahLst/>
                <a:cxnLst/>
                <a:rect l="l" t="t" r="r" b="b"/>
                <a:pathLst>
                  <a:path w="38" h="70" extrusionOk="0">
                    <a:moveTo>
                      <a:pt x="38" y="70"/>
                    </a:moveTo>
                    <a:lnTo>
                      <a:pt x="25" y="70"/>
                    </a:lnTo>
                    <a:lnTo>
                      <a:pt x="0" y="9"/>
                    </a:lnTo>
                    <a:lnTo>
                      <a:pt x="10"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5" name="Google Shape;3565;p15"/>
              <p:cNvSpPr/>
              <p:nvPr/>
            </p:nvSpPr>
            <p:spPr>
              <a:xfrm>
                <a:off x="4951" y="2601"/>
                <a:ext cx="14" cy="7"/>
              </a:xfrm>
              <a:custGeom>
                <a:avLst/>
                <a:gdLst/>
                <a:ahLst/>
                <a:cxnLst/>
                <a:rect l="l" t="t" r="r" b="b"/>
                <a:pathLst>
                  <a:path w="70" h="39" extrusionOk="0">
                    <a:moveTo>
                      <a:pt x="70" y="30"/>
                    </a:moveTo>
                    <a:lnTo>
                      <a:pt x="60" y="39"/>
                    </a:lnTo>
                    <a:lnTo>
                      <a:pt x="0" y="0"/>
                    </a:lnTo>
                    <a:lnTo>
                      <a:pt x="7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6" name="Google Shape;3566;p15"/>
              <p:cNvSpPr/>
              <p:nvPr/>
            </p:nvSpPr>
            <p:spPr>
              <a:xfrm>
                <a:off x="4951" y="2601"/>
                <a:ext cx="14" cy="7"/>
              </a:xfrm>
              <a:custGeom>
                <a:avLst/>
                <a:gdLst/>
                <a:ahLst/>
                <a:cxnLst/>
                <a:rect l="l" t="t" r="r" b="b"/>
                <a:pathLst>
                  <a:path w="60" h="39" extrusionOk="0">
                    <a:moveTo>
                      <a:pt x="60" y="39"/>
                    </a:moveTo>
                    <a:lnTo>
                      <a:pt x="0" y="0"/>
                    </a:lnTo>
                    <a:lnTo>
                      <a:pt x="0" y="13"/>
                    </a:lnTo>
                    <a:lnTo>
                      <a:pt x="6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7" name="Google Shape;3567;p15"/>
              <p:cNvSpPr/>
              <p:nvPr/>
            </p:nvSpPr>
            <p:spPr>
              <a:xfrm>
                <a:off x="4951" y="2601"/>
                <a:ext cx="14" cy="7"/>
              </a:xfrm>
              <a:custGeom>
                <a:avLst/>
                <a:gdLst/>
                <a:ahLst/>
                <a:cxnLst/>
                <a:rect l="l" t="t" r="r" b="b"/>
                <a:pathLst>
                  <a:path w="70" h="39" extrusionOk="0">
                    <a:moveTo>
                      <a:pt x="70" y="30"/>
                    </a:moveTo>
                    <a:lnTo>
                      <a:pt x="60" y="39"/>
                    </a:lnTo>
                    <a:lnTo>
                      <a:pt x="0" y="13"/>
                    </a:lnTo>
                    <a:lnTo>
                      <a:pt x="0" y="0"/>
                    </a:lnTo>
                    <a:lnTo>
                      <a:pt x="70"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8" name="Google Shape;3568;p15"/>
              <p:cNvSpPr/>
              <p:nvPr/>
            </p:nvSpPr>
            <p:spPr>
              <a:xfrm>
                <a:off x="4951" y="2539"/>
                <a:ext cx="4" cy="62"/>
              </a:xfrm>
              <a:custGeom>
                <a:avLst/>
                <a:gdLst/>
                <a:ahLst/>
                <a:cxnLst/>
                <a:rect l="l" t="t" r="r" b="b"/>
                <a:pathLst>
                  <a:path w="14" h="366" extrusionOk="0">
                    <a:moveTo>
                      <a:pt x="0" y="366"/>
                    </a:moveTo>
                    <a:lnTo>
                      <a:pt x="14"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9" name="Google Shape;3569;p15"/>
              <p:cNvSpPr/>
              <p:nvPr/>
            </p:nvSpPr>
            <p:spPr>
              <a:xfrm>
                <a:off x="4951" y="2539"/>
                <a:ext cx="4" cy="62"/>
              </a:xfrm>
              <a:custGeom>
                <a:avLst/>
                <a:gdLst/>
                <a:ahLst/>
                <a:cxnLst/>
                <a:rect l="l" t="t" r="r" b="b"/>
                <a:pathLst>
                  <a:path w="14" h="366" extrusionOk="0">
                    <a:moveTo>
                      <a:pt x="14" y="366"/>
                    </a:moveTo>
                    <a:lnTo>
                      <a:pt x="0" y="0"/>
                    </a:lnTo>
                    <a:lnTo>
                      <a:pt x="14" y="0"/>
                    </a:lnTo>
                    <a:lnTo>
                      <a:pt x="14"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0" name="Google Shape;3570;p15"/>
              <p:cNvSpPr/>
              <p:nvPr/>
            </p:nvSpPr>
            <p:spPr>
              <a:xfrm>
                <a:off x="4951" y="2539"/>
                <a:ext cx="4" cy="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71" name="Google Shape;3571;p15"/>
              <p:cNvSpPr/>
              <p:nvPr/>
            </p:nvSpPr>
            <p:spPr>
              <a:xfrm>
                <a:off x="4951" y="1278"/>
                <a:ext cx="4" cy="1261"/>
              </a:xfrm>
              <a:custGeom>
                <a:avLst/>
                <a:gdLst/>
                <a:ahLst/>
                <a:cxnLst/>
                <a:rect l="l" t="t" r="r" b="b"/>
                <a:pathLst>
                  <a:path w="14" h="7330" extrusionOk="0">
                    <a:moveTo>
                      <a:pt x="0" y="7330"/>
                    </a:moveTo>
                    <a:lnTo>
                      <a:pt x="14"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2" name="Google Shape;3572;p15"/>
              <p:cNvSpPr/>
              <p:nvPr/>
            </p:nvSpPr>
            <p:spPr>
              <a:xfrm>
                <a:off x="4951" y="1278"/>
                <a:ext cx="4" cy="1261"/>
              </a:xfrm>
              <a:custGeom>
                <a:avLst/>
                <a:gdLst/>
                <a:ahLst/>
                <a:cxnLst/>
                <a:rect l="l" t="t" r="r" b="b"/>
                <a:pathLst>
                  <a:path w="14" h="7330" extrusionOk="0">
                    <a:moveTo>
                      <a:pt x="14" y="7330"/>
                    </a:moveTo>
                    <a:lnTo>
                      <a:pt x="0" y="0"/>
                    </a:lnTo>
                    <a:lnTo>
                      <a:pt x="14" y="0"/>
                    </a:lnTo>
                    <a:lnTo>
                      <a:pt x="14"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3" name="Google Shape;3573;p15"/>
              <p:cNvSpPr/>
              <p:nvPr/>
            </p:nvSpPr>
            <p:spPr>
              <a:xfrm>
                <a:off x="4951" y="1278"/>
                <a:ext cx="4" cy="12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74" name="Google Shape;3574;p15"/>
              <p:cNvSpPr/>
              <p:nvPr/>
            </p:nvSpPr>
            <p:spPr>
              <a:xfrm>
                <a:off x="3135" y="1340"/>
                <a:ext cx="4"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5" name="Google Shape;3575;p15"/>
              <p:cNvSpPr/>
              <p:nvPr/>
            </p:nvSpPr>
            <p:spPr>
              <a:xfrm>
                <a:off x="3135" y="1340"/>
                <a:ext cx="4"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6" name="Google Shape;3576;p15"/>
              <p:cNvSpPr/>
              <p:nvPr/>
            </p:nvSpPr>
            <p:spPr>
              <a:xfrm>
                <a:off x="3135" y="1340"/>
                <a:ext cx="27" cy="2588"/>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77" name="Google Shape;3577;p15"/>
              <p:cNvSpPr/>
              <p:nvPr/>
            </p:nvSpPr>
            <p:spPr>
              <a:xfrm>
                <a:off x="1347" y="3925"/>
                <a:ext cx="3604" cy="3"/>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8" name="Google Shape;3578;p15"/>
              <p:cNvSpPr/>
              <p:nvPr/>
            </p:nvSpPr>
            <p:spPr>
              <a:xfrm>
                <a:off x="1347" y="3925"/>
                <a:ext cx="3604" cy="3"/>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9" name="Google Shape;3579;p15"/>
              <p:cNvSpPr/>
              <p:nvPr/>
            </p:nvSpPr>
            <p:spPr>
              <a:xfrm>
                <a:off x="1347" y="3971"/>
                <a:ext cx="3604" cy="4"/>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0" name="Google Shape;3580;p15"/>
              <p:cNvSpPr/>
              <p:nvPr/>
            </p:nvSpPr>
            <p:spPr>
              <a:xfrm>
                <a:off x="1347" y="3971"/>
                <a:ext cx="3604" cy="4"/>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1" name="Google Shape;3581;p15"/>
              <p:cNvSpPr/>
              <p:nvPr/>
            </p:nvSpPr>
            <p:spPr>
              <a:xfrm>
                <a:off x="1347" y="3971"/>
                <a:ext cx="3604" cy="4"/>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82" name="Google Shape;3582;p15"/>
              <p:cNvSpPr/>
              <p:nvPr/>
            </p:nvSpPr>
            <p:spPr>
              <a:xfrm>
                <a:off x="1347" y="1297"/>
                <a:ext cx="3604" cy="3"/>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3" name="Google Shape;3583;p15"/>
              <p:cNvSpPr/>
              <p:nvPr/>
            </p:nvSpPr>
            <p:spPr>
              <a:xfrm>
                <a:off x="1347" y="1297"/>
                <a:ext cx="3604" cy="3"/>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4" name="Google Shape;3584;p15"/>
              <p:cNvSpPr/>
              <p:nvPr/>
            </p:nvSpPr>
            <p:spPr>
              <a:xfrm>
                <a:off x="1347" y="1297"/>
                <a:ext cx="3604" cy="3"/>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85" name="Google Shape;3585;p15"/>
              <p:cNvSpPr/>
              <p:nvPr/>
            </p:nvSpPr>
            <p:spPr>
              <a:xfrm>
                <a:off x="1347" y="1340"/>
                <a:ext cx="3604" cy="3"/>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6" name="Google Shape;3586;p15"/>
              <p:cNvSpPr/>
              <p:nvPr/>
            </p:nvSpPr>
            <p:spPr>
              <a:xfrm>
                <a:off x="1347" y="1340"/>
                <a:ext cx="3604" cy="3"/>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7" name="Google Shape;3587;p15"/>
              <p:cNvSpPr/>
              <p:nvPr/>
            </p:nvSpPr>
            <p:spPr>
              <a:xfrm>
                <a:off x="1347" y="1340"/>
                <a:ext cx="3604" cy="3"/>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88" name="Google Shape;3588;p15"/>
              <p:cNvSpPr/>
              <p:nvPr/>
            </p:nvSpPr>
            <p:spPr>
              <a:xfrm>
                <a:off x="3159" y="1340"/>
                <a:ext cx="4"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9" name="Google Shape;3589;p15"/>
              <p:cNvSpPr/>
              <p:nvPr/>
            </p:nvSpPr>
            <p:spPr>
              <a:xfrm>
                <a:off x="3159" y="1340"/>
                <a:ext cx="4"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0" name="Google Shape;3590;p15"/>
              <p:cNvSpPr/>
              <p:nvPr/>
            </p:nvSpPr>
            <p:spPr>
              <a:xfrm>
                <a:off x="3159" y="1340"/>
                <a:ext cx="4" cy="2588"/>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91" name="Google Shape;3591;p15"/>
              <p:cNvSpPr/>
              <p:nvPr/>
            </p:nvSpPr>
            <p:spPr>
              <a:xfrm>
                <a:off x="1617" y="1340"/>
                <a:ext cx="3"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2" name="Google Shape;3592;p15"/>
              <p:cNvSpPr/>
              <p:nvPr/>
            </p:nvSpPr>
            <p:spPr>
              <a:xfrm>
                <a:off x="1617" y="1340"/>
                <a:ext cx="3"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3" name="Google Shape;3593;p15"/>
              <p:cNvSpPr/>
              <p:nvPr/>
            </p:nvSpPr>
            <p:spPr>
              <a:xfrm>
                <a:off x="1617" y="1340"/>
                <a:ext cx="27" cy="2588"/>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94" name="Google Shape;3594;p15"/>
              <p:cNvSpPr/>
              <p:nvPr/>
            </p:nvSpPr>
            <p:spPr>
              <a:xfrm>
                <a:off x="1641" y="1340"/>
                <a:ext cx="3"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5" name="Google Shape;3595;p15"/>
              <p:cNvSpPr/>
              <p:nvPr/>
            </p:nvSpPr>
            <p:spPr>
              <a:xfrm>
                <a:off x="1641" y="1340"/>
                <a:ext cx="3"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6" name="Google Shape;3596;p15"/>
              <p:cNvSpPr/>
              <p:nvPr/>
            </p:nvSpPr>
            <p:spPr>
              <a:xfrm>
                <a:off x="1641" y="1340"/>
                <a:ext cx="3" cy="2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97" name="Google Shape;3597;p15"/>
              <p:cNvSpPr/>
              <p:nvPr/>
            </p:nvSpPr>
            <p:spPr>
              <a:xfrm>
                <a:off x="1343" y="2729"/>
                <a:ext cx="4" cy="1261"/>
              </a:xfrm>
              <a:custGeom>
                <a:avLst/>
                <a:gdLst/>
                <a:ahLst/>
                <a:cxnLst/>
                <a:rect l="l" t="t" r="r" b="b"/>
                <a:pathLst>
                  <a:path w="13" h="7329" extrusionOk="0">
                    <a:moveTo>
                      <a:pt x="0" y="7329"/>
                    </a:moveTo>
                    <a:lnTo>
                      <a:pt x="13"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8" name="Google Shape;3598;p15"/>
              <p:cNvSpPr/>
              <p:nvPr/>
            </p:nvSpPr>
            <p:spPr>
              <a:xfrm>
                <a:off x="1343" y="2729"/>
                <a:ext cx="4" cy="1261"/>
              </a:xfrm>
              <a:custGeom>
                <a:avLst/>
                <a:gdLst/>
                <a:ahLst/>
                <a:cxnLst/>
                <a:rect l="l" t="t" r="r" b="b"/>
                <a:pathLst>
                  <a:path w="13" h="7329" extrusionOk="0">
                    <a:moveTo>
                      <a:pt x="13" y="7329"/>
                    </a:moveTo>
                    <a:lnTo>
                      <a:pt x="0" y="0"/>
                    </a:lnTo>
                    <a:lnTo>
                      <a:pt x="13" y="0"/>
                    </a:lnTo>
                    <a:lnTo>
                      <a:pt x="13"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9" name="Google Shape;3599;p15"/>
              <p:cNvSpPr/>
              <p:nvPr/>
            </p:nvSpPr>
            <p:spPr>
              <a:xfrm>
                <a:off x="1343" y="2729"/>
                <a:ext cx="4" cy="12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00" name="Google Shape;3600;p15"/>
              <p:cNvSpPr/>
              <p:nvPr/>
            </p:nvSpPr>
            <p:spPr>
              <a:xfrm>
                <a:off x="1343" y="2667"/>
                <a:ext cx="4" cy="62"/>
              </a:xfrm>
              <a:custGeom>
                <a:avLst/>
                <a:gdLst/>
                <a:ahLst/>
                <a:cxnLst/>
                <a:rect l="l" t="t" r="r" b="b"/>
                <a:pathLst>
                  <a:path w="13" h="365" extrusionOk="0">
                    <a:moveTo>
                      <a:pt x="0" y="365"/>
                    </a:moveTo>
                    <a:lnTo>
                      <a:pt x="13"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1" name="Google Shape;3601;p15"/>
              <p:cNvSpPr/>
              <p:nvPr/>
            </p:nvSpPr>
            <p:spPr>
              <a:xfrm>
                <a:off x="1343" y="2667"/>
                <a:ext cx="4" cy="62"/>
              </a:xfrm>
              <a:custGeom>
                <a:avLst/>
                <a:gdLst/>
                <a:ahLst/>
                <a:cxnLst/>
                <a:rect l="l" t="t" r="r" b="b"/>
                <a:pathLst>
                  <a:path w="13" h="365" extrusionOk="0">
                    <a:moveTo>
                      <a:pt x="13" y="365"/>
                    </a:moveTo>
                    <a:lnTo>
                      <a:pt x="0" y="0"/>
                    </a:lnTo>
                    <a:lnTo>
                      <a:pt x="13" y="0"/>
                    </a:lnTo>
                    <a:lnTo>
                      <a:pt x="13"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2" name="Google Shape;3602;p15"/>
              <p:cNvSpPr/>
              <p:nvPr/>
            </p:nvSpPr>
            <p:spPr>
              <a:xfrm>
                <a:off x="1343" y="2667"/>
                <a:ext cx="4" cy="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03" name="Google Shape;3603;p15"/>
              <p:cNvSpPr/>
              <p:nvPr/>
            </p:nvSpPr>
            <p:spPr>
              <a:xfrm>
                <a:off x="1333" y="2632"/>
                <a:ext cx="14" cy="7"/>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4" name="Google Shape;3604;p15"/>
              <p:cNvSpPr/>
              <p:nvPr/>
            </p:nvSpPr>
            <p:spPr>
              <a:xfrm>
                <a:off x="1333" y="2636"/>
                <a:ext cx="14" cy="3"/>
              </a:xfrm>
              <a:custGeom>
                <a:avLst/>
                <a:gdLst/>
                <a:ahLst/>
                <a:cxnLst/>
                <a:rect l="l" t="t" r="r" b="b"/>
                <a:pathLst>
                  <a:path w="69" h="26" extrusionOk="0">
                    <a:moveTo>
                      <a:pt x="69" y="0"/>
                    </a:moveTo>
                    <a:lnTo>
                      <a:pt x="0" y="15"/>
                    </a:lnTo>
                    <a:lnTo>
                      <a:pt x="9" y="26"/>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5" name="Google Shape;3605;p15"/>
              <p:cNvSpPr/>
              <p:nvPr/>
            </p:nvSpPr>
            <p:spPr>
              <a:xfrm>
                <a:off x="1333" y="2632"/>
                <a:ext cx="14" cy="7"/>
              </a:xfrm>
              <a:custGeom>
                <a:avLst/>
                <a:gdLst/>
                <a:ahLst/>
                <a:cxnLst/>
                <a:rect l="l" t="t" r="r" b="b"/>
                <a:pathLst>
                  <a:path w="69" h="40" extrusionOk="0">
                    <a:moveTo>
                      <a:pt x="69" y="0"/>
                    </a:moveTo>
                    <a:lnTo>
                      <a:pt x="69" y="14"/>
                    </a:lnTo>
                    <a:lnTo>
                      <a:pt x="9" y="40"/>
                    </a:lnTo>
                    <a:lnTo>
                      <a:pt x="0" y="29"/>
                    </a:lnTo>
                    <a:lnTo>
                      <a:pt x="6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6" name="Google Shape;3606;p15"/>
              <p:cNvSpPr/>
              <p:nvPr/>
            </p:nvSpPr>
            <p:spPr>
              <a:xfrm>
                <a:off x="1326" y="2639"/>
                <a:ext cx="7" cy="12"/>
              </a:xfrm>
              <a:custGeom>
                <a:avLst/>
                <a:gdLst/>
                <a:ahLst/>
                <a:cxnLst/>
                <a:rect l="l" t="t" r="r" b="b"/>
                <a:pathLst>
                  <a:path w="38" h="72" extrusionOk="0">
                    <a:moveTo>
                      <a:pt x="29" y="0"/>
                    </a:moveTo>
                    <a:lnTo>
                      <a:pt x="38"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7" name="Google Shape;3607;p15"/>
              <p:cNvSpPr/>
              <p:nvPr/>
            </p:nvSpPr>
            <p:spPr>
              <a:xfrm>
                <a:off x="1326" y="2639"/>
                <a:ext cx="7" cy="12"/>
              </a:xfrm>
              <a:custGeom>
                <a:avLst/>
                <a:gdLst/>
                <a:ahLst/>
                <a:cxnLst/>
                <a:rect l="l" t="t" r="r" b="b"/>
                <a:pathLst>
                  <a:path w="38" h="61" extrusionOk="0">
                    <a:moveTo>
                      <a:pt x="38" y="0"/>
                    </a:moveTo>
                    <a:lnTo>
                      <a:pt x="0" y="61"/>
                    </a:lnTo>
                    <a:lnTo>
                      <a:pt x="14" y="61"/>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8" name="Google Shape;3608;p15"/>
              <p:cNvSpPr/>
              <p:nvPr/>
            </p:nvSpPr>
            <p:spPr>
              <a:xfrm>
                <a:off x="1326" y="2639"/>
                <a:ext cx="7" cy="12"/>
              </a:xfrm>
              <a:custGeom>
                <a:avLst/>
                <a:gdLst/>
                <a:ahLst/>
                <a:cxnLst/>
                <a:rect l="l" t="t" r="r" b="b"/>
                <a:pathLst>
                  <a:path w="38" h="72" extrusionOk="0">
                    <a:moveTo>
                      <a:pt x="29" y="0"/>
                    </a:moveTo>
                    <a:lnTo>
                      <a:pt x="38" y="11"/>
                    </a:lnTo>
                    <a:lnTo>
                      <a:pt x="14"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9" name="Google Shape;3609;p15"/>
              <p:cNvSpPr/>
              <p:nvPr/>
            </p:nvSpPr>
            <p:spPr>
              <a:xfrm>
                <a:off x="1326" y="2651"/>
                <a:ext cx="7" cy="12"/>
              </a:xfrm>
              <a:custGeom>
                <a:avLst/>
                <a:gdLst/>
                <a:ahLst/>
                <a:cxnLst/>
                <a:rect l="l" t="t" r="r" b="b"/>
                <a:pathLst>
                  <a:path w="29" h="70" extrusionOk="0">
                    <a:moveTo>
                      <a:pt x="0" y="0"/>
                    </a:moveTo>
                    <a:lnTo>
                      <a:pt x="14"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0" name="Google Shape;3610;p15"/>
              <p:cNvSpPr/>
              <p:nvPr/>
            </p:nvSpPr>
            <p:spPr>
              <a:xfrm>
                <a:off x="1329" y="2651"/>
                <a:ext cx="4" cy="12"/>
              </a:xfrm>
              <a:custGeom>
                <a:avLst/>
                <a:gdLst/>
                <a:ahLst/>
                <a:cxnLst/>
                <a:rect l="l" t="t" r="r" b="b"/>
                <a:pathLst>
                  <a:path w="24" h="70" extrusionOk="0">
                    <a:moveTo>
                      <a:pt x="0" y="0"/>
                    </a:moveTo>
                    <a:lnTo>
                      <a:pt x="15" y="70"/>
                    </a:lnTo>
                    <a:lnTo>
                      <a:pt x="24"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1" name="Google Shape;3611;p15"/>
              <p:cNvSpPr/>
              <p:nvPr/>
            </p:nvSpPr>
            <p:spPr>
              <a:xfrm>
                <a:off x="1326" y="2651"/>
                <a:ext cx="7" cy="12"/>
              </a:xfrm>
              <a:custGeom>
                <a:avLst/>
                <a:gdLst/>
                <a:ahLst/>
                <a:cxnLst/>
                <a:rect l="l" t="t" r="r" b="b"/>
                <a:pathLst>
                  <a:path w="38" h="70" extrusionOk="0">
                    <a:moveTo>
                      <a:pt x="0" y="0"/>
                    </a:moveTo>
                    <a:lnTo>
                      <a:pt x="14" y="0"/>
                    </a:lnTo>
                    <a:lnTo>
                      <a:pt x="38"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2" name="Google Shape;3612;p15"/>
              <p:cNvSpPr/>
              <p:nvPr/>
            </p:nvSpPr>
            <p:spPr>
              <a:xfrm>
                <a:off x="1333" y="2660"/>
                <a:ext cx="14" cy="7"/>
              </a:xfrm>
              <a:custGeom>
                <a:avLst/>
                <a:gdLst/>
                <a:ahLst/>
                <a:cxnLst/>
                <a:rect l="l" t="t" r="r" b="b"/>
                <a:pathLst>
                  <a:path w="69" h="39" extrusionOk="0">
                    <a:moveTo>
                      <a:pt x="0" y="9"/>
                    </a:moveTo>
                    <a:lnTo>
                      <a:pt x="9" y="0"/>
                    </a:lnTo>
                    <a:lnTo>
                      <a:pt x="69"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3" name="Google Shape;3613;p15"/>
              <p:cNvSpPr/>
              <p:nvPr/>
            </p:nvSpPr>
            <p:spPr>
              <a:xfrm>
                <a:off x="1333" y="2660"/>
                <a:ext cx="14" cy="7"/>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4" name="Google Shape;3614;p15"/>
              <p:cNvSpPr/>
              <p:nvPr/>
            </p:nvSpPr>
            <p:spPr>
              <a:xfrm>
                <a:off x="1333" y="2660"/>
                <a:ext cx="14" cy="7"/>
              </a:xfrm>
              <a:custGeom>
                <a:avLst/>
                <a:gdLst/>
                <a:ahLst/>
                <a:cxnLst/>
                <a:rect l="l" t="t" r="r" b="b"/>
                <a:pathLst>
                  <a:path w="69" h="39" extrusionOk="0">
                    <a:moveTo>
                      <a:pt x="0" y="9"/>
                    </a:moveTo>
                    <a:lnTo>
                      <a:pt x="9" y="0"/>
                    </a:lnTo>
                    <a:lnTo>
                      <a:pt x="69" y="26"/>
                    </a:lnTo>
                    <a:lnTo>
                      <a:pt x="69"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5" name="Google Shape;3615;p15"/>
              <p:cNvSpPr/>
              <p:nvPr/>
            </p:nvSpPr>
            <p:spPr>
              <a:xfrm>
                <a:off x="1347" y="2629"/>
                <a:ext cx="10" cy="7"/>
              </a:xfrm>
              <a:custGeom>
                <a:avLst/>
                <a:gdLst/>
                <a:ahLst/>
                <a:cxnLst/>
                <a:rect l="l" t="t" r="r" b="b"/>
                <a:pathLst>
                  <a:path w="71" h="30" extrusionOk="0">
                    <a:moveTo>
                      <a:pt x="0" y="30"/>
                    </a:moveTo>
                    <a:lnTo>
                      <a:pt x="0" y="16"/>
                    </a:lnTo>
                    <a:lnTo>
                      <a:pt x="71"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6" name="Google Shape;3616;p15"/>
              <p:cNvSpPr/>
              <p:nvPr/>
            </p:nvSpPr>
            <p:spPr>
              <a:xfrm>
                <a:off x="1347" y="2629"/>
                <a:ext cx="10" cy="3"/>
              </a:xfrm>
              <a:custGeom>
                <a:avLst/>
                <a:gdLst/>
                <a:ahLst/>
                <a:cxnLst/>
                <a:rect l="l" t="t" r="r" b="b"/>
                <a:pathLst>
                  <a:path w="71" h="26" extrusionOk="0">
                    <a:moveTo>
                      <a:pt x="0" y="26"/>
                    </a:moveTo>
                    <a:lnTo>
                      <a:pt x="71" y="10"/>
                    </a:lnTo>
                    <a:lnTo>
                      <a:pt x="62"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7" name="Google Shape;3617;p15"/>
              <p:cNvSpPr/>
              <p:nvPr/>
            </p:nvSpPr>
            <p:spPr>
              <a:xfrm>
                <a:off x="1347" y="2629"/>
                <a:ext cx="10" cy="7"/>
              </a:xfrm>
              <a:custGeom>
                <a:avLst/>
                <a:gdLst/>
                <a:ahLst/>
                <a:cxnLst/>
                <a:rect l="l" t="t" r="r" b="b"/>
                <a:pathLst>
                  <a:path w="71" h="40" extrusionOk="0">
                    <a:moveTo>
                      <a:pt x="0" y="40"/>
                    </a:moveTo>
                    <a:lnTo>
                      <a:pt x="0" y="26"/>
                    </a:lnTo>
                    <a:lnTo>
                      <a:pt x="62" y="0"/>
                    </a:lnTo>
                    <a:lnTo>
                      <a:pt x="71"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8" name="Google Shape;3618;p15"/>
              <p:cNvSpPr/>
              <p:nvPr/>
            </p:nvSpPr>
            <p:spPr>
              <a:xfrm>
                <a:off x="1357" y="2617"/>
                <a:ext cx="7" cy="12"/>
              </a:xfrm>
              <a:custGeom>
                <a:avLst/>
                <a:gdLst/>
                <a:ahLst/>
                <a:cxnLst/>
                <a:rect l="l" t="t" r="r" b="b"/>
                <a:pathLst>
                  <a:path w="38" h="71" extrusionOk="0">
                    <a:moveTo>
                      <a:pt x="9" y="71"/>
                    </a:moveTo>
                    <a:lnTo>
                      <a:pt x="0" y="61"/>
                    </a:lnTo>
                    <a:lnTo>
                      <a:pt x="38" y="0"/>
                    </a:lnTo>
                    <a:lnTo>
                      <a:pt x="9"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9" name="Google Shape;3619;p15"/>
              <p:cNvSpPr/>
              <p:nvPr/>
            </p:nvSpPr>
            <p:spPr>
              <a:xfrm>
                <a:off x="1357" y="2617"/>
                <a:ext cx="7" cy="12"/>
              </a:xfrm>
              <a:custGeom>
                <a:avLst/>
                <a:gdLst/>
                <a:ahLst/>
                <a:cxnLst/>
                <a:rect l="l" t="t" r="r" b="b"/>
                <a:pathLst>
                  <a:path w="38" h="61" extrusionOk="0">
                    <a:moveTo>
                      <a:pt x="0" y="61"/>
                    </a:moveTo>
                    <a:lnTo>
                      <a:pt x="38" y="0"/>
                    </a:lnTo>
                    <a:lnTo>
                      <a:pt x="24"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0" name="Google Shape;3620;p15"/>
              <p:cNvSpPr/>
              <p:nvPr/>
            </p:nvSpPr>
            <p:spPr>
              <a:xfrm>
                <a:off x="1357" y="2617"/>
                <a:ext cx="7" cy="12"/>
              </a:xfrm>
              <a:custGeom>
                <a:avLst/>
                <a:gdLst/>
                <a:ahLst/>
                <a:cxnLst/>
                <a:rect l="l" t="t" r="r" b="b"/>
                <a:pathLst>
                  <a:path w="38" h="71" extrusionOk="0">
                    <a:moveTo>
                      <a:pt x="9" y="71"/>
                    </a:moveTo>
                    <a:lnTo>
                      <a:pt x="0" y="61"/>
                    </a:lnTo>
                    <a:lnTo>
                      <a:pt x="24" y="0"/>
                    </a:lnTo>
                    <a:lnTo>
                      <a:pt x="38" y="0"/>
                    </a:lnTo>
                    <a:lnTo>
                      <a:pt x="9"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1" name="Google Shape;3621;p15"/>
              <p:cNvSpPr/>
              <p:nvPr/>
            </p:nvSpPr>
            <p:spPr>
              <a:xfrm>
                <a:off x="1357" y="2605"/>
                <a:ext cx="7" cy="12"/>
              </a:xfrm>
              <a:custGeom>
                <a:avLst/>
                <a:gdLst/>
                <a:ahLst/>
                <a:cxnLst/>
                <a:rect l="l" t="t" r="r" b="b"/>
                <a:pathLst>
                  <a:path w="29" h="70" extrusionOk="0">
                    <a:moveTo>
                      <a:pt x="29" y="70"/>
                    </a:moveTo>
                    <a:lnTo>
                      <a:pt x="15"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2" name="Google Shape;3622;p15"/>
              <p:cNvSpPr/>
              <p:nvPr/>
            </p:nvSpPr>
            <p:spPr>
              <a:xfrm>
                <a:off x="1357" y="2605"/>
                <a:ext cx="4" cy="12"/>
              </a:xfrm>
              <a:custGeom>
                <a:avLst/>
                <a:gdLst/>
                <a:ahLst/>
                <a:cxnLst/>
                <a:rect l="l" t="t" r="r" b="b"/>
                <a:pathLst>
                  <a:path w="24" h="70" extrusionOk="0">
                    <a:moveTo>
                      <a:pt x="24" y="70"/>
                    </a:moveTo>
                    <a:lnTo>
                      <a:pt x="9" y="0"/>
                    </a:lnTo>
                    <a:lnTo>
                      <a:pt x="0" y="9"/>
                    </a:lnTo>
                    <a:lnTo>
                      <a:pt x="24"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3" name="Google Shape;3623;p15"/>
              <p:cNvSpPr/>
              <p:nvPr/>
            </p:nvSpPr>
            <p:spPr>
              <a:xfrm>
                <a:off x="1357" y="2605"/>
                <a:ext cx="7" cy="12"/>
              </a:xfrm>
              <a:custGeom>
                <a:avLst/>
                <a:gdLst/>
                <a:ahLst/>
                <a:cxnLst/>
                <a:rect l="l" t="t" r="r" b="b"/>
                <a:pathLst>
                  <a:path w="38" h="70" extrusionOk="0">
                    <a:moveTo>
                      <a:pt x="38" y="70"/>
                    </a:moveTo>
                    <a:lnTo>
                      <a:pt x="24" y="70"/>
                    </a:lnTo>
                    <a:lnTo>
                      <a:pt x="0" y="9"/>
                    </a:lnTo>
                    <a:lnTo>
                      <a:pt x="9"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4" name="Google Shape;3624;p15"/>
              <p:cNvSpPr/>
              <p:nvPr/>
            </p:nvSpPr>
            <p:spPr>
              <a:xfrm>
                <a:off x="1347" y="2601"/>
                <a:ext cx="10" cy="7"/>
              </a:xfrm>
              <a:custGeom>
                <a:avLst/>
                <a:gdLst/>
                <a:ahLst/>
                <a:cxnLst/>
                <a:rect l="l" t="t" r="r" b="b"/>
                <a:pathLst>
                  <a:path w="71" h="39" extrusionOk="0">
                    <a:moveTo>
                      <a:pt x="71" y="30"/>
                    </a:moveTo>
                    <a:lnTo>
                      <a:pt x="62" y="39"/>
                    </a:lnTo>
                    <a:lnTo>
                      <a:pt x="0" y="0"/>
                    </a:lnTo>
                    <a:lnTo>
                      <a:pt x="71"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5" name="Google Shape;3625;p15"/>
              <p:cNvSpPr/>
              <p:nvPr/>
            </p:nvSpPr>
            <p:spPr>
              <a:xfrm>
                <a:off x="1347" y="2601"/>
                <a:ext cx="10" cy="7"/>
              </a:xfrm>
              <a:custGeom>
                <a:avLst/>
                <a:gdLst/>
                <a:ahLst/>
                <a:cxnLst/>
                <a:rect l="l" t="t" r="r" b="b"/>
                <a:pathLst>
                  <a:path w="62" h="39" extrusionOk="0">
                    <a:moveTo>
                      <a:pt x="62" y="39"/>
                    </a:moveTo>
                    <a:lnTo>
                      <a:pt x="0" y="0"/>
                    </a:lnTo>
                    <a:lnTo>
                      <a:pt x="0" y="13"/>
                    </a:lnTo>
                    <a:lnTo>
                      <a:pt x="62"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6" name="Google Shape;3626;p15"/>
              <p:cNvSpPr/>
              <p:nvPr/>
            </p:nvSpPr>
            <p:spPr>
              <a:xfrm>
                <a:off x="1347" y="2601"/>
                <a:ext cx="10" cy="7"/>
              </a:xfrm>
              <a:custGeom>
                <a:avLst/>
                <a:gdLst/>
                <a:ahLst/>
                <a:cxnLst/>
                <a:rect l="l" t="t" r="r" b="b"/>
                <a:pathLst>
                  <a:path w="71" h="39" extrusionOk="0">
                    <a:moveTo>
                      <a:pt x="71" y="30"/>
                    </a:moveTo>
                    <a:lnTo>
                      <a:pt x="62" y="39"/>
                    </a:lnTo>
                    <a:lnTo>
                      <a:pt x="0" y="13"/>
                    </a:lnTo>
                    <a:lnTo>
                      <a:pt x="0" y="0"/>
                    </a:lnTo>
                    <a:lnTo>
                      <a:pt x="71"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7" name="Google Shape;3627;p15"/>
              <p:cNvSpPr/>
              <p:nvPr/>
            </p:nvSpPr>
            <p:spPr>
              <a:xfrm>
                <a:off x="1343" y="2539"/>
                <a:ext cx="4" cy="62"/>
              </a:xfrm>
              <a:custGeom>
                <a:avLst/>
                <a:gdLst/>
                <a:ahLst/>
                <a:cxnLst/>
                <a:rect l="l" t="t" r="r" b="b"/>
                <a:pathLst>
                  <a:path w="13" h="366" extrusionOk="0">
                    <a:moveTo>
                      <a:pt x="0" y="366"/>
                    </a:moveTo>
                    <a:lnTo>
                      <a:pt x="13"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8" name="Google Shape;3628;p15"/>
              <p:cNvSpPr/>
              <p:nvPr/>
            </p:nvSpPr>
            <p:spPr>
              <a:xfrm>
                <a:off x="1343" y="2539"/>
                <a:ext cx="4" cy="62"/>
              </a:xfrm>
              <a:custGeom>
                <a:avLst/>
                <a:gdLst/>
                <a:ahLst/>
                <a:cxnLst/>
                <a:rect l="l" t="t" r="r" b="b"/>
                <a:pathLst>
                  <a:path w="13" h="366" extrusionOk="0">
                    <a:moveTo>
                      <a:pt x="13" y="366"/>
                    </a:moveTo>
                    <a:lnTo>
                      <a:pt x="0" y="0"/>
                    </a:lnTo>
                    <a:lnTo>
                      <a:pt x="13" y="0"/>
                    </a:lnTo>
                    <a:lnTo>
                      <a:pt x="13"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9" name="Google Shape;3629;p15"/>
              <p:cNvSpPr/>
              <p:nvPr/>
            </p:nvSpPr>
            <p:spPr>
              <a:xfrm>
                <a:off x="1343" y="2539"/>
                <a:ext cx="4" cy="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30" name="Google Shape;3630;p15"/>
              <p:cNvSpPr/>
              <p:nvPr/>
            </p:nvSpPr>
            <p:spPr>
              <a:xfrm>
                <a:off x="1343" y="1278"/>
                <a:ext cx="4" cy="1261"/>
              </a:xfrm>
              <a:custGeom>
                <a:avLst/>
                <a:gdLst/>
                <a:ahLst/>
                <a:cxnLst/>
                <a:rect l="l" t="t" r="r" b="b"/>
                <a:pathLst>
                  <a:path w="13" h="7330" extrusionOk="0">
                    <a:moveTo>
                      <a:pt x="0" y="7330"/>
                    </a:moveTo>
                    <a:lnTo>
                      <a:pt x="13"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1" name="Google Shape;3631;p15"/>
              <p:cNvSpPr/>
              <p:nvPr/>
            </p:nvSpPr>
            <p:spPr>
              <a:xfrm>
                <a:off x="1343" y="1278"/>
                <a:ext cx="4" cy="1261"/>
              </a:xfrm>
              <a:custGeom>
                <a:avLst/>
                <a:gdLst/>
                <a:ahLst/>
                <a:cxnLst/>
                <a:rect l="l" t="t" r="r" b="b"/>
                <a:pathLst>
                  <a:path w="13" h="7330" extrusionOk="0">
                    <a:moveTo>
                      <a:pt x="13" y="7330"/>
                    </a:moveTo>
                    <a:lnTo>
                      <a:pt x="0" y="0"/>
                    </a:lnTo>
                    <a:lnTo>
                      <a:pt x="13" y="0"/>
                    </a:lnTo>
                    <a:lnTo>
                      <a:pt x="13"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2" name="Google Shape;3632;p15"/>
              <p:cNvSpPr/>
              <p:nvPr/>
            </p:nvSpPr>
            <p:spPr>
              <a:xfrm>
                <a:off x="1343" y="1278"/>
                <a:ext cx="4" cy="12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33" name="Google Shape;3633;p15"/>
              <p:cNvSpPr/>
              <p:nvPr/>
            </p:nvSpPr>
            <p:spPr>
              <a:xfrm>
                <a:off x="4678" y="1340"/>
                <a:ext cx="3"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4" name="Google Shape;3634;p15"/>
              <p:cNvSpPr/>
              <p:nvPr/>
            </p:nvSpPr>
            <p:spPr>
              <a:xfrm>
                <a:off x="4678" y="1340"/>
                <a:ext cx="3"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5" name="Google Shape;3635;p15"/>
              <p:cNvSpPr/>
              <p:nvPr/>
            </p:nvSpPr>
            <p:spPr>
              <a:xfrm>
                <a:off x="4654" y="1340"/>
                <a:ext cx="27" cy="2588"/>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36" name="Google Shape;3636;p15"/>
              <p:cNvSpPr/>
              <p:nvPr/>
            </p:nvSpPr>
            <p:spPr>
              <a:xfrm>
                <a:off x="4654" y="1340"/>
                <a:ext cx="3"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7" name="Google Shape;3637;p15"/>
              <p:cNvSpPr/>
              <p:nvPr/>
            </p:nvSpPr>
            <p:spPr>
              <a:xfrm>
                <a:off x="4654" y="1340"/>
                <a:ext cx="3"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8" name="Google Shape;3638;p15"/>
              <p:cNvSpPr/>
              <p:nvPr/>
            </p:nvSpPr>
            <p:spPr>
              <a:xfrm>
                <a:off x="4654" y="1340"/>
                <a:ext cx="3" cy="2588"/>
              </a:xfrm>
              <a:prstGeom prst="rect">
                <a:avLst/>
              </a:prstGeom>
              <a:solidFill>
                <a:srgbClr val="CECECE"/>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39" name="Google Shape;3639;p15"/>
              <p:cNvSpPr/>
              <p:nvPr/>
            </p:nvSpPr>
            <p:spPr>
              <a:xfrm>
                <a:off x="4477" y="2769"/>
                <a:ext cx="101" cy="111"/>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0" name="Google Shape;3640;p15"/>
              <p:cNvSpPr/>
              <p:nvPr/>
            </p:nvSpPr>
            <p:spPr>
              <a:xfrm>
                <a:off x="4481" y="2769"/>
                <a:ext cx="100"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1" name="Google Shape;3641;p15"/>
              <p:cNvSpPr/>
              <p:nvPr/>
            </p:nvSpPr>
            <p:spPr>
              <a:xfrm>
                <a:off x="4477" y="2769"/>
                <a:ext cx="104" cy="111"/>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2" name="Google Shape;3642;p15"/>
              <p:cNvSpPr/>
              <p:nvPr/>
            </p:nvSpPr>
            <p:spPr>
              <a:xfrm>
                <a:off x="4453" y="2880"/>
                <a:ext cx="49" cy="28"/>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3" name="Google Shape;3643;p15"/>
              <p:cNvSpPr/>
              <p:nvPr/>
            </p:nvSpPr>
            <p:spPr>
              <a:xfrm>
                <a:off x="4453" y="2880"/>
                <a:ext cx="49" cy="28"/>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4" name="Google Shape;3644;p15"/>
              <p:cNvSpPr/>
              <p:nvPr/>
            </p:nvSpPr>
            <p:spPr>
              <a:xfrm>
                <a:off x="4453" y="2859"/>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5" name="Google Shape;3645;p15"/>
              <p:cNvSpPr/>
              <p:nvPr/>
            </p:nvSpPr>
            <p:spPr>
              <a:xfrm>
                <a:off x="4453" y="2859"/>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6" name="Google Shape;3646;p15"/>
              <p:cNvSpPr/>
              <p:nvPr/>
            </p:nvSpPr>
            <p:spPr>
              <a:xfrm>
                <a:off x="4477" y="2701"/>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7" name="Google Shape;3647;p15"/>
              <p:cNvSpPr/>
              <p:nvPr/>
            </p:nvSpPr>
            <p:spPr>
              <a:xfrm>
                <a:off x="4481" y="2701"/>
                <a:ext cx="100"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8" name="Google Shape;3648;p15"/>
              <p:cNvSpPr/>
              <p:nvPr/>
            </p:nvSpPr>
            <p:spPr>
              <a:xfrm>
                <a:off x="4477" y="2701"/>
                <a:ext cx="104"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9" name="Google Shape;3649;p15"/>
              <p:cNvSpPr/>
              <p:nvPr/>
            </p:nvSpPr>
            <p:spPr>
              <a:xfrm>
                <a:off x="4453" y="2812"/>
                <a:ext cx="49" cy="28"/>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0" name="Google Shape;3650;p15"/>
              <p:cNvSpPr/>
              <p:nvPr/>
            </p:nvSpPr>
            <p:spPr>
              <a:xfrm>
                <a:off x="4453" y="2812"/>
                <a:ext cx="49" cy="28"/>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1" name="Google Shape;3651;p15"/>
              <p:cNvSpPr/>
              <p:nvPr/>
            </p:nvSpPr>
            <p:spPr>
              <a:xfrm>
                <a:off x="4453" y="2791"/>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2" name="Google Shape;3652;p15"/>
              <p:cNvSpPr/>
              <p:nvPr/>
            </p:nvSpPr>
            <p:spPr>
              <a:xfrm>
                <a:off x="4453" y="2791"/>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3" name="Google Shape;3653;p15"/>
              <p:cNvSpPr/>
              <p:nvPr/>
            </p:nvSpPr>
            <p:spPr>
              <a:xfrm>
                <a:off x="4477" y="2632"/>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4" name="Google Shape;3654;p15"/>
              <p:cNvSpPr/>
              <p:nvPr/>
            </p:nvSpPr>
            <p:spPr>
              <a:xfrm>
                <a:off x="4481" y="2632"/>
                <a:ext cx="100"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5" name="Google Shape;3655;p15"/>
              <p:cNvSpPr/>
              <p:nvPr/>
            </p:nvSpPr>
            <p:spPr>
              <a:xfrm>
                <a:off x="4477" y="2632"/>
                <a:ext cx="104"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6" name="Google Shape;3656;p15"/>
              <p:cNvSpPr/>
              <p:nvPr/>
            </p:nvSpPr>
            <p:spPr>
              <a:xfrm>
                <a:off x="4453" y="2744"/>
                <a:ext cx="49" cy="28"/>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7" name="Google Shape;3657;p15"/>
              <p:cNvSpPr/>
              <p:nvPr/>
            </p:nvSpPr>
            <p:spPr>
              <a:xfrm>
                <a:off x="4453" y="2744"/>
                <a:ext cx="49" cy="28"/>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8" name="Google Shape;3658;p15"/>
              <p:cNvSpPr/>
              <p:nvPr/>
            </p:nvSpPr>
            <p:spPr>
              <a:xfrm>
                <a:off x="4453" y="2722"/>
                <a:ext cx="24" cy="50"/>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9" name="Google Shape;3659;p15"/>
              <p:cNvSpPr/>
              <p:nvPr/>
            </p:nvSpPr>
            <p:spPr>
              <a:xfrm>
                <a:off x="4453" y="2722"/>
                <a:ext cx="24" cy="50"/>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0" name="Google Shape;3660;p15"/>
              <p:cNvSpPr/>
              <p:nvPr/>
            </p:nvSpPr>
            <p:spPr>
              <a:xfrm>
                <a:off x="4477" y="256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1" name="Google Shape;3661;p15"/>
              <p:cNvSpPr/>
              <p:nvPr/>
            </p:nvSpPr>
            <p:spPr>
              <a:xfrm>
                <a:off x="4481" y="2564"/>
                <a:ext cx="100"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2" name="Google Shape;3662;p15"/>
              <p:cNvSpPr/>
              <p:nvPr/>
            </p:nvSpPr>
            <p:spPr>
              <a:xfrm>
                <a:off x="4477" y="2564"/>
                <a:ext cx="104"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3" name="Google Shape;3663;p15"/>
              <p:cNvSpPr/>
              <p:nvPr/>
            </p:nvSpPr>
            <p:spPr>
              <a:xfrm>
                <a:off x="4453" y="2676"/>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4" name="Google Shape;3664;p15"/>
              <p:cNvSpPr/>
              <p:nvPr/>
            </p:nvSpPr>
            <p:spPr>
              <a:xfrm>
                <a:off x="4453" y="2676"/>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5" name="Google Shape;3665;p15"/>
              <p:cNvSpPr/>
              <p:nvPr/>
            </p:nvSpPr>
            <p:spPr>
              <a:xfrm>
                <a:off x="4453" y="2654"/>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6" name="Google Shape;3666;p15"/>
              <p:cNvSpPr/>
              <p:nvPr/>
            </p:nvSpPr>
            <p:spPr>
              <a:xfrm>
                <a:off x="4453" y="2654"/>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7" name="Google Shape;3667;p15"/>
              <p:cNvSpPr/>
              <p:nvPr/>
            </p:nvSpPr>
            <p:spPr>
              <a:xfrm>
                <a:off x="4477" y="24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8" name="Google Shape;3668;p15"/>
              <p:cNvSpPr/>
              <p:nvPr/>
            </p:nvSpPr>
            <p:spPr>
              <a:xfrm>
                <a:off x="4481" y="2496"/>
                <a:ext cx="100"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9" name="Google Shape;3669;p15"/>
              <p:cNvSpPr/>
              <p:nvPr/>
            </p:nvSpPr>
            <p:spPr>
              <a:xfrm>
                <a:off x="4477" y="2496"/>
                <a:ext cx="104"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0" name="Google Shape;3670;p15"/>
              <p:cNvSpPr/>
              <p:nvPr/>
            </p:nvSpPr>
            <p:spPr>
              <a:xfrm>
                <a:off x="4453" y="2608"/>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1" name="Google Shape;3671;p15"/>
              <p:cNvSpPr/>
              <p:nvPr/>
            </p:nvSpPr>
            <p:spPr>
              <a:xfrm>
                <a:off x="4453" y="2608"/>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2" name="Google Shape;3672;p15"/>
              <p:cNvSpPr/>
              <p:nvPr/>
            </p:nvSpPr>
            <p:spPr>
              <a:xfrm>
                <a:off x="4453" y="2586"/>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3" name="Google Shape;3673;p15"/>
              <p:cNvSpPr/>
              <p:nvPr/>
            </p:nvSpPr>
            <p:spPr>
              <a:xfrm>
                <a:off x="4453" y="2586"/>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4" name="Google Shape;3674;p15"/>
              <p:cNvSpPr/>
              <p:nvPr/>
            </p:nvSpPr>
            <p:spPr>
              <a:xfrm>
                <a:off x="4477" y="2428"/>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5" name="Google Shape;3675;p15"/>
              <p:cNvSpPr/>
              <p:nvPr/>
            </p:nvSpPr>
            <p:spPr>
              <a:xfrm>
                <a:off x="4481" y="2428"/>
                <a:ext cx="100"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6" name="Google Shape;3676;p15"/>
              <p:cNvSpPr/>
              <p:nvPr/>
            </p:nvSpPr>
            <p:spPr>
              <a:xfrm>
                <a:off x="4477" y="2428"/>
                <a:ext cx="104"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7" name="Google Shape;3677;p15"/>
              <p:cNvSpPr/>
              <p:nvPr/>
            </p:nvSpPr>
            <p:spPr>
              <a:xfrm>
                <a:off x="4453" y="2539"/>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8" name="Google Shape;3678;p15"/>
              <p:cNvSpPr/>
              <p:nvPr/>
            </p:nvSpPr>
            <p:spPr>
              <a:xfrm>
                <a:off x="4453" y="2539"/>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9" name="Google Shape;3679;p15"/>
              <p:cNvSpPr/>
              <p:nvPr/>
            </p:nvSpPr>
            <p:spPr>
              <a:xfrm>
                <a:off x="4453" y="2518"/>
                <a:ext cx="24" cy="49"/>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0" name="Google Shape;3680;p15"/>
              <p:cNvSpPr/>
              <p:nvPr/>
            </p:nvSpPr>
            <p:spPr>
              <a:xfrm>
                <a:off x="4453" y="2518"/>
                <a:ext cx="24" cy="49"/>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1" name="Google Shape;3681;p15"/>
              <p:cNvSpPr/>
              <p:nvPr/>
            </p:nvSpPr>
            <p:spPr>
              <a:xfrm>
                <a:off x="4477" y="2360"/>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2" name="Google Shape;3682;p15"/>
              <p:cNvSpPr/>
              <p:nvPr/>
            </p:nvSpPr>
            <p:spPr>
              <a:xfrm>
                <a:off x="4481" y="2360"/>
                <a:ext cx="100"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3" name="Google Shape;3683;p15"/>
              <p:cNvSpPr/>
              <p:nvPr/>
            </p:nvSpPr>
            <p:spPr>
              <a:xfrm>
                <a:off x="4477" y="2360"/>
                <a:ext cx="104"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4" name="Google Shape;3684;p15"/>
              <p:cNvSpPr/>
              <p:nvPr/>
            </p:nvSpPr>
            <p:spPr>
              <a:xfrm>
                <a:off x="4453" y="2471"/>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5" name="Google Shape;3685;p15"/>
              <p:cNvSpPr/>
              <p:nvPr/>
            </p:nvSpPr>
            <p:spPr>
              <a:xfrm>
                <a:off x="4453" y="2471"/>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6" name="Google Shape;3686;p15"/>
              <p:cNvSpPr/>
              <p:nvPr/>
            </p:nvSpPr>
            <p:spPr>
              <a:xfrm>
                <a:off x="4453" y="2453"/>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7" name="Google Shape;3687;p15"/>
              <p:cNvSpPr/>
              <p:nvPr/>
            </p:nvSpPr>
            <p:spPr>
              <a:xfrm>
                <a:off x="4453" y="2453"/>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8" name="Google Shape;3688;p15"/>
              <p:cNvSpPr/>
              <p:nvPr/>
            </p:nvSpPr>
            <p:spPr>
              <a:xfrm>
                <a:off x="4477" y="2292"/>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9" name="Google Shape;3689;p15"/>
              <p:cNvSpPr/>
              <p:nvPr/>
            </p:nvSpPr>
            <p:spPr>
              <a:xfrm>
                <a:off x="4481" y="2292"/>
                <a:ext cx="100"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0" name="Google Shape;3690;p15"/>
              <p:cNvSpPr/>
              <p:nvPr/>
            </p:nvSpPr>
            <p:spPr>
              <a:xfrm>
                <a:off x="4477" y="2292"/>
                <a:ext cx="104"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1" name="Google Shape;3691;p15"/>
              <p:cNvSpPr/>
              <p:nvPr/>
            </p:nvSpPr>
            <p:spPr>
              <a:xfrm>
                <a:off x="4453" y="2403"/>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2" name="Google Shape;3692;p15"/>
              <p:cNvSpPr/>
              <p:nvPr/>
            </p:nvSpPr>
            <p:spPr>
              <a:xfrm>
                <a:off x="4453" y="2403"/>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3" name="Google Shape;3693;p15"/>
              <p:cNvSpPr/>
              <p:nvPr/>
            </p:nvSpPr>
            <p:spPr>
              <a:xfrm>
                <a:off x="4453" y="2384"/>
                <a:ext cx="24" cy="47"/>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4" name="Google Shape;3694;p15"/>
              <p:cNvSpPr/>
              <p:nvPr/>
            </p:nvSpPr>
            <p:spPr>
              <a:xfrm>
                <a:off x="4453" y="2384"/>
                <a:ext cx="24" cy="47"/>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5" name="Google Shape;3695;p15"/>
              <p:cNvSpPr/>
              <p:nvPr/>
            </p:nvSpPr>
            <p:spPr>
              <a:xfrm>
                <a:off x="4477" y="2223"/>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6" name="Google Shape;3696;p15"/>
              <p:cNvSpPr/>
              <p:nvPr/>
            </p:nvSpPr>
            <p:spPr>
              <a:xfrm>
                <a:off x="4481" y="2223"/>
                <a:ext cx="100" cy="112"/>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7" name="Google Shape;3697;p15"/>
              <p:cNvSpPr/>
              <p:nvPr/>
            </p:nvSpPr>
            <p:spPr>
              <a:xfrm>
                <a:off x="4477" y="2223"/>
                <a:ext cx="104" cy="112"/>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8" name="Google Shape;3698;p15"/>
              <p:cNvSpPr/>
              <p:nvPr/>
            </p:nvSpPr>
            <p:spPr>
              <a:xfrm>
                <a:off x="4453" y="2335"/>
                <a:ext cx="49" cy="28"/>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9" name="Google Shape;3699;p15"/>
              <p:cNvSpPr/>
              <p:nvPr/>
            </p:nvSpPr>
            <p:spPr>
              <a:xfrm>
                <a:off x="4453" y="2335"/>
                <a:ext cx="49" cy="28"/>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0" name="Google Shape;3700;p15"/>
              <p:cNvSpPr/>
              <p:nvPr/>
            </p:nvSpPr>
            <p:spPr>
              <a:xfrm>
                <a:off x="4453" y="2316"/>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1" name="Google Shape;3701;p15"/>
              <p:cNvSpPr/>
              <p:nvPr/>
            </p:nvSpPr>
            <p:spPr>
              <a:xfrm>
                <a:off x="4453" y="2316"/>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2" name="Google Shape;3702;p15"/>
              <p:cNvSpPr/>
              <p:nvPr/>
            </p:nvSpPr>
            <p:spPr>
              <a:xfrm>
                <a:off x="4477" y="215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3" name="Google Shape;3703;p15"/>
              <p:cNvSpPr/>
              <p:nvPr/>
            </p:nvSpPr>
            <p:spPr>
              <a:xfrm>
                <a:off x="4481" y="2158"/>
                <a:ext cx="100"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4" name="Google Shape;3704;p15"/>
              <p:cNvSpPr/>
              <p:nvPr/>
            </p:nvSpPr>
            <p:spPr>
              <a:xfrm>
                <a:off x="4477" y="2158"/>
                <a:ext cx="104"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5" name="Google Shape;3705;p15"/>
              <p:cNvSpPr/>
              <p:nvPr/>
            </p:nvSpPr>
            <p:spPr>
              <a:xfrm>
                <a:off x="4453" y="2267"/>
                <a:ext cx="49" cy="28"/>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6" name="Google Shape;3706;p15"/>
              <p:cNvSpPr/>
              <p:nvPr/>
            </p:nvSpPr>
            <p:spPr>
              <a:xfrm>
                <a:off x="4453" y="2267"/>
                <a:ext cx="49" cy="28"/>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7" name="Google Shape;3707;p15"/>
              <p:cNvSpPr/>
              <p:nvPr/>
            </p:nvSpPr>
            <p:spPr>
              <a:xfrm>
                <a:off x="4453" y="2248"/>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8" name="Google Shape;3708;p15"/>
              <p:cNvSpPr/>
              <p:nvPr/>
            </p:nvSpPr>
            <p:spPr>
              <a:xfrm>
                <a:off x="4453" y="2248"/>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9" name="Google Shape;3709;p15"/>
              <p:cNvSpPr/>
              <p:nvPr/>
            </p:nvSpPr>
            <p:spPr>
              <a:xfrm>
                <a:off x="4477" y="2090"/>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0" name="Google Shape;3710;p15"/>
              <p:cNvSpPr/>
              <p:nvPr/>
            </p:nvSpPr>
            <p:spPr>
              <a:xfrm>
                <a:off x="4481" y="2090"/>
                <a:ext cx="100"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1" name="Google Shape;3711;p15"/>
              <p:cNvSpPr/>
              <p:nvPr/>
            </p:nvSpPr>
            <p:spPr>
              <a:xfrm>
                <a:off x="4477" y="2090"/>
                <a:ext cx="104"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2" name="Google Shape;3712;p15"/>
              <p:cNvSpPr/>
              <p:nvPr/>
            </p:nvSpPr>
            <p:spPr>
              <a:xfrm>
                <a:off x="4453" y="2199"/>
                <a:ext cx="49" cy="27"/>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3" name="Google Shape;3713;p15"/>
              <p:cNvSpPr/>
              <p:nvPr/>
            </p:nvSpPr>
            <p:spPr>
              <a:xfrm>
                <a:off x="4453" y="2199"/>
                <a:ext cx="49" cy="27"/>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4" name="Google Shape;3714;p15"/>
              <p:cNvSpPr/>
              <p:nvPr/>
            </p:nvSpPr>
            <p:spPr>
              <a:xfrm>
                <a:off x="4453" y="2180"/>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5" name="Google Shape;3715;p15"/>
              <p:cNvSpPr/>
              <p:nvPr/>
            </p:nvSpPr>
            <p:spPr>
              <a:xfrm>
                <a:off x="4453" y="2180"/>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6" name="Google Shape;3716;p15"/>
              <p:cNvSpPr/>
              <p:nvPr/>
            </p:nvSpPr>
            <p:spPr>
              <a:xfrm>
                <a:off x="4477" y="2022"/>
                <a:ext cx="101" cy="108"/>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7" name="Google Shape;3717;p15"/>
              <p:cNvSpPr/>
              <p:nvPr/>
            </p:nvSpPr>
            <p:spPr>
              <a:xfrm>
                <a:off x="4481" y="2022"/>
                <a:ext cx="100" cy="108"/>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8" name="Google Shape;3718;p15"/>
              <p:cNvSpPr/>
              <p:nvPr/>
            </p:nvSpPr>
            <p:spPr>
              <a:xfrm>
                <a:off x="4477" y="2022"/>
                <a:ext cx="104" cy="108"/>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9" name="Google Shape;3719;p15"/>
              <p:cNvSpPr/>
              <p:nvPr/>
            </p:nvSpPr>
            <p:spPr>
              <a:xfrm>
                <a:off x="4453" y="2130"/>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0" name="Google Shape;3720;p15"/>
              <p:cNvSpPr/>
              <p:nvPr/>
            </p:nvSpPr>
            <p:spPr>
              <a:xfrm>
                <a:off x="4453" y="2130"/>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1" name="Google Shape;3721;p15"/>
              <p:cNvSpPr/>
              <p:nvPr/>
            </p:nvSpPr>
            <p:spPr>
              <a:xfrm>
                <a:off x="4453" y="2112"/>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2" name="Google Shape;3722;p15"/>
              <p:cNvSpPr/>
              <p:nvPr/>
            </p:nvSpPr>
            <p:spPr>
              <a:xfrm>
                <a:off x="4453" y="2112"/>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3" name="Google Shape;3723;p15"/>
              <p:cNvSpPr/>
              <p:nvPr/>
            </p:nvSpPr>
            <p:spPr>
              <a:xfrm>
                <a:off x="4477" y="1954"/>
                <a:ext cx="101" cy="108"/>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4" name="Google Shape;3724;p15"/>
              <p:cNvSpPr/>
              <p:nvPr/>
            </p:nvSpPr>
            <p:spPr>
              <a:xfrm>
                <a:off x="4481" y="1954"/>
                <a:ext cx="100" cy="108"/>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5" name="Google Shape;3725;p15"/>
              <p:cNvSpPr/>
              <p:nvPr/>
            </p:nvSpPr>
            <p:spPr>
              <a:xfrm>
                <a:off x="4477" y="1954"/>
                <a:ext cx="104" cy="108"/>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6" name="Google Shape;3726;p15"/>
              <p:cNvSpPr/>
              <p:nvPr/>
            </p:nvSpPr>
            <p:spPr>
              <a:xfrm>
                <a:off x="4453" y="2062"/>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7" name="Google Shape;3727;p15"/>
              <p:cNvSpPr/>
              <p:nvPr/>
            </p:nvSpPr>
            <p:spPr>
              <a:xfrm>
                <a:off x="4453" y="2062"/>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8" name="Google Shape;3728;p15"/>
              <p:cNvSpPr/>
              <p:nvPr/>
            </p:nvSpPr>
            <p:spPr>
              <a:xfrm>
                <a:off x="4453" y="2044"/>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9" name="Google Shape;3729;p15"/>
              <p:cNvSpPr/>
              <p:nvPr/>
            </p:nvSpPr>
            <p:spPr>
              <a:xfrm>
                <a:off x="4453" y="2044"/>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0" name="Google Shape;3730;p15"/>
              <p:cNvSpPr/>
              <p:nvPr/>
            </p:nvSpPr>
            <p:spPr>
              <a:xfrm>
                <a:off x="4477" y="1885"/>
                <a:ext cx="101" cy="109"/>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1" name="Google Shape;3731;p15"/>
              <p:cNvSpPr/>
              <p:nvPr/>
            </p:nvSpPr>
            <p:spPr>
              <a:xfrm>
                <a:off x="4481" y="1885"/>
                <a:ext cx="100" cy="109"/>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2" name="Google Shape;3732;p15"/>
              <p:cNvSpPr/>
              <p:nvPr/>
            </p:nvSpPr>
            <p:spPr>
              <a:xfrm>
                <a:off x="4477" y="1885"/>
                <a:ext cx="104" cy="109"/>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3" name="Google Shape;3733;p15"/>
              <p:cNvSpPr/>
              <p:nvPr/>
            </p:nvSpPr>
            <p:spPr>
              <a:xfrm>
                <a:off x="4453" y="1994"/>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4" name="Google Shape;3734;p15"/>
              <p:cNvSpPr/>
              <p:nvPr/>
            </p:nvSpPr>
            <p:spPr>
              <a:xfrm>
                <a:off x="4453" y="1994"/>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5" name="Google Shape;3735;p15"/>
              <p:cNvSpPr/>
              <p:nvPr/>
            </p:nvSpPr>
            <p:spPr>
              <a:xfrm>
                <a:off x="4453" y="197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6" name="Google Shape;3736;p15"/>
              <p:cNvSpPr/>
              <p:nvPr/>
            </p:nvSpPr>
            <p:spPr>
              <a:xfrm>
                <a:off x="4453" y="197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3737" name="Google Shape;3737;p15"/>
              <p:cNvGrpSpPr/>
              <p:nvPr/>
            </p:nvGrpSpPr>
            <p:grpSpPr>
              <a:xfrm>
                <a:off x="3222" y="1408"/>
                <a:ext cx="1359" cy="2452"/>
                <a:chOff x="2820" y="2210"/>
                <a:chExt cx="393" cy="791"/>
              </a:xfrm>
            </p:grpSpPr>
            <p:sp>
              <p:nvSpPr>
                <p:cNvPr id="3738" name="Google Shape;3738;p15"/>
                <p:cNvSpPr/>
                <p:nvPr/>
              </p:nvSpPr>
              <p:spPr>
                <a:xfrm>
                  <a:off x="3183"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9" name="Google Shape;3739;p15"/>
                <p:cNvSpPr/>
                <p:nvPr/>
              </p:nvSpPr>
              <p:spPr>
                <a:xfrm>
                  <a:off x="3184"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0" name="Google Shape;3740;p15"/>
                <p:cNvSpPr/>
                <p:nvPr/>
              </p:nvSpPr>
              <p:spPr>
                <a:xfrm>
                  <a:off x="3183"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1" name="Google Shape;3741;p15"/>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2" name="Google Shape;3742;p15"/>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3" name="Google Shape;3743;p15"/>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4" name="Google Shape;3744;p15"/>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5" name="Google Shape;3745;p15"/>
                <p:cNvSpPr/>
                <p:nvPr/>
              </p:nvSpPr>
              <p:spPr>
                <a:xfrm>
                  <a:off x="3183"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6" name="Google Shape;3746;p15"/>
                <p:cNvSpPr/>
                <p:nvPr/>
              </p:nvSpPr>
              <p:spPr>
                <a:xfrm>
                  <a:off x="3184"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7" name="Google Shape;3747;p15"/>
                <p:cNvSpPr/>
                <p:nvPr/>
              </p:nvSpPr>
              <p:spPr>
                <a:xfrm>
                  <a:off x="3183"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8" name="Google Shape;3748;p15"/>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9" name="Google Shape;3749;p15"/>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0" name="Google Shape;3750;p15"/>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1" name="Google Shape;3751;p15"/>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2" name="Google Shape;3752;p15"/>
                <p:cNvSpPr/>
                <p:nvPr/>
              </p:nvSpPr>
              <p:spPr>
                <a:xfrm>
                  <a:off x="3183"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3" name="Google Shape;3753;p15"/>
                <p:cNvSpPr/>
                <p:nvPr/>
              </p:nvSpPr>
              <p:spPr>
                <a:xfrm>
                  <a:off x="3184"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4" name="Google Shape;3754;p15"/>
                <p:cNvSpPr/>
                <p:nvPr/>
              </p:nvSpPr>
              <p:spPr>
                <a:xfrm>
                  <a:off x="3183"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5" name="Google Shape;3755;p15"/>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6" name="Google Shape;3756;p15"/>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7" name="Google Shape;3757;p15"/>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8" name="Google Shape;3758;p15"/>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9" name="Google Shape;3759;p15"/>
                <p:cNvSpPr/>
                <p:nvPr/>
              </p:nvSpPr>
              <p:spPr>
                <a:xfrm>
                  <a:off x="3183"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0" name="Google Shape;3760;p15"/>
                <p:cNvSpPr/>
                <p:nvPr/>
              </p:nvSpPr>
              <p:spPr>
                <a:xfrm>
                  <a:off x="3184"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1" name="Google Shape;3761;p15"/>
                <p:cNvSpPr/>
                <p:nvPr/>
              </p:nvSpPr>
              <p:spPr>
                <a:xfrm>
                  <a:off x="3183"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2" name="Google Shape;3762;p15"/>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3" name="Google Shape;3763;p15"/>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4" name="Google Shape;3764;p15"/>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5" name="Google Shape;3765;p15"/>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6" name="Google Shape;3766;p15"/>
                <p:cNvSpPr/>
                <p:nvPr/>
              </p:nvSpPr>
              <p:spPr>
                <a:xfrm>
                  <a:off x="3183"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7" name="Google Shape;3767;p15"/>
                <p:cNvSpPr/>
                <p:nvPr/>
              </p:nvSpPr>
              <p:spPr>
                <a:xfrm>
                  <a:off x="3184"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8" name="Google Shape;3768;p15"/>
                <p:cNvSpPr/>
                <p:nvPr/>
              </p:nvSpPr>
              <p:spPr>
                <a:xfrm>
                  <a:off x="3183"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9" name="Google Shape;3769;p15"/>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0" name="Google Shape;3770;p15"/>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1" name="Google Shape;3771;p15"/>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2" name="Google Shape;3772;p15"/>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3" name="Google Shape;3773;p15"/>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4" name="Google Shape;3774;p15"/>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5" name="Google Shape;3775;p15"/>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6" name="Google Shape;3776;p15"/>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7" name="Google Shape;3777;p15"/>
                <p:cNvSpPr/>
                <p:nvPr/>
              </p:nvSpPr>
              <p:spPr>
                <a:xfrm>
                  <a:off x="3183" y="2232"/>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8" name="Google Shape;3778;p15"/>
                <p:cNvSpPr/>
                <p:nvPr/>
              </p:nvSpPr>
              <p:spPr>
                <a:xfrm>
                  <a:off x="3184"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9" name="Google Shape;3779;p15"/>
                <p:cNvSpPr/>
                <p:nvPr/>
              </p:nvSpPr>
              <p:spPr>
                <a:xfrm>
                  <a:off x="3183"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0" name="Google Shape;3780;p15"/>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1" name="Google Shape;3781;p15"/>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2" name="Google Shape;3782;p15"/>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3" name="Google Shape;3783;p15"/>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4" name="Google Shape;3784;p15"/>
                <p:cNvSpPr/>
                <p:nvPr/>
              </p:nvSpPr>
              <p:spPr>
                <a:xfrm>
                  <a:off x="3183" y="2210"/>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5" name="Google Shape;3785;p15"/>
                <p:cNvSpPr/>
                <p:nvPr/>
              </p:nvSpPr>
              <p:spPr>
                <a:xfrm>
                  <a:off x="3184"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6" name="Google Shape;3786;p15"/>
                <p:cNvSpPr/>
                <p:nvPr/>
              </p:nvSpPr>
              <p:spPr>
                <a:xfrm>
                  <a:off x="3183"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7" name="Google Shape;3787;p15"/>
                <p:cNvSpPr/>
                <p:nvPr/>
              </p:nvSpPr>
              <p:spPr>
                <a:xfrm>
                  <a:off x="3212" y="2210"/>
                  <a:ext cx="1"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8" name="Google Shape;3788;p15"/>
                <p:cNvSpPr/>
                <p:nvPr/>
              </p:nvSpPr>
              <p:spPr>
                <a:xfrm>
                  <a:off x="3212" y="2210"/>
                  <a:ext cx="1"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9" name="Google Shape;3789;p15"/>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790" name="Google Shape;3790;p15"/>
                <p:cNvSpPr/>
                <p:nvPr/>
              </p:nvSpPr>
              <p:spPr>
                <a:xfrm>
                  <a:off x="3212" y="2210"/>
                  <a:ext cx="1"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1" name="Google Shape;3791;p15"/>
                <p:cNvSpPr/>
                <p:nvPr/>
              </p:nvSpPr>
              <p:spPr>
                <a:xfrm>
                  <a:off x="3212" y="2210"/>
                  <a:ext cx="1"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2" name="Google Shape;3792;p15"/>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793" name="Google Shape;3793;p15"/>
                <p:cNvSpPr/>
                <p:nvPr/>
              </p:nvSpPr>
              <p:spPr>
                <a:xfrm>
                  <a:off x="2820" y="2562"/>
                  <a:ext cx="1"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4" name="Google Shape;3794;p15"/>
                <p:cNvSpPr/>
                <p:nvPr/>
              </p:nvSpPr>
              <p:spPr>
                <a:xfrm>
                  <a:off x="2820" y="2562"/>
                  <a:ext cx="1"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5" name="Google Shape;3795;p15"/>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796" name="Google Shape;3796;p15"/>
                <p:cNvSpPr/>
                <p:nvPr/>
              </p:nvSpPr>
              <p:spPr>
                <a:xfrm>
                  <a:off x="2820" y="2562"/>
                  <a:ext cx="1"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7" name="Google Shape;3797;p15"/>
                <p:cNvSpPr/>
                <p:nvPr/>
              </p:nvSpPr>
              <p:spPr>
                <a:xfrm>
                  <a:off x="2820" y="2562"/>
                  <a:ext cx="1"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8" name="Google Shape;3798;p15"/>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799" name="Google Shape;3799;p15"/>
                <p:cNvSpPr/>
                <p:nvPr/>
              </p:nvSpPr>
              <p:spPr>
                <a:xfrm>
                  <a:off x="2821"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0" name="Google Shape;3800;p15"/>
                <p:cNvSpPr/>
                <p:nvPr/>
              </p:nvSpPr>
              <p:spPr>
                <a:xfrm>
                  <a:off x="2820"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1" name="Google Shape;3801;p15"/>
                <p:cNvSpPr/>
                <p:nvPr/>
              </p:nvSpPr>
              <p:spPr>
                <a:xfrm>
                  <a:off x="2820"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2" name="Google Shape;3802;p15"/>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3" name="Google Shape;3803;p15"/>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4" name="Google Shape;3804;p15"/>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5" name="Google Shape;3805;p15"/>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6" name="Google Shape;3806;p15"/>
                <p:cNvSpPr/>
                <p:nvPr/>
              </p:nvSpPr>
              <p:spPr>
                <a:xfrm>
                  <a:off x="2821"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7" name="Google Shape;3807;p15"/>
                <p:cNvSpPr/>
                <p:nvPr/>
              </p:nvSpPr>
              <p:spPr>
                <a:xfrm>
                  <a:off x="2820"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8" name="Google Shape;3808;p15"/>
                <p:cNvSpPr/>
                <p:nvPr/>
              </p:nvSpPr>
              <p:spPr>
                <a:xfrm>
                  <a:off x="2820"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9" name="Google Shape;3809;p15"/>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0" name="Google Shape;3810;p15"/>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1" name="Google Shape;3811;p15"/>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2" name="Google Shape;3812;p15"/>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3" name="Google Shape;3813;p15"/>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4" name="Google Shape;3814;p15"/>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5" name="Google Shape;3815;p15"/>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6" name="Google Shape;3816;p15"/>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7" name="Google Shape;3817;p15"/>
                <p:cNvSpPr/>
                <p:nvPr/>
              </p:nvSpPr>
              <p:spPr>
                <a:xfrm>
                  <a:off x="2821"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8" name="Google Shape;3818;p15"/>
                <p:cNvSpPr/>
                <p:nvPr/>
              </p:nvSpPr>
              <p:spPr>
                <a:xfrm>
                  <a:off x="2820"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9" name="Google Shape;3819;p15"/>
                <p:cNvSpPr/>
                <p:nvPr/>
              </p:nvSpPr>
              <p:spPr>
                <a:xfrm>
                  <a:off x="2820"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0" name="Google Shape;3820;p15"/>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1" name="Google Shape;3821;p15"/>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2" name="Google Shape;3822;p15"/>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3" name="Google Shape;3823;p15"/>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4" name="Google Shape;3824;p15"/>
                <p:cNvSpPr/>
                <p:nvPr/>
              </p:nvSpPr>
              <p:spPr>
                <a:xfrm>
                  <a:off x="2821"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5" name="Google Shape;3825;p15"/>
                <p:cNvSpPr/>
                <p:nvPr/>
              </p:nvSpPr>
              <p:spPr>
                <a:xfrm>
                  <a:off x="2820"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6" name="Google Shape;3826;p15"/>
                <p:cNvSpPr/>
                <p:nvPr/>
              </p:nvSpPr>
              <p:spPr>
                <a:xfrm>
                  <a:off x="2820"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7" name="Google Shape;3827;p15"/>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8" name="Google Shape;3828;p15"/>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9" name="Google Shape;3829;p15"/>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0" name="Google Shape;3830;p15"/>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1" name="Google Shape;3831;p15"/>
                <p:cNvSpPr/>
                <p:nvPr/>
              </p:nvSpPr>
              <p:spPr>
                <a:xfrm>
                  <a:off x="2821"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2" name="Google Shape;3832;p15"/>
                <p:cNvSpPr/>
                <p:nvPr/>
              </p:nvSpPr>
              <p:spPr>
                <a:xfrm>
                  <a:off x="2820"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3" name="Google Shape;3833;p15"/>
                <p:cNvSpPr/>
                <p:nvPr/>
              </p:nvSpPr>
              <p:spPr>
                <a:xfrm>
                  <a:off x="2820"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4" name="Google Shape;3834;p15"/>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5" name="Google Shape;3835;p15"/>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6" name="Google Shape;3836;p15"/>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7" name="Google Shape;3837;p15"/>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8" name="Google Shape;3838;p15"/>
                <p:cNvSpPr/>
                <p:nvPr/>
              </p:nvSpPr>
              <p:spPr>
                <a:xfrm>
                  <a:off x="2821"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9" name="Google Shape;3839;p15"/>
                <p:cNvSpPr/>
                <p:nvPr/>
              </p:nvSpPr>
              <p:spPr>
                <a:xfrm>
                  <a:off x="2820"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0" name="Google Shape;3840;p15"/>
                <p:cNvSpPr/>
                <p:nvPr/>
              </p:nvSpPr>
              <p:spPr>
                <a:xfrm>
                  <a:off x="2820"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1" name="Google Shape;3841;p15"/>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2" name="Google Shape;3842;p15"/>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3" name="Google Shape;3843;p15"/>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4" name="Google Shape;3844;p15"/>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5" name="Google Shape;3845;p15"/>
                <p:cNvSpPr/>
                <p:nvPr/>
              </p:nvSpPr>
              <p:spPr>
                <a:xfrm>
                  <a:off x="2821"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6" name="Google Shape;3846;p15"/>
                <p:cNvSpPr/>
                <p:nvPr/>
              </p:nvSpPr>
              <p:spPr>
                <a:xfrm>
                  <a:off x="2820"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7" name="Google Shape;3847;p15"/>
                <p:cNvSpPr/>
                <p:nvPr/>
              </p:nvSpPr>
              <p:spPr>
                <a:xfrm>
                  <a:off x="2820"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8" name="Google Shape;3848;p15"/>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9" name="Google Shape;3849;p15"/>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0" name="Google Shape;3850;p15"/>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1" name="Google Shape;3851;p15"/>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2" name="Google Shape;3852;p15"/>
                <p:cNvSpPr/>
                <p:nvPr/>
              </p:nvSpPr>
              <p:spPr>
                <a:xfrm>
                  <a:off x="2821"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3" name="Google Shape;3853;p15"/>
                <p:cNvSpPr/>
                <p:nvPr/>
              </p:nvSpPr>
              <p:spPr>
                <a:xfrm>
                  <a:off x="2820"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4" name="Google Shape;3854;p15"/>
                <p:cNvSpPr/>
                <p:nvPr/>
              </p:nvSpPr>
              <p:spPr>
                <a:xfrm>
                  <a:off x="2820"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5" name="Google Shape;3855;p15"/>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6" name="Google Shape;3856;p15"/>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7" name="Google Shape;3857;p15"/>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8" name="Google Shape;3858;p15"/>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9" name="Google Shape;3859;p15"/>
                <p:cNvSpPr/>
                <p:nvPr/>
              </p:nvSpPr>
              <p:spPr>
                <a:xfrm>
                  <a:off x="2821"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0" name="Google Shape;3860;p15"/>
                <p:cNvSpPr/>
                <p:nvPr/>
              </p:nvSpPr>
              <p:spPr>
                <a:xfrm>
                  <a:off x="2820"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1" name="Google Shape;3861;p15"/>
                <p:cNvSpPr/>
                <p:nvPr/>
              </p:nvSpPr>
              <p:spPr>
                <a:xfrm>
                  <a:off x="2820"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2" name="Google Shape;3862;p15"/>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3" name="Google Shape;3863;p15"/>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4" name="Google Shape;3864;p15"/>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5" name="Google Shape;3865;p15"/>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6" name="Google Shape;3866;p15"/>
                <p:cNvSpPr/>
                <p:nvPr/>
              </p:nvSpPr>
              <p:spPr>
                <a:xfrm>
                  <a:off x="2821"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7" name="Google Shape;3867;p15"/>
                <p:cNvSpPr/>
                <p:nvPr/>
              </p:nvSpPr>
              <p:spPr>
                <a:xfrm>
                  <a:off x="2820"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8" name="Google Shape;3868;p15"/>
                <p:cNvSpPr/>
                <p:nvPr/>
              </p:nvSpPr>
              <p:spPr>
                <a:xfrm>
                  <a:off x="2820"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9" name="Google Shape;3869;p15"/>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0" name="Google Shape;3870;p15"/>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1" name="Google Shape;3871;p15"/>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2" name="Google Shape;3872;p15"/>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3" name="Google Shape;3873;p15"/>
                <p:cNvSpPr/>
                <p:nvPr/>
              </p:nvSpPr>
              <p:spPr>
                <a:xfrm>
                  <a:off x="2821"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4" name="Google Shape;3874;p15"/>
                <p:cNvSpPr/>
                <p:nvPr/>
              </p:nvSpPr>
              <p:spPr>
                <a:xfrm>
                  <a:off x="2820"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5" name="Google Shape;3875;p15"/>
                <p:cNvSpPr/>
                <p:nvPr/>
              </p:nvSpPr>
              <p:spPr>
                <a:xfrm>
                  <a:off x="2820"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6" name="Google Shape;3876;p15"/>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7" name="Google Shape;3877;p15"/>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8" name="Google Shape;3878;p15"/>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9" name="Google Shape;3879;p15"/>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0" name="Google Shape;3880;p15"/>
                <p:cNvSpPr/>
                <p:nvPr/>
              </p:nvSpPr>
              <p:spPr>
                <a:xfrm>
                  <a:off x="2821"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1" name="Google Shape;3881;p15"/>
                <p:cNvSpPr/>
                <p:nvPr/>
              </p:nvSpPr>
              <p:spPr>
                <a:xfrm>
                  <a:off x="2820"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2" name="Google Shape;3882;p15"/>
                <p:cNvSpPr/>
                <p:nvPr/>
              </p:nvSpPr>
              <p:spPr>
                <a:xfrm>
                  <a:off x="2820"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3" name="Google Shape;3883;p15"/>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4" name="Google Shape;3884;p15"/>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5" name="Google Shape;3885;p15"/>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6" name="Google Shape;3886;p15"/>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7" name="Google Shape;3887;p15"/>
                <p:cNvSpPr/>
                <p:nvPr/>
              </p:nvSpPr>
              <p:spPr>
                <a:xfrm>
                  <a:off x="2821"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8" name="Google Shape;3888;p15"/>
                <p:cNvSpPr/>
                <p:nvPr/>
              </p:nvSpPr>
              <p:spPr>
                <a:xfrm>
                  <a:off x="2820"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9" name="Google Shape;3889;p15"/>
                <p:cNvSpPr/>
                <p:nvPr/>
              </p:nvSpPr>
              <p:spPr>
                <a:xfrm>
                  <a:off x="2820"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0" name="Google Shape;3890;p15"/>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1" name="Google Shape;3891;p15"/>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2" name="Google Shape;3892;p15"/>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3" name="Google Shape;3893;p15"/>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4" name="Google Shape;3894;p15"/>
                <p:cNvSpPr/>
                <p:nvPr/>
              </p:nvSpPr>
              <p:spPr>
                <a:xfrm>
                  <a:off x="2821"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5" name="Google Shape;3895;p15"/>
                <p:cNvSpPr/>
                <p:nvPr/>
              </p:nvSpPr>
              <p:spPr>
                <a:xfrm>
                  <a:off x="2820"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6" name="Google Shape;3896;p15"/>
                <p:cNvSpPr/>
                <p:nvPr/>
              </p:nvSpPr>
              <p:spPr>
                <a:xfrm>
                  <a:off x="2820"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7" name="Google Shape;3897;p15"/>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8" name="Google Shape;3898;p15"/>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9" name="Google Shape;3899;p15"/>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0" name="Google Shape;3900;p15"/>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1" name="Google Shape;3901;p15"/>
                <p:cNvSpPr/>
                <p:nvPr/>
              </p:nvSpPr>
              <p:spPr>
                <a:xfrm>
                  <a:off x="2821"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2" name="Google Shape;3902;p15"/>
                <p:cNvSpPr/>
                <p:nvPr/>
              </p:nvSpPr>
              <p:spPr>
                <a:xfrm>
                  <a:off x="2820"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3" name="Google Shape;3903;p15"/>
                <p:cNvSpPr/>
                <p:nvPr/>
              </p:nvSpPr>
              <p:spPr>
                <a:xfrm>
                  <a:off x="2820"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4" name="Google Shape;3904;p15"/>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5" name="Google Shape;3905;p15"/>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6" name="Google Shape;3906;p15"/>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7" name="Google Shape;3907;p15"/>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8" name="Google Shape;3908;p15"/>
                <p:cNvSpPr/>
                <p:nvPr/>
              </p:nvSpPr>
              <p:spPr>
                <a:xfrm>
                  <a:off x="2821"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9" name="Google Shape;3909;p15"/>
                <p:cNvSpPr/>
                <p:nvPr/>
              </p:nvSpPr>
              <p:spPr>
                <a:xfrm>
                  <a:off x="2820"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0" name="Google Shape;3910;p15"/>
                <p:cNvSpPr/>
                <p:nvPr/>
              </p:nvSpPr>
              <p:spPr>
                <a:xfrm>
                  <a:off x="2820"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1" name="Google Shape;3911;p15"/>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2" name="Google Shape;3912;p15"/>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3" name="Google Shape;3913;p15"/>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4" name="Google Shape;3914;p15"/>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5" name="Google Shape;3915;p15"/>
                <p:cNvSpPr/>
                <p:nvPr/>
              </p:nvSpPr>
              <p:spPr>
                <a:xfrm>
                  <a:off x="2821"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6" name="Google Shape;3916;p15"/>
                <p:cNvSpPr/>
                <p:nvPr/>
              </p:nvSpPr>
              <p:spPr>
                <a:xfrm>
                  <a:off x="2820"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7" name="Google Shape;3917;p15"/>
                <p:cNvSpPr/>
                <p:nvPr/>
              </p:nvSpPr>
              <p:spPr>
                <a:xfrm>
                  <a:off x="2820"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8" name="Google Shape;3918;p15"/>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9" name="Google Shape;3919;p15"/>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0" name="Google Shape;3920;p15"/>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1" name="Google Shape;3921;p15"/>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2" name="Google Shape;3922;p15"/>
                <p:cNvSpPr/>
                <p:nvPr/>
              </p:nvSpPr>
              <p:spPr>
                <a:xfrm>
                  <a:off x="2821"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3" name="Google Shape;3923;p15"/>
                <p:cNvSpPr/>
                <p:nvPr/>
              </p:nvSpPr>
              <p:spPr>
                <a:xfrm>
                  <a:off x="2820"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4" name="Google Shape;3924;p15"/>
                <p:cNvSpPr/>
                <p:nvPr/>
              </p:nvSpPr>
              <p:spPr>
                <a:xfrm>
                  <a:off x="2820"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5" name="Google Shape;3925;p15"/>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6" name="Google Shape;3926;p15"/>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7" name="Google Shape;3927;p15"/>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8" name="Google Shape;3928;p15"/>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9" name="Google Shape;3929;p15"/>
                <p:cNvSpPr/>
                <p:nvPr/>
              </p:nvSpPr>
              <p:spPr>
                <a:xfrm>
                  <a:off x="2821"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0" name="Google Shape;3930;p15"/>
                <p:cNvSpPr/>
                <p:nvPr/>
              </p:nvSpPr>
              <p:spPr>
                <a:xfrm>
                  <a:off x="2820"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1" name="Google Shape;3931;p15"/>
                <p:cNvSpPr/>
                <p:nvPr/>
              </p:nvSpPr>
              <p:spPr>
                <a:xfrm>
                  <a:off x="2820"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2" name="Google Shape;3932;p15"/>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3" name="Google Shape;3933;p15"/>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4" name="Google Shape;3934;p15"/>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5" name="Google Shape;3935;p15"/>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6" name="Google Shape;3936;p15"/>
                <p:cNvSpPr/>
                <p:nvPr/>
              </p:nvSpPr>
              <p:spPr>
                <a:xfrm>
                  <a:off x="2821"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7" name="Google Shape;3937;p15"/>
                <p:cNvSpPr/>
                <p:nvPr/>
              </p:nvSpPr>
              <p:spPr>
                <a:xfrm>
                  <a:off x="2820"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3938" name="Google Shape;3938;p15"/>
              <p:cNvGrpSpPr/>
              <p:nvPr/>
            </p:nvGrpSpPr>
            <p:grpSpPr>
              <a:xfrm>
                <a:off x="1703" y="1408"/>
                <a:ext cx="1647" cy="2452"/>
                <a:chOff x="2381" y="2210"/>
                <a:chExt cx="476" cy="791"/>
              </a:xfrm>
            </p:grpSpPr>
            <p:sp>
              <p:nvSpPr>
                <p:cNvPr id="3939" name="Google Shape;3939;p15"/>
                <p:cNvSpPr/>
                <p:nvPr/>
              </p:nvSpPr>
              <p:spPr>
                <a:xfrm>
                  <a:off x="2820"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0" name="Google Shape;3940;p15"/>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1" name="Google Shape;3941;p15"/>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2" name="Google Shape;3942;p15"/>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3" name="Google Shape;3943;p15"/>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4" name="Google Shape;3944;p15"/>
                <p:cNvSpPr/>
                <p:nvPr/>
              </p:nvSpPr>
              <p:spPr>
                <a:xfrm>
                  <a:off x="2821"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5" name="Google Shape;3945;p15"/>
                <p:cNvSpPr/>
                <p:nvPr/>
              </p:nvSpPr>
              <p:spPr>
                <a:xfrm>
                  <a:off x="2820"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6" name="Google Shape;3946;p15"/>
                <p:cNvSpPr/>
                <p:nvPr/>
              </p:nvSpPr>
              <p:spPr>
                <a:xfrm>
                  <a:off x="2820"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7" name="Google Shape;3947;p15"/>
                <p:cNvSpPr/>
                <p:nvPr/>
              </p:nvSpPr>
              <p:spPr>
                <a:xfrm>
                  <a:off x="2382"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8" name="Google Shape;3948;p15"/>
                <p:cNvSpPr/>
                <p:nvPr/>
              </p:nvSpPr>
              <p:spPr>
                <a:xfrm>
                  <a:off x="2382"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9" name="Google Shape;3949;p15"/>
                <p:cNvSpPr/>
                <p:nvPr/>
              </p:nvSpPr>
              <p:spPr>
                <a:xfrm>
                  <a:off x="2382" y="2526"/>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0" name="Google Shape;3950;p15"/>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1" name="Google Shape;3951;p15"/>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2" name="Google Shape;3952;p15"/>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3" name="Google Shape;3953;p15"/>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4" name="Google Shape;3954;p15"/>
                <p:cNvSpPr/>
                <p:nvPr/>
              </p:nvSpPr>
              <p:spPr>
                <a:xfrm>
                  <a:off x="2382"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5" name="Google Shape;3955;p15"/>
                <p:cNvSpPr/>
                <p:nvPr/>
              </p:nvSpPr>
              <p:spPr>
                <a:xfrm>
                  <a:off x="2382"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6" name="Google Shape;3956;p15"/>
                <p:cNvSpPr/>
                <p:nvPr/>
              </p:nvSpPr>
              <p:spPr>
                <a:xfrm>
                  <a:off x="2382" y="2548"/>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7" name="Google Shape;3957;p15"/>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8" name="Google Shape;3958;p15"/>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9" name="Google Shape;3959;p15"/>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0" name="Google Shape;3960;p15"/>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1" name="Google Shape;3961;p15"/>
                <p:cNvSpPr/>
                <p:nvPr/>
              </p:nvSpPr>
              <p:spPr>
                <a:xfrm>
                  <a:off x="2382"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2" name="Google Shape;3962;p15"/>
                <p:cNvSpPr/>
                <p:nvPr/>
              </p:nvSpPr>
              <p:spPr>
                <a:xfrm>
                  <a:off x="2382"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3" name="Google Shape;3963;p15"/>
                <p:cNvSpPr/>
                <p:nvPr/>
              </p:nvSpPr>
              <p:spPr>
                <a:xfrm>
                  <a:off x="2382" y="2570"/>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4" name="Google Shape;3964;p15"/>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5" name="Google Shape;3965;p15"/>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6" name="Google Shape;3966;p15"/>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7" name="Google Shape;3967;p15"/>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8" name="Google Shape;3968;p15"/>
                <p:cNvSpPr/>
                <p:nvPr/>
              </p:nvSpPr>
              <p:spPr>
                <a:xfrm>
                  <a:off x="2382"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9" name="Google Shape;3969;p15"/>
                <p:cNvSpPr/>
                <p:nvPr/>
              </p:nvSpPr>
              <p:spPr>
                <a:xfrm>
                  <a:off x="2382"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0" name="Google Shape;3970;p15"/>
                <p:cNvSpPr/>
                <p:nvPr/>
              </p:nvSpPr>
              <p:spPr>
                <a:xfrm>
                  <a:off x="2382" y="2592"/>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1" name="Google Shape;3971;p15"/>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2" name="Google Shape;3972;p15"/>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3" name="Google Shape;3973;p15"/>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4" name="Google Shape;3974;p15"/>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5" name="Google Shape;3975;p15"/>
                <p:cNvSpPr/>
                <p:nvPr/>
              </p:nvSpPr>
              <p:spPr>
                <a:xfrm>
                  <a:off x="2382"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6" name="Google Shape;3976;p15"/>
                <p:cNvSpPr/>
                <p:nvPr/>
              </p:nvSpPr>
              <p:spPr>
                <a:xfrm>
                  <a:off x="2382"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7" name="Google Shape;3977;p15"/>
                <p:cNvSpPr/>
                <p:nvPr/>
              </p:nvSpPr>
              <p:spPr>
                <a:xfrm>
                  <a:off x="2382" y="2614"/>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8" name="Google Shape;3978;p15"/>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9" name="Google Shape;3979;p15"/>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0" name="Google Shape;3980;p15"/>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1" name="Google Shape;3981;p15"/>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2" name="Google Shape;3982;p15"/>
                <p:cNvSpPr/>
                <p:nvPr/>
              </p:nvSpPr>
              <p:spPr>
                <a:xfrm>
                  <a:off x="2382"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3" name="Google Shape;3983;p15"/>
                <p:cNvSpPr/>
                <p:nvPr/>
              </p:nvSpPr>
              <p:spPr>
                <a:xfrm>
                  <a:off x="2382"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4" name="Google Shape;3984;p15"/>
                <p:cNvSpPr/>
                <p:nvPr/>
              </p:nvSpPr>
              <p:spPr>
                <a:xfrm>
                  <a:off x="2382" y="2636"/>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5" name="Google Shape;3985;p15"/>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6" name="Google Shape;3986;p15"/>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7" name="Google Shape;3987;p15"/>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8" name="Google Shape;3988;p15"/>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9" name="Google Shape;3989;p15"/>
                <p:cNvSpPr/>
                <p:nvPr/>
              </p:nvSpPr>
              <p:spPr>
                <a:xfrm>
                  <a:off x="2382"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0" name="Google Shape;3990;p15"/>
                <p:cNvSpPr/>
                <p:nvPr/>
              </p:nvSpPr>
              <p:spPr>
                <a:xfrm>
                  <a:off x="2382"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1" name="Google Shape;3991;p15"/>
                <p:cNvSpPr/>
                <p:nvPr/>
              </p:nvSpPr>
              <p:spPr>
                <a:xfrm>
                  <a:off x="2382" y="2658"/>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2" name="Google Shape;3992;p15"/>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3" name="Google Shape;3993;p15"/>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4" name="Google Shape;3994;p15"/>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5" name="Google Shape;3995;p15"/>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6" name="Google Shape;3996;p15"/>
                <p:cNvSpPr/>
                <p:nvPr/>
              </p:nvSpPr>
              <p:spPr>
                <a:xfrm>
                  <a:off x="2382"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7" name="Google Shape;3997;p15"/>
                <p:cNvSpPr/>
                <p:nvPr/>
              </p:nvSpPr>
              <p:spPr>
                <a:xfrm>
                  <a:off x="2382"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8" name="Google Shape;3998;p15"/>
                <p:cNvSpPr/>
                <p:nvPr/>
              </p:nvSpPr>
              <p:spPr>
                <a:xfrm>
                  <a:off x="2382" y="2680"/>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9" name="Google Shape;3999;p15"/>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0" name="Google Shape;4000;p15"/>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1" name="Google Shape;4001;p15"/>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2" name="Google Shape;4002;p15"/>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3" name="Google Shape;4003;p15"/>
                <p:cNvSpPr/>
                <p:nvPr/>
              </p:nvSpPr>
              <p:spPr>
                <a:xfrm>
                  <a:off x="2382"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4" name="Google Shape;4004;p15"/>
                <p:cNvSpPr/>
                <p:nvPr/>
              </p:nvSpPr>
              <p:spPr>
                <a:xfrm>
                  <a:off x="2382"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5" name="Google Shape;4005;p15"/>
                <p:cNvSpPr/>
                <p:nvPr/>
              </p:nvSpPr>
              <p:spPr>
                <a:xfrm>
                  <a:off x="2382" y="2702"/>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6" name="Google Shape;4006;p15"/>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7" name="Google Shape;4007;p15"/>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8" name="Google Shape;4008;p15"/>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9" name="Google Shape;4009;p15"/>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0" name="Google Shape;4010;p15"/>
                <p:cNvSpPr/>
                <p:nvPr/>
              </p:nvSpPr>
              <p:spPr>
                <a:xfrm>
                  <a:off x="2382"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1" name="Google Shape;4011;p15"/>
                <p:cNvSpPr/>
                <p:nvPr/>
              </p:nvSpPr>
              <p:spPr>
                <a:xfrm>
                  <a:off x="2382"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2" name="Google Shape;4012;p15"/>
                <p:cNvSpPr/>
                <p:nvPr/>
              </p:nvSpPr>
              <p:spPr>
                <a:xfrm>
                  <a:off x="2382" y="2724"/>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3" name="Google Shape;4013;p15"/>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4" name="Google Shape;4014;p15"/>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5" name="Google Shape;4015;p15"/>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6" name="Google Shape;4016;p15"/>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7" name="Google Shape;4017;p15"/>
                <p:cNvSpPr/>
                <p:nvPr/>
              </p:nvSpPr>
              <p:spPr>
                <a:xfrm>
                  <a:off x="2382"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8" name="Google Shape;4018;p15"/>
                <p:cNvSpPr/>
                <p:nvPr/>
              </p:nvSpPr>
              <p:spPr>
                <a:xfrm>
                  <a:off x="2382"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9" name="Google Shape;4019;p15"/>
                <p:cNvSpPr/>
                <p:nvPr/>
              </p:nvSpPr>
              <p:spPr>
                <a:xfrm>
                  <a:off x="2382" y="2746"/>
                  <a:ext cx="29"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0" name="Google Shape;4020;p15"/>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1" name="Google Shape;4021;p15"/>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2" name="Google Shape;4022;p15"/>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3" name="Google Shape;4023;p15"/>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4" name="Google Shape;4024;p15"/>
                <p:cNvSpPr/>
                <p:nvPr/>
              </p:nvSpPr>
              <p:spPr>
                <a:xfrm>
                  <a:off x="2382"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5" name="Google Shape;4025;p15"/>
                <p:cNvSpPr/>
                <p:nvPr/>
              </p:nvSpPr>
              <p:spPr>
                <a:xfrm>
                  <a:off x="2382"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6" name="Google Shape;4026;p15"/>
                <p:cNvSpPr/>
                <p:nvPr/>
              </p:nvSpPr>
              <p:spPr>
                <a:xfrm>
                  <a:off x="2382" y="2768"/>
                  <a:ext cx="29"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7" name="Google Shape;4027;p15"/>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8" name="Google Shape;4028;p15"/>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9" name="Google Shape;4029;p15"/>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0" name="Google Shape;4030;p15"/>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1" name="Google Shape;4031;p15"/>
                <p:cNvSpPr/>
                <p:nvPr/>
              </p:nvSpPr>
              <p:spPr>
                <a:xfrm>
                  <a:off x="2382"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2" name="Google Shape;4032;p15"/>
                <p:cNvSpPr/>
                <p:nvPr/>
              </p:nvSpPr>
              <p:spPr>
                <a:xfrm>
                  <a:off x="2382"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3" name="Google Shape;4033;p15"/>
                <p:cNvSpPr/>
                <p:nvPr/>
              </p:nvSpPr>
              <p:spPr>
                <a:xfrm>
                  <a:off x="2382" y="2789"/>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4" name="Google Shape;4034;p15"/>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5" name="Google Shape;4035;p15"/>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6" name="Google Shape;4036;p15"/>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7" name="Google Shape;4037;p15"/>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8" name="Google Shape;4038;p15"/>
                <p:cNvSpPr/>
                <p:nvPr/>
              </p:nvSpPr>
              <p:spPr>
                <a:xfrm>
                  <a:off x="2382"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9" name="Google Shape;4039;p15"/>
                <p:cNvSpPr/>
                <p:nvPr/>
              </p:nvSpPr>
              <p:spPr>
                <a:xfrm>
                  <a:off x="2382"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0" name="Google Shape;4040;p15"/>
                <p:cNvSpPr/>
                <p:nvPr/>
              </p:nvSpPr>
              <p:spPr>
                <a:xfrm>
                  <a:off x="2382" y="2811"/>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1" name="Google Shape;4041;p15"/>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2" name="Google Shape;4042;p15"/>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3" name="Google Shape;4043;p15"/>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4" name="Google Shape;4044;p15"/>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5" name="Google Shape;4045;p15"/>
                <p:cNvSpPr/>
                <p:nvPr/>
              </p:nvSpPr>
              <p:spPr>
                <a:xfrm>
                  <a:off x="2382"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6" name="Google Shape;4046;p15"/>
                <p:cNvSpPr/>
                <p:nvPr/>
              </p:nvSpPr>
              <p:spPr>
                <a:xfrm>
                  <a:off x="2382"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7" name="Google Shape;4047;p15"/>
                <p:cNvSpPr/>
                <p:nvPr/>
              </p:nvSpPr>
              <p:spPr>
                <a:xfrm>
                  <a:off x="2382" y="2833"/>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8" name="Google Shape;4048;p15"/>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9" name="Google Shape;4049;p15"/>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0" name="Google Shape;4050;p15"/>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1" name="Google Shape;4051;p15"/>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2" name="Google Shape;4052;p15"/>
                <p:cNvSpPr/>
                <p:nvPr/>
              </p:nvSpPr>
              <p:spPr>
                <a:xfrm>
                  <a:off x="2382"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3" name="Google Shape;4053;p15"/>
                <p:cNvSpPr/>
                <p:nvPr/>
              </p:nvSpPr>
              <p:spPr>
                <a:xfrm>
                  <a:off x="2382"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4" name="Google Shape;4054;p15"/>
                <p:cNvSpPr/>
                <p:nvPr/>
              </p:nvSpPr>
              <p:spPr>
                <a:xfrm>
                  <a:off x="2382" y="2855"/>
                  <a:ext cx="29"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5" name="Google Shape;4055;p15"/>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6" name="Google Shape;4056;p15"/>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7" name="Google Shape;4057;p15"/>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8" name="Google Shape;4058;p15"/>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9" name="Google Shape;4059;p15"/>
                <p:cNvSpPr/>
                <p:nvPr/>
              </p:nvSpPr>
              <p:spPr>
                <a:xfrm>
                  <a:off x="2382"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0" name="Google Shape;4060;p15"/>
                <p:cNvSpPr/>
                <p:nvPr/>
              </p:nvSpPr>
              <p:spPr>
                <a:xfrm>
                  <a:off x="2382"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1" name="Google Shape;4061;p15"/>
                <p:cNvSpPr/>
                <p:nvPr/>
              </p:nvSpPr>
              <p:spPr>
                <a:xfrm>
                  <a:off x="2382" y="2877"/>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2" name="Google Shape;4062;p15"/>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3" name="Google Shape;4063;p15"/>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4" name="Google Shape;4064;p15"/>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5" name="Google Shape;4065;p15"/>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6" name="Google Shape;4066;p15"/>
                <p:cNvSpPr/>
                <p:nvPr/>
              </p:nvSpPr>
              <p:spPr>
                <a:xfrm>
                  <a:off x="2382"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7" name="Google Shape;4067;p15"/>
                <p:cNvSpPr/>
                <p:nvPr/>
              </p:nvSpPr>
              <p:spPr>
                <a:xfrm>
                  <a:off x="2382"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8" name="Google Shape;4068;p15"/>
                <p:cNvSpPr/>
                <p:nvPr/>
              </p:nvSpPr>
              <p:spPr>
                <a:xfrm>
                  <a:off x="2382" y="2899"/>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9" name="Google Shape;4069;p15"/>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0" name="Google Shape;4070;p15"/>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1" name="Google Shape;4071;p15"/>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2" name="Google Shape;4072;p15"/>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3" name="Google Shape;4073;p15"/>
                <p:cNvSpPr/>
                <p:nvPr/>
              </p:nvSpPr>
              <p:spPr>
                <a:xfrm>
                  <a:off x="2382"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4" name="Google Shape;4074;p15"/>
                <p:cNvSpPr/>
                <p:nvPr/>
              </p:nvSpPr>
              <p:spPr>
                <a:xfrm>
                  <a:off x="2382"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5" name="Google Shape;4075;p15"/>
                <p:cNvSpPr/>
                <p:nvPr/>
              </p:nvSpPr>
              <p:spPr>
                <a:xfrm>
                  <a:off x="2382" y="2921"/>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6" name="Google Shape;4076;p15"/>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7" name="Google Shape;4077;p15"/>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8" name="Google Shape;4078;p15"/>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9" name="Google Shape;4079;p15"/>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0" name="Google Shape;4080;p15"/>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1" name="Google Shape;4081;p15"/>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2" name="Google Shape;4082;p15"/>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3" name="Google Shape;4083;p15"/>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4" name="Google Shape;4084;p15"/>
                <p:cNvSpPr/>
                <p:nvPr/>
              </p:nvSpPr>
              <p:spPr>
                <a:xfrm>
                  <a:off x="2382"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5" name="Google Shape;4085;p15"/>
                <p:cNvSpPr/>
                <p:nvPr/>
              </p:nvSpPr>
              <p:spPr>
                <a:xfrm>
                  <a:off x="2382"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6" name="Google Shape;4086;p15"/>
                <p:cNvSpPr/>
                <p:nvPr/>
              </p:nvSpPr>
              <p:spPr>
                <a:xfrm>
                  <a:off x="2382" y="2943"/>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7" name="Google Shape;4087;p15"/>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8" name="Google Shape;4088;p15"/>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9" name="Google Shape;4089;p15"/>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0" name="Google Shape;4090;p15"/>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1" name="Google Shape;4091;p15"/>
                <p:cNvSpPr/>
                <p:nvPr/>
              </p:nvSpPr>
              <p:spPr>
                <a:xfrm>
                  <a:off x="2382"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2" name="Google Shape;4092;p15"/>
                <p:cNvSpPr/>
                <p:nvPr/>
              </p:nvSpPr>
              <p:spPr>
                <a:xfrm>
                  <a:off x="2382"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3" name="Google Shape;4093;p15"/>
                <p:cNvSpPr/>
                <p:nvPr/>
              </p:nvSpPr>
              <p:spPr>
                <a:xfrm>
                  <a:off x="2382" y="2965"/>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4" name="Google Shape;4094;p15"/>
                <p:cNvSpPr/>
                <p:nvPr/>
              </p:nvSpPr>
              <p:spPr>
                <a:xfrm>
                  <a:off x="2381" y="2562"/>
                  <a:ext cx="2"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5" name="Google Shape;4095;p15"/>
                <p:cNvSpPr/>
                <p:nvPr/>
              </p:nvSpPr>
              <p:spPr>
                <a:xfrm>
                  <a:off x="2381" y="2562"/>
                  <a:ext cx="2"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6" name="Google Shape;4096;p15"/>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097" name="Google Shape;4097;p15"/>
                <p:cNvSpPr/>
                <p:nvPr/>
              </p:nvSpPr>
              <p:spPr>
                <a:xfrm>
                  <a:off x="2381" y="2562"/>
                  <a:ext cx="2"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8" name="Google Shape;4098;p15"/>
                <p:cNvSpPr/>
                <p:nvPr/>
              </p:nvSpPr>
              <p:spPr>
                <a:xfrm>
                  <a:off x="2381" y="2562"/>
                  <a:ext cx="2"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9" name="Google Shape;4099;p15"/>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100" name="Google Shape;4100;p15"/>
                <p:cNvSpPr/>
                <p:nvPr/>
              </p:nvSpPr>
              <p:spPr>
                <a:xfrm>
                  <a:off x="2773" y="2210"/>
                  <a:ext cx="2"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1" name="Google Shape;4101;p15"/>
                <p:cNvSpPr/>
                <p:nvPr/>
              </p:nvSpPr>
              <p:spPr>
                <a:xfrm>
                  <a:off x="2773" y="2210"/>
                  <a:ext cx="2"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2" name="Google Shape;4102;p15"/>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103" name="Google Shape;4103;p15"/>
                <p:cNvSpPr/>
                <p:nvPr/>
              </p:nvSpPr>
              <p:spPr>
                <a:xfrm>
                  <a:off x="2773" y="2210"/>
                  <a:ext cx="2"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4" name="Google Shape;4104;p15"/>
                <p:cNvSpPr/>
                <p:nvPr/>
              </p:nvSpPr>
              <p:spPr>
                <a:xfrm>
                  <a:off x="2773" y="2210"/>
                  <a:ext cx="2"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5" name="Google Shape;4105;p15"/>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106" name="Google Shape;4106;p15"/>
                <p:cNvSpPr/>
                <p:nvPr/>
              </p:nvSpPr>
              <p:spPr>
                <a:xfrm>
                  <a:off x="2744" y="2210"/>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7" name="Google Shape;4107;p15"/>
                <p:cNvSpPr/>
                <p:nvPr/>
              </p:nvSpPr>
              <p:spPr>
                <a:xfrm>
                  <a:off x="2745"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8" name="Google Shape;4108;p15"/>
                <p:cNvSpPr/>
                <p:nvPr/>
              </p:nvSpPr>
              <p:spPr>
                <a:xfrm>
                  <a:off x="2744"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9" name="Google Shape;4109;p15"/>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0" name="Google Shape;4110;p15"/>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1" name="Google Shape;4111;p15"/>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2" name="Google Shape;4112;p15"/>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3" name="Google Shape;4113;p15"/>
                <p:cNvSpPr/>
                <p:nvPr/>
              </p:nvSpPr>
              <p:spPr>
                <a:xfrm>
                  <a:off x="2744" y="2232"/>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4" name="Google Shape;4114;p15"/>
                <p:cNvSpPr/>
                <p:nvPr/>
              </p:nvSpPr>
              <p:spPr>
                <a:xfrm>
                  <a:off x="2745"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5" name="Google Shape;4115;p15"/>
                <p:cNvSpPr/>
                <p:nvPr/>
              </p:nvSpPr>
              <p:spPr>
                <a:xfrm>
                  <a:off x="2744"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6" name="Google Shape;4116;p15"/>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7" name="Google Shape;4117;p15"/>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8" name="Google Shape;4118;p15"/>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9" name="Google Shape;4119;p15"/>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0" name="Google Shape;4120;p15"/>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1" name="Google Shape;4121;p15"/>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2" name="Google Shape;4122;p15"/>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3" name="Google Shape;4123;p15"/>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4" name="Google Shape;4124;p15"/>
                <p:cNvSpPr/>
                <p:nvPr/>
              </p:nvSpPr>
              <p:spPr>
                <a:xfrm>
                  <a:off x="2744" y="2254"/>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5" name="Google Shape;4125;p15"/>
                <p:cNvSpPr/>
                <p:nvPr/>
              </p:nvSpPr>
              <p:spPr>
                <a:xfrm>
                  <a:off x="2745"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6" name="Google Shape;4126;p15"/>
                <p:cNvSpPr/>
                <p:nvPr/>
              </p:nvSpPr>
              <p:spPr>
                <a:xfrm>
                  <a:off x="2744"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7" name="Google Shape;4127;p15"/>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8" name="Google Shape;4128;p15"/>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9" name="Google Shape;4129;p15"/>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0" name="Google Shape;4130;p15"/>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1" name="Google Shape;4131;p15"/>
                <p:cNvSpPr/>
                <p:nvPr/>
              </p:nvSpPr>
              <p:spPr>
                <a:xfrm>
                  <a:off x="2744" y="2276"/>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2" name="Google Shape;4132;p15"/>
                <p:cNvSpPr/>
                <p:nvPr/>
              </p:nvSpPr>
              <p:spPr>
                <a:xfrm>
                  <a:off x="2745"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3" name="Google Shape;4133;p15"/>
                <p:cNvSpPr/>
                <p:nvPr/>
              </p:nvSpPr>
              <p:spPr>
                <a:xfrm>
                  <a:off x="2744"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4" name="Google Shape;4134;p15"/>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5" name="Google Shape;4135;p15"/>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6" name="Google Shape;4136;p15"/>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7" name="Google Shape;4137;p15"/>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8" name="Google Shape;4138;p15"/>
                <p:cNvSpPr/>
                <p:nvPr/>
              </p:nvSpPr>
              <p:spPr>
                <a:xfrm>
                  <a:off x="2744" y="2298"/>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4139" name="Google Shape;4139;p15"/>
              <p:cNvGrpSpPr/>
              <p:nvPr/>
            </p:nvGrpSpPr>
            <p:grpSpPr>
              <a:xfrm>
                <a:off x="2935" y="1681"/>
                <a:ext cx="1933" cy="2179"/>
                <a:chOff x="2737" y="2298"/>
                <a:chExt cx="559" cy="703"/>
              </a:xfrm>
            </p:grpSpPr>
            <p:sp>
              <p:nvSpPr>
                <p:cNvPr id="4140" name="Google Shape;4140;p15"/>
                <p:cNvSpPr/>
                <p:nvPr/>
              </p:nvSpPr>
              <p:spPr>
                <a:xfrm>
                  <a:off x="2745"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1" name="Google Shape;4141;p15"/>
                <p:cNvSpPr/>
                <p:nvPr/>
              </p:nvSpPr>
              <p:spPr>
                <a:xfrm>
                  <a:off x="2744"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2" name="Google Shape;4142;p15"/>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3" name="Google Shape;4143;p15"/>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4" name="Google Shape;4144;p15"/>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5" name="Google Shape;4145;p15"/>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6" name="Google Shape;4146;p15"/>
                <p:cNvSpPr/>
                <p:nvPr/>
              </p:nvSpPr>
              <p:spPr>
                <a:xfrm>
                  <a:off x="2744" y="2320"/>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7" name="Google Shape;4147;p15"/>
                <p:cNvSpPr/>
                <p:nvPr/>
              </p:nvSpPr>
              <p:spPr>
                <a:xfrm>
                  <a:off x="2745"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8" name="Google Shape;4148;p15"/>
                <p:cNvSpPr/>
                <p:nvPr/>
              </p:nvSpPr>
              <p:spPr>
                <a:xfrm>
                  <a:off x="2744"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9" name="Google Shape;4149;p15"/>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0" name="Google Shape;4150;p15"/>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1" name="Google Shape;4151;p15"/>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2" name="Google Shape;4152;p15"/>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3" name="Google Shape;4153;p15"/>
                <p:cNvSpPr/>
                <p:nvPr/>
              </p:nvSpPr>
              <p:spPr>
                <a:xfrm>
                  <a:off x="2744" y="2342"/>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4" name="Google Shape;4154;p15"/>
                <p:cNvSpPr/>
                <p:nvPr/>
              </p:nvSpPr>
              <p:spPr>
                <a:xfrm>
                  <a:off x="2745"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5" name="Google Shape;4155;p15"/>
                <p:cNvSpPr/>
                <p:nvPr/>
              </p:nvSpPr>
              <p:spPr>
                <a:xfrm>
                  <a:off x="2744"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6" name="Google Shape;4156;p15"/>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7" name="Google Shape;4157;p15"/>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8" name="Google Shape;4158;p15"/>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9" name="Google Shape;4159;p15"/>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0" name="Google Shape;4160;p15"/>
                <p:cNvSpPr/>
                <p:nvPr/>
              </p:nvSpPr>
              <p:spPr>
                <a:xfrm>
                  <a:off x="2744" y="2364"/>
                  <a:ext cx="30"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1" name="Google Shape;4161;p15"/>
                <p:cNvSpPr/>
                <p:nvPr/>
              </p:nvSpPr>
              <p:spPr>
                <a:xfrm>
                  <a:off x="2745"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2" name="Google Shape;4162;p15"/>
                <p:cNvSpPr/>
                <p:nvPr/>
              </p:nvSpPr>
              <p:spPr>
                <a:xfrm>
                  <a:off x="2744" y="2364"/>
                  <a:ext cx="30"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3" name="Google Shape;4163;p15"/>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4" name="Google Shape;4164;p15"/>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5" name="Google Shape;4165;p15"/>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6" name="Google Shape;4166;p15"/>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7" name="Google Shape;4167;p15"/>
                <p:cNvSpPr/>
                <p:nvPr/>
              </p:nvSpPr>
              <p:spPr>
                <a:xfrm>
                  <a:off x="2744" y="2386"/>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8" name="Google Shape;4168;p15"/>
                <p:cNvSpPr/>
                <p:nvPr/>
              </p:nvSpPr>
              <p:spPr>
                <a:xfrm>
                  <a:off x="2745"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9" name="Google Shape;4169;p15"/>
                <p:cNvSpPr/>
                <p:nvPr/>
              </p:nvSpPr>
              <p:spPr>
                <a:xfrm>
                  <a:off x="2744" y="2386"/>
                  <a:ext cx="30"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0" name="Google Shape;4170;p15"/>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1" name="Google Shape;4171;p15"/>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2" name="Google Shape;4172;p15"/>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3" name="Google Shape;4173;p15"/>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4" name="Google Shape;4174;p15"/>
                <p:cNvSpPr/>
                <p:nvPr/>
              </p:nvSpPr>
              <p:spPr>
                <a:xfrm>
                  <a:off x="2744" y="2408"/>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5" name="Google Shape;4175;p15"/>
                <p:cNvSpPr/>
                <p:nvPr/>
              </p:nvSpPr>
              <p:spPr>
                <a:xfrm>
                  <a:off x="2745"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6" name="Google Shape;4176;p15"/>
                <p:cNvSpPr/>
                <p:nvPr/>
              </p:nvSpPr>
              <p:spPr>
                <a:xfrm>
                  <a:off x="2744" y="2408"/>
                  <a:ext cx="30"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7" name="Google Shape;4177;p15"/>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8" name="Google Shape;4178;p15"/>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9" name="Google Shape;4179;p15"/>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0" name="Google Shape;4180;p15"/>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1" name="Google Shape;4181;p15"/>
                <p:cNvSpPr/>
                <p:nvPr/>
              </p:nvSpPr>
              <p:spPr>
                <a:xfrm>
                  <a:off x="2744" y="2430"/>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2" name="Google Shape;4182;p15"/>
                <p:cNvSpPr/>
                <p:nvPr/>
              </p:nvSpPr>
              <p:spPr>
                <a:xfrm>
                  <a:off x="2745"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3" name="Google Shape;4183;p15"/>
                <p:cNvSpPr/>
                <p:nvPr/>
              </p:nvSpPr>
              <p:spPr>
                <a:xfrm>
                  <a:off x="2744" y="2430"/>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4" name="Google Shape;4184;p15"/>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5" name="Google Shape;4185;p15"/>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6" name="Google Shape;4186;p15"/>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7" name="Google Shape;4187;p15"/>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8" name="Google Shape;4188;p15"/>
                <p:cNvSpPr/>
                <p:nvPr/>
              </p:nvSpPr>
              <p:spPr>
                <a:xfrm>
                  <a:off x="2744" y="2452"/>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9" name="Google Shape;4189;p15"/>
                <p:cNvSpPr/>
                <p:nvPr/>
              </p:nvSpPr>
              <p:spPr>
                <a:xfrm>
                  <a:off x="2745"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0" name="Google Shape;4190;p15"/>
                <p:cNvSpPr/>
                <p:nvPr/>
              </p:nvSpPr>
              <p:spPr>
                <a:xfrm>
                  <a:off x="2744" y="2452"/>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1" name="Google Shape;4191;p15"/>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2" name="Google Shape;4192;p15"/>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3" name="Google Shape;4193;p15"/>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4" name="Google Shape;4194;p15"/>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5" name="Google Shape;4195;p15"/>
                <p:cNvSpPr/>
                <p:nvPr/>
              </p:nvSpPr>
              <p:spPr>
                <a:xfrm>
                  <a:off x="2744" y="247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6" name="Google Shape;4196;p15"/>
                <p:cNvSpPr/>
                <p:nvPr/>
              </p:nvSpPr>
              <p:spPr>
                <a:xfrm>
                  <a:off x="2745"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7" name="Google Shape;4197;p15"/>
                <p:cNvSpPr/>
                <p:nvPr/>
              </p:nvSpPr>
              <p:spPr>
                <a:xfrm>
                  <a:off x="2744" y="2473"/>
                  <a:ext cx="30"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8" name="Google Shape;4198;p15"/>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9" name="Google Shape;4199;p15"/>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0" name="Google Shape;4200;p15"/>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1" name="Google Shape;4201;p15"/>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2" name="Google Shape;4202;p15"/>
                <p:cNvSpPr/>
                <p:nvPr/>
              </p:nvSpPr>
              <p:spPr>
                <a:xfrm>
                  <a:off x="2744" y="2495"/>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3" name="Google Shape;4203;p15"/>
                <p:cNvSpPr/>
                <p:nvPr/>
              </p:nvSpPr>
              <p:spPr>
                <a:xfrm>
                  <a:off x="2745"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4" name="Google Shape;4204;p15"/>
                <p:cNvSpPr/>
                <p:nvPr/>
              </p:nvSpPr>
              <p:spPr>
                <a:xfrm>
                  <a:off x="2744" y="2495"/>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5" name="Google Shape;4205;p15"/>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6" name="Google Shape;4206;p15"/>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7" name="Google Shape;4207;p15"/>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8" name="Google Shape;4208;p15"/>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9" name="Google Shape;4209;p15"/>
                <p:cNvSpPr/>
                <p:nvPr/>
              </p:nvSpPr>
              <p:spPr>
                <a:xfrm>
                  <a:off x="2744" y="2517"/>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0" name="Google Shape;4210;p15"/>
                <p:cNvSpPr/>
                <p:nvPr/>
              </p:nvSpPr>
              <p:spPr>
                <a:xfrm>
                  <a:off x="2745"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1" name="Google Shape;4211;p15"/>
                <p:cNvSpPr/>
                <p:nvPr/>
              </p:nvSpPr>
              <p:spPr>
                <a:xfrm>
                  <a:off x="2744" y="2517"/>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2" name="Google Shape;4212;p15"/>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3" name="Google Shape;4213;p15"/>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4" name="Google Shape;4214;p15"/>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5" name="Google Shape;4215;p15"/>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6" name="Google Shape;4216;p15"/>
                <p:cNvSpPr/>
                <p:nvPr/>
              </p:nvSpPr>
              <p:spPr>
                <a:xfrm>
                  <a:off x="2744" y="2539"/>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7" name="Google Shape;4217;p15"/>
                <p:cNvSpPr/>
                <p:nvPr/>
              </p:nvSpPr>
              <p:spPr>
                <a:xfrm>
                  <a:off x="2745"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8" name="Google Shape;4218;p15"/>
                <p:cNvSpPr/>
                <p:nvPr/>
              </p:nvSpPr>
              <p:spPr>
                <a:xfrm>
                  <a:off x="2744" y="2539"/>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9" name="Google Shape;4219;p15"/>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0" name="Google Shape;4220;p15"/>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1" name="Google Shape;4221;p15"/>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2" name="Google Shape;4222;p15"/>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3" name="Google Shape;4223;p15"/>
                <p:cNvSpPr/>
                <p:nvPr/>
              </p:nvSpPr>
              <p:spPr>
                <a:xfrm>
                  <a:off x="2744" y="2561"/>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4" name="Google Shape;4224;p15"/>
                <p:cNvSpPr/>
                <p:nvPr/>
              </p:nvSpPr>
              <p:spPr>
                <a:xfrm>
                  <a:off x="2745"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5" name="Google Shape;4225;p15"/>
                <p:cNvSpPr/>
                <p:nvPr/>
              </p:nvSpPr>
              <p:spPr>
                <a:xfrm>
                  <a:off x="2744" y="2561"/>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6" name="Google Shape;4226;p15"/>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7" name="Google Shape;4227;p15"/>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8" name="Google Shape;4228;p15"/>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9" name="Google Shape;4229;p15"/>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0" name="Google Shape;4230;p15"/>
                <p:cNvSpPr/>
                <p:nvPr/>
              </p:nvSpPr>
              <p:spPr>
                <a:xfrm>
                  <a:off x="2744" y="258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1" name="Google Shape;4231;p15"/>
                <p:cNvSpPr/>
                <p:nvPr/>
              </p:nvSpPr>
              <p:spPr>
                <a:xfrm>
                  <a:off x="2745"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2" name="Google Shape;4232;p15"/>
                <p:cNvSpPr/>
                <p:nvPr/>
              </p:nvSpPr>
              <p:spPr>
                <a:xfrm>
                  <a:off x="2744" y="2583"/>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3" name="Google Shape;4233;p15"/>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4" name="Google Shape;4234;p15"/>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5" name="Google Shape;4235;p15"/>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6" name="Google Shape;4236;p15"/>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7" name="Google Shape;4237;p15"/>
                <p:cNvSpPr/>
                <p:nvPr/>
              </p:nvSpPr>
              <p:spPr>
                <a:xfrm>
                  <a:off x="2744" y="2605"/>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8" name="Google Shape;4238;p15"/>
                <p:cNvSpPr/>
                <p:nvPr/>
              </p:nvSpPr>
              <p:spPr>
                <a:xfrm>
                  <a:off x="2745"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9" name="Google Shape;4239;p15"/>
                <p:cNvSpPr/>
                <p:nvPr/>
              </p:nvSpPr>
              <p:spPr>
                <a:xfrm>
                  <a:off x="2744" y="2605"/>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0" name="Google Shape;4240;p15"/>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1" name="Google Shape;4241;p15"/>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2" name="Google Shape;4242;p15"/>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3" name="Google Shape;4243;p15"/>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4" name="Google Shape;4244;p15"/>
                <p:cNvSpPr/>
                <p:nvPr/>
              </p:nvSpPr>
              <p:spPr>
                <a:xfrm>
                  <a:off x="2744" y="2627"/>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5" name="Google Shape;4245;p15"/>
                <p:cNvSpPr/>
                <p:nvPr/>
              </p:nvSpPr>
              <p:spPr>
                <a:xfrm>
                  <a:off x="2745"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6" name="Google Shape;4246;p15"/>
                <p:cNvSpPr/>
                <p:nvPr/>
              </p:nvSpPr>
              <p:spPr>
                <a:xfrm>
                  <a:off x="2744" y="2627"/>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7" name="Google Shape;4247;p15"/>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8" name="Google Shape;4248;p15"/>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9" name="Google Shape;4249;p15"/>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0" name="Google Shape;4250;p15"/>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1" name="Google Shape;4251;p15"/>
                <p:cNvSpPr/>
                <p:nvPr/>
              </p:nvSpPr>
              <p:spPr>
                <a:xfrm>
                  <a:off x="2744" y="2649"/>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2" name="Google Shape;4252;p15"/>
                <p:cNvSpPr/>
                <p:nvPr/>
              </p:nvSpPr>
              <p:spPr>
                <a:xfrm>
                  <a:off x="2745"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3" name="Google Shape;4253;p15"/>
                <p:cNvSpPr/>
                <p:nvPr/>
              </p:nvSpPr>
              <p:spPr>
                <a:xfrm>
                  <a:off x="2744" y="2649"/>
                  <a:ext cx="30"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4" name="Google Shape;4254;p15"/>
                <p:cNvSpPr/>
                <p:nvPr/>
              </p:nvSpPr>
              <p:spPr>
                <a:xfrm>
                  <a:off x="3259" y="2562"/>
                  <a:ext cx="1" cy="439"/>
                </a:xfrm>
                <a:custGeom>
                  <a:avLst/>
                  <a:gdLst/>
                  <a:ahLst/>
                  <a:cxnLst/>
                  <a:rect l="l" t="t" r="r" b="b"/>
                  <a:pathLst>
                    <a:path w="27" h="7903" extrusionOk="0">
                      <a:moveTo>
                        <a:pt x="27" y="0"/>
                      </a:moveTo>
                      <a:lnTo>
                        <a:pt x="0" y="0"/>
                      </a:lnTo>
                      <a:lnTo>
                        <a:pt x="27" y="7903"/>
                      </a:lnTo>
                      <a:lnTo>
                        <a:pt x="2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5" name="Google Shape;4255;p15"/>
                <p:cNvSpPr/>
                <p:nvPr/>
              </p:nvSpPr>
              <p:spPr>
                <a:xfrm>
                  <a:off x="3259" y="2562"/>
                  <a:ext cx="1" cy="439"/>
                </a:xfrm>
                <a:custGeom>
                  <a:avLst/>
                  <a:gdLst/>
                  <a:ahLst/>
                  <a:cxnLst/>
                  <a:rect l="l" t="t" r="r" b="b"/>
                  <a:pathLst>
                    <a:path w="27" h="7903" extrusionOk="0">
                      <a:moveTo>
                        <a:pt x="0" y="0"/>
                      </a:moveTo>
                      <a:lnTo>
                        <a:pt x="27"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6" name="Google Shape;4256;p15"/>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257" name="Google Shape;4257;p15"/>
                <p:cNvSpPr/>
                <p:nvPr/>
              </p:nvSpPr>
              <p:spPr>
                <a:xfrm>
                  <a:off x="3259" y="2562"/>
                  <a:ext cx="1" cy="439"/>
                </a:xfrm>
                <a:custGeom>
                  <a:avLst/>
                  <a:gdLst/>
                  <a:ahLst/>
                  <a:cxnLst/>
                  <a:rect l="l" t="t" r="r" b="b"/>
                  <a:pathLst>
                    <a:path w="27" h="7903" extrusionOk="0">
                      <a:moveTo>
                        <a:pt x="0" y="7903"/>
                      </a:moveTo>
                      <a:lnTo>
                        <a:pt x="27"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8" name="Google Shape;4258;p15"/>
                <p:cNvSpPr/>
                <p:nvPr/>
              </p:nvSpPr>
              <p:spPr>
                <a:xfrm>
                  <a:off x="3259" y="2562"/>
                  <a:ext cx="1" cy="439"/>
                </a:xfrm>
                <a:custGeom>
                  <a:avLst/>
                  <a:gdLst/>
                  <a:ahLst/>
                  <a:cxnLst/>
                  <a:rect l="l" t="t" r="r" b="b"/>
                  <a:pathLst>
                    <a:path w="27" h="7903" extrusionOk="0">
                      <a:moveTo>
                        <a:pt x="27" y="7903"/>
                      </a:moveTo>
                      <a:lnTo>
                        <a:pt x="0" y="0"/>
                      </a:lnTo>
                      <a:lnTo>
                        <a:pt x="27" y="0"/>
                      </a:lnTo>
                      <a:lnTo>
                        <a:pt x="27"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9" name="Google Shape;4259;p15"/>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260" name="Google Shape;4260;p15"/>
                <p:cNvSpPr/>
                <p:nvPr/>
              </p:nvSpPr>
              <p:spPr>
                <a:xfrm>
                  <a:off x="3260"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1" name="Google Shape;4261;p15"/>
                <p:cNvSpPr/>
                <p:nvPr/>
              </p:nvSpPr>
              <p:spPr>
                <a:xfrm>
                  <a:off x="3259"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2" name="Google Shape;4262;p15"/>
                <p:cNvSpPr/>
                <p:nvPr/>
              </p:nvSpPr>
              <p:spPr>
                <a:xfrm>
                  <a:off x="3259"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3" name="Google Shape;4263;p15"/>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4" name="Google Shape;4264;p15"/>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5" name="Google Shape;4265;p15"/>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6" name="Google Shape;4266;p15"/>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7" name="Google Shape;4267;p15"/>
                <p:cNvSpPr/>
                <p:nvPr/>
              </p:nvSpPr>
              <p:spPr>
                <a:xfrm>
                  <a:off x="3260"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8" name="Google Shape;4268;p15"/>
                <p:cNvSpPr/>
                <p:nvPr/>
              </p:nvSpPr>
              <p:spPr>
                <a:xfrm>
                  <a:off x="3259"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9" name="Google Shape;4269;p15"/>
                <p:cNvSpPr/>
                <p:nvPr/>
              </p:nvSpPr>
              <p:spPr>
                <a:xfrm>
                  <a:off x="3259"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0" name="Google Shape;4270;p15"/>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1" name="Google Shape;4271;p15"/>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2" name="Google Shape;4272;p15"/>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3" name="Google Shape;4273;p15"/>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4" name="Google Shape;4274;p15"/>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5" name="Google Shape;4275;p15"/>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6" name="Google Shape;4276;p15"/>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7" name="Google Shape;4277;p15"/>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8" name="Google Shape;4278;p15"/>
                <p:cNvSpPr/>
                <p:nvPr/>
              </p:nvSpPr>
              <p:spPr>
                <a:xfrm>
                  <a:off x="3260"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9" name="Google Shape;4279;p15"/>
                <p:cNvSpPr/>
                <p:nvPr/>
              </p:nvSpPr>
              <p:spPr>
                <a:xfrm>
                  <a:off x="3259"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0" name="Google Shape;4280;p15"/>
                <p:cNvSpPr/>
                <p:nvPr/>
              </p:nvSpPr>
              <p:spPr>
                <a:xfrm>
                  <a:off x="3259"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1" name="Google Shape;4281;p15"/>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2" name="Google Shape;4282;p15"/>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3" name="Google Shape;4283;p15"/>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4" name="Google Shape;4284;p15"/>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5" name="Google Shape;4285;p15"/>
                <p:cNvSpPr/>
                <p:nvPr/>
              </p:nvSpPr>
              <p:spPr>
                <a:xfrm>
                  <a:off x="3260"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6" name="Google Shape;4286;p15"/>
                <p:cNvSpPr/>
                <p:nvPr/>
              </p:nvSpPr>
              <p:spPr>
                <a:xfrm>
                  <a:off x="3259"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7" name="Google Shape;4287;p15"/>
                <p:cNvSpPr/>
                <p:nvPr/>
              </p:nvSpPr>
              <p:spPr>
                <a:xfrm>
                  <a:off x="3259"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8" name="Google Shape;4288;p15"/>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9" name="Google Shape;4289;p15"/>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0" name="Google Shape;4290;p15"/>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1" name="Google Shape;4291;p15"/>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2" name="Google Shape;4292;p15"/>
                <p:cNvSpPr/>
                <p:nvPr/>
              </p:nvSpPr>
              <p:spPr>
                <a:xfrm>
                  <a:off x="3260"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3" name="Google Shape;4293;p15"/>
                <p:cNvSpPr/>
                <p:nvPr/>
              </p:nvSpPr>
              <p:spPr>
                <a:xfrm>
                  <a:off x="3259"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4" name="Google Shape;4294;p15"/>
                <p:cNvSpPr/>
                <p:nvPr/>
              </p:nvSpPr>
              <p:spPr>
                <a:xfrm>
                  <a:off x="3259"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5" name="Google Shape;4295;p15"/>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6" name="Google Shape;4296;p15"/>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7" name="Google Shape;4297;p15"/>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8" name="Google Shape;4298;p15"/>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9" name="Google Shape;4299;p15"/>
                <p:cNvSpPr/>
                <p:nvPr/>
              </p:nvSpPr>
              <p:spPr>
                <a:xfrm>
                  <a:off x="3260"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0" name="Google Shape;4300;p15"/>
                <p:cNvSpPr/>
                <p:nvPr/>
              </p:nvSpPr>
              <p:spPr>
                <a:xfrm>
                  <a:off x="3259"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1" name="Google Shape;4301;p15"/>
                <p:cNvSpPr/>
                <p:nvPr/>
              </p:nvSpPr>
              <p:spPr>
                <a:xfrm>
                  <a:off x="3259"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2" name="Google Shape;4302;p15"/>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3" name="Google Shape;4303;p15"/>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4" name="Google Shape;4304;p15"/>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5" name="Google Shape;4305;p15"/>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6" name="Google Shape;4306;p15"/>
                <p:cNvSpPr/>
                <p:nvPr/>
              </p:nvSpPr>
              <p:spPr>
                <a:xfrm>
                  <a:off x="3260"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7" name="Google Shape;4307;p15"/>
                <p:cNvSpPr/>
                <p:nvPr/>
              </p:nvSpPr>
              <p:spPr>
                <a:xfrm>
                  <a:off x="3259"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8" name="Google Shape;4308;p15"/>
                <p:cNvSpPr/>
                <p:nvPr/>
              </p:nvSpPr>
              <p:spPr>
                <a:xfrm>
                  <a:off x="3259"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9" name="Google Shape;4309;p15"/>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0" name="Google Shape;4310;p15"/>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1" name="Google Shape;4311;p15"/>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2" name="Google Shape;4312;p15"/>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3" name="Google Shape;4313;p15"/>
                <p:cNvSpPr/>
                <p:nvPr/>
              </p:nvSpPr>
              <p:spPr>
                <a:xfrm>
                  <a:off x="3260"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4" name="Google Shape;4314;p15"/>
                <p:cNvSpPr/>
                <p:nvPr/>
              </p:nvSpPr>
              <p:spPr>
                <a:xfrm>
                  <a:off x="3259"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5" name="Google Shape;4315;p15"/>
                <p:cNvSpPr/>
                <p:nvPr/>
              </p:nvSpPr>
              <p:spPr>
                <a:xfrm>
                  <a:off x="3259"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6" name="Google Shape;4316;p15"/>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7" name="Google Shape;4317;p15"/>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8" name="Google Shape;4318;p15"/>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9" name="Google Shape;4319;p15"/>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0" name="Google Shape;4320;p15"/>
                <p:cNvSpPr/>
                <p:nvPr/>
              </p:nvSpPr>
              <p:spPr>
                <a:xfrm>
                  <a:off x="3260"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1" name="Google Shape;4321;p15"/>
                <p:cNvSpPr/>
                <p:nvPr/>
              </p:nvSpPr>
              <p:spPr>
                <a:xfrm>
                  <a:off x="3259"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2" name="Google Shape;4322;p15"/>
                <p:cNvSpPr/>
                <p:nvPr/>
              </p:nvSpPr>
              <p:spPr>
                <a:xfrm>
                  <a:off x="3259"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3" name="Google Shape;4323;p15"/>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4" name="Google Shape;4324;p15"/>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5" name="Google Shape;4325;p15"/>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6" name="Google Shape;4326;p15"/>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7" name="Google Shape;4327;p15"/>
                <p:cNvSpPr/>
                <p:nvPr/>
              </p:nvSpPr>
              <p:spPr>
                <a:xfrm>
                  <a:off x="3260"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8" name="Google Shape;4328;p15"/>
                <p:cNvSpPr/>
                <p:nvPr/>
              </p:nvSpPr>
              <p:spPr>
                <a:xfrm>
                  <a:off x="3259"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9" name="Google Shape;4329;p15"/>
                <p:cNvSpPr/>
                <p:nvPr/>
              </p:nvSpPr>
              <p:spPr>
                <a:xfrm>
                  <a:off x="3259"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0" name="Google Shape;4330;p15"/>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1" name="Google Shape;4331;p15"/>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2" name="Google Shape;4332;p15"/>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3" name="Google Shape;4333;p15"/>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4" name="Google Shape;4334;p15"/>
                <p:cNvSpPr/>
                <p:nvPr/>
              </p:nvSpPr>
              <p:spPr>
                <a:xfrm>
                  <a:off x="3260"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5" name="Google Shape;4335;p15"/>
                <p:cNvSpPr/>
                <p:nvPr/>
              </p:nvSpPr>
              <p:spPr>
                <a:xfrm>
                  <a:off x="3259"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6" name="Google Shape;4336;p15"/>
                <p:cNvSpPr/>
                <p:nvPr/>
              </p:nvSpPr>
              <p:spPr>
                <a:xfrm>
                  <a:off x="3259"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7" name="Google Shape;4337;p15"/>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8" name="Google Shape;4338;p15"/>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9" name="Google Shape;4339;p15"/>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4340" name="Google Shape;4340;p15"/>
              <p:cNvGrpSpPr/>
              <p:nvPr/>
            </p:nvGrpSpPr>
            <p:grpSpPr>
              <a:xfrm>
                <a:off x="1419" y="1545"/>
                <a:ext cx="3449" cy="1565"/>
                <a:chOff x="2299" y="2254"/>
                <a:chExt cx="997" cy="505"/>
              </a:xfrm>
            </p:grpSpPr>
            <p:sp>
              <p:nvSpPr>
                <p:cNvPr id="4341" name="Google Shape;4341;p15"/>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2" name="Google Shape;4342;p15"/>
                <p:cNvSpPr/>
                <p:nvPr/>
              </p:nvSpPr>
              <p:spPr>
                <a:xfrm>
                  <a:off x="3260"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3" name="Google Shape;4343;p15"/>
                <p:cNvSpPr/>
                <p:nvPr/>
              </p:nvSpPr>
              <p:spPr>
                <a:xfrm>
                  <a:off x="3259"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4" name="Google Shape;4344;p15"/>
                <p:cNvSpPr/>
                <p:nvPr/>
              </p:nvSpPr>
              <p:spPr>
                <a:xfrm>
                  <a:off x="3259"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5" name="Google Shape;4345;p15"/>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6" name="Google Shape;4346;p15"/>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7" name="Google Shape;4347;p15"/>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8" name="Google Shape;4348;p15"/>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9" name="Google Shape;4349;p15"/>
                <p:cNvSpPr/>
                <p:nvPr/>
              </p:nvSpPr>
              <p:spPr>
                <a:xfrm>
                  <a:off x="3260"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0" name="Google Shape;4350;p15"/>
                <p:cNvSpPr/>
                <p:nvPr/>
              </p:nvSpPr>
              <p:spPr>
                <a:xfrm>
                  <a:off x="3259"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1" name="Google Shape;4351;p15"/>
                <p:cNvSpPr/>
                <p:nvPr/>
              </p:nvSpPr>
              <p:spPr>
                <a:xfrm>
                  <a:off x="3259"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2" name="Google Shape;4352;p15"/>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3" name="Google Shape;4353;p15"/>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4" name="Google Shape;4354;p15"/>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5" name="Google Shape;4355;p15"/>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6" name="Google Shape;4356;p15"/>
                <p:cNvSpPr/>
                <p:nvPr/>
              </p:nvSpPr>
              <p:spPr>
                <a:xfrm>
                  <a:off x="3260"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7" name="Google Shape;4357;p15"/>
                <p:cNvSpPr/>
                <p:nvPr/>
              </p:nvSpPr>
              <p:spPr>
                <a:xfrm>
                  <a:off x="3259"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8" name="Google Shape;4358;p15"/>
                <p:cNvSpPr/>
                <p:nvPr/>
              </p:nvSpPr>
              <p:spPr>
                <a:xfrm>
                  <a:off x="3259"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9" name="Google Shape;4359;p15"/>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0" name="Google Shape;4360;p15"/>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1" name="Google Shape;4361;p15"/>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2" name="Google Shape;4362;p15"/>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3" name="Google Shape;4363;p15"/>
                <p:cNvSpPr/>
                <p:nvPr/>
              </p:nvSpPr>
              <p:spPr>
                <a:xfrm>
                  <a:off x="3260"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4" name="Google Shape;4364;p15"/>
                <p:cNvSpPr/>
                <p:nvPr/>
              </p:nvSpPr>
              <p:spPr>
                <a:xfrm>
                  <a:off x="3259"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5" name="Google Shape;4365;p15"/>
                <p:cNvSpPr/>
                <p:nvPr/>
              </p:nvSpPr>
              <p:spPr>
                <a:xfrm>
                  <a:off x="3259"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6" name="Google Shape;4366;p15"/>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7" name="Google Shape;4367;p15"/>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8" name="Google Shape;4368;p15"/>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9" name="Google Shape;4369;p15"/>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0" name="Google Shape;4370;p15"/>
                <p:cNvSpPr/>
                <p:nvPr/>
              </p:nvSpPr>
              <p:spPr>
                <a:xfrm>
                  <a:off x="3260"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1" name="Google Shape;4371;p15"/>
                <p:cNvSpPr/>
                <p:nvPr/>
              </p:nvSpPr>
              <p:spPr>
                <a:xfrm>
                  <a:off x="3259"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2" name="Google Shape;4372;p15"/>
                <p:cNvSpPr/>
                <p:nvPr/>
              </p:nvSpPr>
              <p:spPr>
                <a:xfrm>
                  <a:off x="3259"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3" name="Google Shape;4373;p15"/>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4" name="Google Shape;4374;p15"/>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5" name="Google Shape;4375;p15"/>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6" name="Google Shape;4376;p15"/>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7" name="Google Shape;4377;p15"/>
                <p:cNvSpPr/>
                <p:nvPr/>
              </p:nvSpPr>
              <p:spPr>
                <a:xfrm>
                  <a:off x="3260"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8" name="Google Shape;4378;p15"/>
                <p:cNvSpPr/>
                <p:nvPr/>
              </p:nvSpPr>
              <p:spPr>
                <a:xfrm>
                  <a:off x="3259"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9" name="Google Shape;4379;p15"/>
                <p:cNvSpPr/>
                <p:nvPr/>
              </p:nvSpPr>
              <p:spPr>
                <a:xfrm>
                  <a:off x="3259"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0" name="Google Shape;4380;p15"/>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1" name="Google Shape;4381;p15"/>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2" name="Google Shape;4382;p15"/>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3" name="Google Shape;4383;p15"/>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4" name="Google Shape;4384;p15"/>
                <p:cNvSpPr/>
                <p:nvPr/>
              </p:nvSpPr>
              <p:spPr>
                <a:xfrm>
                  <a:off x="3260"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5" name="Google Shape;4385;p15"/>
                <p:cNvSpPr/>
                <p:nvPr/>
              </p:nvSpPr>
              <p:spPr>
                <a:xfrm>
                  <a:off x="3259"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6" name="Google Shape;4386;p15"/>
                <p:cNvSpPr/>
                <p:nvPr/>
              </p:nvSpPr>
              <p:spPr>
                <a:xfrm>
                  <a:off x="3259"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7" name="Google Shape;4387;p15"/>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8" name="Google Shape;4388;p15"/>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9" name="Google Shape;4389;p15"/>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0" name="Google Shape;4390;p15"/>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1" name="Google Shape;4391;p15"/>
                <p:cNvSpPr/>
                <p:nvPr/>
              </p:nvSpPr>
              <p:spPr>
                <a:xfrm>
                  <a:off x="3260"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2" name="Google Shape;4392;p15"/>
                <p:cNvSpPr/>
                <p:nvPr/>
              </p:nvSpPr>
              <p:spPr>
                <a:xfrm>
                  <a:off x="3259"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3" name="Google Shape;4393;p15"/>
                <p:cNvSpPr/>
                <p:nvPr/>
              </p:nvSpPr>
              <p:spPr>
                <a:xfrm>
                  <a:off x="3259"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4" name="Google Shape;4394;p15"/>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5" name="Google Shape;4395;p15"/>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6" name="Google Shape;4396;p15"/>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7" name="Google Shape;4397;p15"/>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8" name="Google Shape;4398;p15"/>
                <p:cNvSpPr/>
                <p:nvPr/>
              </p:nvSpPr>
              <p:spPr>
                <a:xfrm>
                  <a:off x="3260"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9" name="Google Shape;4399;p15"/>
                <p:cNvSpPr/>
                <p:nvPr/>
              </p:nvSpPr>
              <p:spPr>
                <a:xfrm>
                  <a:off x="3259"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0" name="Google Shape;4400;p15"/>
                <p:cNvSpPr/>
                <p:nvPr/>
              </p:nvSpPr>
              <p:spPr>
                <a:xfrm>
                  <a:off x="3259"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1" name="Google Shape;4401;p15"/>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2" name="Google Shape;4402;p15"/>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3" name="Google Shape;4403;p15"/>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4" name="Google Shape;4404;p15"/>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5" name="Google Shape;4405;p15"/>
                <p:cNvSpPr/>
                <p:nvPr/>
              </p:nvSpPr>
              <p:spPr>
                <a:xfrm>
                  <a:off x="3260"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6" name="Google Shape;4406;p15"/>
                <p:cNvSpPr/>
                <p:nvPr/>
              </p:nvSpPr>
              <p:spPr>
                <a:xfrm>
                  <a:off x="3259"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7" name="Google Shape;4407;p15"/>
                <p:cNvSpPr/>
                <p:nvPr/>
              </p:nvSpPr>
              <p:spPr>
                <a:xfrm>
                  <a:off x="3259"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8" name="Google Shape;4408;p15"/>
                <p:cNvSpPr/>
                <p:nvPr/>
              </p:nvSpPr>
              <p:spPr>
                <a:xfrm>
                  <a:off x="2306" y="2649"/>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9" name="Google Shape;4409;p15"/>
                <p:cNvSpPr/>
                <p:nvPr/>
              </p:nvSpPr>
              <p:spPr>
                <a:xfrm>
                  <a:off x="2306"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0" name="Google Shape;4410;p15"/>
                <p:cNvSpPr/>
                <p:nvPr/>
              </p:nvSpPr>
              <p:spPr>
                <a:xfrm>
                  <a:off x="2306" y="2649"/>
                  <a:ext cx="29"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1" name="Google Shape;4411;p15"/>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2" name="Google Shape;4412;p15"/>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3" name="Google Shape;4413;p15"/>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4" name="Google Shape;4414;p15"/>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5" name="Google Shape;4415;p15"/>
                <p:cNvSpPr/>
                <p:nvPr/>
              </p:nvSpPr>
              <p:spPr>
                <a:xfrm>
                  <a:off x="2306" y="2627"/>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6" name="Google Shape;4416;p15"/>
                <p:cNvSpPr/>
                <p:nvPr/>
              </p:nvSpPr>
              <p:spPr>
                <a:xfrm>
                  <a:off x="2306"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7" name="Google Shape;4417;p15"/>
                <p:cNvSpPr/>
                <p:nvPr/>
              </p:nvSpPr>
              <p:spPr>
                <a:xfrm>
                  <a:off x="2306" y="2627"/>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8" name="Google Shape;4418;p15"/>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9" name="Google Shape;4419;p15"/>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0" name="Google Shape;4420;p15"/>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1" name="Google Shape;4421;p15"/>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2" name="Google Shape;4422;p15"/>
                <p:cNvSpPr/>
                <p:nvPr/>
              </p:nvSpPr>
              <p:spPr>
                <a:xfrm>
                  <a:off x="2306" y="2605"/>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3" name="Google Shape;4423;p15"/>
                <p:cNvSpPr/>
                <p:nvPr/>
              </p:nvSpPr>
              <p:spPr>
                <a:xfrm>
                  <a:off x="2306"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4" name="Google Shape;4424;p15"/>
                <p:cNvSpPr/>
                <p:nvPr/>
              </p:nvSpPr>
              <p:spPr>
                <a:xfrm>
                  <a:off x="2306" y="2605"/>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5" name="Google Shape;4425;p15"/>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6" name="Google Shape;4426;p15"/>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7" name="Google Shape;4427;p15"/>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8" name="Google Shape;4428;p15"/>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9" name="Google Shape;4429;p15"/>
                <p:cNvSpPr/>
                <p:nvPr/>
              </p:nvSpPr>
              <p:spPr>
                <a:xfrm>
                  <a:off x="2306" y="258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0" name="Google Shape;4430;p15"/>
                <p:cNvSpPr/>
                <p:nvPr/>
              </p:nvSpPr>
              <p:spPr>
                <a:xfrm>
                  <a:off x="2306"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1" name="Google Shape;4431;p15"/>
                <p:cNvSpPr/>
                <p:nvPr/>
              </p:nvSpPr>
              <p:spPr>
                <a:xfrm>
                  <a:off x="2306" y="2583"/>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2" name="Google Shape;4432;p15"/>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3" name="Google Shape;4433;p15"/>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4" name="Google Shape;4434;p15"/>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5" name="Google Shape;4435;p15"/>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6" name="Google Shape;4436;p15"/>
                <p:cNvSpPr/>
                <p:nvPr/>
              </p:nvSpPr>
              <p:spPr>
                <a:xfrm>
                  <a:off x="2306" y="2561"/>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7" name="Google Shape;4437;p15"/>
                <p:cNvSpPr/>
                <p:nvPr/>
              </p:nvSpPr>
              <p:spPr>
                <a:xfrm>
                  <a:off x="2306"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8" name="Google Shape;4438;p15"/>
                <p:cNvSpPr/>
                <p:nvPr/>
              </p:nvSpPr>
              <p:spPr>
                <a:xfrm>
                  <a:off x="2306" y="2561"/>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9" name="Google Shape;4439;p15"/>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0" name="Google Shape;4440;p15"/>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1" name="Google Shape;4441;p15"/>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2" name="Google Shape;4442;p15"/>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3" name="Google Shape;4443;p15"/>
                <p:cNvSpPr/>
                <p:nvPr/>
              </p:nvSpPr>
              <p:spPr>
                <a:xfrm>
                  <a:off x="2306" y="2539"/>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4" name="Google Shape;4444;p15"/>
                <p:cNvSpPr/>
                <p:nvPr/>
              </p:nvSpPr>
              <p:spPr>
                <a:xfrm>
                  <a:off x="2306"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5" name="Google Shape;4445;p15"/>
                <p:cNvSpPr/>
                <p:nvPr/>
              </p:nvSpPr>
              <p:spPr>
                <a:xfrm>
                  <a:off x="2306" y="2539"/>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6" name="Google Shape;4446;p15"/>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7" name="Google Shape;4447;p15"/>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8" name="Google Shape;4448;p15"/>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9" name="Google Shape;4449;p15"/>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0" name="Google Shape;4450;p15"/>
                <p:cNvSpPr/>
                <p:nvPr/>
              </p:nvSpPr>
              <p:spPr>
                <a:xfrm>
                  <a:off x="2306" y="2517"/>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1" name="Google Shape;4451;p15"/>
                <p:cNvSpPr/>
                <p:nvPr/>
              </p:nvSpPr>
              <p:spPr>
                <a:xfrm>
                  <a:off x="2306"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2" name="Google Shape;4452;p15"/>
                <p:cNvSpPr/>
                <p:nvPr/>
              </p:nvSpPr>
              <p:spPr>
                <a:xfrm>
                  <a:off x="2306" y="2517"/>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3" name="Google Shape;4453;p15"/>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4" name="Google Shape;4454;p15"/>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5" name="Google Shape;4455;p15"/>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6" name="Google Shape;4456;p15"/>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7" name="Google Shape;4457;p15"/>
                <p:cNvSpPr/>
                <p:nvPr/>
              </p:nvSpPr>
              <p:spPr>
                <a:xfrm>
                  <a:off x="2306" y="2495"/>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8" name="Google Shape;4458;p15"/>
                <p:cNvSpPr/>
                <p:nvPr/>
              </p:nvSpPr>
              <p:spPr>
                <a:xfrm>
                  <a:off x="2306"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9" name="Google Shape;4459;p15"/>
                <p:cNvSpPr/>
                <p:nvPr/>
              </p:nvSpPr>
              <p:spPr>
                <a:xfrm>
                  <a:off x="2306" y="2495"/>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0" name="Google Shape;4460;p15"/>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1" name="Google Shape;4461;p15"/>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2" name="Google Shape;4462;p15"/>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3" name="Google Shape;4463;p15"/>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4" name="Google Shape;4464;p15"/>
                <p:cNvSpPr/>
                <p:nvPr/>
              </p:nvSpPr>
              <p:spPr>
                <a:xfrm>
                  <a:off x="2306" y="247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5" name="Google Shape;4465;p15"/>
                <p:cNvSpPr/>
                <p:nvPr/>
              </p:nvSpPr>
              <p:spPr>
                <a:xfrm>
                  <a:off x="2306"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6" name="Google Shape;4466;p15"/>
                <p:cNvSpPr/>
                <p:nvPr/>
              </p:nvSpPr>
              <p:spPr>
                <a:xfrm>
                  <a:off x="2306" y="2473"/>
                  <a:ext cx="29"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7" name="Google Shape;4467;p15"/>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8" name="Google Shape;4468;p15"/>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9" name="Google Shape;4469;p15"/>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0" name="Google Shape;4470;p15"/>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1" name="Google Shape;4471;p15"/>
                <p:cNvSpPr/>
                <p:nvPr/>
              </p:nvSpPr>
              <p:spPr>
                <a:xfrm>
                  <a:off x="2306" y="2452"/>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2" name="Google Shape;4472;p15"/>
                <p:cNvSpPr/>
                <p:nvPr/>
              </p:nvSpPr>
              <p:spPr>
                <a:xfrm>
                  <a:off x="2306"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3" name="Google Shape;4473;p15"/>
                <p:cNvSpPr/>
                <p:nvPr/>
              </p:nvSpPr>
              <p:spPr>
                <a:xfrm>
                  <a:off x="2306" y="2452"/>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4" name="Google Shape;4474;p15"/>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5" name="Google Shape;4475;p15"/>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6" name="Google Shape;4476;p15"/>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7" name="Google Shape;4477;p15"/>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8" name="Google Shape;4478;p15"/>
                <p:cNvSpPr/>
                <p:nvPr/>
              </p:nvSpPr>
              <p:spPr>
                <a:xfrm>
                  <a:off x="2306" y="2430"/>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9" name="Google Shape;4479;p15"/>
                <p:cNvSpPr/>
                <p:nvPr/>
              </p:nvSpPr>
              <p:spPr>
                <a:xfrm>
                  <a:off x="2306"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0" name="Google Shape;4480;p15"/>
                <p:cNvSpPr/>
                <p:nvPr/>
              </p:nvSpPr>
              <p:spPr>
                <a:xfrm>
                  <a:off x="2306" y="2430"/>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1" name="Google Shape;4481;p15"/>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2" name="Google Shape;4482;p15"/>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3" name="Google Shape;4483;p15"/>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4" name="Google Shape;4484;p15"/>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5" name="Google Shape;4485;p15"/>
                <p:cNvSpPr/>
                <p:nvPr/>
              </p:nvSpPr>
              <p:spPr>
                <a:xfrm>
                  <a:off x="2306" y="2408"/>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6" name="Google Shape;4486;p15"/>
                <p:cNvSpPr/>
                <p:nvPr/>
              </p:nvSpPr>
              <p:spPr>
                <a:xfrm>
                  <a:off x="2306"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7" name="Google Shape;4487;p15"/>
                <p:cNvSpPr/>
                <p:nvPr/>
              </p:nvSpPr>
              <p:spPr>
                <a:xfrm>
                  <a:off x="2306" y="2408"/>
                  <a:ext cx="29"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8" name="Google Shape;4488;p15"/>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9" name="Google Shape;4489;p15"/>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0" name="Google Shape;4490;p15"/>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1" name="Google Shape;4491;p15"/>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2" name="Google Shape;4492;p15"/>
                <p:cNvSpPr/>
                <p:nvPr/>
              </p:nvSpPr>
              <p:spPr>
                <a:xfrm>
                  <a:off x="2306" y="2386"/>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3" name="Google Shape;4493;p15"/>
                <p:cNvSpPr/>
                <p:nvPr/>
              </p:nvSpPr>
              <p:spPr>
                <a:xfrm>
                  <a:off x="2306"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4" name="Google Shape;4494;p15"/>
                <p:cNvSpPr/>
                <p:nvPr/>
              </p:nvSpPr>
              <p:spPr>
                <a:xfrm>
                  <a:off x="2306" y="2386"/>
                  <a:ext cx="29"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5" name="Google Shape;4495;p15"/>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6" name="Google Shape;4496;p15"/>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7" name="Google Shape;4497;p15"/>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8" name="Google Shape;4498;p15"/>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9" name="Google Shape;4499;p15"/>
                <p:cNvSpPr/>
                <p:nvPr/>
              </p:nvSpPr>
              <p:spPr>
                <a:xfrm>
                  <a:off x="2306" y="2364"/>
                  <a:ext cx="29"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0" name="Google Shape;4500;p15"/>
                <p:cNvSpPr/>
                <p:nvPr/>
              </p:nvSpPr>
              <p:spPr>
                <a:xfrm>
                  <a:off x="2306"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1" name="Google Shape;4501;p15"/>
                <p:cNvSpPr/>
                <p:nvPr/>
              </p:nvSpPr>
              <p:spPr>
                <a:xfrm>
                  <a:off x="2306" y="2364"/>
                  <a:ext cx="29"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2" name="Google Shape;4502;p15"/>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3" name="Google Shape;4503;p15"/>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4" name="Google Shape;4504;p15"/>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5" name="Google Shape;4505;p15"/>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6" name="Google Shape;4506;p15"/>
                <p:cNvSpPr/>
                <p:nvPr/>
              </p:nvSpPr>
              <p:spPr>
                <a:xfrm>
                  <a:off x="2306"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7" name="Google Shape;4507;p15"/>
                <p:cNvSpPr/>
                <p:nvPr/>
              </p:nvSpPr>
              <p:spPr>
                <a:xfrm>
                  <a:off x="2306"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8" name="Google Shape;4508;p15"/>
                <p:cNvSpPr/>
                <p:nvPr/>
              </p:nvSpPr>
              <p:spPr>
                <a:xfrm>
                  <a:off x="2306" y="2342"/>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9" name="Google Shape;4509;p15"/>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0" name="Google Shape;4510;p15"/>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1" name="Google Shape;4511;p15"/>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2" name="Google Shape;4512;p15"/>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3" name="Google Shape;4513;p15"/>
                <p:cNvSpPr/>
                <p:nvPr/>
              </p:nvSpPr>
              <p:spPr>
                <a:xfrm>
                  <a:off x="2306"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4" name="Google Shape;4514;p15"/>
                <p:cNvSpPr/>
                <p:nvPr/>
              </p:nvSpPr>
              <p:spPr>
                <a:xfrm>
                  <a:off x="2306"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5" name="Google Shape;4515;p15"/>
                <p:cNvSpPr/>
                <p:nvPr/>
              </p:nvSpPr>
              <p:spPr>
                <a:xfrm>
                  <a:off x="2306" y="2320"/>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6" name="Google Shape;4516;p15"/>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7" name="Google Shape;4517;p15"/>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8" name="Google Shape;4518;p15"/>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9" name="Google Shape;4519;p15"/>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0" name="Google Shape;4520;p15"/>
                <p:cNvSpPr/>
                <p:nvPr/>
              </p:nvSpPr>
              <p:spPr>
                <a:xfrm>
                  <a:off x="2306"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1" name="Google Shape;4521;p15"/>
                <p:cNvSpPr/>
                <p:nvPr/>
              </p:nvSpPr>
              <p:spPr>
                <a:xfrm>
                  <a:off x="2306"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2" name="Google Shape;4522;p15"/>
                <p:cNvSpPr/>
                <p:nvPr/>
              </p:nvSpPr>
              <p:spPr>
                <a:xfrm>
                  <a:off x="2306" y="2298"/>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3" name="Google Shape;4523;p15"/>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4" name="Google Shape;4524;p15"/>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5" name="Google Shape;4525;p15"/>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6" name="Google Shape;4526;p15"/>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7" name="Google Shape;4527;p15"/>
                <p:cNvSpPr/>
                <p:nvPr/>
              </p:nvSpPr>
              <p:spPr>
                <a:xfrm>
                  <a:off x="2306"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8" name="Google Shape;4528;p15"/>
                <p:cNvSpPr/>
                <p:nvPr/>
              </p:nvSpPr>
              <p:spPr>
                <a:xfrm>
                  <a:off x="2306"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9" name="Google Shape;4529;p15"/>
                <p:cNvSpPr/>
                <p:nvPr/>
              </p:nvSpPr>
              <p:spPr>
                <a:xfrm>
                  <a:off x="2306" y="2276"/>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0" name="Google Shape;4530;p15"/>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1" name="Google Shape;4531;p15"/>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2" name="Google Shape;4532;p15"/>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3" name="Google Shape;4533;p15"/>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4" name="Google Shape;4534;p15"/>
                <p:cNvSpPr/>
                <p:nvPr/>
              </p:nvSpPr>
              <p:spPr>
                <a:xfrm>
                  <a:off x="2306"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5" name="Google Shape;4535;p15"/>
                <p:cNvSpPr/>
                <p:nvPr/>
              </p:nvSpPr>
              <p:spPr>
                <a:xfrm>
                  <a:off x="2306"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6" name="Google Shape;4536;p15"/>
                <p:cNvSpPr/>
                <p:nvPr/>
              </p:nvSpPr>
              <p:spPr>
                <a:xfrm>
                  <a:off x="2306" y="2254"/>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7" name="Google Shape;4537;p15"/>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8" name="Google Shape;4538;p15"/>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9" name="Google Shape;4539;p15"/>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0" name="Google Shape;4540;p15"/>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4541" name="Google Shape;4541;p15"/>
              <p:cNvSpPr/>
              <p:nvPr/>
            </p:nvSpPr>
            <p:spPr>
              <a:xfrm>
                <a:off x="1419" y="1566"/>
                <a:ext cx="25"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2" name="Google Shape;4542;p15"/>
              <p:cNvSpPr/>
              <p:nvPr/>
            </p:nvSpPr>
            <p:spPr>
              <a:xfrm>
                <a:off x="1419" y="1566"/>
                <a:ext cx="25"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3" name="Google Shape;4543;p15"/>
              <p:cNvSpPr/>
              <p:nvPr/>
            </p:nvSpPr>
            <p:spPr>
              <a:xfrm>
                <a:off x="1419" y="1588"/>
                <a:ext cx="49"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4" name="Google Shape;4544;p15"/>
              <p:cNvSpPr/>
              <p:nvPr/>
            </p:nvSpPr>
            <p:spPr>
              <a:xfrm>
                <a:off x="1419" y="1588"/>
                <a:ext cx="49"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5" name="Google Shape;4545;p15"/>
              <p:cNvSpPr/>
              <p:nvPr/>
            </p:nvSpPr>
            <p:spPr>
              <a:xfrm>
                <a:off x="1444" y="1476"/>
                <a:ext cx="100"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6" name="Google Shape;4546;p15"/>
              <p:cNvSpPr/>
              <p:nvPr/>
            </p:nvSpPr>
            <p:spPr>
              <a:xfrm>
                <a:off x="1444" y="1476"/>
                <a:ext cx="100"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7" name="Google Shape;4547;p15"/>
              <p:cNvSpPr/>
              <p:nvPr/>
            </p:nvSpPr>
            <p:spPr>
              <a:xfrm>
                <a:off x="1444" y="1476"/>
                <a:ext cx="100"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8" name="Google Shape;4548;p15"/>
              <p:cNvSpPr/>
              <p:nvPr/>
            </p:nvSpPr>
            <p:spPr>
              <a:xfrm>
                <a:off x="1419" y="1498"/>
                <a:ext cx="25"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9" name="Google Shape;4549;p15"/>
              <p:cNvSpPr/>
              <p:nvPr/>
            </p:nvSpPr>
            <p:spPr>
              <a:xfrm>
                <a:off x="1419" y="1498"/>
                <a:ext cx="25"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0" name="Google Shape;4550;p15"/>
              <p:cNvSpPr/>
              <p:nvPr/>
            </p:nvSpPr>
            <p:spPr>
              <a:xfrm>
                <a:off x="1419" y="1520"/>
                <a:ext cx="49"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1" name="Google Shape;4551;p15"/>
              <p:cNvSpPr/>
              <p:nvPr/>
            </p:nvSpPr>
            <p:spPr>
              <a:xfrm>
                <a:off x="1419" y="1520"/>
                <a:ext cx="49"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2" name="Google Shape;4552;p15"/>
              <p:cNvSpPr/>
              <p:nvPr/>
            </p:nvSpPr>
            <p:spPr>
              <a:xfrm>
                <a:off x="1444" y="1408"/>
                <a:ext cx="100" cy="112"/>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3" name="Google Shape;4553;p15"/>
              <p:cNvSpPr/>
              <p:nvPr/>
            </p:nvSpPr>
            <p:spPr>
              <a:xfrm>
                <a:off x="1444" y="1408"/>
                <a:ext cx="100" cy="112"/>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4" name="Google Shape;4554;p15"/>
              <p:cNvSpPr/>
              <p:nvPr/>
            </p:nvSpPr>
            <p:spPr>
              <a:xfrm>
                <a:off x="1444" y="1408"/>
                <a:ext cx="100" cy="112"/>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5" name="Google Shape;4555;p15"/>
              <p:cNvSpPr/>
              <p:nvPr/>
            </p:nvSpPr>
            <p:spPr>
              <a:xfrm>
                <a:off x="1540" y="1408"/>
                <a:ext cx="7" cy="1361"/>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6" name="Google Shape;4556;p15"/>
              <p:cNvSpPr/>
              <p:nvPr/>
            </p:nvSpPr>
            <p:spPr>
              <a:xfrm>
                <a:off x="1540" y="1408"/>
                <a:ext cx="7" cy="1361"/>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7" name="Google Shape;4557;p15"/>
              <p:cNvSpPr/>
              <p:nvPr/>
            </p:nvSpPr>
            <p:spPr>
              <a:xfrm>
                <a:off x="1540" y="1408"/>
                <a:ext cx="7" cy="13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58" name="Google Shape;4558;p15"/>
              <p:cNvSpPr/>
              <p:nvPr/>
            </p:nvSpPr>
            <p:spPr>
              <a:xfrm>
                <a:off x="1540" y="1408"/>
                <a:ext cx="7" cy="1361"/>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9" name="Google Shape;4559;p15"/>
              <p:cNvSpPr/>
              <p:nvPr/>
            </p:nvSpPr>
            <p:spPr>
              <a:xfrm>
                <a:off x="1540" y="1408"/>
                <a:ext cx="7" cy="1361"/>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0" name="Google Shape;4560;p15"/>
              <p:cNvSpPr/>
              <p:nvPr/>
            </p:nvSpPr>
            <p:spPr>
              <a:xfrm>
                <a:off x="1540" y="1408"/>
                <a:ext cx="7" cy="13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61" name="Google Shape;4561;p15"/>
              <p:cNvSpPr/>
              <p:nvPr/>
            </p:nvSpPr>
            <p:spPr>
              <a:xfrm>
                <a:off x="1347" y="3905"/>
                <a:ext cx="3604" cy="61"/>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62" name="Google Shape;4562;p15"/>
              <p:cNvSpPr/>
              <p:nvPr/>
            </p:nvSpPr>
            <p:spPr>
              <a:xfrm>
                <a:off x="1353" y="1301"/>
                <a:ext cx="3604" cy="61"/>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63" name="Google Shape;4563;p15"/>
              <p:cNvSpPr/>
              <p:nvPr/>
            </p:nvSpPr>
            <p:spPr>
              <a:xfrm>
                <a:off x="1347" y="3905"/>
                <a:ext cx="3604" cy="310"/>
              </a:xfrm>
              <a:prstGeom prst="rect">
                <a:avLst/>
              </a:prstGeom>
              <a:solidFill>
                <a:srgbClr val="808080"/>
              </a:solidFill>
              <a:ln w="53975" cap="flat" cmpd="sng">
                <a:solidFill>
                  <a:srgbClr val="333333"/>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64" name="Google Shape;4564;p15"/>
              <p:cNvSpPr/>
              <p:nvPr/>
            </p:nvSpPr>
            <p:spPr>
              <a:xfrm>
                <a:off x="1353" y="1061"/>
                <a:ext cx="3604" cy="301"/>
              </a:xfrm>
              <a:prstGeom prst="rect">
                <a:avLst/>
              </a:prstGeom>
              <a:solidFill>
                <a:srgbClr val="808080"/>
              </a:solidFill>
              <a:ln w="53975" cap="flat" cmpd="sng">
                <a:solidFill>
                  <a:srgbClr val="333333"/>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4565" name="Google Shape;4565;p15"/>
              <p:cNvGrpSpPr/>
              <p:nvPr/>
            </p:nvGrpSpPr>
            <p:grpSpPr>
              <a:xfrm rot="5400000" flipH="1">
                <a:off x="2262" y="816"/>
                <a:ext cx="125" cy="1295"/>
                <a:chOff x="432" y="1760"/>
                <a:chExt cx="125" cy="1295"/>
              </a:xfrm>
            </p:grpSpPr>
            <p:sp>
              <p:nvSpPr>
                <p:cNvPr id="4566" name="Google Shape;4566;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7" name="Google Shape;4567;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8" name="Google Shape;4568;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9" name="Google Shape;4569;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0" name="Google Shape;4570;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1" name="Google Shape;4571;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2" name="Google Shape;4572;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3" name="Google Shape;4573;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4" name="Google Shape;4574;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5" name="Google Shape;4575;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6" name="Google Shape;4576;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7" name="Google Shape;4577;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8" name="Google Shape;4578;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9" name="Google Shape;4579;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0" name="Google Shape;4580;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1" name="Google Shape;4581;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2" name="Google Shape;4582;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3" name="Google Shape;4583;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4" name="Google Shape;4584;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5" name="Google Shape;4585;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6" name="Google Shape;4586;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7" name="Google Shape;4587;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8" name="Google Shape;4588;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9" name="Google Shape;4589;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0" name="Google Shape;4590;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1" name="Google Shape;4591;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2" name="Google Shape;4592;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3" name="Google Shape;4593;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4" name="Google Shape;4594;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5" name="Google Shape;4595;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6" name="Google Shape;4596;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7" name="Google Shape;4597;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8" name="Google Shape;4598;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9" name="Google Shape;4599;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0" name="Google Shape;4600;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1" name="Google Shape;4601;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2" name="Google Shape;4602;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3" name="Google Shape;4603;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4" name="Google Shape;4604;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5" name="Google Shape;4605;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6" name="Google Shape;4606;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7" name="Google Shape;4607;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8" name="Google Shape;4608;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9" name="Google Shape;4609;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0" name="Google Shape;4610;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1" name="Google Shape;4611;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2" name="Google Shape;4612;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3" name="Google Shape;4613;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4" name="Google Shape;4614;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5" name="Google Shape;4615;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6" name="Google Shape;4616;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7" name="Google Shape;4617;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8" name="Google Shape;4618;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9" name="Google Shape;4619;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0" name="Google Shape;4620;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1" name="Google Shape;4621;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2" name="Google Shape;4622;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3" name="Google Shape;4623;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4" name="Google Shape;4624;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5" name="Google Shape;4625;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6" name="Google Shape;4626;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7" name="Google Shape;4627;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8" name="Google Shape;4628;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9" name="Google Shape;4629;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0" name="Google Shape;4630;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1" name="Google Shape;4631;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2" name="Google Shape;4632;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3" name="Google Shape;4633;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4" name="Google Shape;4634;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5" name="Google Shape;4635;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6" name="Google Shape;4636;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7" name="Google Shape;4637;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8" name="Google Shape;4638;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9" name="Google Shape;4639;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0" name="Google Shape;4640;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1" name="Google Shape;4641;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2" name="Google Shape;4642;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3" name="Google Shape;4643;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4" name="Google Shape;4644;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5" name="Google Shape;4645;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6" name="Google Shape;4646;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7" name="Google Shape;4647;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8" name="Google Shape;4648;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9" name="Google Shape;4649;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0" name="Google Shape;4650;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1" name="Google Shape;4651;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2" name="Google Shape;4652;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3" name="Google Shape;4653;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4" name="Google Shape;4654;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5" name="Google Shape;4655;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6" name="Google Shape;4656;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7" name="Google Shape;4657;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8" name="Google Shape;4658;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9" name="Google Shape;4659;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0" name="Google Shape;4660;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1" name="Google Shape;4661;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2" name="Google Shape;4662;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3" name="Google Shape;4663;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4" name="Google Shape;4664;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5" name="Google Shape;4665;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6" name="Google Shape;4666;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7" name="Google Shape;4667;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8" name="Google Shape;4668;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9" name="Google Shape;4669;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0" name="Google Shape;4670;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1" name="Google Shape;4671;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2" name="Google Shape;4672;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3" name="Google Shape;4673;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4" name="Google Shape;4674;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5" name="Google Shape;4675;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6" name="Google Shape;4676;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7" name="Google Shape;4677;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8" name="Google Shape;4678;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9" name="Google Shape;4679;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0" name="Google Shape;4680;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1" name="Google Shape;4681;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2" name="Google Shape;4682;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3" name="Google Shape;4683;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4" name="Google Shape;4684;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5" name="Google Shape;4685;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6" name="Google Shape;4686;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7" name="Google Shape;4687;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8" name="Google Shape;4688;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9" name="Google Shape;4689;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0" name="Google Shape;4690;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1" name="Google Shape;4691;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2" name="Google Shape;4692;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4693" name="Google Shape;4693;p15"/>
              <p:cNvGrpSpPr/>
              <p:nvPr/>
            </p:nvGrpSpPr>
            <p:grpSpPr>
              <a:xfrm rot="5400000" flipH="1">
                <a:off x="3792" y="823"/>
                <a:ext cx="125" cy="1295"/>
                <a:chOff x="432" y="1760"/>
                <a:chExt cx="125" cy="1295"/>
              </a:xfrm>
            </p:grpSpPr>
            <p:sp>
              <p:nvSpPr>
                <p:cNvPr id="4694" name="Google Shape;4694;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5" name="Google Shape;4695;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6" name="Google Shape;4696;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7" name="Google Shape;4697;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8" name="Google Shape;4698;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9" name="Google Shape;4699;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0" name="Google Shape;4700;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1" name="Google Shape;4701;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2" name="Google Shape;4702;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3" name="Google Shape;4703;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4" name="Google Shape;4704;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5" name="Google Shape;4705;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6" name="Google Shape;4706;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7" name="Google Shape;4707;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8" name="Google Shape;4708;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9" name="Google Shape;4709;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0" name="Google Shape;4710;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1" name="Google Shape;4711;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2" name="Google Shape;4712;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3" name="Google Shape;4713;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4" name="Google Shape;4714;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5" name="Google Shape;4715;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6" name="Google Shape;4716;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7" name="Google Shape;4717;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8" name="Google Shape;4718;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9" name="Google Shape;4719;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0" name="Google Shape;4720;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1" name="Google Shape;4721;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2" name="Google Shape;4722;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3" name="Google Shape;4723;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4" name="Google Shape;4724;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5" name="Google Shape;4725;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6" name="Google Shape;4726;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7" name="Google Shape;4727;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8" name="Google Shape;4728;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9" name="Google Shape;4729;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0" name="Google Shape;4730;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1" name="Google Shape;4731;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2" name="Google Shape;4732;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3" name="Google Shape;4733;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4" name="Google Shape;4734;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5" name="Google Shape;4735;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6" name="Google Shape;4736;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7" name="Google Shape;4737;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8" name="Google Shape;4738;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9" name="Google Shape;4739;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0" name="Google Shape;4740;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1" name="Google Shape;4741;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2" name="Google Shape;4742;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3" name="Google Shape;4743;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4" name="Google Shape;4744;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5" name="Google Shape;4745;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6" name="Google Shape;4746;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7" name="Google Shape;4747;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8" name="Google Shape;4748;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9" name="Google Shape;4749;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0" name="Google Shape;4750;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1" name="Google Shape;4751;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2" name="Google Shape;4752;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3" name="Google Shape;4753;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4" name="Google Shape;4754;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5" name="Google Shape;4755;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6" name="Google Shape;4756;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7" name="Google Shape;4757;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8" name="Google Shape;4758;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9" name="Google Shape;4759;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0" name="Google Shape;4760;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1" name="Google Shape;4761;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2" name="Google Shape;4762;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3" name="Google Shape;4763;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4" name="Google Shape;4764;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5" name="Google Shape;4765;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6" name="Google Shape;4766;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7" name="Google Shape;4767;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8" name="Google Shape;4768;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9" name="Google Shape;4769;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0" name="Google Shape;4770;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1" name="Google Shape;4771;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2" name="Google Shape;4772;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3" name="Google Shape;4773;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4" name="Google Shape;4774;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5" name="Google Shape;4775;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6" name="Google Shape;4776;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7" name="Google Shape;4777;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8" name="Google Shape;4778;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9" name="Google Shape;4779;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0" name="Google Shape;4780;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1" name="Google Shape;4781;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2" name="Google Shape;4782;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3" name="Google Shape;4783;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4" name="Google Shape;4784;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5" name="Google Shape;4785;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6" name="Google Shape;4786;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7" name="Google Shape;4787;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8" name="Google Shape;4788;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9" name="Google Shape;4789;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0" name="Google Shape;4790;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1" name="Google Shape;4791;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2" name="Google Shape;4792;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3" name="Google Shape;4793;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4" name="Google Shape;4794;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5" name="Google Shape;4795;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6" name="Google Shape;4796;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7" name="Google Shape;4797;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8" name="Google Shape;4798;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9" name="Google Shape;4799;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0" name="Google Shape;4800;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1" name="Google Shape;4801;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2" name="Google Shape;4802;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3" name="Google Shape;4803;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4" name="Google Shape;4804;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5" name="Google Shape;4805;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6" name="Google Shape;4806;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7" name="Google Shape;4807;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8" name="Google Shape;4808;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9" name="Google Shape;4809;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0" name="Google Shape;4810;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1" name="Google Shape;4811;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2" name="Google Shape;4812;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3" name="Google Shape;4813;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4" name="Google Shape;4814;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5" name="Google Shape;4815;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6" name="Google Shape;4816;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7" name="Google Shape;4817;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8" name="Google Shape;4818;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9" name="Google Shape;4819;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0" name="Google Shape;4820;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4821" name="Google Shape;4821;p15"/>
              <p:cNvGrpSpPr/>
              <p:nvPr/>
            </p:nvGrpSpPr>
            <p:grpSpPr>
              <a:xfrm rot="-5400000" flipH="1">
                <a:off x="2392" y="3139"/>
                <a:ext cx="125" cy="1295"/>
                <a:chOff x="432" y="1760"/>
                <a:chExt cx="125" cy="1295"/>
              </a:xfrm>
            </p:grpSpPr>
            <p:sp>
              <p:nvSpPr>
                <p:cNvPr id="4822" name="Google Shape;4822;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3" name="Google Shape;4823;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4" name="Google Shape;4824;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5" name="Google Shape;4825;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6" name="Google Shape;4826;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7" name="Google Shape;4827;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8" name="Google Shape;4828;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9" name="Google Shape;4829;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0" name="Google Shape;4830;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1" name="Google Shape;4831;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2" name="Google Shape;4832;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3" name="Google Shape;4833;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4" name="Google Shape;4834;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5" name="Google Shape;4835;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6" name="Google Shape;4836;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7" name="Google Shape;4837;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8" name="Google Shape;4838;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9" name="Google Shape;4839;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0" name="Google Shape;4840;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1" name="Google Shape;4841;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2" name="Google Shape;4842;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3" name="Google Shape;4843;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4" name="Google Shape;4844;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5" name="Google Shape;4845;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6" name="Google Shape;4846;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7" name="Google Shape;4847;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8" name="Google Shape;4848;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9" name="Google Shape;4849;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0" name="Google Shape;4850;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1" name="Google Shape;4851;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2" name="Google Shape;4852;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3" name="Google Shape;4853;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4" name="Google Shape;4854;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5" name="Google Shape;4855;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6" name="Google Shape;4856;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7" name="Google Shape;4857;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8" name="Google Shape;4858;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9" name="Google Shape;4859;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0" name="Google Shape;4860;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1" name="Google Shape;4861;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2" name="Google Shape;4862;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3" name="Google Shape;4863;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4" name="Google Shape;4864;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5" name="Google Shape;4865;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6" name="Google Shape;4866;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7" name="Google Shape;4867;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8" name="Google Shape;4868;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9" name="Google Shape;4869;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0" name="Google Shape;4870;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1" name="Google Shape;4871;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2" name="Google Shape;4872;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3" name="Google Shape;4873;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4" name="Google Shape;4874;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5" name="Google Shape;4875;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6" name="Google Shape;4876;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7" name="Google Shape;4877;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8" name="Google Shape;4878;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9" name="Google Shape;4879;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0" name="Google Shape;4880;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1" name="Google Shape;4881;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2" name="Google Shape;4882;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3" name="Google Shape;4883;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4" name="Google Shape;4884;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5" name="Google Shape;4885;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6" name="Google Shape;4886;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7" name="Google Shape;4887;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8" name="Google Shape;4888;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9" name="Google Shape;4889;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0" name="Google Shape;4890;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1" name="Google Shape;4891;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2" name="Google Shape;4892;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3" name="Google Shape;4893;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4" name="Google Shape;4894;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5" name="Google Shape;4895;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6" name="Google Shape;4896;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7" name="Google Shape;4897;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8" name="Google Shape;4898;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9" name="Google Shape;4899;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0" name="Google Shape;4900;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1" name="Google Shape;4901;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2" name="Google Shape;4902;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3" name="Google Shape;4903;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4" name="Google Shape;4904;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5" name="Google Shape;4905;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6" name="Google Shape;4906;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7" name="Google Shape;4907;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8" name="Google Shape;4908;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9" name="Google Shape;4909;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0" name="Google Shape;4910;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1" name="Google Shape;4911;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2" name="Google Shape;4912;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3" name="Google Shape;4913;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4" name="Google Shape;4914;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5" name="Google Shape;4915;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6" name="Google Shape;4916;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7" name="Google Shape;4917;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8" name="Google Shape;4918;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9" name="Google Shape;4919;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0" name="Google Shape;4920;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1" name="Google Shape;4921;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2" name="Google Shape;4922;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3" name="Google Shape;4923;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4" name="Google Shape;4924;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5" name="Google Shape;4925;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6" name="Google Shape;4926;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7" name="Google Shape;4927;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8" name="Google Shape;4928;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9" name="Google Shape;4929;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0" name="Google Shape;4930;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1" name="Google Shape;4931;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2" name="Google Shape;4932;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3" name="Google Shape;4933;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4" name="Google Shape;4934;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5" name="Google Shape;4935;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6" name="Google Shape;4936;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7" name="Google Shape;4937;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8" name="Google Shape;4938;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9" name="Google Shape;4939;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0" name="Google Shape;4940;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1" name="Google Shape;4941;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2" name="Google Shape;4942;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3" name="Google Shape;4943;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4" name="Google Shape;4944;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5" name="Google Shape;4945;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6" name="Google Shape;4946;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7" name="Google Shape;4947;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8" name="Google Shape;4948;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4949" name="Google Shape;4949;p15"/>
              <p:cNvGrpSpPr/>
              <p:nvPr/>
            </p:nvGrpSpPr>
            <p:grpSpPr>
              <a:xfrm rot="-5400000" flipH="1">
                <a:off x="3922" y="3146"/>
                <a:ext cx="125" cy="1295"/>
                <a:chOff x="432" y="1760"/>
                <a:chExt cx="125" cy="1295"/>
              </a:xfrm>
            </p:grpSpPr>
            <p:sp>
              <p:nvSpPr>
                <p:cNvPr id="4950" name="Google Shape;4950;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1" name="Google Shape;4951;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2" name="Google Shape;4952;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3" name="Google Shape;4953;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4" name="Google Shape;4954;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5" name="Google Shape;4955;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6" name="Google Shape;4956;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7" name="Google Shape;4957;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8" name="Google Shape;4958;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9" name="Google Shape;4959;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0" name="Google Shape;4960;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1" name="Google Shape;4961;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2" name="Google Shape;4962;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3" name="Google Shape;4963;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4" name="Google Shape;4964;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5" name="Google Shape;4965;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6" name="Google Shape;4966;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7" name="Google Shape;4967;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8" name="Google Shape;4968;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9" name="Google Shape;4969;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0" name="Google Shape;4970;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1" name="Google Shape;4971;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2" name="Google Shape;4972;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3" name="Google Shape;4973;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4" name="Google Shape;4974;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5" name="Google Shape;4975;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6" name="Google Shape;4976;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7" name="Google Shape;4977;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8" name="Google Shape;4978;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9" name="Google Shape;4979;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0" name="Google Shape;4980;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1" name="Google Shape;4981;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2" name="Google Shape;4982;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3" name="Google Shape;4983;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4" name="Google Shape;4984;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5" name="Google Shape;4985;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6" name="Google Shape;4986;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7" name="Google Shape;4987;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8" name="Google Shape;4988;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9" name="Google Shape;4989;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0" name="Google Shape;4990;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1" name="Google Shape;4991;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2" name="Google Shape;4992;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3" name="Google Shape;4993;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4" name="Google Shape;4994;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5" name="Google Shape;4995;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6" name="Google Shape;4996;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7" name="Google Shape;4997;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8" name="Google Shape;4998;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9" name="Google Shape;4999;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0" name="Google Shape;5000;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1" name="Google Shape;5001;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2" name="Google Shape;5002;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3" name="Google Shape;5003;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4" name="Google Shape;5004;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5" name="Google Shape;5005;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6" name="Google Shape;5006;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7" name="Google Shape;5007;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8" name="Google Shape;5008;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9" name="Google Shape;5009;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0" name="Google Shape;5010;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1" name="Google Shape;5011;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2" name="Google Shape;5012;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3" name="Google Shape;5013;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4" name="Google Shape;5014;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5" name="Google Shape;5015;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6" name="Google Shape;5016;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7" name="Google Shape;5017;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8" name="Google Shape;5018;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9" name="Google Shape;5019;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0" name="Google Shape;5020;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1" name="Google Shape;5021;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2" name="Google Shape;5022;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3" name="Google Shape;5023;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4" name="Google Shape;5024;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5" name="Google Shape;5025;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6" name="Google Shape;5026;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7" name="Google Shape;5027;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8" name="Google Shape;5028;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9" name="Google Shape;5029;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0" name="Google Shape;5030;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1" name="Google Shape;5031;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2" name="Google Shape;5032;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3" name="Google Shape;5033;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4" name="Google Shape;5034;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5" name="Google Shape;5035;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6" name="Google Shape;5036;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7" name="Google Shape;5037;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8" name="Google Shape;5038;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9" name="Google Shape;5039;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0" name="Google Shape;5040;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1" name="Google Shape;5041;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2" name="Google Shape;5042;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3" name="Google Shape;5043;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4" name="Google Shape;5044;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5" name="Google Shape;5045;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6" name="Google Shape;5046;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7" name="Google Shape;5047;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8" name="Google Shape;5048;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9" name="Google Shape;5049;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0" name="Google Shape;5050;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1" name="Google Shape;5051;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2" name="Google Shape;5052;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3" name="Google Shape;5053;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4" name="Google Shape;5054;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5" name="Google Shape;5055;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6" name="Google Shape;5056;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7" name="Google Shape;5057;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8" name="Google Shape;5058;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9" name="Google Shape;5059;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0" name="Google Shape;5060;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1" name="Google Shape;5061;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2" name="Google Shape;5062;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3" name="Google Shape;5063;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4" name="Google Shape;5064;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5" name="Google Shape;5065;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6" name="Google Shape;5066;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7" name="Google Shape;5067;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8" name="Google Shape;5068;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9" name="Google Shape;5069;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0" name="Google Shape;5070;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1" name="Google Shape;5071;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2" name="Google Shape;5072;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3" name="Google Shape;5073;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4" name="Google Shape;5074;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5" name="Google Shape;5075;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6" name="Google Shape;5076;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077" name="Google Shape;5077;p15"/>
              <p:cNvGrpSpPr/>
              <p:nvPr/>
            </p:nvGrpSpPr>
            <p:grpSpPr>
              <a:xfrm>
                <a:off x="1691" y="1610"/>
                <a:ext cx="125" cy="823"/>
                <a:chOff x="1595" y="1514"/>
                <a:chExt cx="125" cy="823"/>
              </a:xfrm>
            </p:grpSpPr>
            <p:sp>
              <p:nvSpPr>
                <p:cNvPr id="5078" name="Google Shape;5078;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9" name="Google Shape;5079;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0" name="Google Shape;5080;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1" name="Google Shape;5081;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2" name="Google Shape;5082;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3" name="Google Shape;5083;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4" name="Google Shape;5084;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5" name="Google Shape;5085;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6" name="Google Shape;5086;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7" name="Google Shape;5087;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8" name="Google Shape;5088;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9" name="Google Shape;5089;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0" name="Google Shape;5090;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1" name="Google Shape;5091;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2" name="Google Shape;5092;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3" name="Google Shape;5093;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4" name="Google Shape;5094;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5" name="Google Shape;5095;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6" name="Google Shape;5096;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7" name="Google Shape;5097;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8" name="Google Shape;5098;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9" name="Google Shape;5099;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0" name="Google Shape;5100;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1" name="Google Shape;5101;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2" name="Google Shape;5102;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3" name="Google Shape;5103;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4" name="Google Shape;5104;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5" name="Google Shape;5105;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6" name="Google Shape;5106;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7" name="Google Shape;5107;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8" name="Google Shape;5108;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9" name="Google Shape;5109;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0" name="Google Shape;5110;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1" name="Google Shape;5111;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2" name="Google Shape;5112;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3" name="Google Shape;5113;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4" name="Google Shape;5114;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5" name="Google Shape;5115;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6" name="Google Shape;5116;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7" name="Google Shape;5117;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8" name="Google Shape;5118;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9" name="Google Shape;5119;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0" name="Google Shape;5120;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1" name="Google Shape;5121;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2" name="Google Shape;5122;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3" name="Google Shape;5123;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4" name="Google Shape;5124;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5" name="Google Shape;5125;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6" name="Google Shape;5126;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7" name="Google Shape;5127;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8" name="Google Shape;5128;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9" name="Google Shape;5129;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0" name="Google Shape;5130;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1" name="Google Shape;5131;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2" name="Google Shape;5132;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3" name="Google Shape;5133;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4" name="Google Shape;5134;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5" name="Google Shape;5135;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6" name="Google Shape;5136;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7" name="Google Shape;5137;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8" name="Google Shape;5138;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9" name="Google Shape;5139;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0" name="Google Shape;5140;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1" name="Google Shape;5141;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2" name="Google Shape;5142;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3" name="Google Shape;5143;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4" name="Google Shape;5144;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5" name="Google Shape;5145;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6" name="Google Shape;5146;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7" name="Google Shape;5147;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8" name="Google Shape;5148;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9" name="Google Shape;5149;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0" name="Google Shape;5150;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1" name="Google Shape;5151;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2" name="Google Shape;5152;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3" name="Google Shape;5153;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4" name="Google Shape;5154;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5" name="Google Shape;5155;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156" name="Google Shape;5156;p15"/>
              <p:cNvGrpSpPr/>
              <p:nvPr/>
            </p:nvGrpSpPr>
            <p:grpSpPr>
              <a:xfrm>
                <a:off x="3208" y="1580"/>
                <a:ext cx="125" cy="823"/>
                <a:chOff x="1595" y="1514"/>
                <a:chExt cx="125" cy="823"/>
              </a:xfrm>
            </p:grpSpPr>
            <p:sp>
              <p:nvSpPr>
                <p:cNvPr id="5157" name="Google Shape;5157;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8" name="Google Shape;5158;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9" name="Google Shape;5159;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0" name="Google Shape;5160;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1" name="Google Shape;5161;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2" name="Google Shape;5162;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3" name="Google Shape;5163;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4" name="Google Shape;5164;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5" name="Google Shape;5165;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6" name="Google Shape;5166;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7" name="Google Shape;5167;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8" name="Google Shape;5168;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9" name="Google Shape;5169;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0" name="Google Shape;5170;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1" name="Google Shape;5171;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2" name="Google Shape;5172;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3" name="Google Shape;5173;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4" name="Google Shape;5174;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5" name="Google Shape;5175;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6" name="Google Shape;5176;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7" name="Google Shape;5177;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8" name="Google Shape;5178;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9" name="Google Shape;5179;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0" name="Google Shape;5180;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1" name="Google Shape;5181;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2" name="Google Shape;5182;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3" name="Google Shape;5183;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4" name="Google Shape;5184;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5" name="Google Shape;5185;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6" name="Google Shape;5186;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7" name="Google Shape;5187;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8" name="Google Shape;5188;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9" name="Google Shape;5189;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0" name="Google Shape;5190;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1" name="Google Shape;5191;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2" name="Google Shape;5192;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3" name="Google Shape;5193;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4" name="Google Shape;5194;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5" name="Google Shape;5195;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6" name="Google Shape;5196;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7" name="Google Shape;5197;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8" name="Google Shape;5198;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9" name="Google Shape;5199;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0" name="Google Shape;5200;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1" name="Google Shape;5201;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2" name="Google Shape;5202;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3" name="Google Shape;5203;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4" name="Google Shape;5204;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5" name="Google Shape;5205;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6" name="Google Shape;5206;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7" name="Google Shape;5207;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8" name="Google Shape;5208;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9" name="Google Shape;5209;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0" name="Google Shape;5210;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1" name="Google Shape;5211;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2" name="Google Shape;5212;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3" name="Google Shape;5213;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4" name="Google Shape;5214;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5" name="Google Shape;5215;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6" name="Google Shape;5216;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7" name="Google Shape;5217;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8" name="Google Shape;5218;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9" name="Google Shape;5219;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0" name="Google Shape;5220;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1" name="Google Shape;5221;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2" name="Google Shape;5222;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3" name="Google Shape;5223;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4" name="Google Shape;5224;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5" name="Google Shape;5225;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6" name="Google Shape;5226;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7" name="Google Shape;5227;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8" name="Google Shape;5228;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9" name="Google Shape;5229;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0" name="Google Shape;5230;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1" name="Google Shape;5231;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2" name="Google Shape;5232;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3" name="Google Shape;5233;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4" name="Google Shape;5234;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235" name="Google Shape;5235;p15"/>
              <p:cNvGrpSpPr/>
              <p:nvPr/>
            </p:nvGrpSpPr>
            <p:grpSpPr>
              <a:xfrm>
                <a:off x="4719" y="1580"/>
                <a:ext cx="125" cy="823"/>
                <a:chOff x="1595" y="1514"/>
                <a:chExt cx="125" cy="823"/>
              </a:xfrm>
            </p:grpSpPr>
            <p:sp>
              <p:nvSpPr>
                <p:cNvPr id="5236" name="Google Shape;5236;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7" name="Google Shape;5237;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8" name="Google Shape;5238;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9" name="Google Shape;5239;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0" name="Google Shape;5240;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1" name="Google Shape;5241;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2" name="Google Shape;5242;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3" name="Google Shape;5243;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4" name="Google Shape;5244;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5" name="Google Shape;5245;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6" name="Google Shape;5246;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7" name="Google Shape;5247;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8" name="Google Shape;5248;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9" name="Google Shape;5249;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0" name="Google Shape;5250;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1" name="Google Shape;5251;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2" name="Google Shape;5252;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3" name="Google Shape;5253;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4" name="Google Shape;5254;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5" name="Google Shape;5255;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6" name="Google Shape;5256;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7" name="Google Shape;5257;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8" name="Google Shape;5258;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9" name="Google Shape;5259;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0" name="Google Shape;5260;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1" name="Google Shape;5261;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2" name="Google Shape;5262;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3" name="Google Shape;5263;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4" name="Google Shape;5264;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5" name="Google Shape;5265;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6" name="Google Shape;5266;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7" name="Google Shape;5267;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8" name="Google Shape;5268;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9" name="Google Shape;5269;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0" name="Google Shape;5270;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1" name="Google Shape;5271;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2" name="Google Shape;5272;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3" name="Google Shape;5273;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4" name="Google Shape;5274;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5" name="Google Shape;5275;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6" name="Google Shape;5276;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7" name="Google Shape;5277;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8" name="Google Shape;5278;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9" name="Google Shape;5279;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0" name="Google Shape;5280;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1" name="Google Shape;5281;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2" name="Google Shape;5282;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3" name="Google Shape;5283;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4" name="Google Shape;5284;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5" name="Google Shape;5285;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6" name="Google Shape;5286;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7" name="Google Shape;5287;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8" name="Google Shape;5288;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9" name="Google Shape;5289;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0" name="Google Shape;5290;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1" name="Google Shape;5291;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2" name="Google Shape;5292;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3" name="Google Shape;5293;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4" name="Google Shape;5294;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5" name="Google Shape;5295;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6" name="Google Shape;5296;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7" name="Google Shape;5297;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8" name="Google Shape;5298;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9" name="Google Shape;5299;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0" name="Google Shape;5300;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1" name="Google Shape;5301;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2" name="Google Shape;5302;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3" name="Google Shape;5303;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4" name="Google Shape;5304;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5" name="Google Shape;5305;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6" name="Google Shape;5306;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7" name="Google Shape;5307;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8" name="Google Shape;5308;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9" name="Google Shape;5309;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0" name="Google Shape;5310;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1" name="Google Shape;5311;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2" name="Google Shape;5312;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3" name="Google Shape;5313;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314" name="Google Shape;5314;p15"/>
              <p:cNvGrpSpPr/>
              <p:nvPr/>
            </p:nvGrpSpPr>
            <p:grpSpPr>
              <a:xfrm rot="10800000">
                <a:off x="1430" y="2881"/>
                <a:ext cx="125" cy="823"/>
                <a:chOff x="1595" y="1514"/>
                <a:chExt cx="125" cy="823"/>
              </a:xfrm>
            </p:grpSpPr>
            <p:sp>
              <p:nvSpPr>
                <p:cNvPr id="5315" name="Google Shape;5315;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6" name="Google Shape;5316;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7" name="Google Shape;5317;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8" name="Google Shape;5318;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9" name="Google Shape;5319;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0" name="Google Shape;5320;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1" name="Google Shape;5321;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2" name="Google Shape;5322;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3" name="Google Shape;5323;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4" name="Google Shape;5324;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5" name="Google Shape;5325;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6" name="Google Shape;5326;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7" name="Google Shape;5327;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8" name="Google Shape;5328;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9" name="Google Shape;5329;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0" name="Google Shape;5330;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1" name="Google Shape;5331;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2" name="Google Shape;5332;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3" name="Google Shape;5333;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4" name="Google Shape;5334;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5" name="Google Shape;5335;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6" name="Google Shape;5336;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7" name="Google Shape;5337;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8" name="Google Shape;5338;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9" name="Google Shape;5339;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0" name="Google Shape;5340;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1" name="Google Shape;5341;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2" name="Google Shape;5342;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3" name="Google Shape;5343;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4" name="Google Shape;5344;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5" name="Google Shape;5345;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6" name="Google Shape;5346;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7" name="Google Shape;5347;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8" name="Google Shape;5348;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9" name="Google Shape;5349;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0" name="Google Shape;5350;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1" name="Google Shape;5351;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2" name="Google Shape;5352;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3" name="Google Shape;5353;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4" name="Google Shape;5354;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5" name="Google Shape;5355;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6" name="Google Shape;5356;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7" name="Google Shape;5357;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8" name="Google Shape;5358;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9" name="Google Shape;5359;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0" name="Google Shape;5360;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1" name="Google Shape;5361;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2" name="Google Shape;5362;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3" name="Google Shape;5363;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4" name="Google Shape;5364;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5" name="Google Shape;5365;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6" name="Google Shape;5366;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7" name="Google Shape;5367;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8" name="Google Shape;5368;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9" name="Google Shape;5369;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0" name="Google Shape;5370;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1" name="Google Shape;5371;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2" name="Google Shape;5372;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3" name="Google Shape;5373;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4" name="Google Shape;5374;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5" name="Google Shape;5375;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6" name="Google Shape;5376;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7" name="Google Shape;5377;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8" name="Google Shape;5378;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9" name="Google Shape;5379;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0" name="Google Shape;5380;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1" name="Google Shape;5381;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2" name="Google Shape;5382;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3" name="Google Shape;5383;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4" name="Google Shape;5384;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5" name="Google Shape;5385;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6" name="Google Shape;5386;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7" name="Google Shape;5387;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8" name="Google Shape;5388;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9" name="Google Shape;5389;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0" name="Google Shape;5390;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1" name="Google Shape;5391;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2" name="Google Shape;5392;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393" name="Google Shape;5393;p15"/>
              <p:cNvGrpSpPr/>
              <p:nvPr/>
            </p:nvGrpSpPr>
            <p:grpSpPr>
              <a:xfrm rot="10800000">
                <a:off x="2947" y="2851"/>
                <a:ext cx="125" cy="823"/>
                <a:chOff x="1595" y="1514"/>
                <a:chExt cx="125" cy="823"/>
              </a:xfrm>
            </p:grpSpPr>
            <p:sp>
              <p:nvSpPr>
                <p:cNvPr id="5394" name="Google Shape;5394;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5" name="Google Shape;5395;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6" name="Google Shape;5396;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7" name="Google Shape;5397;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8" name="Google Shape;5398;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9" name="Google Shape;5399;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0" name="Google Shape;5400;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1" name="Google Shape;5401;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2" name="Google Shape;5402;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3" name="Google Shape;5403;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4" name="Google Shape;5404;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5" name="Google Shape;5405;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6" name="Google Shape;5406;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7" name="Google Shape;5407;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8" name="Google Shape;5408;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9" name="Google Shape;5409;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0" name="Google Shape;5410;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1" name="Google Shape;5411;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2" name="Google Shape;5412;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3" name="Google Shape;5413;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4" name="Google Shape;5414;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5" name="Google Shape;5415;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6" name="Google Shape;5416;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7" name="Google Shape;5417;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8" name="Google Shape;5418;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9" name="Google Shape;5419;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0" name="Google Shape;5420;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1" name="Google Shape;5421;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2" name="Google Shape;5422;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3" name="Google Shape;5423;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4" name="Google Shape;5424;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5" name="Google Shape;5425;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6" name="Google Shape;5426;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7" name="Google Shape;5427;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8" name="Google Shape;5428;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9" name="Google Shape;5429;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0" name="Google Shape;5430;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1" name="Google Shape;5431;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2" name="Google Shape;5432;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3" name="Google Shape;5433;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4" name="Google Shape;5434;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5" name="Google Shape;5435;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6" name="Google Shape;5436;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7" name="Google Shape;5437;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8" name="Google Shape;5438;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9" name="Google Shape;5439;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0" name="Google Shape;5440;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1" name="Google Shape;5441;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2" name="Google Shape;5442;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3" name="Google Shape;5443;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4" name="Google Shape;5444;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5" name="Google Shape;5445;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6" name="Google Shape;5446;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7" name="Google Shape;5447;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8" name="Google Shape;5448;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9" name="Google Shape;5449;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0" name="Google Shape;5450;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1" name="Google Shape;5451;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2" name="Google Shape;5452;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3" name="Google Shape;5453;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4" name="Google Shape;5454;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5" name="Google Shape;5455;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6" name="Google Shape;5456;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7" name="Google Shape;5457;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8" name="Google Shape;5458;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9" name="Google Shape;5459;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0" name="Google Shape;5460;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1" name="Google Shape;5461;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2" name="Google Shape;5462;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3" name="Google Shape;5463;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4" name="Google Shape;5464;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5" name="Google Shape;5465;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6" name="Google Shape;5466;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7" name="Google Shape;5467;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8" name="Google Shape;5468;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9" name="Google Shape;5469;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0" name="Google Shape;5470;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1" name="Google Shape;5471;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472" name="Google Shape;5472;p15"/>
              <p:cNvGrpSpPr/>
              <p:nvPr/>
            </p:nvGrpSpPr>
            <p:grpSpPr>
              <a:xfrm rot="10800000">
                <a:off x="4458" y="2851"/>
                <a:ext cx="125" cy="823"/>
                <a:chOff x="1595" y="1514"/>
                <a:chExt cx="125" cy="823"/>
              </a:xfrm>
            </p:grpSpPr>
            <p:sp>
              <p:nvSpPr>
                <p:cNvPr id="5473" name="Google Shape;5473;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4" name="Google Shape;5474;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5" name="Google Shape;5475;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6" name="Google Shape;5476;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7" name="Google Shape;5477;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8" name="Google Shape;5478;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9" name="Google Shape;5479;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0" name="Google Shape;5480;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1" name="Google Shape;5481;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2" name="Google Shape;5482;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3" name="Google Shape;5483;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4" name="Google Shape;5484;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5" name="Google Shape;5485;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6" name="Google Shape;5486;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7" name="Google Shape;5487;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8" name="Google Shape;5488;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9" name="Google Shape;5489;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0" name="Google Shape;5490;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1" name="Google Shape;5491;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2" name="Google Shape;5492;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3" name="Google Shape;5493;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4" name="Google Shape;5494;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5" name="Google Shape;5495;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6" name="Google Shape;5496;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7" name="Google Shape;5497;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8" name="Google Shape;5498;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9" name="Google Shape;5499;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0" name="Google Shape;5500;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1" name="Google Shape;5501;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2" name="Google Shape;5502;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3" name="Google Shape;5503;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4" name="Google Shape;5504;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5" name="Google Shape;5505;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6" name="Google Shape;5506;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7" name="Google Shape;5507;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8" name="Google Shape;5508;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9" name="Google Shape;5509;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0" name="Google Shape;5510;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1" name="Google Shape;5511;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2" name="Google Shape;5512;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3" name="Google Shape;5513;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4" name="Google Shape;5514;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5" name="Google Shape;5515;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6" name="Google Shape;5516;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7" name="Google Shape;5517;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8" name="Google Shape;5518;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9" name="Google Shape;5519;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0" name="Google Shape;5520;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1" name="Google Shape;5521;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2" name="Google Shape;5522;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3" name="Google Shape;5523;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4" name="Google Shape;5524;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5" name="Google Shape;5525;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6" name="Google Shape;5526;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7" name="Google Shape;5527;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8" name="Google Shape;5528;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9" name="Google Shape;5529;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0" name="Google Shape;5530;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1" name="Google Shape;5531;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2" name="Google Shape;5532;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3" name="Google Shape;5533;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4" name="Google Shape;5534;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5" name="Google Shape;5535;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6" name="Google Shape;5536;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7" name="Google Shape;5537;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8" name="Google Shape;5538;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9" name="Google Shape;5539;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0" name="Google Shape;5540;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1" name="Google Shape;5541;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2" name="Google Shape;5542;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3" name="Google Shape;5543;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4" name="Google Shape;5544;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5" name="Google Shape;5545;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6" name="Google Shape;5546;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7" name="Google Shape;5547;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8" name="Google Shape;5548;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9" name="Google Shape;5549;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0" name="Google Shape;5550;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grpSp>
      <p:sp>
        <p:nvSpPr>
          <p:cNvPr id="5551" name="Google Shape;5551;p15"/>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Plate-Girder Analogy</a:t>
            </a:r>
            <a:endParaRPr/>
          </a:p>
        </p:txBody>
      </p:sp>
      <p:sp>
        <p:nvSpPr>
          <p:cNvPr id="5552" name="Google Shape;5552;p1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15</a:t>
            </a:fld>
            <a:endParaRPr/>
          </a:p>
        </p:txBody>
      </p:sp>
    </p:spTree>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557"/>
        <p:cNvGrpSpPr/>
        <p:nvPr/>
      </p:nvGrpSpPr>
      <p:grpSpPr>
        <a:xfrm>
          <a:off x="0" y="0"/>
          <a:ext cx="0" cy="0"/>
          <a:chOff x="0" y="0"/>
          <a:chExt cx="0" cy="0"/>
        </a:xfrm>
      </p:grpSpPr>
      <p:sp>
        <p:nvSpPr>
          <p:cNvPr id="5558" name="Google Shape;5558;p16"/>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Diagonal tension in web plate</a:t>
            </a:r>
            <a:endParaRPr/>
          </a:p>
        </p:txBody>
      </p:sp>
      <p:sp>
        <p:nvSpPr>
          <p:cNvPr id="5559" name="Google Shape;5559;p1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16</a:t>
            </a:fld>
            <a:endParaRPr/>
          </a:p>
        </p:txBody>
      </p:sp>
      <p:grpSp>
        <p:nvGrpSpPr>
          <p:cNvPr id="5560" name="Google Shape;5560;p16"/>
          <p:cNvGrpSpPr/>
          <p:nvPr/>
        </p:nvGrpSpPr>
        <p:grpSpPr>
          <a:xfrm>
            <a:off x="2279576" y="1565746"/>
            <a:ext cx="8088527" cy="4065588"/>
            <a:chOff x="314566" y="2068512"/>
            <a:chExt cx="8088527" cy="4065588"/>
          </a:xfrm>
        </p:grpSpPr>
        <p:sp>
          <p:nvSpPr>
            <p:cNvPr id="5561" name="Google Shape;5561;p16"/>
            <p:cNvSpPr/>
            <p:nvPr/>
          </p:nvSpPr>
          <p:spPr>
            <a:xfrm rot="5400000">
              <a:off x="2159001" y="2640012"/>
              <a:ext cx="3217862" cy="3706813"/>
            </a:xfrm>
            <a:prstGeom prst="rect">
              <a:avLst/>
            </a:prstGeom>
            <a:gradFill>
              <a:gsLst>
                <a:gs pos="0">
                  <a:srgbClr val="B2B2B2"/>
                </a:gs>
                <a:gs pos="100000">
                  <a:srgbClr val="808080"/>
                </a:gs>
              </a:gsLst>
              <a:path path="circle">
                <a:fillToRect l="50000" t="50000" r="50000" b="50000"/>
              </a:path>
              <a:tileRect/>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562" name="Google Shape;5562;p16"/>
            <p:cNvSpPr/>
            <p:nvPr/>
          </p:nvSpPr>
          <p:spPr>
            <a:xfrm>
              <a:off x="2362200" y="3344863"/>
              <a:ext cx="817563" cy="579437"/>
            </a:xfrm>
            <a:custGeom>
              <a:avLst/>
              <a:gdLst/>
              <a:ahLst/>
              <a:cxnLst/>
              <a:rect l="l" t="t" r="r" b="b"/>
              <a:pathLst>
                <a:path w="515" h="365" extrusionOk="0">
                  <a:moveTo>
                    <a:pt x="0" y="365"/>
                  </a:moveTo>
                  <a:lnTo>
                    <a:pt x="0" y="0"/>
                  </a:lnTo>
                  <a:lnTo>
                    <a:pt x="515" y="0"/>
                  </a:lnTo>
                  <a:lnTo>
                    <a:pt x="0" y="36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3" name="Google Shape;5563;p16"/>
            <p:cNvSpPr/>
            <p:nvPr/>
          </p:nvSpPr>
          <p:spPr>
            <a:xfrm>
              <a:off x="2362200" y="3344863"/>
              <a:ext cx="1635125" cy="1162050"/>
            </a:xfrm>
            <a:custGeom>
              <a:avLst/>
              <a:gdLst/>
              <a:ahLst/>
              <a:cxnLst/>
              <a:rect l="l" t="t" r="r" b="b"/>
              <a:pathLst>
                <a:path w="1030" h="732" extrusionOk="0">
                  <a:moveTo>
                    <a:pt x="0" y="732"/>
                  </a:moveTo>
                  <a:lnTo>
                    <a:pt x="0" y="367"/>
                  </a:lnTo>
                  <a:lnTo>
                    <a:pt x="519" y="0"/>
                  </a:lnTo>
                  <a:lnTo>
                    <a:pt x="1030" y="0"/>
                  </a:lnTo>
                  <a:lnTo>
                    <a:pt x="0" y="732"/>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4" name="Google Shape;5564;p16"/>
            <p:cNvSpPr/>
            <p:nvPr/>
          </p:nvSpPr>
          <p:spPr>
            <a:xfrm>
              <a:off x="2362200" y="3344863"/>
              <a:ext cx="2452688" cy="1744662"/>
            </a:xfrm>
            <a:custGeom>
              <a:avLst/>
              <a:gdLst/>
              <a:ahLst/>
              <a:cxnLst/>
              <a:rect l="l" t="t" r="r" b="b"/>
              <a:pathLst>
                <a:path w="1545" h="1099" extrusionOk="0">
                  <a:moveTo>
                    <a:pt x="0" y="1099"/>
                  </a:moveTo>
                  <a:lnTo>
                    <a:pt x="0" y="734"/>
                  </a:lnTo>
                  <a:lnTo>
                    <a:pt x="1030" y="0"/>
                  </a:lnTo>
                  <a:lnTo>
                    <a:pt x="1545" y="0"/>
                  </a:lnTo>
                  <a:lnTo>
                    <a:pt x="0" y="1099"/>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5" name="Google Shape;5565;p16"/>
            <p:cNvSpPr/>
            <p:nvPr/>
          </p:nvSpPr>
          <p:spPr>
            <a:xfrm>
              <a:off x="2365375" y="3344863"/>
              <a:ext cx="3268663" cy="2325687"/>
            </a:xfrm>
            <a:custGeom>
              <a:avLst/>
              <a:gdLst/>
              <a:ahLst/>
              <a:cxnLst/>
              <a:rect l="l" t="t" r="r" b="b"/>
              <a:pathLst>
                <a:path w="2059" h="1465" extrusionOk="0">
                  <a:moveTo>
                    <a:pt x="0" y="1465"/>
                  </a:moveTo>
                  <a:lnTo>
                    <a:pt x="0" y="1101"/>
                  </a:lnTo>
                  <a:lnTo>
                    <a:pt x="1541" y="0"/>
                  </a:lnTo>
                  <a:lnTo>
                    <a:pt x="2059" y="0"/>
                  </a:lnTo>
                  <a:lnTo>
                    <a:pt x="0" y="146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6" name="Google Shape;5566;p16"/>
            <p:cNvSpPr/>
            <p:nvPr/>
          </p:nvSpPr>
          <p:spPr>
            <a:xfrm>
              <a:off x="2365375" y="3351213"/>
              <a:ext cx="3535363" cy="2319337"/>
            </a:xfrm>
            <a:custGeom>
              <a:avLst/>
              <a:gdLst/>
              <a:ahLst/>
              <a:cxnLst/>
              <a:rect l="l" t="t" r="r" b="b"/>
              <a:pathLst>
                <a:path w="2227" h="1461" extrusionOk="0">
                  <a:moveTo>
                    <a:pt x="0" y="1461"/>
                  </a:moveTo>
                  <a:lnTo>
                    <a:pt x="2059" y="0"/>
                  </a:lnTo>
                  <a:lnTo>
                    <a:pt x="2227" y="238"/>
                  </a:lnTo>
                  <a:lnTo>
                    <a:pt x="513" y="1461"/>
                  </a:lnTo>
                  <a:lnTo>
                    <a:pt x="0" y="1461"/>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7" name="Google Shape;5567;p16"/>
            <p:cNvSpPr/>
            <p:nvPr/>
          </p:nvSpPr>
          <p:spPr>
            <a:xfrm>
              <a:off x="3186113" y="3924300"/>
              <a:ext cx="2717800" cy="1746250"/>
            </a:xfrm>
            <a:custGeom>
              <a:avLst/>
              <a:gdLst/>
              <a:ahLst/>
              <a:cxnLst/>
              <a:rect l="l" t="t" r="r" b="b"/>
              <a:pathLst>
                <a:path w="1712" h="1100" extrusionOk="0">
                  <a:moveTo>
                    <a:pt x="0" y="1100"/>
                  </a:moveTo>
                  <a:lnTo>
                    <a:pt x="1538" y="0"/>
                  </a:lnTo>
                  <a:lnTo>
                    <a:pt x="1712" y="241"/>
                  </a:lnTo>
                  <a:lnTo>
                    <a:pt x="513" y="1100"/>
                  </a:lnTo>
                  <a:lnTo>
                    <a:pt x="0" y="110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8" name="Google Shape;5568;p16"/>
            <p:cNvSpPr/>
            <p:nvPr/>
          </p:nvSpPr>
          <p:spPr>
            <a:xfrm>
              <a:off x="4000500" y="4503738"/>
              <a:ext cx="1903413" cy="1166812"/>
            </a:xfrm>
            <a:custGeom>
              <a:avLst/>
              <a:gdLst/>
              <a:ahLst/>
              <a:cxnLst/>
              <a:rect l="l" t="t" r="r" b="b"/>
              <a:pathLst>
                <a:path w="1199" h="735" extrusionOk="0">
                  <a:moveTo>
                    <a:pt x="516" y="735"/>
                  </a:moveTo>
                  <a:lnTo>
                    <a:pt x="0" y="735"/>
                  </a:lnTo>
                  <a:lnTo>
                    <a:pt x="1029" y="0"/>
                  </a:lnTo>
                  <a:lnTo>
                    <a:pt x="1199" y="243"/>
                  </a:lnTo>
                  <a:lnTo>
                    <a:pt x="516" y="73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9" name="Google Shape;5569;p16"/>
            <p:cNvSpPr/>
            <p:nvPr/>
          </p:nvSpPr>
          <p:spPr>
            <a:xfrm>
              <a:off x="4814888" y="5087938"/>
              <a:ext cx="1095375" cy="582612"/>
            </a:xfrm>
            <a:custGeom>
              <a:avLst/>
              <a:gdLst/>
              <a:ahLst/>
              <a:cxnLst/>
              <a:rect l="l" t="t" r="r" b="b"/>
              <a:pathLst>
                <a:path w="690" h="367" extrusionOk="0">
                  <a:moveTo>
                    <a:pt x="0" y="367"/>
                  </a:moveTo>
                  <a:lnTo>
                    <a:pt x="512" y="0"/>
                  </a:lnTo>
                  <a:lnTo>
                    <a:pt x="690" y="242"/>
                  </a:lnTo>
                  <a:lnTo>
                    <a:pt x="516" y="367"/>
                  </a:lnTo>
                  <a:lnTo>
                    <a:pt x="0" y="367"/>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0" name="Google Shape;5570;p16"/>
            <p:cNvSpPr/>
            <p:nvPr/>
          </p:nvSpPr>
          <p:spPr>
            <a:xfrm>
              <a:off x="189706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1" name="Google Shape;5571;p16"/>
            <p:cNvSpPr/>
            <p:nvPr/>
          </p:nvSpPr>
          <p:spPr>
            <a:xfrm>
              <a:off x="194151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2" name="Google Shape;5572;p16"/>
            <p:cNvSpPr/>
            <p:nvPr/>
          </p:nvSpPr>
          <p:spPr>
            <a:xfrm>
              <a:off x="231616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3" name="Google Shape;5573;p16"/>
            <p:cNvSpPr/>
            <p:nvPr/>
          </p:nvSpPr>
          <p:spPr>
            <a:xfrm>
              <a:off x="2362200"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4" name="Google Shape;5574;p16"/>
            <p:cNvSpPr/>
            <p:nvPr/>
          </p:nvSpPr>
          <p:spPr>
            <a:xfrm>
              <a:off x="1897063" y="2881313"/>
              <a:ext cx="465137" cy="1587"/>
            </a:xfrm>
            <a:custGeom>
              <a:avLst/>
              <a:gdLst/>
              <a:ahLst/>
              <a:cxnLst/>
              <a:rect l="l" t="t" r="r" b="b"/>
              <a:pathLst>
                <a:path w="293" h="1587" extrusionOk="0">
                  <a:moveTo>
                    <a:pt x="0" y="0"/>
                  </a:moveTo>
                  <a:lnTo>
                    <a:pt x="293"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5" name="Google Shape;5575;p16"/>
            <p:cNvSpPr/>
            <p:nvPr/>
          </p:nvSpPr>
          <p:spPr>
            <a:xfrm>
              <a:off x="2362200" y="288131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6" name="Google Shape;5576;p16"/>
            <p:cNvSpPr/>
            <p:nvPr/>
          </p:nvSpPr>
          <p:spPr>
            <a:xfrm>
              <a:off x="2362200" y="292576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7" name="Google Shape;5577;p16"/>
            <p:cNvSpPr/>
            <p:nvPr/>
          </p:nvSpPr>
          <p:spPr>
            <a:xfrm>
              <a:off x="2362200" y="330200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8" name="Google Shape;5578;p16"/>
            <p:cNvSpPr/>
            <p:nvPr/>
          </p:nvSpPr>
          <p:spPr>
            <a:xfrm>
              <a:off x="2362200" y="334486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9" name="Google Shape;5579;p16"/>
            <p:cNvSpPr/>
            <p:nvPr/>
          </p:nvSpPr>
          <p:spPr>
            <a:xfrm>
              <a:off x="2362200" y="613251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0" name="Google Shape;5580;p16"/>
            <p:cNvSpPr/>
            <p:nvPr/>
          </p:nvSpPr>
          <p:spPr>
            <a:xfrm>
              <a:off x="2362200" y="608965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1" name="Google Shape;5581;p16"/>
            <p:cNvSpPr/>
            <p:nvPr/>
          </p:nvSpPr>
          <p:spPr>
            <a:xfrm>
              <a:off x="2362200" y="5716588"/>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2" name="Google Shape;5582;p16"/>
            <p:cNvSpPr/>
            <p:nvPr/>
          </p:nvSpPr>
          <p:spPr>
            <a:xfrm>
              <a:off x="2362200" y="567055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3" name="Google Shape;5583;p16"/>
            <p:cNvSpPr/>
            <p:nvPr/>
          </p:nvSpPr>
          <p:spPr>
            <a:xfrm>
              <a:off x="1897063" y="6132513"/>
              <a:ext cx="465137" cy="1587"/>
            </a:xfrm>
            <a:custGeom>
              <a:avLst/>
              <a:gdLst/>
              <a:ahLst/>
              <a:cxnLst/>
              <a:rect l="l" t="t" r="r" b="b"/>
              <a:pathLst>
                <a:path w="293" h="1587" extrusionOk="0">
                  <a:moveTo>
                    <a:pt x="293" y="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4" name="Google Shape;5584;p16"/>
            <p:cNvSpPr/>
            <p:nvPr/>
          </p:nvSpPr>
          <p:spPr>
            <a:xfrm>
              <a:off x="2362200" y="3344863"/>
              <a:ext cx="3271838" cy="2325687"/>
            </a:xfrm>
            <a:custGeom>
              <a:avLst/>
              <a:gdLst/>
              <a:ahLst/>
              <a:cxnLst/>
              <a:rect l="l" t="t" r="r" b="b"/>
              <a:pathLst>
                <a:path w="2061" h="1465" extrusionOk="0">
                  <a:moveTo>
                    <a:pt x="0" y="1465"/>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5" name="Google Shape;5585;p16"/>
            <p:cNvSpPr/>
            <p:nvPr/>
          </p:nvSpPr>
          <p:spPr>
            <a:xfrm>
              <a:off x="2362200" y="3344863"/>
              <a:ext cx="2452688" cy="1743075"/>
            </a:xfrm>
            <a:custGeom>
              <a:avLst/>
              <a:gdLst/>
              <a:ahLst/>
              <a:cxnLst/>
              <a:rect l="l" t="t" r="r" b="b"/>
              <a:pathLst>
                <a:path w="1545" h="1098" extrusionOk="0">
                  <a:moveTo>
                    <a:pt x="0" y="1098"/>
                  </a:moveTo>
                  <a:lnTo>
                    <a:pt x="1545"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6" name="Google Shape;5586;p16"/>
            <p:cNvSpPr/>
            <p:nvPr/>
          </p:nvSpPr>
          <p:spPr>
            <a:xfrm>
              <a:off x="2362200" y="3344863"/>
              <a:ext cx="1635125" cy="1162050"/>
            </a:xfrm>
            <a:custGeom>
              <a:avLst/>
              <a:gdLst/>
              <a:ahLst/>
              <a:cxnLst/>
              <a:rect l="l" t="t" r="r" b="b"/>
              <a:pathLst>
                <a:path w="1030" h="732" extrusionOk="0">
                  <a:moveTo>
                    <a:pt x="0" y="732"/>
                  </a:moveTo>
                  <a:lnTo>
                    <a:pt x="103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7" name="Google Shape;5587;p16"/>
            <p:cNvSpPr/>
            <p:nvPr/>
          </p:nvSpPr>
          <p:spPr>
            <a:xfrm>
              <a:off x="2362200" y="3344863"/>
              <a:ext cx="817563" cy="579437"/>
            </a:xfrm>
            <a:custGeom>
              <a:avLst/>
              <a:gdLst/>
              <a:ahLst/>
              <a:cxnLst/>
              <a:rect l="l" t="t" r="r" b="b"/>
              <a:pathLst>
                <a:path w="515" h="365" extrusionOk="0">
                  <a:moveTo>
                    <a:pt x="0" y="365"/>
                  </a:moveTo>
                  <a:lnTo>
                    <a:pt x="515"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8" name="Google Shape;5588;p16"/>
            <p:cNvSpPr/>
            <p:nvPr/>
          </p:nvSpPr>
          <p:spPr>
            <a:xfrm>
              <a:off x="3179763" y="3729038"/>
              <a:ext cx="2727325" cy="1941512"/>
            </a:xfrm>
            <a:custGeom>
              <a:avLst/>
              <a:gdLst/>
              <a:ahLst/>
              <a:cxnLst/>
              <a:rect l="l" t="t" r="r" b="b"/>
              <a:pathLst>
                <a:path w="1718" h="1223" extrusionOk="0">
                  <a:moveTo>
                    <a:pt x="0" y="1223"/>
                  </a:moveTo>
                  <a:lnTo>
                    <a:pt x="1718"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9" name="Google Shape;5589;p16"/>
            <p:cNvSpPr/>
            <p:nvPr/>
          </p:nvSpPr>
          <p:spPr>
            <a:xfrm>
              <a:off x="3997325" y="4310063"/>
              <a:ext cx="1909763" cy="1360487"/>
            </a:xfrm>
            <a:custGeom>
              <a:avLst/>
              <a:gdLst/>
              <a:ahLst/>
              <a:cxnLst/>
              <a:rect l="l" t="t" r="r" b="b"/>
              <a:pathLst>
                <a:path w="1203" h="857" extrusionOk="0">
                  <a:moveTo>
                    <a:pt x="0" y="857"/>
                  </a:moveTo>
                  <a:lnTo>
                    <a:pt x="1203"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0" name="Google Shape;5590;p16"/>
            <p:cNvSpPr/>
            <p:nvPr/>
          </p:nvSpPr>
          <p:spPr>
            <a:xfrm>
              <a:off x="4814888" y="4892675"/>
              <a:ext cx="1092200" cy="777875"/>
            </a:xfrm>
            <a:custGeom>
              <a:avLst/>
              <a:gdLst/>
              <a:ahLst/>
              <a:cxnLst/>
              <a:rect l="l" t="t" r="r" b="b"/>
              <a:pathLst>
                <a:path w="688" h="490" extrusionOk="0">
                  <a:moveTo>
                    <a:pt x="0" y="490"/>
                  </a:moveTo>
                  <a:lnTo>
                    <a:pt x="688"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1" name="Google Shape;5591;p16"/>
            <p:cNvSpPr/>
            <p:nvPr/>
          </p:nvSpPr>
          <p:spPr>
            <a:xfrm>
              <a:off x="5630863" y="5472113"/>
              <a:ext cx="276225" cy="198437"/>
            </a:xfrm>
            <a:custGeom>
              <a:avLst/>
              <a:gdLst/>
              <a:ahLst/>
              <a:cxnLst/>
              <a:rect l="l" t="t" r="r" b="b"/>
              <a:pathLst>
                <a:path w="174" h="125" extrusionOk="0">
                  <a:moveTo>
                    <a:pt x="0" y="125"/>
                  </a:moveTo>
                  <a:lnTo>
                    <a:pt x="174"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2" name="Google Shape;5592;p16"/>
            <p:cNvSpPr/>
            <p:nvPr/>
          </p:nvSpPr>
          <p:spPr>
            <a:xfrm>
              <a:off x="5835650" y="3633788"/>
              <a:ext cx="71438" cy="95250"/>
            </a:xfrm>
            <a:custGeom>
              <a:avLst/>
              <a:gdLst/>
              <a:ahLst/>
              <a:cxnLst/>
              <a:rect l="l" t="t" r="r" b="b"/>
              <a:pathLst>
                <a:path w="45" h="60" extrusionOk="0">
                  <a:moveTo>
                    <a:pt x="45" y="60"/>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3" name="Google Shape;5593;p16"/>
            <p:cNvSpPr/>
            <p:nvPr/>
          </p:nvSpPr>
          <p:spPr>
            <a:xfrm>
              <a:off x="5772150" y="3536950"/>
              <a:ext cx="63500" cy="96838"/>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4" name="Google Shape;5594;p16"/>
            <p:cNvSpPr/>
            <p:nvPr/>
          </p:nvSpPr>
          <p:spPr>
            <a:xfrm>
              <a:off x="5702300" y="3441700"/>
              <a:ext cx="69850" cy="95250"/>
            </a:xfrm>
            <a:custGeom>
              <a:avLst/>
              <a:gdLst/>
              <a:ahLst/>
              <a:cxnLst/>
              <a:rect l="l" t="t" r="r" b="b"/>
              <a:pathLst>
                <a:path w="44" h="60" extrusionOk="0">
                  <a:moveTo>
                    <a:pt x="44"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5" name="Google Shape;5595;p16"/>
            <p:cNvSpPr/>
            <p:nvPr/>
          </p:nvSpPr>
          <p:spPr>
            <a:xfrm>
              <a:off x="5630863" y="3344863"/>
              <a:ext cx="71437" cy="96837"/>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6" name="Google Shape;5596;p16"/>
            <p:cNvSpPr/>
            <p:nvPr/>
          </p:nvSpPr>
          <p:spPr>
            <a:xfrm>
              <a:off x="5630863" y="3924300"/>
              <a:ext cx="71437" cy="96838"/>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7" name="Google Shape;5597;p16"/>
            <p:cNvSpPr/>
            <p:nvPr/>
          </p:nvSpPr>
          <p:spPr>
            <a:xfrm>
              <a:off x="5702300" y="4021138"/>
              <a:ext cx="69850" cy="98425"/>
            </a:xfrm>
            <a:custGeom>
              <a:avLst/>
              <a:gdLst/>
              <a:ahLst/>
              <a:cxnLst/>
              <a:rect l="l" t="t" r="r" b="b"/>
              <a:pathLst>
                <a:path w="44" h="62" extrusionOk="0">
                  <a:moveTo>
                    <a:pt x="44" y="62"/>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8" name="Google Shape;5598;p16"/>
            <p:cNvSpPr/>
            <p:nvPr/>
          </p:nvSpPr>
          <p:spPr>
            <a:xfrm>
              <a:off x="5772150" y="4119563"/>
              <a:ext cx="63500" cy="96837"/>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9" name="Google Shape;5599;p16"/>
            <p:cNvSpPr/>
            <p:nvPr/>
          </p:nvSpPr>
          <p:spPr>
            <a:xfrm>
              <a:off x="5835650" y="4216400"/>
              <a:ext cx="71438" cy="93663"/>
            </a:xfrm>
            <a:custGeom>
              <a:avLst/>
              <a:gdLst/>
              <a:ahLst/>
              <a:cxnLst/>
              <a:rect l="l" t="t" r="r" b="b"/>
              <a:pathLst>
                <a:path w="45" h="59" extrusionOk="0">
                  <a:moveTo>
                    <a:pt x="45" y="59"/>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0" name="Google Shape;5600;p16"/>
            <p:cNvSpPr/>
            <p:nvPr/>
          </p:nvSpPr>
          <p:spPr>
            <a:xfrm>
              <a:off x="5630863" y="4506913"/>
              <a:ext cx="71437" cy="96837"/>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1" name="Google Shape;5601;p16"/>
            <p:cNvSpPr/>
            <p:nvPr/>
          </p:nvSpPr>
          <p:spPr>
            <a:xfrm>
              <a:off x="5702300" y="4603750"/>
              <a:ext cx="69850" cy="95250"/>
            </a:xfrm>
            <a:custGeom>
              <a:avLst/>
              <a:gdLst/>
              <a:ahLst/>
              <a:cxnLst/>
              <a:rect l="l" t="t" r="r" b="b"/>
              <a:pathLst>
                <a:path w="44" h="60" extrusionOk="0">
                  <a:moveTo>
                    <a:pt x="44"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2" name="Google Shape;5602;p16"/>
            <p:cNvSpPr/>
            <p:nvPr/>
          </p:nvSpPr>
          <p:spPr>
            <a:xfrm>
              <a:off x="5772150" y="4699000"/>
              <a:ext cx="63500" cy="96838"/>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3" name="Google Shape;5603;p16"/>
            <p:cNvSpPr/>
            <p:nvPr/>
          </p:nvSpPr>
          <p:spPr>
            <a:xfrm>
              <a:off x="5835650" y="4795838"/>
              <a:ext cx="71438" cy="96837"/>
            </a:xfrm>
            <a:custGeom>
              <a:avLst/>
              <a:gdLst/>
              <a:ahLst/>
              <a:cxnLst/>
              <a:rect l="l" t="t" r="r" b="b"/>
              <a:pathLst>
                <a:path w="45" h="61" extrusionOk="0">
                  <a:moveTo>
                    <a:pt x="45" y="61"/>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4" name="Google Shape;5604;p16"/>
            <p:cNvSpPr/>
            <p:nvPr/>
          </p:nvSpPr>
          <p:spPr>
            <a:xfrm>
              <a:off x="5630863" y="5087938"/>
              <a:ext cx="71437" cy="95250"/>
            </a:xfrm>
            <a:custGeom>
              <a:avLst/>
              <a:gdLst/>
              <a:ahLst/>
              <a:cxnLst/>
              <a:rect l="l" t="t" r="r" b="b"/>
              <a:pathLst>
                <a:path w="45" h="60" extrusionOk="0">
                  <a:moveTo>
                    <a:pt x="45"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5" name="Google Shape;5605;p16"/>
            <p:cNvSpPr/>
            <p:nvPr/>
          </p:nvSpPr>
          <p:spPr>
            <a:xfrm>
              <a:off x="5702300" y="5183188"/>
              <a:ext cx="69850" cy="98425"/>
            </a:xfrm>
            <a:custGeom>
              <a:avLst/>
              <a:gdLst/>
              <a:ahLst/>
              <a:cxnLst/>
              <a:rect l="l" t="t" r="r" b="b"/>
              <a:pathLst>
                <a:path w="44" h="62" extrusionOk="0">
                  <a:moveTo>
                    <a:pt x="44" y="62"/>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6" name="Google Shape;5606;p16"/>
            <p:cNvSpPr/>
            <p:nvPr/>
          </p:nvSpPr>
          <p:spPr>
            <a:xfrm>
              <a:off x="5772150" y="5281613"/>
              <a:ext cx="63500" cy="93662"/>
            </a:xfrm>
            <a:custGeom>
              <a:avLst/>
              <a:gdLst/>
              <a:ahLst/>
              <a:cxnLst/>
              <a:rect l="l" t="t" r="r" b="b"/>
              <a:pathLst>
                <a:path w="40" h="59" extrusionOk="0">
                  <a:moveTo>
                    <a:pt x="40" y="59"/>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7" name="Google Shape;5607;p16"/>
            <p:cNvSpPr/>
            <p:nvPr/>
          </p:nvSpPr>
          <p:spPr>
            <a:xfrm>
              <a:off x="5835650" y="5375275"/>
              <a:ext cx="71438" cy="96838"/>
            </a:xfrm>
            <a:custGeom>
              <a:avLst/>
              <a:gdLst/>
              <a:ahLst/>
              <a:cxnLst/>
              <a:rect l="l" t="t" r="r" b="b"/>
              <a:pathLst>
                <a:path w="45" h="61" extrusionOk="0">
                  <a:moveTo>
                    <a:pt x="45" y="61"/>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8" name="Google Shape;5608;p16"/>
            <p:cNvSpPr/>
            <p:nvPr/>
          </p:nvSpPr>
          <p:spPr>
            <a:xfrm>
              <a:off x="5692775" y="3302000"/>
              <a:ext cx="204788" cy="150813"/>
            </a:xfrm>
            <a:custGeom>
              <a:avLst/>
              <a:gdLst/>
              <a:ahLst/>
              <a:cxnLst/>
              <a:rect l="l" t="t" r="r" b="b"/>
              <a:pathLst>
                <a:path w="129" h="95" extrusionOk="0">
                  <a:moveTo>
                    <a:pt x="0" y="82"/>
                  </a:moveTo>
                  <a:lnTo>
                    <a:pt x="89" y="20"/>
                  </a:lnTo>
                  <a:lnTo>
                    <a:pt x="96" y="33"/>
                  </a:lnTo>
                  <a:lnTo>
                    <a:pt x="9" y="95"/>
                  </a:lnTo>
                  <a:lnTo>
                    <a:pt x="0" y="82"/>
                  </a:lnTo>
                  <a:close/>
                  <a:moveTo>
                    <a:pt x="63" y="11"/>
                  </a:moveTo>
                  <a:lnTo>
                    <a:pt x="129" y="0"/>
                  </a:lnTo>
                  <a:lnTo>
                    <a:pt x="98" y="60"/>
                  </a:lnTo>
                  <a:lnTo>
                    <a:pt x="63"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9" name="Google Shape;5609;p16"/>
            <p:cNvSpPr/>
            <p:nvPr/>
          </p:nvSpPr>
          <p:spPr>
            <a:xfrm>
              <a:off x="5762625" y="3397250"/>
              <a:ext cx="204788" cy="149225"/>
            </a:xfrm>
            <a:custGeom>
              <a:avLst/>
              <a:gdLst/>
              <a:ahLst/>
              <a:cxnLst/>
              <a:rect l="l" t="t" r="r" b="b"/>
              <a:pathLst>
                <a:path w="129" h="94" extrusionOk="0">
                  <a:moveTo>
                    <a:pt x="0" y="81"/>
                  </a:moveTo>
                  <a:lnTo>
                    <a:pt x="87" y="20"/>
                  </a:lnTo>
                  <a:lnTo>
                    <a:pt x="96" y="33"/>
                  </a:lnTo>
                  <a:lnTo>
                    <a:pt x="9" y="94"/>
                  </a:lnTo>
                  <a:lnTo>
                    <a:pt x="0" y="81"/>
                  </a:lnTo>
                  <a:close/>
                  <a:moveTo>
                    <a:pt x="61" y="9"/>
                  </a:moveTo>
                  <a:lnTo>
                    <a:pt x="129" y="0"/>
                  </a:lnTo>
                  <a:lnTo>
                    <a:pt x="98" y="61"/>
                  </a:lnTo>
                  <a:lnTo>
                    <a:pt x="61"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0" name="Google Shape;5610;p16"/>
            <p:cNvSpPr/>
            <p:nvPr/>
          </p:nvSpPr>
          <p:spPr>
            <a:xfrm>
              <a:off x="5830888" y="3490913"/>
              <a:ext cx="207962" cy="153987"/>
            </a:xfrm>
            <a:custGeom>
              <a:avLst/>
              <a:gdLst/>
              <a:ahLst/>
              <a:cxnLst/>
              <a:rect l="l" t="t" r="r" b="b"/>
              <a:pathLst>
                <a:path w="131" h="97" extrusionOk="0">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1" name="Google Shape;5611;p16"/>
            <p:cNvSpPr/>
            <p:nvPr/>
          </p:nvSpPr>
          <p:spPr>
            <a:xfrm>
              <a:off x="5692775" y="3884613"/>
              <a:ext cx="204788" cy="147637"/>
            </a:xfrm>
            <a:custGeom>
              <a:avLst/>
              <a:gdLst/>
              <a:ahLst/>
              <a:cxnLst/>
              <a:rect l="l" t="t" r="r" b="b"/>
              <a:pathLst>
                <a:path w="129" h="93" extrusionOk="0">
                  <a:moveTo>
                    <a:pt x="0" y="80"/>
                  </a:moveTo>
                  <a:lnTo>
                    <a:pt x="87" y="20"/>
                  </a:lnTo>
                  <a:lnTo>
                    <a:pt x="96" y="31"/>
                  </a:lnTo>
                  <a:lnTo>
                    <a:pt x="9" y="93"/>
                  </a:lnTo>
                  <a:lnTo>
                    <a:pt x="0" y="80"/>
                  </a:lnTo>
                  <a:close/>
                  <a:moveTo>
                    <a:pt x="61" y="9"/>
                  </a:moveTo>
                  <a:lnTo>
                    <a:pt x="129" y="0"/>
                  </a:lnTo>
                  <a:lnTo>
                    <a:pt x="98" y="58"/>
                  </a:lnTo>
                  <a:lnTo>
                    <a:pt x="61"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2" name="Google Shape;5612;p16"/>
            <p:cNvSpPr/>
            <p:nvPr/>
          </p:nvSpPr>
          <p:spPr>
            <a:xfrm>
              <a:off x="5762625" y="3976688"/>
              <a:ext cx="204788" cy="152400"/>
            </a:xfrm>
            <a:custGeom>
              <a:avLst/>
              <a:gdLst/>
              <a:ahLst/>
              <a:cxnLst/>
              <a:rect l="l" t="t" r="r" b="b"/>
              <a:pathLst>
                <a:path w="129" h="96" extrusionOk="0">
                  <a:moveTo>
                    <a:pt x="0" y="83"/>
                  </a:moveTo>
                  <a:lnTo>
                    <a:pt x="89" y="21"/>
                  </a:lnTo>
                  <a:lnTo>
                    <a:pt x="96" y="33"/>
                  </a:lnTo>
                  <a:lnTo>
                    <a:pt x="9" y="96"/>
                  </a:lnTo>
                  <a:lnTo>
                    <a:pt x="0" y="83"/>
                  </a:lnTo>
                  <a:close/>
                  <a:moveTo>
                    <a:pt x="61" y="11"/>
                  </a:moveTo>
                  <a:lnTo>
                    <a:pt x="129" y="0"/>
                  </a:lnTo>
                  <a:lnTo>
                    <a:pt x="98" y="61"/>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3" name="Google Shape;5613;p16"/>
            <p:cNvSpPr/>
            <p:nvPr/>
          </p:nvSpPr>
          <p:spPr>
            <a:xfrm>
              <a:off x="5830888" y="4073525"/>
              <a:ext cx="207962" cy="153988"/>
            </a:xfrm>
            <a:custGeom>
              <a:avLst/>
              <a:gdLst/>
              <a:ahLst/>
              <a:cxnLst/>
              <a:rect l="l" t="t" r="r" b="b"/>
              <a:pathLst>
                <a:path w="131" h="97" extrusionOk="0">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4" name="Google Shape;5614;p16"/>
            <p:cNvSpPr/>
            <p:nvPr/>
          </p:nvSpPr>
          <p:spPr>
            <a:xfrm>
              <a:off x="5692775" y="4460875"/>
              <a:ext cx="204788" cy="153988"/>
            </a:xfrm>
            <a:custGeom>
              <a:avLst/>
              <a:gdLst/>
              <a:ahLst/>
              <a:cxnLst/>
              <a:rect l="l" t="t" r="r" b="b"/>
              <a:pathLst>
                <a:path w="129" h="97" extrusionOk="0">
                  <a:moveTo>
                    <a:pt x="0" y="84"/>
                  </a:moveTo>
                  <a:lnTo>
                    <a:pt x="89" y="22"/>
                  </a:lnTo>
                  <a:lnTo>
                    <a:pt x="96" y="33"/>
                  </a:lnTo>
                  <a:lnTo>
                    <a:pt x="9" y="97"/>
                  </a:lnTo>
                  <a:lnTo>
                    <a:pt x="0" y="84"/>
                  </a:lnTo>
                  <a:close/>
                  <a:moveTo>
                    <a:pt x="63" y="11"/>
                  </a:moveTo>
                  <a:lnTo>
                    <a:pt x="129" y="0"/>
                  </a:lnTo>
                  <a:lnTo>
                    <a:pt x="98" y="62"/>
                  </a:lnTo>
                  <a:lnTo>
                    <a:pt x="63"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5" name="Google Shape;5615;p16"/>
            <p:cNvSpPr/>
            <p:nvPr/>
          </p:nvSpPr>
          <p:spPr>
            <a:xfrm>
              <a:off x="5762625" y="4559300"/>
              <a:ext cx="204788" cy="149225"/>
            </a:xfrm>
            <a:custGeom>
              <a:avLst/>
              <a:gdLst/>
              <a:ahLst/>
              <a:cxnLst/>
              <a:rect l="l" t="t" r="r" b="b"/>
              <a:pathLst>
                <a:path w="129" h="94" extrusionOk="0">
                  <a:moveTo>
                    <a:pt x="0" y="81"/>
                  </a:moveTo>
                  <a:lnTo>
                    <a:pt x="87" y="21"/>
                  </a:lnTo>
                  <a:lnTo>
                    <a:pt x="96" y="33"/>
                  </a:lnTo>
                  <a:lnTo>
                    <a:pt x="9" y="94"/>
                  </a:lnTo>
                  <a:lnTo>
                    <a:pt x="0" y="81"/>
                  </a:lnTo>
                  <a:close/>
                  <a:moveTo>
                    <a:pt x="61" y="10"/>
                  </a:moveTo>
                  <a:lnTo>
                    <a:pt x="129" y="0"/>
                  </a:lnTo>
                  <a:lnTo>
                    <a:pt x="98" y="61"/>
                  </a:lnTo>
                  <a:lnTo>
                    <a:pt x="61" y="10"/>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6" name="Google Shape;5616;p16"/>
            <p:cNvSpPr/>
            <p:nvPr/>
          </p:nvSpPr>
          <p:spPr>
            <a:xfrm>
              <a:off x="5830888" y="4656138"/>
              <a:ext cx="207962" cy="149225"/>
            </a:xfrm>
            <a:custGeom>
              <a:avLst/>
              <a:gdLst/>
              <a:ahLst/>
              <a:cxnLst/>
              <a:rect l="l" t="t" r="r" b="b"/>
              <a:pathLst>
                <a:path w="131" h="94" extrusionOk="0">
                  <a:moveTo>
                    <a:pt x="0" y="82"/>
                  </a:moveTo>
                  <a:lnTo>
                    <a:pt x="88" y="20"/>
                  </a:lnTo>
                  <a:lnTo>
                    <a:pt x="97" y="33"/>
                  </a:lnTo>
                  <a:lnTo>
                    <a:pt x="9" y="94"/>
                  </a:lnTo>
                  <a:lnTo>
                    <a:pt x="0" y="82"/>
                  </a:lnTo>
                  <a:close/>
                  <a:moveTo>
                    <a:pt x="62" y="11"/>
                  </a:moveTo>
                  <a:lnTo>
                    <a:pt x="131" y="0"/>
                  </a:lnTo>
                  <a:lnTo>
                    <a:pt x="97"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7" name="Google Shape;5617;p16"/>
            <p:cNvSpPr/>
            <p:nvPr/>
          </p:nvSpPr>
          <p:spPr>
            <a:xfrm>
              <a:off x="5692775" y="5043488"/>
              <a:ext cx="204788" cy="150812"/>
            </a:xfrm>
            <a:custGeom>
              <a:avLst/>
              <a:gdLst/>
              <a:ahLst/>
              <a:cxnLst/>
              <a:rect l="l" t="t" r="r" b="b"/>
              <a:pathLst>
                <a:path w="129" h="95" extrusionOk="0">
                  <a:moveTo>
                    <a:pt x="0" y="83"/>
                  </a:moveTo>
                  <a:lnTo>
                    <a:pt x="87" y="22"/>
                  </a:lnTo>
                  <a:lnTo>
                    <a:pt x="96" y="33"/>
                  </a:lnTo>
                  <a:lnTo>
                    <a:pt x="9" y="95"/>
                  </a:lnTo>
                  <a:lnTo>
                    <a:pt x="0" y="83"/>
                  </a:lnTo>
                  <a:close/>
                  <a:moveTo>
                    <a:pt x="61" y="11"/>
                  </a:moveTo>
                  <a:lnTo>
                    <a:pt x="129" y="0"/>
                  </a:lnTo>
                  <a:lnTo>
                    <a:pt x="98" y="61"/>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8" name="Google Shape;5618;p16"/>
            <p:cNvSpPr/>
            <p:nvPr/>
          </p:nvSpPr>
          <p:spPr>
            <a:xfrm>
              <a:off x="5762625" y="5140325"/>
              <a:ext cx="204788" cy="150813"/>
            </a:xfrm>
            <a:custGeom>
              <a:avLst/>
              <a:gdLst/>
              <a:ahLst/>
              <a:cxnLst/>
              <a:rect l="l" t="t" r="r" b="b"/>
              <a:pathLst>
                <a:path w="129" h="95" extrusionOk="0">
                  <a:moveTo>
                    <a:pt x="0" y="82"/>
                  </a:moveTo>
                  <a:lnTo>
                    <a:pt x="89" y="20"/>
                  </a:lnTo>
                  <a:lnTo>
                    <a:pt x="96" y="33"/>
                  </a:lnTo>
                  <a:lnTo>
                    <a:pt x="9" y="95"/>
                  </a:lnTo>
                  <a:lnTo>
                    <a:pt x="0" y="82"/>
                  </a:lnTo>
                  <a:close/>
                  <a:moveTo>
                    <a:pt x="61" y="11"/>
                  </a:moveTo>
                  <a:lnTo>
                    <a:pt x="129" y="0"/>
                  </a:lnTo>
                  <a:lnTo>
                    <a:pt x="98" y="60"/>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9" name="Google Shape;5619;p16"/>
            <p:cNvSpPr/>
            <p:nvPr/>
          </p:nvSpPr>
          <p:spPr>
            <a:xfrm>
              <a:off x="5830888" y="5235575"/>
              <a:ext cx="207962" cy="149225"/>
            </a:xfrm>
            <a:custGeom>
              <a:avLst/>
              <a:gdLst/>
              <a:ahLst/>
              <a:cxnLst/>
              <a:rect l="l" t="t" r="r" b="b"/>
              <a:pathLst>
                <a:path w="131" h="94" extrusionOk="0">
                  <a:moveTo>
                    <a:pt x="0" y="83"/>
                  </a:moveTo>
                  <a:lnTo>
                    <a:pt x="88" y="20"/>
                  </a:lnTo>
                  <a:lnTo>
                    <a:pt x="97" y="33"/>
                  </a:lnTo>
                  <a:lnTo>
                    <a:pt x="9" y="94"/>
                  </a:lnTo>
                  <a:lnTo>
                    <a:pt x="0" y="83"/>
                  </a:lnTo>
                  <a:close/>
                  <a:moveTo>
                    <a:pt x="62" y="9"/>
                  </a:moveTo>
                  <a:lnTo>
                    <a:pt x="131" y="0"/>
                  </a:lnTo>
                  <a:lnTo>
                    <a:pt x="97" y="61"/>
                  </a:lnTo>
                  <a:lnTo>
                    <a:pt x="62"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0" name="Google Shape;5620;p16"/>
            <p:cNvSpPr/>
            <p:nvPr/>
          </p:nvSpPr>
          <p:spPr>
            <a:xfrm>
              <a:off x="6038850" y="3068638"/>
              <a:ext cx="1308100" cy="111125"/>
            </a:xfrm>
            <a:custGeom>
              <a:avLst/>
              <a:gdLst/>
              <a:ahLst/>
              <a:cxnLst/>
              <a:rect l="l" t="t" r="r" b="b"/>
              <a:pathLst>
                <a:path w="824" h="70" extrusionOk="0">
                  <a:moveTo>
                    <a:pt x="0" y="18"/>
                  </a:moveTo>
                  <a:lnTo>
                    <a:pt x="773" y="18"/>
                  </a:lnTo>
                  <a:lnTo>
                    <a:pt x="773" y="51"/>
                  </a:lnTo>
                  <a:lnTo>
                    <a:pt x="0" y="51"/>
                  </a:lnTo>
                  <a:lnTo>
                    <a:pt x="0" y="18"/>
                  </a:lnTo>
                  <a:close/>
                  <a:moveTo>
                    <a:pt x="756" y="0"/>
                  </a:moveTo>
                  <a:lnTo>
                    <a:pt x="824" y="35"/>
                  </a:lnTo>
                  <a:lnTo>
                    <a:pt x="756" y="70"/>
                  </a:lnTo>
                  <a:lnTo>
                    <a:pt x="7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1" name="Google Shape;5621;p16"/>
            <p:cNvSpPr/>
            <p:nvPr/>
          </p:nvSpPr>
          <p:spPr>
            <a:xfrm>
              <a:off x="314566" y="3229988"/>
              <a:ext cx="1109324"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diagonal folds</a:t>
              </a:r>
              <a:endParaRPr sz="2400" b="0">
                <a:solidFill>
                  <a:schemeClr val="dk1"/>
                </a:solidFill>
                <a:latin typeface="Arial"/>
                <a:ea typeface="Arial"/>
                <a:cs typeface="Arial"/>
                <a:sym typeface="Arial"/>
              </a:endParaRPr>
            </a:p>
          </p:txBody>
        </p:sp>
        <p:cxnSp>
          <p:nvCxnSpPr>
            <p:cNvPr id="5622" name="Google Shape;5622;p16"/>
            <p:cNvCxnSpPr/>
            <p:nvPr/>
          </p:nvCxnSpPr>
          <p:spPr>
            <a:xfrm>
              <a:off x="1317625" y="3689350"/>
              <a:ext cx="1341438" cy="195263"/>
            </a:xfrm>
            <a:prstGeom prst="straightConnector1">
              <a:avLst/>
            </a:prstGeom>
            <a:noFill/>
            <a:ln w="20700" cap="flat" cmpd="sng">
              <a:solidFill>
                <a:schemeClr val="dk1"/>
              </a:solidFill>
              <a:prstDash val="solid"/>
              <a:round/>
              <a:headEnd type="none" w="med" len="med"/>
              <a:tailEnd type="none" w="med" len="med"/>
            </a:ln>
          </p:spPr>
        </p:cxnSp>
        <p:cxnSp>
          <p:nvCxnSpPr>
            <p:cNvPr id="5623" name="Google Shape;5623;p16"/>
            <p:cNvCxnSpPr/>
            <p:nvPr/>
          </p:nvCxnSpPr>
          <p:spPr>
            <a:xfrm>
              <a:off x="1317625" y="3689350"/>
              <a:ext cx="1341438" cy="771525"/>
            </a:xfrm>
            <a:prstGeom prst="straightConnector1">
              <a:avLst/>
            </a:prstGeom>
            <a:noFill/>
            <a:ln w="20700" cap="flat" cmpd="sng">
              <a:solidFill>
                <a:schemeClr val="dk1"/>
              </a:solidFill>
              <a:prstDash val="solid"/>
              <a:round/>
              <a:headEnd type="none" w="med" len="med"/>
              <a:tailEnd type="none" w="med" len="med"/>
            </a:ln>
          </p:spPr>
        </p:cxnSp>
        <p:sp>
          <p:nvSpPr>
            <p:cNvPr id="5624" name="Google Shape;5624;p16"/>
            <p:cNvSpPr/>
            <p:nvPr/>
          </p:nvSpPr>
          <p:spPr>
            <a:xfrm>
              <a:off x="5979119" y="4043363"/>
              <a:ext cx="1329186"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tensile stresses</a:t>
              </a:r>
              <a:endParaRPr/>
            </a:p>
          </p:txBody>
        </p:sp>
        <p:sp>
          <p:nvSpPr>
            <p:cNvPr id="5625" name="Google Shape;5625;p16"/>
            <p:cNvSpPr/>
            <p:nvPr/>
          </p:nvSpPr>
          <p:spPr>
            <a:xfrm>
              <a:off x="7452320" y="2909887"/>
              <a:ext cx="950773"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lateral load</a:t>
              </a:r>
              <a:endParaRPr sz="2400" b="0">
                <a:solidFill>
                  <a:schemeClr val="dk1"/>
                </a:solidFill>
                <a:latin typeface="Arial"/>
                <a:ea typeface="Arial"/>
                <a:cs typeface="Arial"/>
                <a:sym typeface="Arial"/>
              </a:endParaRPr>
            </a:p>
          </p:txBody>
        </p:sp>
        <p:sp>
          <p:nvSpPr>
            <p:cNvPr id="5626" name="Google Shape;5626;p16"/>
            <p:cNvSpPr/>
            <p:nvPr/>
          </p:nvSpPr>
          <p:spPr>
            <a:xfrm>
              <a:off x="4808538" y="3338513"/>
              <a:ext cx="14287" cy="473075"/>
            </a:xfrm>
            <a:custGeom>
              <a:avLst/>
              <a:gdLst/>
              <a:ahLst/>
              <a:cxnLst/>
              <a:rect l="l" t="t" r="r" b="b"/>
              <a:pathLst>
                <a:path w="9" h="298" extrusionOk="0">
                  <a:moveTo>
                    <a:pt x="9" y="4"/>
                  </a:moveTo>
                  <a:lnTo>
                    <a:pt x="9" y="28"/>
                  </a:lnTo>
                  <a:lnTo>
                    <a:pt x="7" y="28"/>
                  </a:lnTo>
                  <a:lnTo>
                    <a:pt x="7" y="30"/>
                  </a:lnTo>
                  <a:lnTo>
                    <a:pt x="5" y="30"/>
                  </a:lnTo>
                  <a:lnTo>
                    <a:pt x="4" y="32"/>
                  </a:lnTo>
                  <a:lnTo>
                    <a:pt x="4" y="30"/>
                  </a:lnTo>
                  <a:lnTo>
                    <a:pt x="2" y="30"/>
                  </a:lnTo>
                  <a:lnTo>
                    <a:pt x="2" y="28"/>
                  </a:lnTo>
                  <a:lnTo>
                    <a:pt x="0" y="28"/>
                  </a:lnTo>
                  <a:lnTo>
                    <a:pt x="0" y="4"/>
                  </a:lnTo>
                  <a:lnTo>
                    <a:pt x="2" y="2"/>
                  </a:lnTo>
                  <a:lnTo>
                    <a:pt x="4" y="0"/>
                  </a:lnTo>
                  <a:lnTo>
                    <a:pt x="5" y="0"/>
                  </a:lnTo>
                  <a:lnTo>
                    <a:pt x="7" y="2"/>
                  </a:lnTo>
                  <a:lnTo>
                    <a:pt x="9" y="4"/>
                  </a:lnTo>
                  <a:close/>
                  <a:moveTo>
                    <a:pt x="9" y="57"/>
                  </a:moveTo>
                  <a:lnTo>
                    <a:pt x="9" y="81"/>
                  </a:lnTo>
                  <a:lnTo>
                    <a:pt x="7" y="83"/>
                  </a:lnTo>
                  <a:lnTo>
                    <a:pt x="5" y="85"/>
                  </a:lnTo>
                  <a:lnTo>
                    <a:pt x="4" y="85"/>
                  </a:lnTo>
                  <a:lnTo>
                    <a:pt x="2" y="83"/>
                  </a:lnTo>
                  <a:lnTo>
                    <a:pt x="0" y="81"/>
                  </a:lnTo>
                  <a:lnTo>
                    <a:pt x="0" y="57"/>
                  </a:lnTo>
                  <a:lnTo>
                    <a:pt x="2" y="56"/>
                  </a:lnTo>
                  <a:lnTo>
                    <a:pt x="4" y="54"/>
                  </a:lnTo>
                  <a:lnTo>
                    <a:pt x="5" y="54"/>
                  </a:lnTo>
                  <a:lnTo>
                    <a:pt x="7" y="56"/>
                  </a:lnTo>
                  <a:lnTo>
                    <a:pt x="9" y="57"/>
                  </a:lnTo>
                  <a:close/>
                  <a:moveTo>
                    <a:pt x="9" y="111"/>
                  </a:moveTo>
                  <a:lnTo>
                    <a:pt x="9" y="134"/>
                  </a:lnTo>
                  <a:lnTo>
                    <a:pt x="7" y="136"/>
                  </a:lnTo>
                  <a:lnTo>
                    <a:pt x="5" y="138"/>
                  </a:lnTo>
                  <a:lnTo>
                    <a:pt x="4" y="138"/>
                  </a:lnTo>
                  <a:lnTo>
                    <a:pt x="2" y="136"/>
                  </a:lnTo>
                  <a:lnTo>
                    <a:pt x="0" y="134"/>
                  </a:lnTo>
                  <a:lnTo>
                    <a:pt x="0" y="111"/>
                  </a:lnTo>
                  <a:lnTo>
                    <a:pt x="2" y="111"/>
                  </a:lnTo>
                  <a:lnTo>
                    <a:pt x="2" y="109"/>
                  </a:lnTo>
                  <a:lnTo>
                    <a:pt x="4" y="109"/>
                  </a:lnTo>
                  <a:lnTo>
                    <a:pt x="4" y="107"/>
                  </a:lnTo>
                  <a:lnTo>
                    <a:pt x="5" y="109"/>
                  </a:lnTo>
                  <a:lnTo>
                    <a:pt x="7" y="109"/>
                  </a:lnTo>
                  <a:lnTo>
                    <a:pt x="7" y="111"/>
                  </a:lnTo>
                  <a:lnTo>
                    <a:pt x="9" y="111"/>
                  </a:lnTo>
                  <a:close/>
                  <a:moveTo>
                    <a:pt x="9" y="166"/>
                  </a:moveTo>
                  <a:lnTo>
                    <a:pt x="9" y="188"/>
                  </a:lnTo>
                  <a:lnTo>
                    <a:pt x="7" y="189"/>
                  </a:lnTo>
                  <a:lnTo>
                    <a:pt x="7" y="191"/>
                  </a:lnTo>
                  <a:lnTo>
                    <a:pt x="5" y="191"/>
                  </a:lnTo>
                  <a:lnTo>
                    <a:pt x="4" y="191"/>
                  </a:lnTo>
                  <a:lnTo>
                    <a:pt x="2" y="191"/>
                  </a:lnTo>
                  <a:lnTo>
                    <a:pt x="2" y="189"/>
                  </a:lnTo>
                  <a:lnTo>
                    <a:pt x="0" y="188"/>
                  </a:lnTo>
                  <a:lnTo>
                    <a:pt x="0" y="166"/>
                  </a:lnTo>
                  <a:lnTo>
                    <a:pt x="2" y="164"/>
                  </a:lnTo>
                  <a:lnTo>
                    <a:pt x="2" y="162"/>
                  </a:lnTo>
                  <a:lnTo>
                    <a:pt x="4" y="162"/>
                  </a:lnTo>
                  <a:lnTo>
                    <a:pt x="5" y="162"/>
                  </a:lnTo>
                  <a:lnTo>
                    <a:pt x="7" y="162"/>
                  </a:lnTo>
                  <a:lnTo>
                    <a:pt x="7" y="164"/>
                  </a:lnTo>
                  <a:lnTo>
                    <a:pt x="9" y="166"/>
                  </a:lnTo>
                  <a:close/>
                  <a:moveTo>
                    <a:pt x="9" y="219"/>
                  </a:moveTo>
                  <a:lnTo>
                    <a:pt x="9" y="241"/>
                  </a:lnTo>
                  <a:lnTo>
                    <a:pt x="7" y="243"/>
                  </a:lnTo>
                  <a:lnTo>
                    <a:pt x="7" y="245"/>
                  </a:lnTo>
                  <a:lnTo>
                    <a:pt x="5" y="245"/>
                  </a:lnTo>
                  <a:lnTo>
                    <a:pt x="4" y="245"/>
                  </a:lnTo>
                  <a:lnTo>
                    <a:pt x="2" y="245"/>
                  </a:lnTo>
                  <a:lnTo>
                    <a:pt x="2" y="243"/>
                  </a:lnTo>
                  <a:lnTo>
                    <a:pt x="0" y="241"/>
                  </a:lnTo>
                  <a:lnTo>
                    <a:pt x="0" y="219"/>
                  </a:lnTo>
                  <a:lnTo>
                    <a:pt x="2" y="217"/>
                  </a:lnTo>
                  <a:lnTo>
                    <a:pt x="2" y="215"/>
                  </a:lnTo>
                  <a:lnTo>
                    <a:pt x="4" y="215"/>
                  </a:lnTo>
                  <a:lnTo>
                    <a:pt x="5" y="215"/>
                  </a:lnTo>
                  <a:lnTo>
                    <a:pt x="7" y="215"/>
                  </a:lnTo>
                  <a:lnTo>
                    <a:pt x="7" y="217"/>
                  </a:lnTo>
                  <a:lnTo>
                    <a:pt x="9" y="219"/>
                  </a:lnTo>
                  <a:close/>
                  <a:moveTo>
                    <a:pt x="9" y="272"/>
                  </a:moveTo>
                  <a:lnTo>
                    <a:pt x="9" y="292"/>
                  </a:lnTo>
                  <a:lnTo>
                    <a:pt x="7" y="294"/>
                  </a:lnTo>
                  <a:lnTo>
                    <a:pt x="7" y="296"/>
                  </a:lnTo>
                  <a:lnTo>
                    <a:pt x="5" y="296"/>
                  </a:lnTo>
                  <a:lnTo>
                    <a:pt x="4" y="298"/>
                  </a:lnTo>
                  <a:lnTo>
                    <a:pt x="4" y="296"/>
                  </a:lnTo>
                  <a:lnTo>
                    <a:pt x="2" y="296"/>
                  </a:lnTo>
                  <a:lnTo>
                    <a:pt x="2" y="294"/>
                  </a:lnTo>
                  <a:lnTo>
                    <a:pt x="0" y="292"/>
                  </a:lnTo>
                  <a:lnTo>
                    <a:pt x="0" y="272"/>
                  </a:lnTo>
                  <a:lnTo>
                    <a:pt x="2" y="270"/>
                  </a:lnTo>
                  <a:lnTo>
                    <a:pt x="2" y="268"/>
                  </a:lnTo>
                  <a:lnTo>
                    <a:pt x="4" y="268"/>
                  </a:lnTo>
                  <a:lnTo>
                    <a:pt x="5" y="268"/>
                  </a:lnTo>
                  <a:lnTo>
                    <a:pt x="7" y="268"/>
                  </a:lnTo>
                  <a:lnTo>
                    <a:pt x="7" y="270"/>
                  </a:lnTo>
                  <a:lnTo>
                    <a:pt x="9" y="272"/>
                  </a:ln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7" name="Google Shape;5627;p16"/>
            <p:cNvSpPr/>
            <p:nvPr/>
          </p:nvSpPr>
          <p:spPr>
            <a:xfrm>
              <a:off x="4568825" y="3532188"/>
              <a:ext cx="247650" cy="133350"/>
            </a:xfrm>
            <a:custGeom>
              <a:avLst/>
              <a:gdLst/>
              <a:ahLst/>
              <a:cxnLst/>
              <a:rect l="l" t="t" r="r" b="b"/>
              <a:pathLst>
                <a:path w="156" h="84" extrusionOk="0">
                  <a:moveTo>
                    <a:pt x="156" y="84"/>
                  </a:moveTo>
                  <a:lnTo>
                    <a:pt x="143" y="82"/>
                  </a:lnTo>
                  <a:lnTo>
                    <a:pt x="132" y="82"/>
                  </a:lnTo>
                  <a:lnTo>
                    <a:pt x="121" y="80"/>
                  </a:lnTo>
                  <a:lnTo>
                    <a:pt x="110" y="77"/>
                  </a:lnTo>
                  <a:lnTo>
                    <a:pt x="99" y="75"/>
                  </a:lnTo>
                  <a:lnTo>
                    <a:pt x="88" y="71"/>
                  </a:lnTo>
                  <a:lnTo>
                    <a:pt x="77" y="66"/>
                  </a:lnTo>
                  <a:lnTo>
                    <a:pt x="66" y="60"/>
                  </a:lnTo>
                  <a:lnTo>
                    <a:pt x="57" y="55"/>
                  </a:lnTo>
                  <a:lnTo>
                    <a:pt x="48" y="49"/>
                  </a:lnTo>
                  <a:lnTo>
                    <a:pt x="38" y="42"/>
                  </a:lnTo>
                  <a:lnTo>
                    <a:pt x="29" y="34"/>
                  </a:lnTo>
                  <a:lnTo>
                    <a:pt x="22" y="27"/>
                  </a:lnTo>
                  <a:lnTo>
                    <a:pt x="14" y="18"/>
                  </a:lnTo>
                  <a:lnTo>
                    <a:pt x="7" y="9"/>
                  </a:lnTo>
                  <a:lnTo>
                    <a:pt x="0" y="0"/>
                  </a:lnTo>
                </a:path>
              </a:pathLst>
            </a:custGeom>
            <a:noFill/>
            <a:ln w="1745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8" name="Google Shape;5628;p16"/>
            <p:cNvSpPr/>
            <p:nvPr/>
          </p:nvSpPr>
          <p:spPr>
            <a:xfrm>
              <a:off x="4490294" y="3660775"/>
              <a:ext cx="153888"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Noto Sans Symbols"/>
                <a:buNone/>
              </a:pPr>
              <a:r>
                <a:rPr lang="en-US" sz="1900" b="1">
                  <a:solidFill>
                    <a:schemeClr val="dk1"/>
                  </a:solidFill>
                  <a:latin typeface="Noto Sans Symbols"/>
                  <a:ea typeface="Noto Sans Symbols"/>
                  <a:cs typeface="Noto Sans Symbols"/>
                  <a:sym typeface="Noto Sans Symbols"/>
                </a:rPr>
                <a:t>α</a:t>
              </a:r>
              <a:endParaRPr/>
            </a:p>
          </p:txBody>
        </p:sp>
        <p:sp>
          <p:nvSpPr>
            <p:cNvPr id="5629" name="Google Shape;5629;p16"/>
            <p:cNvSpPr/>
            <p:nvPr/>
          </p:nvSpPr>
          <p:spPr>
            <a:xfrm>
              <a:off x="2365375" y="2068512"/>
              <a:ext cx="1496492"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angle of inclination</a:t>
              </a:r>
              <a:endParaRPr/>
            </a:p>
          </p:txBody>
        </p:sp>
        <p:cxnSp>
          <p:nvCxnSpPr>
            <p:cNvPr id="5630" name="Google Shape;5630;p16"/>
            <p:cNvCxnSpPr/>
            <p:nvPr/>
          </p:nvCxnSpPr>
          <p:spPr>
            <a:xfrm>
              <a:off x="3738563" y="2619375"/>
              <a:ext cx="677862" cy="822325"/>
            </a:xfrm>
            <a:prstGeom prst="straightConnector1">
              <a:avLst/>
            </a:prstGeom>
            <a:noFill/>
            <a:ln w="20700" cap="flat" cmpd="sng">
              <a:solidFill>
                <a:schemeClr val="dk1"/>
              </a:solidFill>
              <a:prstDash val="solid"/>
              <a:round/>
              <a:headEnd type="none" w="med" len="med"/>
              <a:tailEnd type="none" w="med" len="med"/>
            </a:ln>
          </p:spPr>
        </p:cxnSp>
        <p:sp>
          <p:nvSpPr>
            <p:cNvPr id="5631" name="Google Shape;5631;p16"/>
            <p:cNvSpPr/>
            <p:nvPr/>
          </p:nvSpPr>
          <p:spPr>
            <a:xfrm>
              <a:off x="2598738" y="5749925"/>
              <a:ext cx="495300" cy="28892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a:solidFill>
                    <a:srgbClr val="FFFF66"/>
                  </a:solidFill>
                  <a:latin typeface="Arial"/>
                  <a:ea typeface="Arial"/>
                  <a:cs typeface="Arial"/>
                  <a:sym typeface="Arial"/>
                </a:rPr>
                <a:t>HBE</a:t>
              </a:r>
              <a:endParaRPr sz="2400" b="0">
                <a:solidFill>
                  <a:srgbClr val="FFFF66"/>
                </a:solidFill>
                <a:latin typeface="Arial"/>
                <a:ea typeface="Arial"/>
                <a:cs typeface="Arial"/>
                <a:sym typeface="Arial"/>
              </a:endParaRPr>
            </a:p>
          </p:txBody>
        </p:sp>
        <p:sp>
          <p:nvSpPr>
            <p:cNvPr id="5632" name="Google Shape;5632;p16"/>
            <p:cNvSpPr/>
            <p:nvPr/>
          </p:nvSpPr>
          <p:spPr>
            <a:xfrm>
              <a:off x="2541588" y="2982913"/>
              <a:ext cx="495300" cy="28892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a:solidFill>
                    <a:srgbClr val="FFFF66"/>
                  </a:solidFill>
                  <a:latin typeface="Arial"/>
                  <a:ea typeface="Arial"/>
                  <a:cs typeface="Arial"/>
                  <a:sym typeface="Arial"/>
                </a:rPr>
                <a:t>HBE</a:t>
              </a:r>
              <a:endParaRPr sz="2400" b="0">
                <a:solidFill>
                  <a:srgbClr val="FFFF66"/>
                </a:solidFill>
                <a:latin typeface="Arial"/>
                <a:ea typeface="Arial"/>
                <a:cs typeface="Arial"/>
                <a:sym typeface="Arial"/>
              </a:endParaRPr>
            </a:p>
          </p:txBody>
        </p:sp>
        <p:sp>
          <p:nvSpPr>
            <p:cNvPr id="5633" name="Google Shape;5633;p16"/>
            <p:cNvSpPr/>
            <p:nvPr/>
          </p:nvSpPr>
          <p:spPr>
            <a:xfrm rot="16200000">
              <a:off x="1845470" y="5441013"/>
              <a:ext cx="611187"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dirty="0">
                  <a:solidFill>
                    <a:srgbClr val="FFFF66"/>
                  </a:solidFill>
                  <a:latin typeface="Arial"/>
                  <a:ea typeface="Arial"/>
                  <a:cs typeface="Arial"/>
                  <a:sym typeface="Arial"/>
                </a:rPr>
                <a:t>VBE</a:t>
              </a:r>
              <a:endParaRPr sz="2400" b="0" dirty="0">
                <a:solidFill>
                  <a:srgbClr val="FFFF66"/>
                </a:solidFill>
                <a:latin typeface="Arial"/>
                <a:ea typeface="Arial"/>
                <a:cs typeface="Arial"/>
                <a:sym typeface="Arial"/>
              </a:endParaRPr>
            </a:p>
          </p:txBody>
        </p:sp>
        <p:sp>
          <p:nvSpPr>
            <p:cNvPr id="5634" name="Google Shape;5634;p16"/>
            <p:cNvSpPr/>
            <p:nvPr/>
          </p:nvSpPr>
          <p:spPr>
            <a:xfrm rot="-2173104">
              <a:off x="3822770" y="4981432"/>
              <a:ext cx="1095236"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900"/>
                <a:buFont typeface="Arial"/>
                <a:buNone/>
              </a:pPr>
              <a:r>
                <a:rPr lang="en-US" sz="1900" b="0">
                  <a:solidFill>
                    <a:schemeClr val="dk2"/>
                  </a:solidFill>
                  <a:latin typeface="Arial"/>
                  <a:ea typeface="Arial"/>
                  <a:cs typeface="Arial"/>
                  <a:sym typeface="Arial"/>
                </a:rPr>
                <a:t>Web plate</a:t>
              </a:r>
              <a:endParaRPr sz="2400" b="0">
                <a:solidFill>
                  <a:schemeClr val="dk2"/>
                </a:solidFill>
                <a:latin typeface="Arial"/>
                <a:ea typeface="Arial"/>
                <a:cs typeface="Arial"/>
                <a:sym typeface="Arial"/>
              </a:endParaRPr>
            </a:p>
          </p:txBody>
        </p:sp>
      </p:grpSp>
    </p:spTree>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639"/>
        <p:cNvGrpSpPr/>
        <p:nvPr/>
      </p:nvGrpSpPr>
      <p:grpSpPr>
        <a:xfrm>
          <a:off x="0" y="0"/>
          <a:ext cx="0" cy="0"/>
          <a:chOff x="0" y="0"/>
          <a:chExt cx="0" cy="0"/>
        </a:xfrm>
      </p:grpSpPr>
      <p:sp>
        <p:nvSpPr>
          <p:cNvPr id="5640" name="Google Shape;5640;p17"/>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Boundary Tension and Shear Stresses</a:t>
            </a:r>
            <a:endParaRPr/>
          </a:p>
        </p:txBody>
      </p:sp>
      <p:sp>
        <p:nvSpPr>
          <p:cNvPr id="5641" name="Google Shape;5641;p1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17</a:t>
            </a:fld>
            <a:endParaRPr/>
          </a:p>
        </p:txBody>
      </p:sp>
      <p:sp>
        <p:nvSpPr>
          <p:cNvPr id="5642" name="Google Shape;5642;p17"/>
          <p:cNvSpPr txBox="1"/>
          <p:nvPr/>
        </p:nvSpPr>
        <p:spPr>
          <a:xfrm>
            <a:off x="693105" y="1105942"/>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800"/>
              <a:buFont typeface="Arial"/>
              <a:buNone/>
            </a:pPr>
            <a:r>
              <a:rPr lang="en-US" sz="2800" b="1">
                <a:solidFill>
                  <a:schemeClr val="dk1"/>
                </a:solidFill>
                <a:latin typeface="Arial"/>
                <a:ea typeface="Arial"/>
                <a:cs typeface="Arial"/>
                <a:sym typeface="Arial"/>
              </a:rPr>
              <a:t>(Pure Shear)</a:t>
            </a:r>
            <a:endParaRPr/>
          </a:p>
        </p:txBody>
      </p:sp>
      <p:grpSp>
        <p:nvGrpSpPr>
          <p:cNvPr id="5643" name="Google Shape;5643;p17"/>
          <p:cNvGrpSpPr/>
          <p:nvPr/>
        </p:nvGrpSpPr>
        <p:grpSpPr>
          <a:xfrm>
            <a:off x="1645368" y="1882068"/>
            <a:ext cx="8579060" cy="3952875"/>
            <a:chOff x="214461" y="2207344"/>
            <a:chExt cx="8579060" cy="3952875"/>
          </a:xfrm>
        </p:grpSpPr>
        <p:grpSp>
          <p:nvGrpSpPr>
            <p:cNvPr id="5644" name="Google Shape;5644;p17"/>
            <p:cNvGrpSpPr/>
            <p:nvPr/>
          </p:nvGrpSpPr>
          <p:grpSpPr>
            <a:xfrm>
              <a:off x="4235808" y="2207344"/>
              <a:ext cx="4557713" cy="3952875"/>
              <a:chOff x="2735" y="1695"/>
              <a:chExt cx="2871" cy="2490"/>
            </a:xfrm>
          </p:grpSpPr>
          <p:sp>
            <p:nvSpPr>
              <p:cNvPr id="5645" name="Google Shape;5645;p17"/>
              <p:cNvSpPr/>
              <p:nvPr/>
            </p:nvSpPr>
            <p:spPr>
              <a:xfrm rot="5400000">
                <a:off x="2949" y="1535"/>
                <a:ext cx="2455" cy="2811"/>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46" name="Google Shape;5646;p17"/>
              <p:cNvSpPr/>
              <p:nvPr/>
            </p:nvSpPr>
            <p:spPr>
              <a:xfrm>
                <a:off x="2764"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7" name="Google Shape;5647;p17"/>
              <p:cNvSpPr/>
              <p:nvPr/>
            </p:nvSpPr>
            <p:spPr>
              <a:xfrm>
                <a:off x="2764"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8" name="Google Shape;5648;p17"/>
              <p:cNvSpPr/>
              <p:nvPr/>
            </p:nvSpPr>
            <p:spPr>
              <a:xfrm>
                <a:off x="2764"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49" name="Google Shape;5649;p17"/>
              <p:cNvSpPr/>
              <p:nvPr/>
            </p:nvSpPr>
            <p:spPr>
              <a:xfrm>
                <a:off x="2898" y="1711"/>
                <a:ext cx="2" cy="2458"/>
              </a:xfrm>
              <a:custGeom>
                <a:avLst/>
                <a:gdLst/>
                <a:ahLst/>
                <a:cxnLst/>
                <a:rect l="l" t="t" r="r" b="b"/>
                <a:pathLst>
                  <a:path w="14" h="14743" extrusionOk="0">
                    <a:moveTo>
                      <a:pt x="14" y="0"/>
                    </a:moveTo>
                    <a:lnTo>
                      <a:pt x="0" y="0"/>
                    </a:lnTo>
                    <a:lnTo>
                      <a:pt x="14" y="14743"/>
                    </a:lnTo>
                    <a:lnTo>
                      <a:pt x="1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0" name="Google Shape;5650;p17"/>
              <p:cNvSpPr/>
              <p:nvPr/>
            </p:nvSpPr>
            <p:spPr>
              <a:xfrm>
                <a:off x="2898" y="1711"/>
                <a:ext cx="2" cy="2458"/>
              </a:xfrm>
              <a:custGeom>
                <a:avLst/>
                <a:gdLst/>
                <a:ahLst/>
                <a:cxnLst/>
                <a:rect l="l" t="t" r="r" b="b"/>
                <a:pathLst>
                  <a:path w="14" h="14743" extrusionOk="0">
                    <a:moveTo>
                      <a:pt x="0" y="0"/>
                    </a:moveTo>
                    <a:lnTo>
                      <a:pt x="14"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1" name="Google Shape;5651;p17"/>
              <p:cNvSpPr/>
              <p:nvPr/>
            </p:nvSpPr>
            <p:spPr>
              <a:xfrm>
                <a:off x="2898"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52" name="Google Shape;5652;p17"/>
              <p:cNvSpPr/>
              <p:nvPr/>
            </p:nvSpPr>
            <p:spPr>
              <a:xfrm>
                <a:off x="2787" y="1711"/>
                <a:ext cx="1" cy="2458"/>
              </a:xfrm>
              <a:custGeom>
                <a:avLst/>
                <a:gdLst/>
                <a:ahLst/>
                <a:cxnLst/>
                <a:rect l="l" t="t" r="r" b="b"/>
                <a:pathLst>
                  <a:path w="6" h="14743" extrusionOk="0">
                    <a:moveTo>
                      <a:pt x="6" y="0"/>
                    </a:moveTo>
                    <a:lnTo>
                      <a:pt x="0" y="0"/>
                    </a:lnTo>
                    <a:lnTo>
                      <a:pt x="6" y="14743"/>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3" name="Google Shape;5653;p17"/>
              <p:cNvSpPr/>
              <p:nvPr/>
            </p:nvSpPr>
            <p:spPr>
              <a:xfrm>
                <a:off x="2787" y="1711"/>
                <a:ext cx="1" cy="2458"/>
              </a:xfrm>
              <a:custGeom>
                <a:avLst/>
                <a:gdLst/>
                <a:ahLst/>
                <a:cxnLst/>
                <a:rect l="l" t="t" r="r" b="b"/>
                <a:pathLst>
                  <a:path w="6" h="14743" extrusionOk="0">
                    <a:moveTo>
                      <a:pt x="0" y="0"/>
                    </a:moveTo>
                    <a:lnTo>
                      <a:pt x="6"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4" name="Google Shape;5654;p17"/>
              <p:cNvSpPr/>
              <p:nvPr/>
            </p:nvSpPr>
            <p:spPr>
              <a:xfrm>
                <a:off x="2787"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55" name="Google Shape;5655;p17"/>
              <p:cNvSpPr/>
              <p:nvPr/>
            </p:nvSpPr>
            <p:spPr>
              <a:xfrm>
                <a:off x="2876"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6" name="Google Shape;5656;p17"/>
              <p:cNvSpPr/>
              <p:nvPr/>
            </p:nvSpPr>
            <p:spPr>
              <a:xfrm>
                <a:off x="2876"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7" name="Google Shape;5657;p17"/>
              <p:cNvSpPr/>
              <p:nvPr/>
            </p:nvSpPr>
            <p:spPr>
              <a:xfrm>
                <a:off x="2876"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58" name="Google Shape;5658;p17"/>
              <p:cNvSpPr/>
              <p:nvPr/>
            </p:nvSpPr>
            <p:spPr>
              <a:xfrm>
                <a:off x="5560"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9" name="Google Shape;5659;p17"/>
              <p:cNvSpPr/>
              <p:nvPr/>
            </p:nvSpPr>
            <p:spPr>
              <a:xfrm>
                <a:off x="5560"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0" name="Google Shape;5660;p17"/>
              <p:cNvSpPr/>
              <p:nvPr/>
            </p:nvSpPr>
            <p:spPr>
              <a:xfrm>
                <a:off x="5560"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61" name="Google Shape;5661;p17"/>
              <p:cNvSpPr/>
              <p:nvPr/>
            </p:nvSpPr>
            <p:spPr>
              <a:xfrm>
                <a:off x="5471"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2" name="Google Shape;5662;p17"/>
              <p:cNvSpPr/>
              <p:nvPr/>
            </p:nvSpPr>
            <p:spPr>
              <a:xfrm>
                <a:off x="5471"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3" name="Google Shape;5663;p17"/>
              <p:cNvSpPr/>
              <p:nvPr/>
            </p:nvSpPr>
            <p:spPr>
              <a:xfrm>
                <a:off x="5471"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64" name="Google Shape;5664;p17"/>
              <p:cNvSpPr/>
              <p:nvPr/>
            </p:nvSpPr>
            <p:spPr>
              <a:xfrm>
                <a:off x="5582"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5" name="Google Shape;5665;p17"/>
              <p:cNvSpPr/>
              <p:nvPr/>
            </p:nvSpPr>
            <p:spPr>
              <a:xfrm>
                <a:off x="5582"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6" name="Google Shape;5666;p17"/>
              <p:cNvSpPr/>
              <p:nvPr/>
            </p:nvSpPr>
            <p:spPr>
              <a:xfrm>
                <a:off x="5582"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67" name="Google Shape;5667;p17"/>
              <p:cNvSpPr/>
              <p:nvPr/>
            </p:nvSpPr>
            <p:spPr>
              <a:xfrm>
                <a:off x="5448"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8" name="Google Shape;5668;p17"/>
              <p:cNvSpPr/>
              <p:nvPr/>
            </p:nvSpPr>
            <p:spPr>
              <a:xfrm>
                <a:off x="5448"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9" name="Google Shape;5669;p17"/>
              <p:cNvSpPr/>
              <p:nvPr/>
            </p:nvSpPr>
            <p:spPr>
              <a:xfrm>
                <a:off x="5448"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70" name="Google Shape;5670;p17"/>
              <p:cNvSpPr/>
              <p:nvPr/>
            </p:nvSpPr>
            <p:spPr>
              <a:xfrm>
                <a:off x="3001" y="2340"/>
                <a:ext cx="626" cy="747"/>
              </a:xfrm>
              <a:custGeom>
                <a:avLst/>
                <a:gdLst/>
                <a:ahLst/>
                <a:cxnLst/>
                <a:rect l="l" t="t" r="r" b="b"/>
                <a:pathLst>
                  <a:path w="3754" h="4478" extrusionOk="0">
                    <a:moveTo>
                      <a:pt x="0" y="4474"/>
                    </a:moveTo>
                    <a:lnTo>
                      <a:pt x="5" y="4478"/>
                    </a:lnTo>
                    <a:lnTo>
                      <a:pt x="3754" y="0"/>
                    </a:lnTo>
                    <a:lnTo>
                      <a:pt x="0" y="44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1" name="Google Shape;5671;p17"/>
              <p:cNvSpPr/>
              <p:nvPr/>
            </p:nvSpPr>
            <p:spPr>
              <a:xfrm>
                <a:off x="3002" y="2340"/>
                <a:ext cx="626" cy="747"/>
              </a:xfrm>
              <a:custGeom>
                <a:avLst/>
                <a:gdLst/>
                <a:ahLst/>
                <a:cxnLst/>
                <a:rect l="l" t="t" r="r" b="b"/>
                <a:pathLst>
                  <a:path w="3755" h="4478" extrusionOk="0">
                    <a:moveTo>
                      <a:pt x="0" y="4478"/>
                    </a:moveTo>
                    <a:lnTo>
                      <a:pt x="3749" y="0"/>
                    </a:lnTo>
                    <a:lnTo>
                      <a:pt x="3755" y="5"/>
                    </a:lnTo>
                    <a:lnTo>
                      <a:pt x="0" y="44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2" name="Google Shape;5672;p17"/>
              <p:cNvSpPr/>
              <p:nvPr/>
            </p:nvSpPr>
            <p:spPr>
              <a:xfrm>
                <a:off x="3001" y="2340"/>
                <a:ext cx="627" cy="747"/>
              </a:xfrm>
              <a:custGeom>
                <a:avLst/>
                <a:gdLst/>
                <a:ahLst/>
                <a:cxnLst/>
                <a:rect l="l" t="t" r="r" b="b"/>
                <a:pathLst>
                  <a:path w="3760" h="4478" extrusionOk="0">
                    <a:moveTo>
                      <a:pt x="0" y="4474"/>
                    </a:moveTo>
                    <a:lnTo>
                      <a:pt x="5" y="4478"/>
                    </a:lnTo>
                    <a:lnTo>
                      <a:pt x="3760" y="5"/>
                    </a:lnTo>
                    <a:lnTo>
                      <a:pt x="3754" y="0"/>
                    </a:lnTo>
                    <a:lnTo>
                      <a:pt x="0" y="44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3" name="Google Shape;5673;p17"/>
              <p:cNvSpPr/>
              <p:nvPr/>
            </p:nvSpPr>
            <p:spPr>
              <a:xfrm>
                <a:off x="3508" y="2355"/>
                <a:ext cx="982" cy="1170"/>
              </a:xfrm>
              <a:custGeom>
                <a:avLst/>
                <a:gdLst/>
                <a:ahLst/>
                <a:cxnLst/>
                <a:rect l="l" t="t" r="r" b="b"/>
                <a:pathLst>
                  <a:path w="5889" h="7022" extrusionOk="0">
                    <a:moveTo>
                      <a:pt x="5889" y="4"/>
                    </a:moveTo>
                    <a:lnTo>
                      <a:pt x="5883" y="0"/>
                    </a:lnTo>
                    <a:lnTo>
                      <a:pt x="0" y="7022"/>
                    </a:lnTo>
                    <a:lnTo>
                      <a:pt x="588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4" name="Google Shape;5674;p17"/>
              <p:cNvSpPr/>
              <p:nvPr/>
            </p:nvSpPr>
            <p:spPr>
              <a:xfrm>
                <a:off x="3508" y="2355"/>
                <a:ext cx="981" cy="1170"/>
              </a:xfrm>
              <a:custGeom>
                <a:avLst/>
                <a:gdLst/>
                <a:ahLst/>
                <a:cxnLst/>
                <a:rect l="l" t="t" r="r" b="b"/>
                <a:pathLst>
                  <a:path w="5888" h="7022" extrusionOk="0">
                    <a:moveTo>
                      <a:pt x="5888" y="0"/>
                    </a:moveTo>
                    <a:lnTo>
                      <a:pt x="5" y="7022"/>
                    </a:lnTo>
                    <a:lnTo>
                      <a:pt x="0" y="7017"/>
                    </a:lnTo>
                    <a:lnTo>
                      <a:pt x="588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5" name="Google Shape;5675;p17"/>
              <p:cNvSpPr/>
              <p:nvPr/>
            </p:nvSpPr>
            <p:spPr>
              <a:xfrm>
                <a:off x="3508" y="2355"/>
                <a:ext cx="982" cy="1170"/>
              </a:xfrm>
              <a:custGeom>
                <a:avLst/>
                <a:gdLst/>
                <a:ahLst/>
                <a:cxnLst/>
                <a:rect l="l" t="t" r="r" b="b"/>
                <a:pathLst>
                  <a:path w="5894" h="7022" extrusionOk="0">
                    <a:moveTo>
                      <a:pt x="5894" y="4"/>
                    </a:moveTo>
                    <a:lnTo>
                      <a:pt x="5888" y="0"/>
                    </a:lnTo>
                    <a:lnTo>
                      <a:pt x="0" y="7017"/>
                    </a:lnTo>
                    <a:lnTo>
                      <a:pt x="5" y="7022"/>
                    </a:lnTo>
                    <a:lnTo>
                      <a:pt x="589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6" name="Google Shape;5676;p17"/>
              <p:cNvSpPr/>
              <p:nvPr/>
            </p:nvSpPr>
            <p:spPr>
              <a:xfrm>
                <a:off x="2899" y="3856"/>
                <a:ext cx="2550" cy="2"/>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7" name="Google Shape;5677;p17"/>
              <p:cNvSpPr/>
              <p:nvPr/>
            </p:nvSpPr>
            <p:spPr>
              <a:xfrm>
                <a:off x="2899" y="3856"/>
                <a:ext cx="2550" cy="2"/>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8" name="Google Shape;5678;p17"/>
              <p:cNvSpPr/>
              <p:nvPr/>
            </p:nvSpPr>
            <p:spPr>
              <a:xfrm>
                <a:off x="2899" y="3856"/>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79" name="Google Shape;5679;p17"/>
              <p:cNvSpPr/>
              <p:nvPr/>
            </p:nvSpPr>
            <p:spPr>
              <a:xfrm>
                <a:off x="2899" y="3878"/>
                <a:ext cx="2550" cy="2"/>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0" name="Google Shape;5680;p17"/>
              <p:cNvSpPr/>
              <p:nvPr/>
            </p:nvSpPr>
            <p:spPr>
              <a:xfrm>
                <a:off x="2899" y="3878"/>
                <a:ext cx="2550" cy="2"/>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1" name="Google Shape;5681;p17"/>
              <p:cNvSpPr/>
              <p:nvPr/>
            </p:nvSpPr>
            <p:spPr>
              <a:xfrm>
                <a:off x="2899" y="3878"/>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82" name="Google Shape;5682;p17"/>
              <p:cNvSpPr/>
              <p:nvPr/>
            </p:nvSpPr>
            <p:spPr>
              <a:xfrm>
                <a:off x="2899" y="3633"/>
                <a:ext cx="2550" cy="1"/>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3" name="Google Shape;5683;p17"/>
              <p:cNvSpPr/>
              <p:nvPr/>
            </p:nvSpPr>
            <p:spPr>
              <a:xfrm>
                <a:off x="2899" y="3633"/>
                <a:ext cx="2550" cy="1"/>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4" name="Google Shape;5684;p17"/>
              <p:cNvSpPr/>
              <p:nvPr/>
            </p:nvSpPr>
            <p:spPr>
              <a:xfrm>
                <a:off x="2899" y="3633"/>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85" name="Google Shape;5685;p17"/>
              <p:cNvSpPr/>
              <p:nvPr/>
            </p:nvSpPr>
            <p:spPr>
              <a:xfrm>
                <a:off x="2899" y="3610"/>
                <a:ext cx="2550" cy="2"/>
              </a:xfrm>
              <a:custGeom>
                <a:avLst/>
                <a:gdLst/>
                <a:ahLst/>
                <a:cxnLst/>
                <a:rect l="l" t="t" r="r" b="b"/>
                <a:pathLst>
                  <a:path w="15300" h="14" extrusionOk="0">
                    <a:moveTo>
                      <a:pt x="15300" y="14"/>
                    </a:moveTo>
                    <a:lnTo>
                      <a:pt x="15300" y="0"/>
                    </a:lnTo>
                    <a:lnTo>
                      <a:pt x="0" y="14"/>
                    </a:lnTo>
                    <a:lnTo>
                      <a:pt x="1530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6" name="Google Shape;5686;p17"/>
              <p:cNvSpPr/>
              <p:nvPr/>
            </p:nvSpPr>
            <p:spPr>
              <a:xfrm>
                <a:off x="2899" y="3610"/>
                <a:ext cx="2550" cy="2"/>
              </a:xfrm>
              <a:custGeom>
                <a:avLst/>
                <a:gdLst/>
                <a:ahLst/>
                <a:cxnLst/>
                <a:rect l="l" t="t" r="r" b="b"/>
                <a:pathLst>
                  <a:path w="15300" h="14" extrusionOk="0">
                    <a:moveTo>
                      <a:pt x="15300" y="0"/>
                    </a:moveTo>
                    <a:lnTo>
                      <a:pt x="0" y="14"/>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7" name="Google Shape;5687;p17"/>
              <p:cNvSpPr/>
              <p:nvPr/>
            </p:nvSpPr>
            <p:spPr>
              <a:xfrm>
                <a:off x="2899" y="3610"/>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88" name="Google Shape;5688;p17"/>
              <p:cNvSpPr/>
              <p:nvPr/>
            </p:nvSpPr>
            <p:spPr>
              <a:xfrm>
                <a:off x="2899" y="1999"/>
                <a:ext cx="2550" cy="3"/>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9" name="Google Shape;5689;p17"/>
              <p:cNvSpPr/>
              <p:nvPr/>
            </p:nvSpPr>
            <p:spPr>
              <a:xfrm>
                <a:off x="2899" y="1999"/>
                <a:ext cx="2550" cy="3"/>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0" name="Google Shape;5690;p17"/>
              <p:cNvSpPr/>
              <p:nvPr/>
            </p:nvSpPr>
            <p:spPr>
              <a:xfrm>
                <a:off x="2899" y="1999"/>
                <a:ext cx="2550"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91" name="Google Shape;5691;p17"/>
              <p:cNvSpPr/>
              <p:nvPr/>
            </p:nvSpPr>
            <p:spPr>
              <a:xfrm>
                <a:off x="2899" y="2022"/>
                <a:ext cx="2550" cy="1"/>
              </a:xfrm>
              <a:custGeom>
                <a:avLst/>
                <a:gdLst/>
                <a:ahLst/>
                <a:cxnLst/>
                <a:rect l="l" t="t" r="r" b="b"/>
                <a:pathLst>
                  <a:path w="15300" h="6" extrusionOk="0">
                    <a:moveTo>
                      <a:pt x="15300" y="6"/>
                    </a:moveTo>
                    <a:lnTo>
                      <a:pt x="15300" y="0"/>
                    </a:lnTo>
                    <a:lnTo>
                      <a:pt x="0" y="6"/>
                    </a:lnTo>
                    <a:lnTo>
                      <a:pt x="1530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2" name="Google Shape;5692;p17"/>
              <p:cNvSpPr/>
              <p:nvPr/>
            </p:nvSpPr>
            <p:spPr>
              <a:xfrm>
                <a:off x="2899" y="2022"/>
                <a:ext cx="2550" cy="1"/>
              </a:xfrm>
              <a:custGeom>
                <a:avLst/>
                <a:gdLst/>
                <a:ahLst/>
                <a:cxnLst/>
                <a:rect l="l" t="t" r="r" b="b"/>
                <a:pathLst>
                  <a:path w="15300" h="6" extrusionOk="0">
                    <a:moveTo>
                      <a:pt x="15300" y="0"/>
                    </a:moveTo>
                    <a:lnTo>
                      <a:pt x="0" y="6"/>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3" name="Google Shape;5693;p17"/>
              <p:cNvSpPr/>
              <p:nvPr/>
            </p:nvSpPr>
            <p:spPr>
              <a:xfrm>
                <a:off x="2899" y="2022"/>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94" name="Google Shape;5694;p17"/>
              <p:cNvSpPr/>
              <p:nvPr/>
            </p:nvSpPr>
            <p:spPr>
              <a:xfrm>
                <a:off x="2899" y="2268"/>
                <a:ext cx="2550" cy="2"/>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5" name="Google Shape;5695;p17"/>
              <p:cNvSpPr/>
              <p:nvPr/>
            </p:nvSpPr>
            <p:spPr>
              <a:xfrm>
                <a:off x="2899" y="2268"/>
                <a:ext cx="2550" cy="2"/>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6" name="Google Shape;5696;p17"/>
              <p:cNvSpPr/>
              <p:nvPr/>
            </p:nvSpPr>
            <p:spPr>
              <a:xfrm>
                <a:off x="2899" y="2268"/>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97" name="Google Shape;5697;p17"/>
              <p:cNvSpPr/>
              <p:nvPr/>
            </p:nvSpPr>
            <p:spPr>
              <a:xfrm>
                <a:off x="2899" y="2246"/>
                <a:ext cx="2550" cy="1"/>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8" name="Google Shape;5698;p17"/>
              <p:cNvSpPr/>
              <p:nvPr/>
            </p:nvSpPr>
            <p:spPr>
              <a:xfrm>
                <a:off x="2899" y="2246"/>
                <a:ext cx="2550" cy="1"/>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9" name="Google Shape;5699;p17"/>
              <p:cNvSpPr/>
              <p:nvPr/>
            </p:nvSpPr>
            <p:spPr>
              <a:xfrm>
                <a:off x="2899" y="2246"/>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00" name="Google Shape;5700;p17"/>
              <p:cNvSpPr/>
              <p:nvPr/>
            </p:nvSpPr>
            <p:spPr>
              <a:xfrm>
                <a:off x="2855" y="4167"/>
                <a:ext cx="59"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1" name="Google Shape;5701;p17"/>
              <p:cNvSpPr/>
              <p:nvPr/>
            </p:nvSpPr>
            <p:spPr>
              <a:xfrm>
                <a:off x="2855" y="4167"/>
                <a:ext cx="59"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2" name="Google Shape;5702;p17"/>
              <p:cNvSpPr/>
              <p:nvPr/>
            </p:nvSpPr>
            <p:spPr>
              <a:xfrm>
                <a:off x="2855"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03" name="Google Shape;5703;p17"/>
              <p:cNvSpPr/>
              <p:nvPr/>
            </p:nvSpPr>
            <p:spPr>
              <a:xfrm>
                <a:off x="2823" y="4169"/>
                <a:ext cx="5" cy="11"/>
              </a:xfrm>
              <a:custGeom>
                <a:avLst/>
                <a:gdLst/>
                <a:ahLst/>
                <a:cxnLst/>
                <a:rect l="l" t="t" r="r" b="b"/>
                <a:pathLst>
                  <a:path w="29" h="69" extrusionOk="0">
                    <a:moveTo>
                      <a:pt x="0" y="0"/>
                    </a:moveTo>
                    <a:lnTo>
                      <a:pt x="14" y="0"/>
                    </a:lnTo>
                    <a:lnTo>
                      <a:pt x="29"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4" name="Google Shape;5704;p17"/>
              <p:cNvSpPr/>
              <p:nvPr/>
            </p:nvSpPr>
            <p:spPr>
              <a:xfrm>
                <a:off x="2826" y="4169"/>
                <a:ext cx="4" cy="11"/>
              </a:xfrm>
              <a:custGeom>
                <a:avLst/>
                <a:gdLst/>
                <a:ahLst/>
                <a:cxnLst/>
                <a:rect l="l" t="t" r="r" b="b"/>
                <a:pathLst>
                  <a:path w="24" h="69" extrusionOk="0">
                    <a:moveTo>
                      <a:pt x="0" y="0"/>
                    </a:moveTo>
                    <a:lnTo>
                      <a:pt x="15" y="69"/>
                    </a:lnTo>
                    <a:lnTo>
                      <a:pt x="24"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5" name="Google Shape;5705;p17"/>
              <p:cNvSpPr/>
              <p:nvPr/>
            </p:nvSpPr>
            <p:spPr>
              <a:xfrm>
                <a:off x="2823" y="4169"/>
                <a:ext cx="7" cy="11"/>
              </a:xfrm>
              <a:custGeom>
                <a:avLst/>
                <a:gdLst/>
                <a:ahLst/>
                <a:cxnLst/>
                <a:rect l="l" t="t" r="r" b="b"/>
                <a:pathLst>
                  <a:path w="38" h="69" extrusionOk="0">
                    <a:moveTo>
                      <a:pt x="0" y="0"/>
                    </a:moveTo>
                    <a:lnTo>
                      <a:pt x="14" y="0"/>
                    </a:lnTo>
                    <a:lnTo>
                      <a:pt x="38" y="59"/>
                    </a:lnTo>
                    <a:lnTo>
                      <a:pt x="29"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6" name="Google Shape;5706;p17"/>
              <p:cNvSpPr/>
              <p:nvPr/>
            </p:nvSpPr>
            <p:spPr>
              <a:xfrm>
                <a:off x="2828" y="4178"/>
                <a:ext cx="12" cy="7"/>
              </a:xfrm>
              <a:custGeom>
                <a:avLst/>
                <a:gdLst/>
                <a:ahLst/>
                <a:cxnLst/>
                <a:rect l="l" t="t" r="r" b="b"/>
                <a:pathLst>
                  <a:path w="69" h="39" extrusionOk="0">
                    <a:moveTo>
                      <a:pt x="0" y="10"/>
                    </a:moveTo>
                    <a:lnTo>
                      <a:pt x="9" y="0"/>
                    </a:lnTo>
                    <a:lnTo>
                      <a:pt x="69"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7" name="Google Shape;5707;p17"/>
              <p:cNvSpPr/>
              <p:nvPr/>
            </p:nvSpPr>
            <p:spPr>
              <a:xfrm>
                <a:off x="2830" y="4178"/>
                <a:ext cx="10" cy="7"/>
              </a:xfrm>
              <a:custGeom>
                <a:avLst/>
                <a:gdLst/>
                <a:ahLst/>
                <a:cxnLst/>
                <a:rect l="l" t="t" r="r" b="b"/>
                <a:pathLst>
                  <a:path w="60" h="39" extrusionOk="0">
                    <a:moveTo>
                      <a:pt x="0" y="0"/>
                    </a:moveTo>
                    <a:lnTo>
                      <a:pt x="60" y="39"/>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8" name="Google Shape;5708;p17"/>
              <p:cNvSpPr/>
              <p:nvPr/>
            </p:nvSpPr>
            <p:spPr>
              <a:xfrm>
                <a:off x="2828" y="4178"/>
                <a:ext cx="12" cy="7"/>
              </a:xfrm>
              <a:custGeom>
                <a:avLst/>
                <a:gdLst/>
                <a:ahLst/>
                <a:cxnLst/>
                <a:rect l="l" t="t" r="r" b="b"/>
                <a:pathLst>
                  <a:path w="69" h="39" extrusionOk="0">
                    <a:moveTo>
                      <a:pt x="0" y="10"/>
                    </a:moveTo>
                    <a:lnTo>
                      <a:pt x="9" y="0"/>
                    </a:lnTo>
                    <a:lnTo>
                      <a:pt x="69" y="25"/>
                    </a:lnTo>
                    <a:lnTo>
                      <a:pt x="69"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9" name="Google Shape;5709;p17"/>
              <p:cNvSpPr/>
              <p:nvPr/>
            </p:nvSpPr>
            <p:spPr>
              <a:xfrm>
                <a:off x="2840" y="4180"/>
                <a:ext cx="11" cy="5"/>
              </a:xfrm>
              <a:custGeom>
                <a:avLst/>
                <a:gdLst/>
                <a:ahLst/>
                <a:cxnLst/>
                <a:rect l="l" t="t" r="r" b="b"/>
                <a:pathLst>
                  <a:path w="68" h="29" extrusionOk="0">
                    <a:moveTo>
                      <a:pt x="0" y="29"/>
                    </a:moveTo>
                    <a:lnTo>
                      <a:pt x="0" y="15"/>
                    </a:lnTo>
                    <a:lnTo>
                      <a:pt x="68"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0" name="Google Shape;5710;p17"/>
              <p:cNvSpPr/>
              <p:nvPr/>
            </p:nvSpPr>
            <p:spPr>
              <a:xfrm>
                <a:off x="2840" y="4178"/>
                <a:ext cx="11" cy="4"/>
              </a:xfrm>
              <a:custGeom>
                <a:avLst/>
                <a:gdLst/>
                <a:ahLst/>
                <a:cxnLst/>
                <a:rect l="l" t="t" r="r" b="b"/>
                <a:pathLst>
                  <a:path w="68" h="25" extrusionOk="0">
                    <a:moveTo>
                      <a:pt x="0" y="25"/>
                    </a:moveTo>
                    <a:lnTo>
                      <a:pt x="68"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1" name="Google Shape;5711;p17"/>
              <p:cNvSpPr/>
              <p:nvPr/>
            </p:nvSpPr>
            <p:spPr>
              <a:xfrm>
                <a:off x="2840" y="4178"/>
                <a:ext cx="11" cy="7"/>
              </a:xfrm>
              <a:custGeom>
                <a:avLst/>
                <a:gdLst/>
                <a:ahLst/>
                <a:cxnLst/>
                <a:rect l="l" t="t" r="r" b="b"/>
                <a:pathLst>
                  <a:path w="68" h="39" extrusionOk="0">
                    <a:moveTo>
                      <a:pt x="0" y="39"/>
                    </a:moveTo>
                    <a:lnTo>
                      <a:pt x="0" y="25"/>
                    </a:lnTo>
                    <a:lnTo>
                      <a:pt x="59" y="0"/>
                    </a:lnTo>
                    <a:lnTo>
                      <a:pt x="68"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2" name="Google Shape;5712;p17"/>
              <p:cNvSpPr/>
              <p:nvPr/>
            </p:nvSpPr>
            <p:spPr>
              <a:xfrm>
                <a:off x="2850" y="4169"/>
                <a:ext cx="6" cy="11"/>
              </a:xfrm>
              <a:custGeom>
                <a:avLst/>
                <a:gdLst/>
                <a:ahLst/>
                <a:cxnLst/>
                <a:rect l="l" t="t" r="r" b="b"/>
                <a:pathLst>
                  <a:path w="38" h="69" extrusionOk="0">
                    <a:moveTo>
                      <a:pt x="9" y="69"/>
                    </a:moveTo>
                    <a:lnTo>
                      <a:pt x="0" y="59"/>
                    </a:lnTo>
                    <a:lnTo>
                      <a:pt x="38" y="0"/>
                    </a:lnTo>
                    <a:lnTo>
                      <a:pt x="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3" name="Google Shape;5713;p17"/>
              <p:cNvSpPr/>
              <p:nvPr/>
            </p:nvSpPr>
            <p:spPr>
              <a:xfrm>
                <a:off x="2850" y="4169"/>
                <a:ext cx="6" cy="9"/>
              </a:xfrm>
              <a:custGeom>
                <a:avLst/>
                <a:gdLst/>
                <a:ahLst/>
                <a:cxnLst/>
                <a:rect l="l" t="t" r="r" b="b"/>
                <a:pathLst>
                  <a:path w="38" h="59" extrusionOk="0">
                    <a:moveTo>
                      <a:pt x="0" y="59"/>
                    </a:moveTo>
                    <a:lnTo>
                      <a:pt x="38" y="0"/>
                    </a:lnTo>
                    <a:lnTo>
                      <a:pt x="24"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4" name="Google Shape;5714;p17"/>
              <p:cNvSpPr/>
              <p:nvPr/>
            </p:nvSpPr>
            <p:spPr>
              <a:xfrm>
                <a:off x="2850" y="4169"/>
                <a:ext cx="6" cy="11"/>
              </a:xfrm>
              <a:custGeom>
                <a:avLst/>
                <a:gdLst/>
                <a:ahLst/>
                <a:cxnLst/>
                <a:rect l="l" t="t" r="r" b="b"/>
                <a:pathLst>
                  <a:path w="38" h="69" extrusionOk="0">
                    <a:moveTo>
                      <a:pt x="9" y="69"/>
                    </a:moveTo>
                    <a:lnTo>
                      <a:pt x="0" y="59"/>
                    </a:lnTo>
                    <a:lnTo>
                      <a:pt x="24" y="0"/>
                    </a:lnTo>
                    <a:lnTo>
                      <a:pt x="38" y="0"/>
                    </a:lnTo>
                    <a:lnTo>
                      <a:pt x="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5" name="Google Shape;5715;p17"/>
              <p:cNvSpPr/>
              <p:nvPr/>
            </p:nvSpPr>
            <p:spPr>
              <a:xfrm>
                <a:off x="2821" y="4157"/>
                <a:ext cx="5" cy="12"/>
              </a:xfrm>
              <a:custGeom>
                <a:avLst/>
                <a:gdLst/>
                <a:ahLst/>
                <a:cxnLst/>
                <a:rect l="l" t="t" r="r" b="b"/>
                <a:pathLst>
                  <a:path w="29" h="69" extrusionOk="0">
                    <a:moveTo>
                      <a:pt x="29" y="69"/>
                    </a:moveTo>
                    <a:lnTo>
                      <a:pt x="15" y="69"/>
                    </a:lnTo>
                    <a:lnTo>
                      <a:pt x="0" y="0"/>
                    </a:lnTo>
                    <a:lnTo>
                      <a:pt x="2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6" name="Google Shape;5716;p17"/>
              <p:cNvSpPr/>
              <p:nvPr/>
            </p:nvSpPr>
            <p:spPr>
              <a:xfrm>
                <a:off x="2819" y="4157"/>
                <a:ext cx="4" cy="12"/>
              </a:xfrm>
              <a:custGeom>
                <a:avLst/>
                <a:gdLst/>
                <a:ahLst/>
                <a:cxnLst/>
                <a:rect l="l" t="t" r="r" b="b"/>
                <a:pathLst>
                  <a:path w="24" h="69" extrusionOk="0">
                    <a:moveTo>
                      <a:pt x="24" y="69"/>
                    </a:moveTo>
                    <a:lnTo>
                      <a:pt x="9" y="0"/>
                    </a:lnTo>
                    <a:lnTo>
                      <a:pt x="0" y="9"/>
                    </a:lnTo>
                    <a:lnTo>
                      <a:pt x="24"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7" name="Google Shape;5717;p17"/>
              <p:cNvSpPr/>
              <p:nvPr/>
            </p:nvSpPr>
            <p:spPr>
              <a:xfrm>
                <a:off x="2819" y="4157"/>
                <a:ext cx="7" cy="12"/>
              </a:xfrm>
              <a:custGeom>
                <a:avLst/>
                <a:gdLst/>
                <a:ahLst/>
                <a:cxnLst/>
                <a:rect l="l" t="t" r="r" b="b"/>
                <a:pathLst>
                  <a:path w="38" h="69" extrusionOk="0">
                    <a:moveTo>
                      <a:pt x="38" y="69"/>
                    </a:moveTo>
                    <a:lnTo>
                      <a:pt x="24" y="69"/>
                    </a:lnTo>
                    <a:lnTo>
                      <a:pt x="0" y="9"/>
                    </a:lnTo>
                    <a:lnTo>
                      <a:pt x="9" y="0"/>
                    </a:lnTo>
                    <a:lnTo>
                      <a:pt x="38"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8" name="Google Shape;5718;p17"/>
              <p:cNvSpPr/>
              <p:nvPr/>
            </p:nvSpPr>
            <p:spPr>
              <a:xfrm>
                <a:off x="2810" y="4152"/>
                <a:ext cx="11" cy="7"/>
              </a:xfrm>
              <a:custGeom>
                <a:avLst/>
                <a:gdLst/>
                <a:ahLst/>
                <a:cxnLst/>
                <a:rect l="l" t="t" r="r" b="b"/>
                <a:pathLst>
                  <a:path w="69" h="38" extrusionOk="0">
                    <a:moveTo>
                      <a:pt x="69" y="29"/>
                    </a:moveTo>
                    <a:lnTo>
                      <a:pt x="60" y="38"/>
                    </a:lnTo>
                    <a:lnTo>
                      <a:pt x="0" y="0"/>
                    </a:lnTo>
                    <a:lnTo>
                      <a:pt x="6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9" name="Google Shape;5719;p17"/>
              <p:cNvSpPr/>
              <p:nvPr/>
            </p:nvSpPr>
            <p:spPr>
              <a:xfrm>
                <a:off x="2810" y="4152"/>
                <a:ext cx="9" cy="7"/>
              </a:xfrm>
              <a:custGeom>
                <a:avLst/>
                <a:gdLst/>
                <a:ahLst/>
                <a:cxnLst/>
                <a:rect l="l" t="t" r="r" b="b"/>
                <a:pathLst>
                  <a:path w="60" h="38" extrusionOk="0">
                    <a:moveTo>
                      <a:pt x="60" y="38"/>
                    </a:moveTo>
                    <a:lnTo>
                      <a:pt x="0" y="0"/>
                    </a:lnTo>
                    <a:lnTo>
                      <a:pt x="0" y="14"/>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0" name="Google Shape;5720;p17"/>
              <p:cNvSpPr/>
              <p:nvPr/>
            </p:nvSpPr>
            <p:spPr>
              <a:xfrm>
                <a:off x="2810" y="4152"/>
                <a:ext cx="11" cy="7"/>
              </a:xfrm>
              <a:custGeom>
                <a:avLst/>
                <a:gdLst/>
                <a:ahLst/>
                <a:cxnLst/>
                <a:rect l="l" t="t" r="r" b="b"/>
                <a:pathLst>
                  <a:path w="69" h="38" extrusionOk="0">
                    <a:moveTo>
                      <a:pt x="69" y="29"/>
                    </a:moveTo>
                    <a:lnTo>
                      <a:pt x="60" y="38"/>
                    </a:lnTo>
                    <a:lnTo>
                      <a:pt x="0" y="14"/>
                    </a:lnTo>
                    <a:lnTo>
                      <a:pt x="0" y="0"/>
                    </a:lnTo>
                    <a:lnTo>
                      <a:pt x="69" y="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1" name="Google Shape;5721;p17"/>
              <p:cNvSpPr/>
              <p:nvPr/>
            </p:nvSpPr>
            <p:spPr>
              <a:xfrm>
                <a:off x="2798" y="4152"/>
                <a:ext cx="12" cy="5"/>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2" name="Google Shape;5722;p17"/>
              <p:cNvSpPr/>
              <p:nvPr/>
            </p:nvSpPr>
            <p:spPr>
              <a:xfrm>
                <a:off x="2798" y="4154"/>
                <a:ext cx="12" cy="5"/>
              </a:xfrm>
              <a:custGeom>
                <a:avLst/>
                <a:gdLst/>
                <a:ahLst/>
                <a:cxnLst/>
                <a:rect l="l" t="t" r="r" b="b"/>
                <a:pathLst>
                  <a:path w="69" h="24" extrusionOk="0">
                    <a:moveTo>
                      <a:pt x="69" y="0"/>
                    </a:moveTo>
                    <a:lnTo>
                      <a:pt x="0" y="15"/>
                    </a:lnTo>
                    <a:lnTo>
                      <a:pt x="9"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3" name="Google Shape;5723;p17"/>
              <p:cNvSpPr/>
              <p:nvPr/>
            </p:nvSpPr>
            <p:spPr>
              <a:xfrm>
                <a:off x="2798" y="4152"/>
                <a:ext cx="12" cy="7"/>
              </a:xfrm>
              <a:custGeom>
                <a:avLst/>
                <a:gdLst/>
                <a:ahLst/>
                <a:cxnLst/>
                <a:rect l="l" t="t" r="r" b="b"/>
                <a:pathLst>
                  <a:path w="69" h="38" extrusionOk="0">
                    <a:moveTo>
                      <a:pt x="69" y="0"/>
                    </a:moveTo>
                    <a:lnTo>
                      <a:pt x="69" y="14"/>
                    </a:lnTo>
                    <a:lnTo>
                      <a:pt x="9" y="38"/>
                    </a:lnTo>
                    <a:lnTo>
                      <a:pt x="0" y="29"/>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4" name="Google Shape;5724;p17"/>
              <p:cNvSpPr/>
              <p:nvPr/>
            </p:nvSpPr>
            <p:spPr>
              <a:xfrm>
                <a:off x="2793" y="4157"/>
                <a:ext cx="6" cy="12"/>
              </a:xfrm>
              <a:custGeom>
                <a:avLst/>
                <a:gdLst/>
                <a:ahLst/>
                <a:cxnLst/>
                <a:rect l="l" t="t" r="r" b="b"/>
                <a:pathLst>
                  <a:path w="38" h="69" extrusionOk="0">
                    <a:moveTo>
                      <a:pt x="29" y="0"/>
                    </a:moveTo>
                    <a:lnTo>
                      <a:pt x="38" y="9"/>
                    </a:lnTo>
                    <a:lnTo>
                      <a:pt x="0" y="69"/>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5" name="Google Shape;5725;p17"/>
              <p:cNvSpPr/>
              <p:nvPr/>
            </p:nvSpPr>
            <p:spPr>
              <a:xfrm>
                <a:off x="2793" y="4159"/>
                <a:ext cx="6" cy="10"/>
              </a:xfrm>
              <a:custGeom>
                <a:avLst/>
                <a:gdLst/>
                <a:ahLst/>
                <a:cxnLst/>
                <a:rect l="l" t="t" r="r" b="b"/>
                <a:pathLst>
                  <a:path w="38" h="60" extrusionOk="0">
                    <a:moveTo>
                      <a:pt x="38" y="0"/>
                    </a:moveTo>
                    <a:lnTo>
                      <a:pt x="0" y="60"/>
                    </a:lnTo>
                    <a:lnTo>
                      <a:pt x="14"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6" name="Google Shape;5726;p17"/>
              <p:cNvSpPr/>
              <p:nvPr/>
            </p:nvSpPr>
            <p:spPr>
              <a:xfrm>
                <a:off x="2793" y="4157"/>
                <a:ext cx="6" cy="12"/>
              </a:xfrm>
              <a:custGeom>
                <a:avLst/>
                <a:gdLst/>
                <a:ahLst/>
                <a:cxnLst/>
                <a:rect l="l" t="t" r="r" b="b"/>
                <a:pathLst>
                  <a:path w="38" h="69" extrusionOk="0">
                    <a:moveTo>
                      <a:pt x="29" y="0"/>
                    </a:moveTo>
                    <a:lnTo>
                      <a:pt x="38" y="9"/>
                    </a:lnTo>
                    <a:lnTo>
                      <a:pt x="14" y="69"/>
                    </a:lnTo>
                    <a:lnTo>
                      <a:pt x="0" y="69"/>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7" name="Google Shape;5727;p17"/>
              <p:cNvSpPr/>
              <p:nvPr/>
            </p:nvSpPr>
            <p:spPr>
              <a:xfrm>
                <a:off x="2735" y="4167"/>
                <a:ext cx="59" cy="3"/>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8" name="Google Shape;5728;p17"/>
              <p:cNvSpPr/>
              <p:nvPr/>
            </p:nvSpPr>
            <p:spPr>
              <a:xfrm>
                <a:off x="2735" y="4167"/>
                <a:ext cx="59" cy="3"/>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9" name="Google Shape;5729;p17"/>
              <p:cNvSpPr/>
              <p:nvPr/>
            </p:nvSpPr>
            <p:spPr>
              <a:xfrm>
                <a:off x="2735"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30" name="Google Shape;5730;p17"/>
              <p:cNvSpPr/>
              <p:nvPr/>
            </p:nvSpPr>
            <p:spPr>
              <a:xfrm>
                <a:off x="3002" y="2355"/>
                <a:ext cx="451" cy="537"/>
              </a:xfrm>
              <a:custGeom>
                <a:avLst/>
                <a:gdLst/>
                <a:ahLst/>
                <a:cxnLst/>
                <a:rect l="l" t="t" r="r" b="b"/>
                <a:pathLst>
                  <a:path w="2703" h="3226" extrusionOk="0">
                    <a:moveTo>
                      <a:pt x="2703" y="4"/>
                    </a:moveTo>
                    <a:lnTo>
                      <a:pt x="2698" y="0"/>
                    </a:lnTo>
                    <a:lnTo>
                      <a:pt x="0" y="3226"/>
                    </a:lnTo>
                    <a:lnTo>
                      <a:pt x="270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1" name="Google Shape;5731;p17"/>
              <p:cNvSpPr/>
              <p:nvPr/>
            </p:nvSpPr>
            <p:spPr>
              <a:xfrm>
                <a:off x="3001" y="2355"/>
                <a:ext cx="451" cy="537"/>
              </a:xfrm>
              <a:custGeom>
                <a:avLst/>
                <a:gdLst/>
                <a:ahLst/>
                <a:cxnLst/>
                <a:rect l="l" t="t" r="r" b="b"/>
                <a:pathLst>
                  <a:path w="2703" h="3226" extrusionOk="0">
                    <a:moveTo>
                      <a:pt x="2703" y="0"/>
                    </a:moveTo>
                    <a:lnTo>
                      <a:pt x="5" y="3226"/>
                    </a:lnTo>
                    <a:lnTo>
                      <a:pt x="0" y="3222"/>
                    </a:lnTo>
                    <a:lnTo>
                      <a:pt x="27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2" name="Google Shape;5732;p17"/>
              <p:cNvSpPr/>
              <p:nvPr/>
            </p:nvSpPr>
            <p:spPr>
              <a:xfrm>
                <a:off x="3001" y="2355"/>
                <a:ext cx="452" cy="537"/>
              </a:xfrm>
              <a:custGeom>
                <a:avLst/>
                <a:gdLst/>
                <a:ahLst/>
                <a:cxnLst/>
                <a:rect l="l" t="t" r="r" b="b"/>
                <a:pathLst>
                  <a:path w="2708" h="3226" extrusionOk="0">
                    <a:moveTo>
                      <a:pt x="2708" y="4"/>
                    </a:moveTo>
                    <a:lnTo>
                      <a:pt x="2703" y="0"/>
                    </a:lnTo>
                    <a:lnTo>
                      <a:pt x="0" y="3222"/>
                    </a:lnTo>
                    <a:lnTo>
                      <a:pt x="5" y="3226"/>
                    </a:lnTo>
                    <a:lnTo>
                      <a:pt x="2708"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3" name="Google Shape;5733;p17"/>
              <p:cNvSpPr/>
              <p:nvPr/>
            </p:nvSpPr>
            <p:spPr>
              <a:xfrm>
                <a:off x="3002" y="2355"/>
                <a:ext cx="275" cy="328"/>
              </a:xfrm>
              <a:custGeom>
                <a:avLst/>
                <a:gdLst/>
                <a:ahLst/>
                <a:cxnLst/>
                <a:rect l="l" t="t" r="r" b="b"/>
                <a:pathLst>
                  <a:path w="1652" h="1973" extrusionOk="0">
                    <a:moveTo>
                      <a:pt x="1652" y="4"/>
                    </a:moveTo>
                    <a:lnTo>
                      <a:pt x="1647" y="0"/>
                    </a:lnTo>
                    <a:lnTo>
                      <a:pt x="0" y="1973"/>
                    </a:lnTo>
                    <a:lnTo>
                      <a:pt x="165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4" name="Google Shape;5734;p17"/>
              <p:cNvSpPr/>
              <p:nvPr/>
            </p:nvSpPr>
            <p:spPr>
              <a:xfrm>
                <a:off x="3001" y="2355"/>
                <a:ext cx="276" cy="328"/>
              </a:xfrm>
              <a:custGeom>
                <a:avLst/>
                <a:gdLst/>
                <a:ahLst/>
                <a:cxnLst/>
                <a:rect l="l" t="t" r="r" b="b"/>
                <a:pathLst>
                  <a:path w="1652" h="1973" extrusionOk="0">
                    <a:moveTo>
                      <a:pt x="1652" y="0"/>
                    </a:moveTo>
                    <a:lnTo>
                      <a:pt x="5" y="1973"/>
                    </a:lnTo>
                    <a:lnTo>
                      <a:pt x="0" y="1969"/>
                    </a:lnTo>
                    <a:lnTo>
                      <a:pt x="165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5" name="Google Shape;5735;p17"/>
              <p:cNvSpPr/>
              <p:nvPr/>
            </p:nvSpPr>
            <p:spPr>
              <a:xfrm>
                <a:off x="3001" y="2355"/>
                <a:ext cx="276" cy="328"/>
              </a:xfrm>
              <a:custGeom>
                <a:avLst/>
                <a:gdLst/>
                <a:ahLst/>
                <a:cxnLst/>
                <a:rect l="l" t="t" r="r" b="b"/>
                <a:pathLst>
                  <a:path w="1657" h="1973" extrusionOk="0">
                    <a:moveTo>
                      <a:pt x="1657" y="4"/>
                    </a:moveTo>
                    <a:lnTo>
                      <a:pt x="1652" y="0"/>
                    </a:lnTo>
                    <a:lnTo>
                      <a:pt x="0" y="1969"/>
                    </a:lnTo>
                    <a:lnTo>
                      <a:pt x="5" y="1973"/>
                    </a:lnTo>
                    <a:lnTo>
                      <a:pt x="165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6" name="Google Shape;5736;p17"/>
              <p:cNvSpPr/>
              <p:nvPr/>
            </p:nvSpPr>
            <p:spPr>
              <a:xfrm>
                <a:off x="5539" y="4167"/>
                <a:ext cx="59"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7" name="Google Shape;5737;p17"/>
              <p:cNvSpPr/>
              <p:nvPr/>
            </p:nvSpPr>
            <p:spPr>
              <a:xfrm>
                <a:off x="5539" y="4167"/>
                <a:ext cx="59"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8" name="Google Shape;5738;p17"/>
              <p:cNvSpPr/>
              <p:nvPr/>
            </p:nvSpPr>
            <p:spPr>
              <a:xfrm>
                <a:off x="5539"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39" name="Google Shape;5739;p17"/>
              <p:cNvSpPr/>
              <p:nvPr/>
            </p:nvSpPr>
            <p:spPr>
              <a:xfrm>
                <a:off x="5508" y="4169"/>
                <a:ext cx="4" cy="11"/>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0" name="Google Shape;5740;p17"/>
              <p:cNvSpPr/>
              <p:nvPr/>
            </p:nvSpPr>
            <p:spPr>
              <a:xfrm>
                <a:off x="5510" y="4169"/>
                <a:ext cx="4" cy="11"/>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1" name="Google Shape;5741;p17"/>
              <p:cNvSpPr/>
              <p:nvPr/>
            </p:nvSpPr>
            <p:spPr>
              <a:xfrm>
                <a:off x="5508" y="4169"/>
                <a:ext cx="6" cy="11"/>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2" name="Google Shape;5742;p17"/>
              <p:cNvSpPr/>
              <p:nvPr/>
            </p:nvSpPr>
            <p:spPr>
              <a:xfrm>
                <a:off x="5512" y="4178"/>
                <a:ext cx="12" cy="7"/>
              </a:xfrm>
              <a:custGeom>
                <a:avLst/>
                <a:gdLst/>
                <a:ahLst/>
                <a:cxnLst/>
                <a:rect l="l" t="t" r="r" b="b"/>
                <a:pathLst>
                  <a:path w="69" h="39" extrusionOk="0">
                    <a:moveTo>
                      <a:pt x="0" y="10"/>
                    </a:moveTo>
                    <a:lnTo>
                      <a:pt x="10" y="0"/>
                    </a:lnTo>
                    <a:lnTo>
                      <a:pt x="69"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3" name="Google Shape;5743;p17"/>
              <p:cNvSpPr/>
              <p:nvPr/>
            </p:nvSpPr>
            <p:spPr>
              <a:xfrm>
                <a:off x="5514" y="4178"/>
                <a:ext cx="10" cy="7"/>
              </a:xfrm>
              <a:custGeom>
                <a:avLst/>
                <a:gdLst/>
                <a:ahLst/>
                <a:cxnLst/>
                <a:rect l="l" t="t" r="r" b="b"/>
                <a:pathLst>
                  <a:path w="59" h="39" extrusionOk="0">
                    <a:moveTo>
                      <a:pt x="0" y="0"/>
                    </a:moveTo>
                    <a:lnTo>
                      <a:pt x="59" y="39"/>
                    </a:lnTo>
                    <a:lnTo>
                      <a:pt x="59"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4" name="Google Shape;5744;p17"/>
              <p:cNvSpPr/>
              <p:nvPr/>
            </p:nvSpPr>
            <p:spPr>
              <a:xfrm>
                <a:off x="5512" y="4178"/>
                <a:ext cx="12" cy="7"/>
              </a:xfrm>
              <a:custGeom>
                <a:avLst/>
                <a:gdLst/>
                <a:ahLst/>
                <a:cxnLst/>
                <a:rect l="l" t="t" r="r" b="b"/>
                <a:pathLst>
                  <a:path w="69" h="39" extrusionOk="0">
                    <a:moveTo>
                      <a:pt x="0" y="10"/>
                    </a:moveTo>
                    <a:lnTo>
                      <a:pt x="10" y="0"/>
                    </a:lnTo>
                    <a:lnTo>
                      <a:pt x="69" y="25"/>
                    </a:lnTo>
                    <a:lnTo>
                      <a:pt x="69"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5" name="Google Shape;5745;p17"/>
              <p:cNvSpPr/>
              <p:nvPr/>
            </p:nvSpPr>
            <p:spPr>
              <a:xfrm>
                <a:off x="5524" y="4180"/>
                <a:ext cx="12" cy="5"/>
              </a:xfrm>
              <a:custGeom>
                <a:avLst/>
                <a:gdLst/>
                <a:ahLst/>
                <a:cxnLst/>
                <a:rect l="l" t="t" r="r" b="b"/>
                <a:pathLst>
                  <a:path w="69" h="29" extrusionOk="0">
                    <a:moveTo>
                      <a:pt x="0" y="29"/>
                    </a:moveTo>
                    <a:lnTo>
                      <a:pt x="0" y="15"/>
                    </a:lnTo>
                    <a:lnTo>
                      <a:pt x="69"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6" name="Google Shape;5746;p17"/>
              <p:cNvSpPr/>
              <p:nvPr/>
            </p:nvSpPr>
            <p:spPr>
              <a:xfrm>
                <a:off x="5524" y="4178"/>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7" name="Google Shape;5747;p17"/>
              <p:cNvSpPr/>
              <p:nvPr/>
            </p:nvSpPr>
            <p:spPr>
              <a:xfrm>
                <a:off x="5524" y="4178"/>
                <a:ext cx="12" cy="7"/>
              </a:xfrm>
              <a:custGeom>
                <a:avLst/>
                <a:gdLst/>
                <a:ahLst/>
                <a:cxnLst/>
                <a:rect l="l" t="t" r="r" b="b"/>
                <a:pathLst>
                  <a:path w="69" h="39" extrusionOk="0">
                    <a:moveTo>
                      <a:pt x="0" y="39"/>
                    </a:moveTo>
                    <a:lnTo>
                      <a:pt x="0" y="25"/>
                    </a:lnTo>
                    <a:lnTo>
                      <a:pt x="59" y="0"/>
                    </a:lnTo>
                    <a:lnTo>
                      <a:pt x="69"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8" name="Google Shape;5748;p17"/>
              <p:cNvSpPr/>
              <p:nvPr/>
            </p:nvSpPr>
            <p:spPr>
              <a:xfrm>
                <a:off x="5534" y="4169"/>
                <a:ext cx="6" cy="11"/>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9" name="Google Shape;5749;p17"/>
              <p:cNvSpPr/>
              <p:nvPr/>
            </p:nvSpPr>
            <p:spPr>
              <a:xfrm>
                <a:off x="5534" y="4169"/>
                <a:ext cx="6" cy="9"/>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0" name="Google Shape;5750;p17"/>
              <p:cNvSpPr/>
              <p:nvPr/>
            </p:nvSpPr>
            <p:spPr>
              <a:xfrm>
                <a:off x="5534" y="4169"/>
                <a:ext cx="6" cy="11"/>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1" name="Google Shape;5751;p17"/>
              <p:cNvSpPr/>
              <p:nvPr/>
            </p:nvSpPr>
            <p:spPr>
              <a:xfrm>
                <a:off x="5505" y="4157"/>
                <a:ext cx="5" cy="12"/>
              </a:xfrm>
              <a:custGeom>
                <a:avLst/>
                <a:gdLst/>
                <a:ahLst/>
                <a:cxnLst/>
                <a:rect l="l" t="t" r="r" b="b"/>
                <a:pathLst>
                  <a:path w="29" h="69" extrusionOk="0">
                    <a:moveTo>
                      <a:pt x="29" y="69"/>
                    </a:moveTo>
                    <a:lnTo>
                      <a:pt x="16" y="69"/>
                    </a:lnTo>
                    <a:lnTo>
                      <a:pt x="0" y="0"/>
                    </a:lnTo>
                    <a:lnTo>
                      <a:pt x="2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2" name="Google Shape;5752;p17"/>
              <p:cNvSpPr/>
              <p:nvPr/>
            </p:nvSpPr>
            <p:spPr>
              <a:xfrm>
                <a:off x="5504" y="4157"/>
                <a:ext cx="4" cy="12"/>
              </a:xfrm>
              <a:custGeom>
                <a:avLst/>
                <a:gdLst/>
                <a:ahLst/>
                <a:cxnLst/>
                <a:rect l="l" t="t" r="r" b="b"/>
                <a:pathLst>
                  <a:path w="26" h="69" extrusionOk="0">
                    <a:moveTo>
                      <a:pt x="26" y="69"/>
                    </a:moveTo>
                    <a:lnTo>
                      <a:pt x="10" y="0"/>
                    </a:lnTo>
                    <a:lnTo>
                      <a:pt x="0" y="9"/>
                    </a:lnTo>
                    <a:lnTo>
                      <a:pt x="26"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3" name="Google Shape;5753;p17"/>
              <p:cNvSpPr/>
              <p:nvPr/>
            </p:nvSpPr>
            <p:spPr>
              <a:xfrm>
                <a:off x="5504" y="4157"/>
                <a:ext cx="6" cy="12"/>
              </a:xfrm>
              <a:custGeom>
                <a:avLst/>
                <a:gdLst/>
                <a:ahLst/>
                <a:cxnLst/>
                <a:rect l="l" t="t" r="r" b="b"/>
                <a:pathLst>
                  <a:path w="39" h="69" extrusionOk="0">
                    <a:moveTo>
                      <a:pt x="39" y="69"/>
                    </a:moveTo>
                    <a:lnTo>
                      <a:pt x="26" y="69"/>
                    </a:lnTo>
                    <a:lnTo>
                      <a:pt x="0" y="9"/>
                    </a:lnTo>
                    <a:lnTo>
                      <a:pt x="10" y="0"/>
                    </a:lnTo>
                    <a:lnTo>
                      <a:pt x="3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4" name="Google Shape;5754;p17"/>
              <p:cNvSpPr/>
              <p:nvPr/>
            </p:nvSpPr>
            <p:spPr>
              <a:xfrm>
                <a:off x="5494" y="4152"/>
                <a:ext cx="11" cy="7"/>
              </a:xfrm>
              <a:custGeom>
                <a:avLst/>
                <a:gdLst/>
                <a:ahLst/>
                <a:cxnLst/>
                <a:rect l="l" t="t" r="r" b="b"/>
                <a:pathLst>
                  <a:path w="69" h="38" extrusionOk="0">
                    <a:moveTo>
                      <a:pt x="69" y="29"/>
                    </a:moveTo>
                    <a:lnTo>
                      <a:pt x="59" y="38"/>
                    </a:lnTo>
                    <a:lnTo>
                      <a:pt x="0" y="0"/>
                    </a:lnTo>
                    <a:lnTo>
                      <a:pt x="6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5" name="Google Shape;5755;p17"/>
              <p:cNvSpPr/>
              <p:nvPr/>
            </p:nvSpPr>
            <p:spPr>
              <a:xfrm>
                <a:off x="5494" y="4152"/>
                <a:ext cx="10" cy="7"/>
              </a:xfrm>
              <a:custGeom>
                <a:avLst/>
                <a:gdLst/>
                <a:ahLst/>
                <a:cxnLst/>
                <a:rect l="l" t="t" r="r" b="b"/>
                <a:pathLst>
                  <a:path w="59" h="38" extrusionOk="0">
                    <a:moveTo>
                      <a:pt x="59" y="38"/>
                    </a:moveTo>
                    <a:lnTo>
                      <a:pt x="0" y="0"/>
                    </a:lnTo>
                    <a:lnTo>
                      <a:pt x="0" y="14"/>
                    </a:lnTo>
                    <a:lnTo>
                      <a:pt x="59"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6" name="Google Shape;5756;p17"/>
              <p:cNvSpPr/>
              <p:nvPr/>
            </p:nvSpPr>
            <p:spPr>
              <a:xfrm>
                <a:off x="5494" y="4152"/>
                <a:ext cx="11" cy="7"/>
              </a:xfrm>
              <a:custGeom>
                <a:avLst/>
                <a:gdLst/>
                <a:ahLst/>
                <a:cxnLst/>
                <a:rect l="l" t="t" r="r" b="b"/>
                <a:pathLst>
                  <a:path w="69" h="38" extrusionOk="0">
                    <a:moveTo>
                      <a:pt x="69" y="29"/>
                    </a:moveTo>
                    <a:lnTo>
                      <a:pt x="59" y="38"/>
                    </a:lnTo>
                    <a:lnTo>
                      <a:pt x="0" y="14"/>
                    </a:lnTo>
                    <a:lnTo>
                      <a:pt x="0" y="0"/>
                    </a:lnTo>
                    <a:lnTo>
                      <a:pt x="69" y="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7" name="Google Shape;5757;p17"/>
              <p:cNvSpPr/>
              <p:nvPr/>
            </p:nvSpPr>
            <p:spPr>
              <a:xfrm>
                <a:off x="5482" y="4152"/>
                <a:ext cx="12" cy="5"/>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8" name="Google Shape;5758;p17"/>
              <p:cNvSpPr/>
              <p:nvPr/>
            </p:nvSpPr>
            <p:spPr>
              <a:xfrm>
                <a:off x="5482" y="4154"/>
                <a:ext cx="12" cy="5"/>
              </a:xfrm>
              <a:custGeom>
                <a:avLst/>
                <a:gdLst/>
                <a:ahLst/>
                <a:cxnLst/>
                <a:rect l="l" t="t" r="r" b="b"/>
                <a:pathLst>
                  <a:path w="69" h="24" extrusionOk="0">
                    <a:moveTo>
                      <a:pt x="69" y="0"/>
                    </a:moveTo>
                    <a:lnTo>
                      <a:pt x="0" y="15"/>
                    </a:lnTo>
                    <a:lnTo>
                      <a:pt x="10"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9" name="Google Shape;5759;p17"/>
              <p:cNvSpPr/>
              <p:nvPr/>
            </p:nvSpPr>
            <p:spPr>
              <a:xfrm>
                <a:off x="5482" y="4152"/>
                <a:ext cx="12" cy="7"/>
              </a:xfrm>
              <a:custGeom>
                <a:avLst/>
                <a:gdLst/>
                <a:ahLst/>
                <a:cxnLst/>
                <a:rect l="l" t="t" r="r" b="b"/>
                <a:pathLst>
                  <a:path w="69" h="38" extrusionOk="0">
                    <a:moveTo>
                      <a:pt x="69" y="0"/>
                    </a:moveTo>
                    <a:lnTo>
                      <a:pt x="69" y="14"/>
                    </a:lnTo>
                    <a:lnTo>
                      <a:pt x="10" y="38"/>
                    </a:lnTo>
                    <a:lnTo>
                      <a:pt x="0" y="29"/>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0" name="Google Shape;5760;p17"/>
              <p:cNvSpPr/>
              <p:nvPr/>
            </p:nvSpPr>
            <p:spPr>
              <a:xfrm>
                <a:off x="5477" y="4157"/>
                <a:ext cx="7" cy="12"/>
              </a:xfrm>
              <a:custGeom>
                <a:avLst/>
                <a:gdLst/>
                <a:ahLst/>
                <a:cxnLst/>
                <a:rect l="l" t="t" r="r" b="b"/>
                <a:pathLst>
                  <a:path w="38" h="69" extrusionOk="0">
                    <a:moveTo>
                      <a:pt x="28" y="0"/>
                    </a:moveTo>
                    <a:lnTo>
                      <a:pt x="38" y="9"/>
                    </a:lnTo>
                    <a:lnTo>
                      <a:pt x="0" y="69"/>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1" name="Google Shape;5761;p17"/>
              <p:cNvSpPr/>
              <p:nvPr/>
            </p:nvSpPr>
            <p:spPr>
              <a:xfrm>
                <a:off x="5477" y="4159"/>
                <a:ext cx="7"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2" name="Google Shape;5762;p17"/>
              <p:cNvSpPr/>
              <p:nvPr/>
            </p:nvSpPr>
            <p:spPr>
              <a:xfrm>
                <a:off x="5477" y="4157"/>
                <a:ext cx="7" cy="12"/>
              </a:xfrm>
              <a:custGeom>
                <a:avLst/>
                <a:gdLst/>
                <a:ahLst/>
                <a:cxnLst/>
                <a:rect l="l" t="t" r="r" b="b"/>
                <a:pathLst>
                  <a:path w="38" h="69" extrusionOk="0">
                    <a:moveTo>
                      <a:pt x="28" y="0"/>
                    </a:moveTo>
                    <a:lnTo>
                      <a:pt x="38" y="9"/>
                    </a:lnTo>
                    <a:lnTo>
                      <a:pt x="13" y="69"/>
                    </a:lnTo>
                    <a:lnTo>
                      <a:pt x="0" y="69"/>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3" name="Google Shape;5763;p17"/>
              <p:cNvSpPr/>
              <p:nvPr/>
            </p:nvSpPr>
            <p:spPr>
              <a:xfrm>
                <a:off x="5419" y="4167"/>
                <a:ext cx="60"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4" name="Google Shape;5764;p17"/>
              <p:cNvSpPr/>
              <p:nvPr/>
            </p:nvSpPr>
            <p:spPr>
              <a:xfrm>
                <a:off x="5419" y="4167"/>
                <a:ext cx="60"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5" name="Google Shape;5765;p17"/>
              <p:cNvSpPr/>
              <p:nvPr/>
            </p:nvSpPr>
            <p:spPr>
              <a:xfrm>
                <a:off x="5419" y="4167"/>
                <a:ext cx="60"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66" name="Google Shape;5766;p17"/>
              <p:cNvSpPr/>
              <p:nvPr/>
            </p:nvSpPr>
            <p:spPr>
              <a:xfrm>
                <a:off x="4720" y="2779"/>
                <a:ext cx="626" cy="746"/>
              </a:xfrm>
              <a:custGeom>
                <a:avLst/>
                <a:gdLst/>
                <a:ahLst/>
                <a:cxnLst/>
                <a:rect l="l" t="t" r="r" b="b"/>
                <a:pathLst>
                  <a:path w="3754" h="4479" extrusionOk="0">
                    <a:moveTo>
                      <a:pt x="0" y="4474"/>
                    </a:moveTo>
                    <a:lnTo>
                      <a:pt x="5" y="4479"/>
                    </a:lnTo>
                    <a:lnTo>
                      <a:pt x="3754" y="0"/>
                    </a:lnTo>
                    <a:lnTo>
                      <a:pt x="0" y="44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7" name="Google Shape;5767;p17"/>
              <p:cNvSpPr/>
              <p:nvPr/>
            </p:nvSpPr>
            <p:spPr>
              <a:xfrm>
                <a:off x="4721" y="2779"/>
                <a:ext cx="626" cy="746"/>
              </a:xfrm>
              <a:custGeom>
                <a:avLst/>
                <a:gdLst/>
                <a:ahLst/>
                <a:cxnLst/>
                <a:rect l="l" t="t" r="r" b="b"/>
                <a:pathLst>
                  <a:path w="3754" h="4479" extrusionOk="0">
                    <a:moveTo>
                      <a:pt x="0" y="4479"/>
                    </a:moveTo>
                    <a:lnTo>
                      <a:pt x="3749" y="0"/>
                    </a:lnTo>
                    <a:lnTo>
                      <a:pt x="3754" y="5"/>
                    </a:lnTo>
                    <a:lnTo>
                      <a:pt x="0" y="44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8" name="Google Shape;5768;p17"/>
              <p:cNvSpPr/>
              <p:nvPr/>
            </p:nvSpPr>
            <p:spPr>
              <a:xfrm>
                <a:off x="4720" y="2779"/>
                <a:ext cx="627" cy="746"/>
              </a:xfrm>
              <a:custGeom>
                <a:avLst/>
                <a:gdLst/>
                <a:ahLst/>
                <a:cxnLst/>
                <a:rect l="l" t="t" r="r" b="b"/>
                <a:pathLst>
                  <a:path w="3759" h="4479" extrusionOk="0">
                    <a:moveTo>
                      <a:pt x="0" y="4474"/>
                    </a:moveTo>
                    <a:lnTo>
                      <a:pt x="5" y="4479"/>
                    </a:lnTo>
                    <a:lnTo>
                      <a:pt x="3759" y="5"/>
                    </a:lnTo>
                    <a:lnTo>
                      <a:pt x="3754" y="0"/>
                    </a:lnTo>
                    <a:lnTo>
                      <a:pt x="0" y="44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9" name="Google Shape;5769;p17"/>
              <p:cNvSpPr/>
              <p:nvPr/>
            </p:nvSpPr>
            <p:spPr>
              <a:xfrm>
                <a:off x="3859" y="2355"/>
                <a:ext cx="981" cy="1170"/>
              </a:xfrm>
              <a:custGeom>
                <a:avLst/>
                <a:gdLst/>
                <a:ahLst/>
                <a:cxnLst/>
                <a:rect l="l" t="t" r="r" b="b"/>
                <a:pathLst>
                  <a:path w="5889" h="7022" extrusionOk="0">
                    <a:moveTo>
                      <a:pt x="5889" y="4"/>
                    </a:moveTo>
                    <a:lnTo>
                      <a:pt x="5884" y="0"/>
                    </a:lnTo>
                    <a:lnTo>
                      <a:pt x="0" y="7022"/>
                    </a:lnTo>
                    <a:lnTo>
                      <a:pt x="588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0" name="Google Shape;5770;p17"/>
              <p:cNvSpPr/>
              <p:nvPr/>
            </p:nvSpPr>
            <p:spPr>
              <a:xfrm>
                <a:off x="3858" y="2355"/>
                <a:ext cx="981" cy="1170"/>
              </a:xfrm>
              <a:custGeom>
                <a:avLst/>
                <a:gdLst/>
                <a:ahLst/>
                <a:cxnLst/>
                <a:rect l="l" t="t" r="r" b="b"/>
                <a:pathLst>
                  <a:path w="5889" h="7022" extrusionOk="0">
                    <a:moveTo>
                      <a:pt x="5889" y="0"/>
                    </a:moveTo>
                    <a:lnTo>
                      <a:pt x="5" y="7022"/>
                    </a:lnTo>
                    <a:lnTo>
                      <a:pt x="0" y="7017"/>
                    </a:lnTo>
                    <a:lnTo>
                      <a:pt x="588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1" name="Google Shape;5771;p17"/>
              <p:cNvSpPr/>
              <p:nvPr/>
            </p:nvSpPr>
            <p:spPr>
              <a:xfrm>
                <a:off x="3858" y="2355"/>
                <a:ext cx="982" cy="1170"/>
              </a:xfrm>
              <a:custGeom>
                <a:avLst/>
                <a:gdLst/>
                <a:ahLst/>
                <a:cxnLst/>
                <a:rect l="l" t="t" r="r" b="b"/>
                <a:pathLst>
                  <a:path w="5894" h="7022" extrusionOk="0">
                    <a:moveTo>
                      <a:pt x="5894" y="4"/>
                    </a:moveTo>
                    <a:lnTo>
                      <a:pt x="5889" y="0"/>
                    </a:lnTo>
                    <a:lnTo>
                      <a:pt x="0" y="7017"/>
                    </a:lnTo>
                    <a:lnTo>
                      <a:pt x="5" y="7022"/>
                    </a:lnTo>
                    <a:lnTo>
                      <a:pt x="589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2" name="Google Shape;5772;p17"/>
              <p:cNvSpPr/>
              <p:nvPr/>
            </p:nvSpPr>
            <p:spPr>
              <a:xfrm>
                <a:off x="3684" y="2355"/>
                <a:ext cx="981" cy="1170"/>
              </a:xfrm>
              <a:custGeom>
                <a:avLst/>
                <a:gdLst/>
                <a:ahLst/>
                <a:cxnLst/>
                <a:rect l="l" t="t" r="r" b="b"/>
                <a:pathLst>
                  <a:path w="5888" h="7022" extrusionOk="0">
                    <a:moveTo>
                      <a:pt x="5888" y="4"/>
                    </a:moveTo>
                    <a:lnTo>
                      <a:pt x="5883" y="0"/>
                    </a:lnTo>
                    <a:lnTo>
                      <a:pt x="0" y="7022"/>
                    </a:lnTo>
                    <a:lnTo>
                      <a:pt x="588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3" name="Google Shape;5773;p17"/>
              <p:cNvSpPr/>
              <p:nvPr/>
            </p:nvSpPr>
            <p:spPr>
              <a:xfrm>
                <a:off x="3683" y="2355"/>
                <a:ext cx="981" cy="1170"/>
              </a:xfrm>
              <a:custGeom>
                <a:avLst/>
                <a:gdLst/>
                <a:ahLst/>
                <a:cxnLst/>
                <a:rect l="l" t="t" r="r" b="b"/>
                <a:pathLst>
                  <a:path w="5888" h="7022" extrusionOk="0">
                    <a:moveTo>
                      <a:pt x="5888" y="0"/>
                    </a:moveTo>
                    <a:lnTo>
                      <a:pt x="5" y="7022"/>
                    </a:lnTo>
                    <a:lnTo>
                      <a:pt x="0" y="7017"/>
                    </a:lnTo>
                    <a:lnTo>
                      <a:pt x="588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4" name="Google Shape;5774;p17"/>
              <p:cNvSpPr/>
              <p:nvPr/>
            </p:nvSpPr>
            <p:spPr>
              <a:xfrm>
                <a:off x="3683" y="2355"/>
                <a:ext cx="982" cy="1170"/>
              </a:xfrm>
              <a:custGeom>
                <a:avLst/>
                <a:gdLst/>
                <a:ahLst/>
                <a:cxnLst/>
                <a:rect l="l" t="t" r="r" b="b"/>
                <a:pathLst>
                  <a:path w="5893" h="7022" extrusionOk="0">
                    <a:moveTo>
                      <a:pt x="5893" y="4"/>
                    </a:moveTo>
                    <a:lnTo>
                      <a:pt x="5888" y="0"/>
                    </a:lnTo>
                    <a:lnTo>
                      <a:pt x="0" y="7017"/>
                    </a:lnTo>
                    <a:lnTo>
                      <a:pt x="5" y="7022"/>
                    </a:lnTo>
                    <a:lnTo>
                      <a:pt x="5893"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5" name="Google Shape;5775;p17"/>
              <p:cNvSpPr/>
              <p:nvPr/>
            </p:nvSpPr>
            <p:spPr>
              <a:xfrm>
                <a:off x="4895" y="2987"/>
                <a:ext cx="451" cy="538"/>
              </a:xfrm>
              <a:custGeom>
                <a:avLst/>
                <a:gdLst/>
                <a:ahLst/>
                <a:cxnLst/>
                <a:rect l="l" t="t" r="r" b="b"/>
                <a:pathLst>
                  <a:path w="2703" h="3226" extrusionOk="0">
                    <a:moveTo>
                      <a:pt x="0" y="3221"/>
                    </a:moveTo>
                    <a:lnTo>
                      <a:pt x="5" y="3226"/>
                    </a:lnTo>
                    <a:lnTo>
                      <a:pt x="2703" y="0"/>
                    </a:lnTo>
                    <a:lnTo>
                      <a:pt x="0" y="3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6" name="Google Shape;5776;p17"/>
              <p:cNvSpPr/>
              <p:nvPr/>
            </p:nvSpPr>
            <p:spPr>
              <a:xfrm>
                <a:off x="4896" y="2987"/>
                <a:ext cx="451" cy="538"/>
              </a:xfrm>
              <a:custGeom>
                <a:avLst/>
                <a:gdLst/>
                <a:ahLst/>
                <a:cxnLst/>
                <a:rect l="l" t="t" r="r" b="b"/>
                <a:pathLst>
                  <a:path w="2703" h="3226" extrusionOk="0">
                    <a:moveTo>
                      <a:pt x="0" y="3226"/>
                    </a:moveTo>
                    <a:lnTo>
                      <a:pt x="2698" y="0"/>
                    </a:lnTo>
                    <a:lnTo>
                      <a:pt x="2703" y="5"/>
                    </a:lnTo>
                    <a:lnTo>
                      <a:pt x="0" y="32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7" name="Google Shape;5777;p17"/>
              <p:cNvSpPr/>
              <p:nvPr/>
            </p:nvSpPr>
            <p:spPr>
              <a:xfrm>
                <a:off x="4895" y="2987"/>
                <a:ext cx="452" cy="538"/>
              </a:xfrm>
              <a:custGeom>
                <a:avLst/>
                <a:gdLst/>
                <a:ahLst/>
                <a:cxnLst/>
                <a:rect l="l" t="t" r="r" b="b"/>
                <a:pathLst>
                  <a:path w="2708" h="3226" extrusionOk="0">
                    <a:moveTo>
                      <a:pt x="0" y="3221"/>
                    </a:moveTo>
                    <a:lnTo>
                      <a:pt x="5" y="3226"/>
                    </a:lnTo>
                    <a:lnTo>
                      <a:pt x="2708" y="5"/>
                    </a:lnTo>
                    <a:lnTo>
                      <a:pt x="2703" y="0"/>
                    </a:lnTo>
                    <a:lnTo>
                      <a:pt x="0" y="322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8" name="Google Shape;5778;p17"/>
              <p:cNvSpPr/>
              <p:nvPr/>
            </p:nvSpPr>
            <p:spPr>
              <a:xfrm>
                <a:off x="5070" y="3196"/>
                <a:ext cx="276" cy="329"/>
              </a:xfrm>
              <a:custGeom>
                <a:avLst/>
                <a:gdLst/>
                <a:ahLst/>
                <a:cxnLst/>
                <a:rect l="l" t="t" r="r" b="b"/>
                <a:pathLst>
                  <a:path w="1652" h="1973" extrusionOk="0">
                    <a:moveTo>
                      <a:pt x="0" y="1968"/>
                    </a:moveTo>
                    <a:lnTo>
                      <a:pt x="6" y="1973"/>
                    </a:lnTo>
                    <a:lnTo>
                      <a:pt x="1652" y="0"/>
                    </a:lnTo>
                    <a:lnTo>
                      <a:pt x="0" y="19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9" name="Google Shape;5779;p17"/>
              <p:cNvSpPr/>
              <p:nvPr/>
            </p:nvSpPr>
            <p:spPr>
              <a:xfrm>
                <a:off x="5071" y="3196"/>
                <a:ext cx="276" cy="329"/>
              </a:xfrm>
              <a:custGeom>
                <a:avLst/>
                <a:gdLst/>
                <a:ahLst/>
                <a:cxnLst/>
                <a:rect l="l" t="t" r="r" b="b"/>
                <a:pathLst>
                  <a:path w="1651" h="1973" extrusionOk="0">
                    <a:moveTo>
                      <a:pt x="0" y="1973"/>
                    </a:moveTo>
                    <a:lnTo>
                      <a:pt x="1646" y="0"/>
                    </a:lnTo>
                    <a:lnTo>
                      <a:pt x="1651" y="5"/>
                    </a:lnTo>
                    <a:lnTo>
                      <a:pt x="0" y="197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0" name="Google Shape;5780;p17"/>
              <p:cNvSpPr/>
              <p:nvPr/>
            </p:nvSpPr>
            <p:spPr>
              <a:xfrm>
                <a:off x="5070" y="3196"/>
                <a:ext cx="277" cy="329"/>
              </a:xfrm>
              <a:custGeom>
                <a:avLst/>
                <a:gdLst/>
                <a:ahLst/>
                <a:cxnLst/>
                <a:rect l="l" t="t" r="r" b="b"/>
                <a:pathLst>
                  <a:path w="1657" h="1973" extrusionOk="0">
                    <a:moveTo>
                      <a:pt x="0" y="1968"/>
                    </a:moveTo>
                    <a:lnTo>
                      <a:pt x="6" y="1973"/>
                    </a:lnTo>
                    <a:lnTo>
                      <a:pt x="1657" y="5"/>
                    </a:lnTo>
                    <a:lnTo>
                      <a:pt x="1652" y="0"/>
                    </a:lnTo>
                    <a:lnTo>
                      <a:pt x="0" y="196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1" name="Google Shape;5781;p17"/>
              <p:cNvSpPr/>
              <p:nvPr/>
            </p:nvSpPr>
            <p:spPr>
              <a:xfrm>
                <a:off x="2862" y="1710"/>
                <a:ext cx="59" cy="2"/>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2" name="Google Shape;5782;p17"/>
              <p:cNvSpPr/>
              <p:nvPr/>
            </p:nvSpPr>
            <p:spPr>
              <a:xfrm>
                <a:off x="2862" y="1710"/>
                <a:ext cx="59" cy="2"/>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3" name="Google Shape;5783;p17"/>
              <p:cNvSpPr/>
              <p:nvPr/>
            </p:nvSpPr>
            <p:spPr>
              <a:xfrm>
                <a:off x="2862" y="1710"/>
                <a:ext cx="5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84" name="Google Shape;5784;p17"/>
              <p:cNvSpPr/>
              <p:nvPr/>
            </p:nvSpPr>
            <p:spPr>
              <a:xfrm>
                <a:off x="2831" y="1711"/>
                <a:ext cx="4"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5" name="Google Shape;5785;p17"/>
              <p:cNvSpPr/>
              <p:nvPr/>
            </p:nvSpPr>
            <p:spPr>
              <a:xfrm>
                <a:off x="2833" y="1711"/>
                <a:ext cx="4" cy="12"/>
              </a:xfrm>
              <a:custGeom>
                <a:avLst/>
                <a:gdLst/>
                <a:ahLst/>
                <a:cxnLst/>
                <a:rect l="l" t="t" r="r" b="b"/>
                <a:pathLst>
                  <a:path w="24" h="69" extrusionOk="0">
                    <a:moveTo>
                      <a:pt x="0" y="0"/>
                    </a:moveTo>
                    <a:lnTo>
                      <a:pt x="15" y="69"/>
                    </a:lnTo>
                    <a:lnTo>
                      <a:pt x="24"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6" name="Google Shape;5786;p17"/>
              <p:cNvSpPr/>
              <p:nvPr/>
            </p:nvSpPr>
            <p:spPr>
              <a:xfrm>
                <a:off x="2831" y="1711"/>
                <a:ext cx="6" cy="12"/>
              </a:xfrm>
              <a:custGeom>
                <a:avLst/>
                <a:gdLst/>
                <a:ahLst/>
                <a:cxnLst/>
                <a:rect l="l" t="t" r="r" b="b"/>
                <a:pathLst>
                  <a:path w="37" h="69" extrusionOk="0">
                    <a:moveTo>
                      <a:pt x="0" y="0"/>
                    </a:moveTo>
                    <a:lnTo>
                      <a:pt x="13" y="0"/>
                    </a:lnTo>
                    <a:lnTo>
                      <a:pt x="37"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7" name="Google Shape;5787;p17"/>
              <p:cNvSpPr/>
              <p:nvPr/>
            </p:nvSpPr>
            <p:spPr>
              <a:xfrm>
                <a:off x="2835" y="1721"/>
                <a:ext cx="12" cy="6"/>
              </a:xfrm>
              <a:custGeom>
                <a:avLst/>
                <a:gdLst/>
                <a:ahLst/>
                <a:cxnLst/>
                <a:rect l="l" t="t" r="r" b="b"/>
                <a:pathLst>
                  <a:path w="69" h="38" extrusionOk="0">
                    <a:moveTo>
                      <a:pt x="0" y="10"/>
                    </a:moveTo>
                    <a:lnTo>
                      <a:pt x="9" y="0"/>
                    </a:lnTo>
                    <a:lnTo>
                      <a:pt x="69"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8" name="Google Shape;5788;p17"/>
              <p:cNvSpPr/>
              <p:nvPr/>
            </p:nvSpPr>
            <p:spPr>
              <a:xfrm>
                <a:off x="2837" y="1721"/>
                <a:ext cx="10" cy="6"/>
              </a:xfrm>
              <a:custGeom>
                <a:avLst/>
                <a:gdLst/>
                <a:ahLst/>
                <a:cxnLst/>
                <a:rect l="l" t="t" r="r" b="b"/>
                <a:pathLst>
                  <a:path w="60" h="38" extrusionOk="0">
                    <a:moveTo>
                      <a:pt x="0" y="0"/>
                    </a:moveTo>
                    <a:lnTo>
                      <a:pt x="60" y="38"/>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9" name="Google Shape;5789;p17"/>
              <p:cNvSpPr/>
              <p:nvPr/>
            </p:nvSpPr>
            <p:spPr>
              <a:xfrm>
                <a:off x="2835" y="1721"/>
                <a:ext cx="12" cy="6"/>
              </a:xfrm>
              <a:custGeom>
                <a:avLst/>
                <a:gdLst/>
                <a:ahLst/>
                <a:cxnLst/>
                <a:rect l="l" t="t" r="r" b="b"/>
                <a:pathLst>
                  <a:path w="69" h="38" extrusionOk="0">
                    <a:moveTo>
                      <a:pt x="0" y="10"/>
                    </a:moveTo>
                    <a:lnTo>
                      <a:pt x="9" y="0"/>
                    </a:lnTo>
                    <a:lnTo>
                      <a:pt x="69" y="25"/>
                    </a:lnTo>
                    <a:lnTo>
                      <a:pt x="69"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0" name="Google Shape;5790;p17"/>
              <p:cNvSpPr/>
              <p:nvPr/>
            </p:nvSpPr>
            <p:spPr>
              <a:xfrm>
                <a:off x="2847" y="1723"/>
                <a:ext cx="11"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1" name="Google Shape;5791;p17"/>
              <p:cNvSpPr/>
              <p:nvPr/>
            </p:nvSpPr>
            <p:spPr>
              <a:xfrm>
                <a:off x="2847" y="1721"/>
                <a:ext cx="11" cy="4"/>
              </a:xfrm>
              <a:custGeom>
                <a:avLst/>
                <a:gdLst/>
                <a:ahLst/>
                <a:cxnLst/>
                <a:rect l="l" t="t" r="r" b="b"/>
                <a:pathLst>
                  <a:path w="69" h="25" extrusionOk="0">
                    <a:moveTo>
                      <a:pt x="0" y="25"/>
                    </a:moveTo>
                    <a:lnTo>
                      <a:pt x="69" y="10"/>
                    </a:lnTo>
                    <a:lnTo>
                      <a:pt x="60"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2" name="Google Shape;5792;p17"/>
              <p:cNvSpPr/>
              <p:nvPr/>
            </p:nvSpPr>
            <p:spPr>
              <a:xfrm>
                <a:off x="2847" y="1721"/>
                <a:ext cx="11" cy="6"/>
              </a:xfrm>
              <a:custGeom>
                <a:avLst/>
                <a:gdLst/>
                <a:ahLst/>
                <a:cxnLst/>
                <a:rect l="l" t="t" r="r" b="b"/>
                <a:pathLst>
                  <a:path w="69" h="38" extrusionOk="0">
                    <a:moveTo>
                      <a:pt x="0" y="38"/>
                    </a:moveTo>
                    <a:lnTo>
                      <a:pt x="0" y="25"/>
                    </a:lnTo>
                    <a:lnTo>
                      <a:pt x="60"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3" name="Google Shape;5793;p17"/>
              <p:cNvSpPr/>
              <p:nvPr/>
            </p:nvSpPr>
            <p:spPr>
              <a:xfrm>
                <a:off x="2857" y="1711"/>
                <a:ext cx="6" cy="12"/>
              </a:xfrm>
              <a:custGeom>
                <a:avLst/>
                <a:gdLst/>
                <a:ahLst/>
                <a:cxnLst/>
                <a:rect l="l" t="t" r="r" b="b"/>
                <a:pathLst>
                  <a:path w="38" h="69" extrusionOk="0">
                    <a:moveTo>
                      <a:pt x="9" y="69"/>
                    </a:moveTo>
                    <a:lnTo>
                      <a:pt x="0" y="59"/>
                    </a:lnTo>
                    <a:lnTo>
                      <a:pt x="38" y="0"/>
                    </a:lnTo>
                    <a:lnTo>
                      <a:pt x="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4" name="Google Shape;5794;p17"/>
              <p:cNvSpPr/>
              <p:nvPr/>
            </p:nvSpPr>
            <p:spPr>
              <a:xfrm>
                <a:off x="2857" y="1711"/>
                <a:ext cx="6" cy="10"/>
              </a:xfrm>
              <a:custGeom>
                <a:avLst/>
                <a:gdLst/>
                <a:ahLst/>
                <a:cxnLst/>
                <a:rect l="l" t="t" r="r" b="b"/>
                <a:pathLst>
                  <a:path w="38" h="59" extrusionOk="0">
                    <a:moveTo>
                      <a:pt x="0" y="59"/>
                    </a:moveTo>
                    <a:lnTo>
                      <a:pt x="38" y="0"/>
                    </a:lnTo>
                    <a:lnTo>
                      <a:pt x="24"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5" name="Google Shape;5795;p17"/>
              <p:cNvSpPr/>
              <p:nvPr/>
            </p:nvSpPr>
            <p:spPr>
              <a:xfrm>
                <a:off x="2857" y="1711"/>
                <a:ext cx="6" cy="12"/>
              </a:xfrm>
              <a:custGeom>
                <a:avLst/>
                <a:gdLst/>
                <a:ahLst/>
                <a:cxnLst/>
                <a:rect l="l" t="t" r="r" b="b"/>
                <a:pathLst>
                  <a:path w="38" h="69" extrusionOk="0">
                    <a:moveTo>
                      <a:pt x="9" y="69"/>
                    </a:moveTo>
                    <a:lnTo>
                      <a:pt x="0" y="59"/>
                    </a:lnTo>
                    <a:lnTo>
                      <a:pt x="24" y="0"/>
                    </a:lnTo>
                    <a:lnTo>
                      <a:pt x="38" y="0"/>
                    </a:lnTo>
                    <a:lnTo>
                      <a:pt x="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6" name="Google Shape;5796;p17"/>
              <p:cNvSpPr/>
              <p:nvPr/>
            </p:nvSpPr>
            <p:spPr>
              <a:xfrm>
                <a:off x="2828" y="1700"/>
                <a:ext cx="5" cy="11"/>
              </a:xfrm>
              <a:custGeom>
                <a:avLst/>
                <a:gdLst/>
                <a:ahLst/>
                <a:cxnLst/>
                <a:rect l="l" t="t" r="r" b="b"/>
                <a:pathLst>
                  <a:path w="29" h="70" extrusionOk="0">
                    <a:moveTo>
                      <a:pt x="29" y="70"/>
                    </a:moveTo>
                    <a:lnTo>
                      <a:pt x="16"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7" name="Google Shape;5797;p17"/>
              <p:cNvSpPr/>
              <p:nvPr/>
            </p:nvSpPr>
            <p:spPr>
              <a:xfrm>
                <a:off x="2827" y="1700"/>
                <a:ext cx="4" cy="11"/>
              </a:xfrm>
              <a:custGeom>
                <a:avLst/>
                <a:gdLst/>
                <a:ahLst/>
                <a:cxnLst/>
                <a:rect l="l" t="t" r="r" b="b"/>
                <a:pathLst>
                  <a:path w="25" h="70" extrusionOk="0">
                    <a:moveTo>
                      <a:pt x="25" y="70"/>
                    </a:moveTo>
                    <a:lnTo>
                      <a:pt x="9"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8" name="Google Shape;5798;p17"/>
              <p:cNvSpPr/>
              <p:nvPr/>
            </p:nvSpPr>
            <p:spPr>
              <a:xfrm>
                <a:off x="2827" y="1700"/>
                <a:ext cx="6" cy="11"/>
              </a:xfrm>
              <a:custGeom>
                <a:avLst/>
                <a:gdLst/>
                <a:ahLst/>
                <a:cxnLst/>
                <a:rect l="l" t="t" r="r" b="b"/>
                <a:pathLst>
                  <a:path w="38" h="70" extrusionOk="0">
                    <a:moveTo>
                      <a:pt x="38" y="70"/>
                    </a:moveTo>
                    <a:lnTo>
                      <a:pt x="25" y="70"/>
                    </a:lnTo>
                    <a:lnTo>
                      <a:pt x="0" y="10"/>
                    </a:lnTo>
                    <a:lnTo>
                      <a:pt x="9"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9" name="Google Shape;5799;p17"/>
              <p:cNvSpPr/>
              <p:nvPr/>
            </p:nvSpPr>
            <p:spPr>
              <a:xfrm>
                <a:off x="2817" y="1695"/>
                <a:ext cx="11" cy="6"/>
              </a:xfrm>
              <a:custGeom>
                <a:avLst/>
                <a:gdLst/>
                <a:ahLst/>
                <a:cxnLst/>
                <a:rect l="l" t="t" r="r" b="b"/>
                <a:pathLst>
                  <a:path w="69" h="38" extrusionOk="0">
                    <a:moveTo>
                      <a:pt x="69" y="28"/>
                    </a:moveTo>
                    <a:lnTo>
                      <a:pt x="60" y="38"/>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0" name="Google Shape;5800;p17"/>
              <p:cNvSpPr/>
              <p:nvPr/>
            </p:nvSpPr>
            <p:spPr>
              <a:xfrm>
                <a:off x="2817" y="1695"/>
                <a:ext cx="10" cy="6"/>
              </a:xfrm>
              <a:custGeom>
                <a:avLst/>
                <a:gdLst/>
                <a:ahLst/>
                <a:cxnLst/>
                <a:rect l="l" t="t" r="r" b="b"/>
                <a:pathLst>
                  <a:path w="60" h="38" extrusionOk="0">
                    <a:moveTo>
                      <a:pt x="60" y="38"/>
                    </a:moveTo>
                    <a:lnTo>
                      <a:pt x="0" y="0"/>
                    </a:lnTo>
                    <a:lnTo>
                      <a:pt x="0" y="13"/>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1" name="Google Shape;5801;p17"/>
              <p:cNvSpPr/>
              <p:nvPr/>
            </p:nvSpPr>
            <p:spPr>
              <a:xfrm>
                <a:off x="2817" y="1695"/>
                <a:ext cx="11" cy="6"/>
              </a:xfrm>
              <a:custGeom>
                <a:avLst/>
                <a:gdLst/>
                <a:ahLst/>
                <a:cxnLst/>
                <a:rect l="l" t="t" r="r" b="b"/>
                <a:pathLst>
                  <a:path w="69" h="38" extrusionOk="0">
                    <a:moveTo>
                      <a:pt x="69" y="28"/>
                    </a:moveTo>
                    <a:lnTo>
                      <a:pt x="60" y="38"/>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2" name="Google Shape;5802;p17"/>
              <p:cNvSpPr/>
              <p:nvPr/>
            </p:nvSpPr>
            <p:spPr>
              <a:xfrm>
                <a:off x="2805"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3" name="Google Shape;5803;p17"/>
              <p:cNvSpPr/>
              <p:nvPr/>
            </p:nvSpPr>
            <p:spPr>
              <a:xfrm>
                <a:off x="2805"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4" name="Google Shape;5804;p17"/>
              <p:cNvSpPr/>
              <p:nvPr/>
            </p:nvSpPr>
            <p:spPr>
              <a:xfrm>
                <a:off x="2805"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5" name="Google Shape;5805;p17"/>
              <p:cNvSpPr/>
              <p:nvPr/>
            </p:nvSpPr>
            <p:spPr>
              <a:xfrm>
                <a:off x="2801" y="1700"/>
                <a:ext cx="6" cy="11"/>
              </a:xfrm>
              <a:custGeom>
                <a:avLst/>
                <a:gdLst/>
                <a:ahLst/>
                <a:cxnLst/>
                <a:rect l="l" t="t" r="r" b="b"/>
                <a:pathLst>
                  <a:path w="38" h="70" extrusionOk="0">
                    <a:moveTo>
                      <a:pt x="28" y="0"/>
                    </a:moveTo>
                    <a:lnTo>
                      <a:pt x="38" y="10"/>
                    </a:lnTo>
                    <a:lnTo>
                      <a:pt x="0" y="70"/>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6" name="Google Shape;5806;p17"/>
              <p:cNvSpPr/>
              <p:nvPr/>
            </p:nvSpPr>
            <p:spPr>
              <a:xfrm>
                <a:off x="2801" y="1701"/>
                <a:ext cx="6"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7" name="Google Shape;5807;p17"/>
              <p:cNvSpPr/>
              <p:nvPr/>
            </p:nvSpPr>
            <p:spPr>
              <a:xfrm>
                <a:off x="2801" y="1700"/>
                <a:ext cx="6" cy="11"/>
              </a:xfrm>
              <a:custGeom>
                <a:avLst/>
                <a:gdLst/>
                <a:ahLst/>
                <a:cxnLst/>
                <a:rect l="l" t="t" r="r" b="b"/>
                <a:pathLst>
                  <a:path w="38" h="70" extrusionOk="0">
                    <a:moveTo>
                      <a:pt x="28" y="0"/>
                    </a:moveTo>
                    <a:lnTo>
                      <a:pt x="38" y="10"/>
                    </a:lnTo>
                    <a:lnTo>
                      <a:pt x="13" y="70"/>
                    </a:lnTo>
                    <a:lnTo>
                      <a:pt x="0" y="70"/>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8" name="Google Shape;5808;p17"/>
              <p:cNvSpPr/>
              <p:nvPr/>
            </p:nvSpPr>
            <p:spPr>
              <a:xfrm>
                <a:off x="2742" y="1710"/>
                <a:ext cx="60" cy="2"/>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9" name="Google Shape;5809;p17"/>
              <p:cNvSpPr/>
              <p:nvPr/>
            </p:nvSpPr>
            <p:spPr>
              <a:xfrm>
                <a:off x="2742" y="1710"/>
                <a:ext cx="60" cy="2"/>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0" name="Google Shape;5810;p17"/>
              <p:cNvSpPr/>
              <p:nvPr/>
            </p:nvSpPr>
            <p:spPr>
              <a:xfrm>
                <a:off x="2742" y="1710"/>
                <a:ext cx="6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11" name="Google Shape;5811;p17"/>
              <p:cNvSpPr/>
              <p:nvPr/>
            </p:nvSpPr>
            <p:spPr>
              <a:xfrm>
                <a:off x="5546" y="1710"/>
                <a:ext cx="60" cy="2"/>
              </a:xfrm>
              <a:custGeom>
                <a:avLst/>
                <a:gdLst/>
                <a:ahLst/>
                <a:cxnLst/>
                <a:rect l="l" t="t" r="r" b="b"/>
                <a:pathLst>
                  <a:path w="354" h="13" extrusionOk="0">
                    <a:moveTo>
                      <a:pt x="354" y="13"/>
                    </a:moveTo>
                    <a:lnTo>
                      <a:pt x="354" y="0"/>
                    </a:lnTo>
                    <a:lnTo>
                      <a:pt x="0" y="13"/>
                    </a:lnTo>
                    <a:lnTo>
                      <a:pt x="35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2" name="Google Shape;5812;p17"/>
              <p:cNvSpPr/>
              <p:nvPr/>
            </p:nvSpPr>
            <p:spPr>
              <a:xfrm>
                <a:off x="5546" y="1710"/>
                <a:ext cx="60" cy="2"/>
              </a:xfrm>
              <a:custGeom>
                <a:avLst/>
                <a:gdLst/>
                <a:ahLst/>
                <a:cxnLst/>
                <a:rect l="l" t="t" r="r" b="b"/>
                <a:pathLst>
                  <a:path w="354" h="13" extrusionOk="0">
                    <a:moveTo>
                      <a:pt x="354" y="0"/>
                    </a:moveTo>
                    <a:lnTo>
                      <a:pt x="0" y="13"/>
                    </a:lnTo>
                    <a:lnTo>
                      <a:pt x="0" y="0"/>
                    </a:lnTo>
                    <a:lnTo>
                      <a:pt x="35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3" name="Google Shape;5813;p17"/>
              <p:cNvSpPr/>
              <p:nvPr/>
            </p:nvSpPr>
            <p:spPr>
              <a:xfrm>
                <a:off x="5546" y="1710"/>
                <a:ext cx="6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14" name="Google Shape;5814;p17"/>
              <p:cNvSpPr/>
              <p:nvPr/>
            </p:nvSpPr>
            <p:spPr>
              <a:xfrm>
                <a:off x="5515" y="1711"/>
                <a:ext cx="5"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5" name="Google Shape;5815;p17"/>
              <p:cNvSpPr/>
              <p:nvPr/>
            </p:nvSpPr>
            <p:spPr>
              <a:xfrm>
                <a:off x="5517" y="1711"/>
                <a:ext cx="4" cy="12"/>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6" name="Google Shape;5816;p17"/>
              <p:cNvSpPr/>
              <p:nvPr/>
            </p:nvSpPr>
            <p:spPr>
              <a:xfrm>
                <a:off x="5515" y="1711"/>
                <a:ext cx="6" cy="12"/>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7" name="Google Shape;5817;p17"/>
              <p:cNvSpPr/>
              <p:nvPr/>
            </p:nvSpPr>
            <p:spPr>
              <a:xfrm>
                <a:off x="5520" y="1721"/>
                <a:ext cx="11" cy="6"/>
              </a:xfrm>
              <a:custGeom>
                <a:avLst/>
                <a:gdLst/>
                <a:ahLst/>
                <a:cxnLst/>
                <a:rect l="l" t="t" r="r" b="b"/>
                <a:pathLst>
                  <a:path w="69" h="38" extrusionOk="0">
                    <a:moveTo>
                      <a:pt x="0" y="10"/>
                    </a:moveTo>
                    <a:lnTo>
                      <a:pt x="10" y="0"/>
                    </a:lnTo>
                    <a:lnTo>
                      <a:pt x="69"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8" name="Google Shape;5818;p17"/>
              <p:cNvSpPr/>
              <p:nvPr/>
            </p:nvSpPr>
            <p:spPr>
              <a:xfrm>
                <a:off x="5521" y="1721"/>
                <a:ext cx="10" cy="6"/>
              </a:xfrm>
              <a:custGeom>
                <a:avLst/>
                <a:gdLst/>
                <a:ahLst/>
                <a:cxnLst/>
                <a:rect l="l" t="t" r="r" b="b"/>
                <a:pathLst>
                  <a:path w="59" h="38" extrusionOk="0">
                    <a:moveTo>
                      <a:pt x="0" y="0"/>
                    </a:moveTo>
                    <a:lnTo>
                      <a:pt x="59" y="38"/>
                    </a:lnTo>
                    <a:lnTo>
                      <a:pt x="59"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9" name="Google Shape;5819;p17"/>
              <p:cNvSpPr/>
              <p:nvPr/>
            </p:nvSpPr>
            <p:spPr>
              <a:xfrm>
                <a:off x="5520" y="1721"/>
                <a:ext cx="11" cy="6"/>
              </a:xfrm>
              <a:custGeom>
                <a:avLst/>
                <a:gdLst/>
                <a:ahLst/>
                <a:cxnLst/>
                <a:rect l="l" t="t" r="r" b="b"/>
                <a:pathLst>
                  <a:path w="69" h="38" extrusionOk="0">
                    <a:moveTo>
                      <a:pt x="0" y="10"/>
                    </a:moveTo>
                    <a:lnTo>
                      <a:pt x="10" y="0"/>
                    </a:lnTo>
                    <a:lnTo>
                      <a:pt x="69" y="25"/>
                    </a:lnTo>
                    <a:lnTo>
                      <a:pt x="69"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0" name="Google Shape;5820;p17"/>
              <p:cNvSpPr/>
              <p:nvPr/>
            </p:nvSpPr>
            <p:spPr>
              <a:xfrm>
                <a:off x="5531" y="1723"/>
                <a:ext cx="12"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1" name="Google Shape;5821;p17"/>
              <p:cNvSpPr/>
              <p:nvPr/>
            </p:nvSpPr>
            <p:spPr>
              <a:xfrm>
                <a:off x="5531" y="1721"/>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2" name="Google Shape;5822;p17"/>
              <p:cNvSpPr/>
              <p:nvPr/>
            </p:nvSpPr>
            <p:spPr>
              <a:xfrm>
                <a:off x="5531" y="1721"/>
                <a:ext cx="12" cy="6"/>
              </a:xfrm>
              <a:custGeom>
                <a:avLst/>
                <a:gdLst/>
                <a:ahLst/>
                <a:cxnLst/>
                <a:rect l="l" t="t" r="r" b="b"/>
                <a:pathLst>
                  <a:path w="69" h="38" extrusionOk="0">
                    <a:moveTo>
                      <a:pt x="0" y="38"/>
                    </a:moveTo>
                    <a:lnTo>
                      <a:pt x="0" y="25"/>
                    </a:lnTo>
                    <a:lnTo>
                      <a:pt x="59"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3" name="Google Shape;5823;p17"/>
              <p:cNvSpPr/>
              <p:nvPr/>
            </p:nvSpPr>
            <p:spPr>
              <a:xfrm>
                <a:off x="5541" y="1711"/>
                <a:ext cx="6" cy="12"/>
              </a:xfrm>
              <a:custGeom>
                <a:avLst/>
                <a:gdLst/>
                <a:ahLst/>
                <a:cxnLst/>
                <a:rect l="l" t="t" r="r" b="b"/>
                <a:pathLst>
                  <a:path w="39" h="69" extrusionOk="0">
                    <a:moveTo>
                      <a:pt x="10" y="69"/>
                    </a:moveTo>
                    <a:lnTo>
                      <a:pt x="0" y="59"/>
                    </a:lnTo>
                    <a:lnTo>
                      <a:pt x="39"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4" name="Google Shape;5824;p17"/>
              <p:cNvSpPr/>
              <p:nvPr/>
            </p:nvSpPr>
            <p:spPr>
              <a:xfrm>
                <a:off x="5541" y="1711"/>
                <a:ext cx="6" cy="10"/>
              </a:xfrm>
              <a:custGeom>
                <a:avLst/>
                <a:gdLst/>
                <a:ahLst/>
                <a:cxnLst/>
                <a:rect l="l" t="t" r="r" b="b"/>
                <a:pathLst>
                  <a:path w="39" h="59" extrusionOk="0">
                    <a:moveTo>
                      <a:pt x="0" y="59"/>
                    </a:moveTo>
                    <a:lnTo>
                      <a:pt x="39" y="0"/>
                    </a:lnTo>
                    <a:lnTo>
                      <a:pt x="26"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5" name="Google Shape;5825;p17"/>
              <p:cNvSpPr/>
              <p:nvPr/>
            </p:nvSpPr>
            <p:spPr>
              <a:xfrm>
                <a:off x="5541" y="1711"/>
                <a:ext cx="6" cy="12"/>
              </a:xfrm>
              <a:custGeom>
                <a:avLst/>
                <a:gdLst/>
                <a:ahLst/>
                <a:cxnLst/>
                <a:rect l="l" t="t" r="r" b="b"/>
                <a:pathLst>
                  <a:path w="39" h="69" extrusionOk="0">
                    <a:moveTo>
                      <a:pt x="10" y="69"/>
                    </a:moveTo>
                    <a:lnTo>
                      <a:pt x="0" y="59"/>
                    </a:lnTo>
                    <a:lnTo>
                      <a:pt x="26" y="0"/>
                    </a:lnTo>
                    <a:lnTo>
                      <a:pt x="39"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6" name="Google Shape;5826;p17"/>
              <p:cNvSpPr/>
              <p:nvPr/>
            </p:nvSpPr>
            <p:spPr>
              <a:xfrm>
                <a:off x="5512" y="1700"/>
                <a:ext cx="5" cy="11"/>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7" name="Google Shape;5827;p17"/>
              <p:cNvSpPr/>
              <p:nvPr/>
            </p:nvSpPr>
            <p:spPr>
              <a:xfrm>
                <a:off x="5511" y="1700"/>
                <a:ext cx="4" cy="11"/>
              </a:xfrm>
              <a:custGeom>
                <a:avLst/>
                <a:gdLst/>
                <a:ahLst/>
                <a:cxnLst/>
                <a:rect l="l" t="t" r="r" b="b"/>
                <a:pathLst>
                  <a:path w="25" h="70" extrusionOk="0">
                    <a:moveTo>
                      <a:pt x="25" y="70"/>
                    </a:moveTo>
                    <a:lnTo>
                      <a:pt x="10"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8" name="Google Shape;5828;p17"/>
              <p:cNvSpPr/>
              <p:nvPr/>
            </p:nvSpPr>
            <p:spPr>
              <a:xfrm>
                <a:off x="5511" y="1700"/>
                <a:ext cx="6" cy="11"/>
              </a:xfrm>
              <a:custGeom>
                <a:avLst/>
                <a:gdLst/>
                <a:ahLst/>
                <a:cxnLst/>
                <a:rect l="l" t="t" r="r" b="b"/>
                <a:pathLst>
                  <a:path w="38" h="70" extrusionOk="0">
                    <a:moveTo>
                      <a:pt x="38" y="70"/>
                    </a:moveTo>
                    <a:lnTo>
                      <a:pt x="25" y="70"/>
                    </a:lnTo>
                    <a:lnTo>
                      <a:pt x="0" y="10"/>
                    </a:lnTo>
                    <a:lnTo>
                      <a:pt x="10"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9" name="Google Shape;5829;p17"/>
              <p:cNvSpPr/>
              <p:nvPr/>
            </p:nvSpPr>
            <p:spPr>
              <a:xfrm>
                <a:off x="5501" y="1695"/>
                <a:ext cx="11" cy="6"/>
              </a:xfrm>
              <a:custGeom>
                <a:avLst/>
                <a:gdLst/>
                <a:ahLst/>
                <a:cxnLst/>
                <a:rect l="l" t="t" r="r" b="b"/>
                <a:pathLst>
                  <a:path w="70" h="38" extrusionOk="0">
                    <a:moveTo>
                      <a:pt x="70" y="28"/>
                    </a:moveTo>
                    <a:lnTo>
                      <a:pt x="60" y="38"/>
                    </a:lnTo>
                    <a:lnTo>
                      <a:pt x="0" y="0"/>
                    </a:lnTo>
                    <a:lnTo>
                      <a:pt x="7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0" name="Google Shape;5830;p17"/>
              <p:cNvSpPr/>
              <p:nvPr/>
            </p:nvSpPr>
            <p:spPr>
              <a:xfrm>
                <a:off x="5501" y="1695"/>
                <a:ext cx="10" cy="6"/>
              </a:xfrm>
              <a:custGeom>
                <a:avLst/>
                <a:gdLst/>
                <a:ahLst/>
                <a:cxnLst/>
                <a:rect l="l" t="t" r="r" b="b"/>
                <a:pathLst>
                  <a:path w="60" h="38" extrusionOk="0">
                    <a:moveTo>
                      <a:pt x="60" y="38"/>
                    </a:moveTo>
                    <a:lnTo>
                      <a:pt x="0" y="0"/>
                    </a:lnTo>
                    <a:lnTo>
                      <a:pt x="0" y="13"/>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1" name="Google Shape;5831;p17"/>
              <p:cNvSpPr/>
              <p:nvPr/>
            </p:nvSpPr>
            <p:spPr>
              <a:xfrm>
                <a:off x="5501" y="1695"/>
                <a:ext cx="11" cy="6"/>
              </a:xfrm>
              <a:custGeom>
                <a:avLst/>
                <a:gdLst/>
                <a:ahLst/>
                <a:cxnLst/>
                <a:rect l="l" t="t" r="r" b="b"/>
                <a:pathLst>
                  <a:path w="70" h="38" extrusionOk="0">
                    <a:moveTo>
                      <a:pt x="70" y="28"/>
                    </a:moveTo>
                    <a:lnTo>
                      <a:pt x="60" y="38"/>
                    </a:lnTo>
                    <a:lnTo>
                      <a:pt x="0" y="13"/>
                    </a:lnTo>
                    <a:lnTo>
                      <a:pt x="0" y="0"/>
                    </a:lnTo>
                    <a:lnTo>
                      <a:pt x="70"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2" name="Google Shape;5832;p17"/>
              <p:cNvSpPr/>
              <p:nvPr/>
            </p:nvSpPr>
            <p:spPr>
              <a:xfrm>
                <a:off x="5489"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3" name="Google Shape;5833;p17"/>
              <p:cNvSpPr/>
              <p:nvPr/>
            </p:nvSpPr>
            <p:spPr>
              <a:xfrm>
                <a:off x="5489"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4" name="Google Shape;5834;p17"/>
              <p:cNvSpPr/>
              <p:nvPr/>
            </p:nvSpPr>
            <p:spPr>
              <a:xfrm>
                <a:off x="5489"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5" name="Google Shape;5835;p17"/>
              <p:cNvSpPr/>
              <p:nvPr/>
            </p:nvSpPr>
            <p:spPr>
              <a:xfrm>
                <a:off x="5485" y="1700"/>
                <a:ext cx="6" cy="11"/>
              </a:xfrm>
              <a:custGeom>
                <a:avLst/>
                <a:gdLst/>
                <a:ahLst/>
                <a:cxnLst/>
                <a:rect l="l" t="t" r="r" b="b"/>
                <a:pathLst>
                  <a:path w="38" h="70" extrusionOk="0">
                    <a:moveTo>
                      <a:pt x="28" y="0"/>
                    </a:moveTo>
                    <a:lnTo>
                      <a:pt x="38" y="10"/>
                    </a:lnTo>
                    <a:lnTo>
                      <a:pt x="0" y="70"/>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6" name="Google Shape;5836;p17"/>
              <p:cNvSpPr/>
              <p:nvPr/>
            </p:nvSpPr>
            <p:spPr>
              <a:xfrm>
                <a:off x="5485" y="1701"/>
                <a:ext cx="6"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7" name="Google Shape;5837;p17"/>
              <p:cNvSpPr/>
              <p:nvPr/>
            </p:nvSpPr>
            <p:spPr>
              <a:xfrm>
                <a:off x="5485" y="1700"/>
                <a:ext cx="6" cy="11"/>
              </a:xfrm>
              <a:custGeom>
                <a:avLst/>
                <a:gdLst/>
                <a:ahLst/>
                <a:cxnLst/>
                <a:rect l="l" t="t" r="r" b="b"/>
                <a:pathLst>
                  <a:path w="38" h="70" extrusionOk="0">
                    <a:moveTo>
                      <a:pt x="28" y="0"/>
                    </a:moveTo>
                    <a:lnTo>
                      <a:pt x="38" y="10"/>
                    </a:lnTo>
                    <a:lnTo>
                      <a:pt x="13" y="70"/>
                    </a:lnTo>
                    <a:lnTo>
                      <a:pt x="0" y="70"/>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8" name="Google Shape;5838;p17"/>
              <p:cNvSpPr/>
              <p:nvPr/>
            </p:nvSpPr>
            <p:spPr>
              <a:xfrm>
                <a:off x="5427" y="1710"/>
                <a:ext cx="59" cy="2"/>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9" name="Google Shape;5839;p17"/>
              <p:cNvSpPr/>
              <p:nvPr/>
            </p:nvSpPr>
            <p:spPr>
              <a:xfrm>
                <a:off x="5427" y="1710"/>
                <a:ext cx="59" cy="2"/>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0" name="Google Shape;5840;p17"/>
              <p:cNvSpPr/>
              <p:nvPr/>
            </p:nvSpPr>
            <p:spPr>
              <a:xfrm>
                <a:off x="5427" y="1710"/>
                <a:ext cx="5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41" name="Google Shape;5841;p17"/>
              <p:cNvSpPr/>
              <p:nvPr/>
            </p:nvSpPr>
            <p:spPr>
              <a:xfrm>
                <a:off x="4204" y="1710"/>
                <a:ext cx="1223" cy="2"/>
              </a:xfrm>
              <a:custGeom>
                <a:avLst/>
                <a:gdLst/>
                <a:ahLst/>
                <a:cxnLst/>
                <a:rect l="l" t="t" r="r" b="b"/>
                <a:pathLst>
                  <a:path w="7334" h="14" extrusionOk="0">
                    <a:moveTo>
                      <a:pt x="7334" y="14"/>
                    </a:moveTo>
                    <a:lnTo>
                      <a:pt x="7334" y="0"/>
                    </a:lnTo>
                    <a:lnTo>
                      <a:pt x="0" y="14"/>
                    </a:lnTo>
                    <a:lnTo>
                      <a:pt x="7334"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2" name="Google Shape;5842;p17"/>
              <p:cNvSpPr/>
              <p:nvPr/>
            </p:nvSpPr>
            <p:spPr>
              <a:xfrm>
                <a:off x="4204" y="1710"/>
                <a:ext cx="1223" cy="2"/>
              </a:xfrm>
              <a:custGeom>
                <a:avLst/>
                <a:gdLst/>
                <a:ahLst/>
                <a:cxnLst/>
                <a:rect l="l" t="t" r="r" b="b"/>
                <a:pathLst>
                  <a:path w="7334" h="14" extrusionOk="0">
                    <a:moveTo>
                      <a:pt x="7334" y="0"/>
                    </a:moveTo>
                    <a:lnTo>
                      <a:pt x="0" y="14"/>
                    </a:lnTo>
                    <a:lnTo>
                      <a:pt x="0" y="0"/>
                    </a:lnTo>
                    <a:lnTo>
                      <a:pt x="73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3" name="Google Shape;5843;p17"/>
              <p:cNvSpPr/>
              <p:nvPr/>
            </p:nvSpPr>
            <p:spPr>
              <a:xfrm>
                <a:off x="4204" y="1710"/>
                <a:ext cx="122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44" name="Google Shape;5844;p17"/>
              <p:cNvSpPr/>
              <p:nvPr/>
            </p:nvSpPr>
            <p:spPr>
              <a:xfrm>
                <a:off x="4173" y="1711"/>
                <a:ext cx="5"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5" name="Google Shape;5845;p17"/>
              <p:cNvSpPr/>
              <p:nvPr/>
            </p:nvSpPr>
            <p:spPr>
              <a:xfrm>
                <a:off x="4175" y="1711"/>
                <a:ext cx="4" cy="12"/>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6" name="Google Shape;5846;p17"/>
              <p:cNvSpPr/>
              <p:nvPr/>
            </p:nvSpPr>
            <p:spPr>
              <a:xfrm>
                <a:off x="4173" y="1711"/>
                <a:ext cx="6" cy="12"/>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7" name="Google Shape;5847;p17"/>
              <p:cNvSpPr/>
              <p:nvPr/>
            </p:nvSpPr>
            <p:spPr>
              <a:xfrm>
                <a:off x="4178" y="1721"/>
                <a:ext cx="11" cy="6"/>
              </a:xfrm>
              <a:custGeom>
                <a:avLst/>
                <a:gdLst/>
                <a:ahLst/>
                <a:cxnLst/>
                <a:rect l="l" t="t" r="r" b="b"/>
                <a:pathLst>
                  <a:path w="70" h="38" extrusionOk="0">
                    <a:moveTo>
                      <a:pt x="0" y="10"/>
                    </a:moveTo>
                    <a:lnTo>
                      <a:pt x="10" y="0"/>
                    </a:lnTo>
                    <a:lnTo>
                      <a:pt x="70"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8" name="Google Shape;5848;p17"/>
              <p:cNvSpPr/>
              <p:nvPr/>
            </p:nvSpPr>
            <p:spPr>
              <a:xfrm>
                <a:off x="4179" y="1721"/>
                <a:ext cx="10" cy="6"/>
              </a:xfrm>
              <a:custGeom>
                <a:avLst/>
                <a:gdLst/>
                <a:ahLst/>
                <a:cxnLst/>
                <a:rect l="l" t="t" r="r" b="b"/>
                <a:pathLst>
                  <a:path w="60" h="38" extrusionOk="0">
                    <a:moveTo>
                      <a:pt x="0" y="0"/>
                    </a:moveTo>
                    <a:lnTo>
                      <a:pt x="60" y="38"/>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9" name="Google Shape;5849;p17"/>
              <p:cNvSpPr/>
              <p:nvPr/>
            </p:nvSpPr>
            <p:spPr>
              <a:xfrm>
                <a:off x="4178" y="1721"/>
                <a:ext cx="11" cy="6"/>
              </a:xfrm>
              <a:custGeom>
                <a:avLst/>
                <a:gdLst/>
                <a:ahLst/>
                <a:cxnLst/>
                <a:rect l="l" t="t" r="r" b="b"/>
                <a:pathLst>
                  <a:path w="70" h="38" extrusionOk="0">
                    <a:moveTo>
                      <a:pt x="0" y="10"/>
                    </a:moveTo>
                    <a:lnTo>
                      <a:pt x="10" y="0"/>
                    </a:lnTo>
                    <a:lnTo>
                      <a:pt x="70" y="25"/>
                    </a:lnTo>
                    <a:lnTo>
                      <a:pt x="70"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0" name="Google Shape;5850;p17"/>
              <p:cNvSpPr/>
              <p:nvPr/>
            </p:nvSpPr>
            <p:spPr>
              <a:xfrm>
                <a:off x="4189" y="1723"/>
                <a:ext cx="12"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1" name="Google Shape;5851;p17"/>
              <p:cNvSpPr/>
              <p:nvPr/>
            </p:nvSpPr>
            <p:spPr>
              <a:xfrm>
                <a:off x="4189" y="1721"/>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2" name="Google Shape;5852;p17"/>
              <p:cNvSpPr/>
              <p:nvPr/>
            </p:nvSpPr>
            <p:spPr>
              <a:xfrm>
                <a:off x="4189" y="1721"/>
                <a:ext cx="12" cy="6"/>
              </a:xfrm>
              <a:custGeom>
                <a:avLst/>
                <a:gdLst/>
                <a:ahLst/>
                <a:cxnLst/>
                <a:rect l="l" t="t" r="r" b="b"/>
                <a:pathLst>
                  <a:path w="69" h="38" extrusionOk="0">
                    <a:moveTo>
                      <a:pt x="0" y="38"/>
                    </a:moveTo>
                    <a:lnTo>
                      <a:pt x="0" y="25"/>
                    </a:lnTo>
                    <a:lnTo>
                      <a:pt x="59"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3" name="Google Shape;5853;p17"/>
              <p:cNvSpPr/>
              <p:nvPr/>
            </p:nvSpPr>
            <p:spPr>
              <a:xfrm>
                <a:off x="4199" y="1711"/>
                <a:ext cx="6" cy="12"/>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4" name="Google Shape;5854;p17"/>
              <p:cNvSpPr/>
              <p:nvPr/>
            </p:nvSpPr>
            <p:spPr>
              <a:xfrm>
                <a:off x="4199" y="1711"/>
                <a:ext cx="6" cy="10"/>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5" name="Google Shape;5855;p17"/>
              <p:cNvSpPr/>
              <p:nvPr/>
            </p:nvSpPr>
            <p:spPr>
              <a:xfrm>
                <a:off x="4199" y="1711"/>
                <a:ext cx="6" cy="12"/>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6" name="Google Shape;5856;p17"/>
              <p:cNvSpPr/>
              <p:nvPr/>
            </p:nvSpPr>
            <p:spPr>
              <a:xfrm>
                <a:off x="4170" y="1700"/>
                <a:ext cx="5" cy="11"/>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7" name="Google Shape;5857;p17"/>
              <p:cNvSpPr/>
              <p:nvPr/>
            </p:nvSpPr>
            <p:spPr>
              <a:xfrm>
                <a:off x="4169" y="1700"/>
                <a:ext cx="4" cy="11"/>
              </a:xfrm>
              <a:custGeom>
                <a:avLst/>
                <a:gdLst/>
                <a:ahLst/>
                <a:cxnLst/>
                <a:rect l="l" t="t" r="r" b="b"/>
                <a:pathLst>
                  <a:path w="25" h="70" extrusionOk="0">
                    <a:moveTo>
                      <a:pt x="25" y="70"/>
                    </a:moveTo>
                    <a:lnTo>
                      <a:pt x="10"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8" name="Google Shape;5858;p17"/>
              <p:cNvSpPr/>
              <p:nvPr/>
            </p:nvSpPr>
            <p:spPr>
              <a:xfrm>
                <a:off x="4169" y="1700"/>
                <a:ext cx="6" cy="11"/>
              </a:xfrm>
              <a:custGeom>
                <a:avLst/>
                <a:gdLst/>
                <a:ahLst/>
                <a:cxnLst/>
                <a:rect l="l" t="t" r="r" b="b"/>
                <a:pathLst>
                  <a:path w="38" h="70" extrusionOk="0">
                    <a:moveTo>
                      <a:pt x="38" y="70"/>
                    </a:moveTo>
                    <a:lnTo>
                      <a:pt x="25" y="70"/>
                    </a:lnTo>
                    <a:lnTo>
                      <a:pt x="0" y="10"/>
                    </a:lnTo>
                    <a:lnTo>
                      <a:pt x="10"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9" name="Google Shape;5859;p17"/>
              <p:cNvSpPr/>
              <p:nvPr/>
            </p:nvSpPr>
            <p:spPr>
              <a:xfrm>
                <a:off x="4159" y="1695"/>
                <a:ext cx="11" cy="6"/>
              </a:xfrm>
              <a:custGeom>
                <a:avLst/>
                <a:gdLst/>
                <a:ahLst/>
                <a:cxnLst/>
                <a:rect l="l" t="t" r="r" b="b"/>
                <a:pathLst>
                  <a:path w="69" h="38" extrusionOk="0">
                    <a:moveTo>
                      <a:pt x="69" y="28"/>
                    </a:moveTo>
                    <a:lnTo>
                      <a:pt x="59" y="38"/>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0" name="Google Shape;5860;p17"/>
              <p:cNvSpPr/>
              <p:nvPr/>
            </p:nvSpPr>
            <p:spPr>
              <a:xfrm>
                <a:off x="4159" y="1695"/>
                <a:ext cx="10" cy="6"/>
              </a:xfrm>
              <a:custGeom>
                <a:avLst/>
                <a:gdLst/>
                <a:ahLst/>
                <a:cxnLst/>
                <a:rect l="l" t="t" r="r" b="b"/>
                <a:pathLst>
                  <a:path w="59" h="38" extrusionOk="0">
                    <a:moveTo>
                      <a:pt x="59" y="38"/>
                    </a:moveTo>
                    <a:lnTo>
                      <a:pt x="0" y="0"/>
                    </a:lnTo>
                    <a:lnTo>
                      <a:pt x="0" y="13"/>
                    </a:lnTo>
                    <a:lnTo>
                      <a:pt x="59"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1" name="Google Shape;5861;p17"/>
              <p:cNvSpPr/>
              <p:nvPr/>
            </p:nvSpPr>
            <p:spPr>
              <a:xfrm>
                <a:off x="4159" y="1695"/>
                <a:ext cx="11" cy="6"/>
              </a:xfrm>
              <a:custGeom>
                <a:avLst/>
                <a:gdLst/>
                <a:ahLst/>
                <a:cxnLst/>
                <a:rect l="l" t="t" r="r" b="b"/>
                <a:pathLst>
                  <a:path w="69" h="38" extrusionOk="0">
                    <a:moveTo>
                      <a:pt x="69" y="28"/>
                    </a:moveTo>
                    <a:lnTo>
                      <a:pt x="59" y="38"/>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2" name="Google Shape;5862;p17"/>
              <p:cNvSpPr/>
              <p:nvPr/>
            </p:nvSpPr>
            <p:spPr>
              <a:xfrm>
                <a:off x="4147"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3" name="Google Shape;5863;p17"/>
              <p:cNvSpPr/>
              <p:nvPr/>
            </p:nvSpPr>
            <p:spPr>
              <a:xfrm>
                <a:off x="4147"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4" name="Google Shape;5864;p17"/>
              <p:cNvSpPr/>
              <p:nvPr/>
            </p:nvSpPr>
            <p:spPr>
              <a:xfrm>
                <a:off x="4147"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5" name="Google Shape;5865;p17"/>
              <p:cNvSpPr/>
              <p:nvPr/>
            </p:nvSpPr>
            <p:spPr>
              <a:xfrm>
                <a:off x="4143" y="1700"/>
                <a:ext cx="6" cy="11"/>
              </a:xfrm>
              <a:custGeom>
                <a:avLst/>
                <a:gdLst/>
                <a:ahLst/>
                <a:cxnLst/>
                <a:rect l="l" t="t" r="r" b="b"/>
                <a:pathLst>
                  <a:path w="39" h="70" extrusionOk="0">
                    <a:moveTo>
                      <a:pt x="29" y="0"/>
                    </a:moveTo>
                    <a:lnTo>
                      <a:pt x="39" y="10"/>
                    </a:lnTo>
                    <a:lnTo>
                      <a:pt x="0" y="70"/>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6" name="Google Shape;5866;p17"/>
              <p:cNvSpPr/>
              <p:nvPr/>
            </p:nvSpPr>
            <p:spPr>
              <a:xfrm>
                <a:off x="4143" y="1701"/>
                <a:ext cx="6" cy="10"/>
              </a:xfrm>
              <a:custGeom>
                <a:avLst/>
                <a:gdLst/>
                <a:ahLst/>
                <a:cxnLst/>
                <a:rect l="l" t="t" r="r" b="b"/>
                <a:pathLst>
                  <a:path w="39" h="60" extrusionOk="0">
                    <a:moveTo>
                      <a:pt x="39" y="0"/>
                    </a:moveTo>
                    <a:lnTo>
                      <a:pt x="0" y="60"/>
                    </a:lnTo>
                    <a:lnTo>
                      <a:pt x="14" y="6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7" name="Google Shape;5867;p17"/>
              <p:cNvSpPr/>
              <p:nvPr/>
            </p:nvSpPr>
            <p:spPr>
              <a:xfrm>
                <a:off x="4143" y="1700"/>
                <a:ext cx="6" cy="11"/>
              </a:xfrm>
              <a:custGeom>
                <a:avLst/>
                <a:gdLst/>
                <a:ahLst/>
                <a:cxnLst/>
                <a:rect l="l" t="t" r="r" b="b"/>
                <a:pathLst>
                  <a:path w="39" h="70" extrusionOk="0">
                    <a:moveTo>
                      <a:pt x="29" y="0"/>
                    </a:moveTo>
                    <a:lnTo>
                      <a:pt x="39" y="10"/>
                    </a:lnTo>
                    <a:lnTo>
                      <a:pt x="14" y="70"/>
                    </a:lnTo>
                    <a:lnTo>
                      <a:pt x="0" y="70"/>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8" name="Google Shape;5868;p17"/>
              <p:cNvSpPr/>
              <p:nvPr/>
            </p:nvSpPr>
            <p:spPr>
              <a:xfrm>
                <a:off x="2921" y="1710"/>
                <a:ext cx="1223" cy="2"/>
              </a:xfrm>
              <a:custGeom>
                <a:avLst/>
                <a:gdLst/>
                <a:ahLst/>
                <a:cxnLst/>
                <a:rect l="l" t="t" r="r" b="b"/>
                <a:pathLst>
                  <a:path w="7334" h="14" extrusionOk="0">
                    <a:moveTo>
                      <a:pt x="7334" y="14"/>
                    </a:moveTo>
                    <a:lnTo>
                      <a:pt x="7334" y="0"/>
                    </a:lnTo>
                    <a:lnTo>
                      <a:pt x="0" y="12"/>
                    </a:lnTo>
                    <a:lnTo>
                      <a:pt x="7334"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9" name="Google Shape;5869;p17"/>
              <p:cNvSpPr/>
              <p:nvPr/>
            </p:nvSpPr>
            <p:spPr>
              <a:xfrm>
                <a:off x="2921" y="1710"/>
                <a:ext cx="1223" cy="2"/>
              </a:xfrm>
              <a:custGeom>
                <a:avLst/>
                <a:gdLst/>
                <a:ahLst/>
                <a:cxnLst/>
                <a:rect l="l" t="t" r="r" b="b"/>
                <a:pathLst>
                  <a:path w="7334" h="13" extrusionOk="0">
                    <a:moveTo>
                      <a:pt x="7334" y="1"/>
                    </a:moveTo>
                    <a:lnTo>
                      <a:pt x="0" y="13"/>
                    </a:lnTo>
                    <a:lnTo>
                      <a:pt x="0" y="0"/>
                    </a:lnTo>
                    <a:lnTo>
                      <a:pt x="733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0" name="Google Shape;5870;p17"/>
              <p:cNvSpPr/>
              <p:nvPr/>
            </p:nvSpPr>
            <p:spPr>
              <a:xfrm>
                <a:off x="2921" y="1710"/>
                <a:ext cx="1223" cy="2"/>
              </a:xfrm>
              <a:custGeom>
                <a:avLst/>
                <a:gdLst/>
                <a:ahLst/>
                <a:cxnLst/>
                <a:rect l="l" t="t" r="r" b="b"/>
                <a:pathLst>
                  <a:path w="7334" h="15" extrusionOk="0">
                    <a:moveTo>
                      <a:pt x="7334" y="15"/>
                    </a:moveTo>
                    <a:lnTo>
                      <a:pt x="7334" y="1"/>
                    </a:lnTo>
                    <a:lnTo>
                      <a:pt x="0" y="0"/>
                    </a:lnTo>
                    <a:lnTo>
                      <a:pt x="0" y="13"/>
                    </a:lnTo>
                    <a:lnTo>
                      <a:pt x="7334" y="1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1" name="Google Shape;5871;p17"/>
              <p:cNvSpPr/>
              <p:nvPr/>
            </p:nvSpPr>
            <p:spPr>
              <a:xfrm>
                <a:off x="4204" y="4168"/>
                <a:ext cx="1223" cy="2"/>
              </a:xfrm>
              <a:custGeom>
                <a:avLst/>
                <a:gdLst/>
                <a:ahLst/>
                <a:cxnLst/>
                <a:rect l="l" t="t" r="r" b="b"/>
                <a:pathLst>
                  <a:path w="7334" h="13" extrusionOk="0">
                    <a:moveTo>
                      <a:pt x="7334" y="13"/>
                    </a:moveTo>
                    <a:lnTo>
                      <a:pt x="7334" y="0"/>
                    </a:lnTo>
                    <a:lnTo>
                      <a:pt x="0" y="13"/>
                    </a:lnTo>
                    <a:lnTo>
                      <a:pt x="733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2" name="Google Shape;5872;p17"/>
              <p:cNvSpPr/>
              <p:nvPr/>
            </p:nvSpPr>
            <p:spPr>
              <a:xfrm>
                <a:off x="4204" y="4168"/>
                <a:ext cx="1223" cy="2"/>
              </a:xfrm>
              <a:custGeom>
                <a:avLst/>
                <a:gdLst/>
                <a:ahLst/>
                <a:cxnLst/>
                <a:rect l="l" t="t" r="r" b="b"/>
                <a:pathLst>
                  <a:path w="7334" h="13" extrusionOk="0">
                    <a:moveTo>
                      <a:pt x="7334" y="0"/>
                    </a:moveTo>
                    <a:lnTo>
                      <a:pt x="0" y="13"/>
                    </a:lnTo>
                    <a:lnTo>
                      <a:pt x="0" y="0"/>
                    </a:lnTo>
                    <a:lnTo>
                      <a:pt x="73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3" name="Google Shape;5873;p17"/>
              <p:cNvSpPr/>
              <p:nvPr/>
            </p:nvSpPr>
            <p:spPr>
              <a:xfrm>
                <a:off x="4204" y="4168"/>
                <a:ext cx="122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74" name="Google Shape;5874;p17"/>
              <p:cNvSpPr/>
              <p:nvPr/>
            </p:nvSpPr>
            <p:spPr>
              <a:xfrm>
                <a:off x="4173" y="4169"/>
                <a:ext cx="5" cy="11"/>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5" name="Google Shape;5875;p17"/>
              <p:cNvSpPr/>
              <p:nvPr/>
            </p:nvSpPr>
            <p:spPr>
              <a:xfrm>
                <a:off x="4175" y="4169"/>
                <a:ext cx="4" cy="11"/>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6" name="Google Shape;5876;p17"/>
              <p:cNvSpPr/>
              <p:nvPr/>
            </p:nvSpPr>
            <p:spPr>
              <a:xfrm>
                <a:off x="4173" y="4169"/>
                <a:ext cx="6" cy="11"/>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7" name="Google Shape;5877;p17"/>
              <p:cNvSpPr/>
              <p:nvPr/>
            </p:nvSpPr>
            <p:spPr>
              <a:xfrm>
                <a:off x="4178" y="4179"/>
                <a:ext cx="11" cy="6"/>
              </a:xfrm>
              <a:custGeom>
                <a:avLst/>
                <a:gdLst/>
                <a:ahLst/>
                <a:cxnLst/>
                <a:rect l="l" t="t" r="r" b="b"/>
                <a:pathLst>
                  <a:path w="70" h="39" extrusionOk="0">
                    <a:moveTo>
                      <a:pt x="0" y="10"/>
                    </a:moveTo>
                    <a:lnTo>
                      <a:pt x="10" y="0"/>
                    </a:lnTo>
                    <a:lnTo>
                      <a:pt x="70"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8" name="Google Shape;5878;p17"/>
              <p:cNvSpPr/>
              <p:nvPr/>
            </p:nvSpPr>
            <p:spPr>
              <a:xfrm>
                <a:off x="4179" y="4179"/>
                <a:ext cx="10" cy="6"/>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9" name="Google Shape;5879;p17"/>
              <p:cNvSpPr/>
              <p:nvPr/>
            </p:nvSpPr>
            <p:spPr>
              <a:xfrm>
                <a:off x="4178" y="4179"/>
                <a:ext cx="11" cy="6"/>
              </a:xfrm>
              <a:custGeom>
                <a:avLst/>
                <a:gdLst/>
                <a:ahLst/>
                <a:cxnLst/>
                <a:rect l="l" t="t" r="r" b="b"/>
                <a:pathLst>
                  <a:path w="70" h="39" extrusionOk="0">
                    <a:moveTo>
                      <a:pt x="0" y="10"/>
                    </a:moveTo>
                    <a:lnTo>
                      <a:pt x="10" y="0"/>
                    </a:lnTo>
                    <a:lnTo>
                      <a:pt x="70" y="26"/>
                    </a:lnTo>
                    <a:lnTo>
                      <a:pt x="70"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0" name="Google Shape;5880;p17"/>
              <p:cNvSpPr/>
              <p:nvPr/>
            </p:nvSpPr>
            <p:spPr>
              <a:xfrm>
                <a:off x="4189" y="4180"/>
                <a:ext cx="12" cy="5"/>
              </a:xfrm>
              <a:custGeom>
                <a:avLst/>
                <a:gdLst/>
                <a:ahLst/>
                <a:cxnLst/>
                <a:rect l="l" t="t" r="r" b="b"/>
                <a:pathLst>
                  <a:path w="69" h="29" extrusionOk="0">
                    <a:moveTo>
                      <a:pt x="0" y="29"/>
                    </a:moveTo>
                    <a:lnTo>
                      <a:pt x="0" y="16"/>
                    </a:lnTo>
                    <a:lnTo>
                      <a:pt x="69"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1" name="Google Shape;5881;p17"/>
              <p:cNvSpPr/>
              <p:nvPr/>
            </p:nvSpPr>
            <p:spPr>
              <a:xfrm>
                <a:off x="4189" y="4179"/>
                <a:ext cx="12" cy="4"/>
              </a:xfrm>
              <a:custGeom>
                <a:avLst/>
                <a:gdLst/>
                <a:ahLst/>
                <a:cxnLst/>
                <a:rect l="l" t="t" r="r" b="b"/>
                <a:pathLst>
                  <a:path w="69" h="26" extrusionOk="0">
                    <a:moveTo>
                      <a:pt x="0" y="26"/>
                    </a:moveTo>
                    <a:lnTo>
                      <a:pt x="69" y="10"/>
                    </a:lnTo>
                    <a:lnTo>
                      <a:pt x="59"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2" name="Google Shape;5882;p17"/>
              <p:cNvSpPr/>
              <p:nvPr/>
            </p:nvSpPr>
            <p:spPr>
              <a:xfrm>
                <a:off x="4189" y="4179"/>
                <a:ext cx="12" cy="6"/>
              </a:xfrm>
              <a:custGeom>
                <a:avLst/>
                <a:gdLst/>
                <a:ahLst/>
                <a:cxnLst/>
                <a:rect l="l" t="t" r="r" b="b"/>
                <a:pathLst>
                  <a:path w="69" h="39" extrusionOk="0">
                    <a:moveTo>
                      <a:pt x="0" y="39"/>
                    </a:moveTo>
                    <a:lnTo>
                      <a:pt x="0" y="26"/>
                    </a:lnTo>
                    <a:lnTo>
                      <a:pt x="59" y="0"/>
                    </a:lnTo>
                    <a:lnTo>
                      <a:pt x="69"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3" name="Google Shape;5883;p17"/>
              <p:cNvSpPr/>
              <p:nvPr/>
            </p:nvSpPr>
            <p:spPr>
              <a:xfrm>
                <a:off x="4199" y="4169"/>
                <a:ext cx="6" cy="11"/>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4" name="Google Shape;5884;p17"/>
              <p:cNvSpPr/>
              <p:nvPr/>
            </p:nvSpPr>
            <p:spPr>
              <a:xfrm>
                <a:off x="4199" y="4169"/>
                <a:ext cx="6" cy="10"/>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5" name="Google Shape;5885;p17"/>
              <p:cNvSpPr/>
              <p:nvPr/>
            </p:nvSpPr>
            <p:spPr>
              <a:xfrm>
                <a:off x="4199" y="4169"/>
                <a:ext cx="6" cy="11"/>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6" name="Google Shape;5886;p17"/>
              <p:cNvSpPr/>
              <p:nvPr/>
            </p:nvSpPr>
            <p:spPr>
              <a:xfrm>
                <a:off x="4170" y="4157"/>
                <a:ext cx="5" cy="12"/>
              </a:xfrm>
              <a:custGeom>
                <a:avLst/>
                <a:gdLst/>
                <a:ahLst/>
                <a:cxnLst/>
                <a:rect l="l" t="t" r="r" b="b"/>
                <a:pathLst>
                  <a:path w="28" h="69" extrusionOk="0">
                    <a:moveTo>
                      <a:pt x="28" y="69"/>
                    </a:moveTo>
                    <a:lnTo>
                      <a:pt x="15" y="69"/>
                    </a:lnTo>
                    <a:lnTo>
                      <a:pt x="0" y="0"/>
                    </a:lnTo>
                    <a:lnTo>
                      <a:pt x="28"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7" name="Google Shape;5887;p17"/>
              <p:cNvSpPr/>
              <p:nvPr/>
            </p:nvSpPr>
            <p:spPr>
              <a:xfrm>
                <a:off x="4169" y="4157"/>
                <a:ext cx="4" cy="12"/>
              </a:xfrm>
              <a:custGeom>
                <a:avLst/>
                <a:gdLst/>
                <a:ahLst/>
                <a:cxnLst/>
                <a:rect l="l" t="t" r="r" b="b"/>
                <a:pathLst>
                  <a:path w="25" h="69" extrusionOk="0">
                    <a:moveTo>
                      <a:pt x="25" y="69"/>
                    </a:moveTo>
                    <a:lnTo>
                      <a:pt x="10" y="0"/>
                    </a:lnTo>
                    <a:lnTo>
                      <a:pt x="0" y="9"/>
                    </a:lnTo>
                    <a:lnTo>
                      <a:pt x="25"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8" name="Google Shape;5888;p17"/>
              <p:cNvSpPr/>
              <p:nvPr/>
            </p:nvSpPr>
            <p:spPr>
              <a:xfrm>
                <a:off x="4169" y="4157"/>
                <a:ext cx="6" cy="12"/>
              </a:xfrm>
              <a:custGeom>
                <a:avLst/>
                <a:gdLst/>
                <a:ahLst/>
                <a:cxnLst/>
                <a:rect l="l" t="t" r="r" b="b"/>
                <a:pathLst>
                  <a:path w="38" h="69" extrusionOk="0">
                    <a:moveTo>
                      <a:pt x="38" y="69"/>
                    </a:moveTo>
                    <a:lnTo>
                      <a:pt x="25" y="69"/>
                    </a:lnTo>
                    <a:lnTo>
                      <a:pt x="0" y="9"/>
                    </a:lnTo>
                    <a:lnTo>
                      <a:pt x="10" y="0"/>
                    </a:lnTo>
                    <a:lnTo>
                      <a:pt x="38"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9" name="Google Shape;5889;p17"/>
              <p:cNvSpPr/>
              <p:nvPr/>
            </p:nvSpPr>
            <p:spPr>
              <a:xfrm>
                <a:off x="4159" y="4152"/>
                <a:ext cx="11" cy="7"/>
              </a:xfrm>
              <a:custGeom>
                <a:avLst/>
                <a:gdLst/>
                <a:ahLst/>
                <a:cxnLst/>
                <a:rect l="l" t="t" r="r" b="b"/>
                <a:pathLst>
                  <a:path w="69" h="37" extrusionOk="0">
                    <a:moveTo>
                      <a:pt x="69" y="28"/>
                    </a:moveTo>
                    <a:lnTo>
                      <a:pt x="59" y="37"/>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0" name="Google Shape;5890;p17"/>
              <p:cNvSpPr/>
              <p:nvPr/>
            </p:nvSpPr>
            <p:spPr>
              <a:xfrm>
                <a:off x="4159" y="4152"/>
                <a:ext cx="10" cy="7"/>
              </a:xfrm>
              <a:custGeom>
                <a:avLst/>
                <a:gdLst/>
                <a:ahLst/>
                <a:cxnLst/>
                <a:rect l="l" t="t" r="r" b="b"/>
                <a:pathLst>
                  <a:path w="59" h="37" extrusionOk="0">
                    <a:moveTo>
                      <a:pt x="59" y="37"/>
                    </a:moveTo>
                    <a:lnTo>
                      <a:pt x="0" y="0"/>
                    </a:lnTo>
                    <a:lnTo>
                      <a:pt x="0" y="13"/>
                    </a:lnTo>
                    <a:lnTo>
                      <a:pt x="59" y="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1" name="Google Shape;5891;p17"/>
              <p:cNvSpPr/>
              <p:nvPr/>
            </p:nvSpPr>
            <p:spPr>
              <a:xfrm>
                <a:off x="4159" y="4152"/>
                <a:ext cx="11" cy="7"/>
              </a:xfrm>
              <a:custGeom>
                <a:avLst/>
                <a:gdLst/>
                <a:ahLst/>
                <a:cxnLst/>
                <a:rect l="l" t="t" r="r" b="b"/>
                <a:pathLst>
                  <a:path w="69" h="37" extrusionOk="0">
                    <a:moveTo>
                      <a:pt x="69" y="28"/>
                    </a:moveTo>
                    <a:lnTo>
                      <a:pt x="59" y="37"/>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2" name="Google Shape;5892;p17"/>
              <p:cNvSpPr/>
              <p:nvPr/>
            </p:nvSpPr>
            <p:spPr>
              <a:xfrm>
                <a:off x="4147" y="4152"/>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3" name="Google Shape;5893;p17"/>
              <p:cNvSpPr/>
              <p:nvPr/>
            </p:nvSpPr>
            <p:spPr>
              <a:xfrm>
                <a:off x="4147" y="4155"/>
                <a:ext cx="12" cy="4"/>
              </a:xfrm>
              <a:custGeom>
                <a:avLst/>
                <a:gdLst/>
                <a:ahLst/>
                <a:cxnLst/>
                <a:rect l="l" t="t" r="r" b="b"/>
                <a:pathLst>
                  <a:path w="69" h="24" extrusionOk="0">
                    <a:moveTo>
                      <a:pt x="69" y="0"/>
                    </a:moveTo>
                    <a:lnTo>
                      <a:pt x="0" y="15"/>
                    </a:lnTo>
                    <a:lnTo>
                      <a:pt x="10"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4" name="Google Shape;5894;p17"/>
              <p:cNvSpPr/>
              <p:nvPr/>
            </p:nvSpPr>
            <p:spPr>
              <a:xfrm>
                <a:off x="4147" y="4152"/>
                <a:ext cx="12" cy="7"/>
              </a:xfrm>
              <a:custGeom>
                <a:avLst/>
                <a:gdLst/>
                <a:ahLst/>
                <a:cxnLst/>
                <a:rect l="l" t="t" r="r" b="b"/>
                <a:pathLst>
                  <a:path w="69" h="37" extrusionOk="0">
                    <a:moveTo>
                      <a:pt x="69" y="0"/>
                    </a:moveTo>
                    <a:lnTo>
                      <a:pt x="69" y="13"/>
                    </a:lnTo>
                    <a:lnTo>
                      <a:pt x="10" y="37"/>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5" name="Google Shape;5895;p17"/>
              <p:cNvSpPr/>
              <p:nvPr/>
            </p:nvSpPr>
            <p:spPr>
              <a:xfrm>
                <a:off x="4143" y="4157"/>
                <a:ext cx="6" cy="12"/>
              </a:xfrm>
              <a:custGeom>
                <a:avLst/>
                <a:gdLst/>
                <a:ahLst/>
                <a:cxnLst/>
                <a:rect l="l" t="t" r="r" b="b"/>
                <a:pathLst>
                  <a:path w="39" h="69" extrusionOk="0">
                    <a:moveTo>
                      <a:pt x="29" y="0"/>
                    </a:moveTo>
                    <a:lnTo>
                      <a:pt x="39" y="9"/>
                    </a:lnTo>
                    <a:lnTo>
                      <a:pt x="0" y="69"/>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6" name="Google Shape;5896;p17"/>
              <p:cNvSpPr/>
              <p:nvPr/>
            </p:nvSpPr>
            <p:spPr>
              <a:xfrm>
                <a:off x="4143" y="4159"/>
                <a:ext cx="6" cy="10"/>
              </a:xfrm>
              <a:custGeom>
                <a:avLst/>
                <a:gdLst/>
                <a:ahLst/>
                <a:cxnLst/>
                <a:rect l="l" t="t" r="r" b="b"/>
                <a:pathLst>
                  <a:path w="39" h="60" extrusionOk="0">
                    <a:moveTo>
                      <a:pt x="39" y="0"/>
                    </a:moveTo>
                    <a:lnTo>
                      <a:pt x="0" y="60"/>
                    </a:lnTo>
                    <a:lnTo>
                      <a:pt x="14" y="6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7" name="Google Shape;5897;p17"/>
              <p:cNvSpPr/>
              <p:nvPr/>
            </p:nvSpPr>
            <p:spPr>
              <a:xfrm>
                <a:off x="4143" y="4157"/>
                <a:ext cx="6" cy="12"/>
              </a:xfrm>
              <a:custGeom>
                <a:avLst/>
                <a:gdLst/>
                <a:ahLst/>
                <a:cxnLst/>
                <a:rect l="l" t="t" r="r" b="b"/>
                <a:pathLst>
                  <a:path w="39" h="69" extrusionOk="0">
                    <a:moveTo>
                      <a:pt x="29" y="0"/>
                    </a:moveTo>
                    <a:lnTo>
                      <a:pt x="39" y="9"/>
                    </a:lnTo>
                    <a:lnTo>
                      <a:pt x="14" y="69"/>
                    </a:lnTo>
                    <a:lnTo>
                      <a:pt x="0" y="69"/>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8" name="Google Shape;5898;p17"/>
              <p:cNvSpPr/>
              <p:nvPr/>
            </p:nvSpPr>
            <p:spPr>
              <a:xfrm>
                <a:off x="2921" y="4168"/>
                <a:ext cx="1223" cy="2"/>
              </a:xfrm>
              <a:custGeom>
                <a:avLst/>
                <a:gdLst/>
                <a:ahLst/>
                <a:cxnLst/>
                <a:rect l="l" t="t" r="r" b="b"/>
                <a:pathLst>
                  <a:path w="7334" h="13" extrusionOk="0">
                    <a:moveTo>
                      <a:pt x="7334" y="13"/>
                    </a:moveTo>
                    <a:lnTo>
                      <a:pt x="7334" y="0"/>
                    </a:lnTo>
                    <a:lnTo>
                      <a:pt x="0" y="12"/>
                    </a:lnTo>
                    <a:lnTo>
                      <a:pt x="733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9" name="Google Shape;5899;p17"/>
              <p:cNvSpPr/>
              <p:nvPr/>
            </p:nvSpPr>
            <p:spPr>
              <a:xfrm>
                <a:off x="2921" y="4167"/>
                <a:ext cx="1223" cy="3"/>
              </a:xfrm>
              <a:custGeom>
                <a:avLst/>
                <a:gdLst/>
                <a:ahLst/>
                <a:cxnLst/>
                <a:rect l="l" t="t" r="r" b="b"/>
                <a:pathLst>
                  <a:path w="7334" h="13" extrusionOk="0">
                    <a:moveTo>
                      <a:pt x="7334" y="1"/>
                    </a:moveTo>
                    <a:lnTo>
                      <a:pt x="0" y="13"/>
                    </a:lnTo>
                    <a:lnTo>
                      <a:pt x="0" y="0"/>
                    </a:lnTo>
                    <a:lnTo>
                      <a:pt x="733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0" name="Google Shape;5900;p17"/>
              <p:cNvSpPr/>
              <p:nvPr/>
            </p:nvSpPr>
            <p:spPr>
              <a:xfrm>
                <a:off x="2921" y="4167"/>
                <a:ext cx="1223" cy="3"/>
              </a:xfrm>
              <a:custGeom>
                <a:avLst/>
                <a:gdLst/>
                <a:ahLst/>
                <a:cxnLst/>
                <a:rect l="l" t="t" r="r" b="b"/>
                <a:pathLst>
                  <a:path w="7334" h="14" extrusionOk="0">
                    <a:moveTo>
                      <a:pt x="7334" y="14"/>
                    </a:moveTo>
                    <a:lnTo>
                      <a:pt x="7334" y="1"/>
                    </a:lnTo>
                    <a:lnTo>
                      <a:pt x="0" y="0"/>
                    </a:lnTo>
                    <a:lnTo>
                      <a:pt x="0" y="13"/>
                    </a:lnTo>
                    <a:lnTo>
                      <a:pt x="7334" y="1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1" name="Google Shape;5901;p17"/>
              <p:cNvSpPr/>
              <p:nvPr/>
            </p:nvSpPr>
            <p:spPr>
              <a:xfrm>
                <a:off x="3107" y="3965"/>
                <a:ext cx="170" cy="204"/>
              </a:xfrm>
              <a:custGeom>
                <a:avLst/>
                <a:gdLst/>
                <a:ahLst/>
                <a:cxnLst/>
                <a:rect l="l" t="t" r="r" b="b"/>
                <a:pathLst>
                  <a:path w="1022" h="1221" extrusionOk="0">
                    <a:moveTo>
                      <a:pt x="1022" y="4"/>
                    </a:moveTo>
                    <a:lnTo>
                      <a:pt x="1017" y="0"/>
                    </a:lnTo>
                    <a:lnTo>
                      <a:pt x="0" y="1221"/>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2" name="Google Shape;5902;p17"/>
              <p:cNvSpPr/>
              <p:nvPr/>
            </p:nvSpPr>
            <p:spPr>
              <a:xfrm>
                <a:off x="3106" y="3965"/>
                <a:ext cx="171" cy="204"/>
              </a:xfrm>
              <a:custGeom>
                <a:avLst/>
                <a:gdLst/>
                <a:ahLst/>
                <a:cxnLst/>
                <a:rect l="l" t="t" r="r" b="b"/>
                <a:pathLst>
                  <a:path w="1022" h="1221" extrusionOk="0">
                    <a:moveTo>
                      <a:pt x="1022" y="0"/>
                    </a:moveTo>
                    <a:lnTo>
                      <a:pt x="5" y="1221"/>
                    </a:lnTo>
                    <a:lnTo>
                      <a:pt x="0" y="1217"/>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3" name="Google Shape;5903;p17"/>
              <p:cNvSpPr/>
              <p:nvPr/>
            </p:nvSpPr>
            <p:spPr>
              <a:xfrm>
                <a:off x="3106" y="3965"/>
                <a:ext cx="171" cy="204"/>
              </a:xfrm>
              <a:custGeom>
                <a:avLst/>
                <a:gdLst/>
                <a:ahLst/>
                <a:cxnLst/>
                <a:rect l="l" t="t" r="r" b="b"/>
                <a:pathLst>
                  <a:path w="1027" h="1221" extrusionOk="0">
                    <a:moveTo>
                      <a:pt x="1027" y="4"/>
                    </a:moveTo>
                    <a:lnTo>
                      <a:pt x="1022" y="0"/>
                    </a:lnTo>
                    <a:lnTo>
                      <a:pt x="0" y="1217"/>
                    </a:lnTo>
                    <a:lnTo>
                      <a:pt x="5" y="1221"/>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4" name="Google Shape;5904;p17"/>
              <p:cNvSpPr/>
              <p:nvPr/>
            </p:nvSpPr>
            <p:spPr>
              <a:xfrm>
                <a:off x="3282" y="3965"/>
                <a:ext cx="171" cy="204"/>
              </a:xfrm>
              <a:custGeom>
                <a:avLst/>
                <a:gdLst/>
                <a:ahLst/>
                <a:cxnLst/>
                <a:rect l="l" t="t" r="r" b="b"/>
                <a:pathLst>
                  <a:path w="1021" h="1221" extrusionOk="0">
                    <a:moveTo>
                      <a:pt x="1021" y="4"/>
                    </a:moveTo>
                    <a:lnTo>
                      <a:pt x="1016" y="0"/>
                    </a:lnTo>
                    <a:lnTo>
                      <a:pt x="0" y="1221"/>
                    </a:lnTo>
                    <a:lnTo>
                      <a:pt x="102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5" name="Google Shape;5905;p17"/>
              <p:cNvSpPr/>
              <p:nvPr/>
            </p:nvSpPr>
            <p:spPr>
              <a:xfrm>
                <a:off x="3282" y="3965"/>
                <a:ext cx="170" cy="204"/>
              </a:xfrm>
              <a:custGeom>
                <a:avLst/>
                <a:gdLst/>
                <a:ahLst/>
                <a:cxnLst/>
                <a:rect l="l" t="t" r="r" b="b"/>
                <a:pathLst>
                  <a:path w="1021" h="1221" extrusionOk="0">
                    <a:moveTo>
                      <a:pt x="1021" y="0"/>
                    </a:moveTo>
                    <a:lnTo>
                      <a:pt x="5" y="1221"/>
                    </a:lnTo>
                    <a:lnTo>
                      <a:pt x="0" y="1217"/>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6" name="Google Shape;5906;p17"/>
              <p:cNvSpPr/>
              <p:nvPr/>
            </p:nvSpPr>
            <p:spPr>
              <a:xfrm>
                <a:off x="3282" y="3965"/>
                <a:ext cx="171" cy="204"/>
              </a:xfrm>
              <a:custGeom>
                <a:avLst/>
                <a:gdLst/>
                <a:ahLst/>
                <a:cxnLst/>
                <a:rect l="l" t="t" r="r" b="b"/>
                <a:pathLst>
                  <a:path w="1026" h="1221" extrusionOk="0">
                    <a:moveTo>
                      <a:pt x="1026" y="4"/>
                    </a:moveTo>
                    <a:lnTo>
                      <a:pt x="1021" y="0"/>
                    </a:lnTo>
                    <a:lnTo>
                      <a:pt x="0" y="1217"/>
                    </a:lnTo>
                    <a:lnTo>
                      <a:pt x="5" y="1221"/>
                    </a:lnTo>
                    <a:lnTo>
                      <a:pt x="102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7" name="Google Shape;5907;p17"/>
              <p:cNvSpPr/>
              <p:nvPr/>
            </p:nvSpPr>
            <p:spPr>
              <a:xfrm>
                <a:off x="3445" y="3951"/>
                <a:ext cx="182" cy="218"/>
              </a:xfrm>
              <a:custGeom>
                <a:avLst/>
                <a:gdLst/>
                <a:ahLst/>
                <a:cxnLst/>
                <a:rect l="l" t="t" r="r" b="b"/>
                <a:pathLst>
                  <a:path w="1095" h="1309" extrusionOk="0">
                    <a:moveTo>
                      <a:pt x="0" y="1305"/>
                    </a:moveTo>
                    <a:lnTo>
                      <a:pt x="5" y="1309"/>
                    </a:lnTo>
                    <a:lnTo>
                      <a:pt x="1095" y="0"/>
                    </a:lnTo>
                    <a:lnTo>
                      <a:pt x="0" y="130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8" name="Google Shape;5908;p17"/>
              <p:cNvSpPr/>
              <p:nvPr/>
            </p:nvSpPr>
            <p:spPr>
              <a:xfrm>
                <a:off x="3445" y="3951"/>
                <a:ext cx="183" cy="218"/>
              </a:xfrm>
              <a:custGeom>
                <a:avLst/>
                <a:gdLst/>
                <a:ahLst/>
                <a:cxnLst/>
                <a:rect l="l" t="t" r="r" b="b"/>
                <a:pathLst>
                  <a:path w="1096" h="1309" extrusionOk="0">
                    <a:moveTo>
                      <a:pt x="0" y="1309"/>
                    </a:moveTo>
                    <a:lnTo>
                      <a:pt x="1090" y="0"/>
                    </a:lnTo>
                    <a:lnTo>
                      <a:pt x="1096" y="4"/>
                    </a:lnTo>
                    <a:lnTo>
                      <a:pt x="0" y="130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9" name="Google Shape;5909;p17"/>
              <p:cNvSpPr/>
              <p:nvPr/>
            </p:nvSpPr>
            <p:spPr>
              <a:xfrm>
                <a:off x="3445" y="3951"/>
                <a:ext cx="183" cy="218"/>
              </a:xfrm>
              <a:custGeom>
                <a:avLst/>
                <a:gdLst/>
                <a:ahLst/>
                <a:cxnLst/>
                <a:rect l="l" t="t" r="r" b="b"/>
                <a:pathLst>
                  <a:path w="1101" h="1309" extrusionOk="0">
                    <a:moveTo>
                      <a:pt x="0" y="1305"/>
                    </a:moveTo>
                    <a:lnTo>
                      <a:pt x="5" y="1309"/>
                    </a:lnTo>
                    <a:lnTo>
                      <a:pt x="1101" y="4"/>
                    </a:lnTo>
                    <a:lnTo>
                      <a:pt x="1095" y="0"/>
                    </a:lnTo>
                    <a:lnTo>
                      <a:pt x="0" y="130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0" name="Google Shape;5910;p17"/>
              <p:cNvSpPr/>
              <p:nvPr/>
            </p:nvSpPr>
            <p:spPr>
              <a:xfrm>
                <a:off x="5070" y="1711"/>
                <a:ext cx="171" cy="204"/>
              </a:xfrm>
              <a:custGeom>
                <a:avLst/>
                <a:gdLst/>
                <a:ahLst/>
                <a:cxnLst/>
                <a:rect l="l" t="t" r="r" b="b"/>
                <a:pathLst>
                  <a:path w="1022" h="1221" extrusionOk="0">
                    <a:moveTo>
                      <a:pt x="0" y="1216"/>
                    </a:moveTo>
                    <a:lnTo>
                      <a:pt x="6" y="1221"/>
                    </a:lnTo>
                    <a:lnTo>
                      <a:pt x="1022"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1" name="Google Shape;5911;p17"/>
              <p:cNvSpPr/>
              <p:nvPr/>
            </p:nvSpPr>
            <p:spPr>
              <a:xfrm>
                <a:off x="5071" y="1711"/>
                <a:ext cx="171" cy="204"/>
              </a:xfrm>
              <a:custGeom>
                <a:avLst/>
                <a:gdLst/>
                <a:ahLst/>
                <a:cxnLst/>
                <a:rect l="l" t="t" r="r" b="b"/>
                <a:pathLst>
                  <a:path w="1022" h="1221" extrusionOk="0">
                    <a:moveTo>
                      <a:pt x="0" y="1221"/>
                    </a:moveTo>
                    <a:lnTo>
                      <a:pt x="1016" y="0"/>
                    </a:lnTo>
                    <a:lnTo>
                      <a:pt x="1022"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2" name="Google Shape;5912;p17"/>
              <p:cNvSpPr/>
              <p:nvPr/>
            </p:nvSpPr>
            <p:spPr>
              <a:xfrm>
                <a:off x="5070" y="1711"/>
                <a:ext cx="172" cy="204"/>
              </a:xfrm>
              <a:custGeom>
                <a:avLst/>
                <a:gdLst/>
                <a:ahLst/>
                <a:cxnLst/>
                <a:rect l="l" t="t" r="r" b="b"/>
                <a:pathLst>
                  <a:path w="1028" h="1221" extrusionOk="0">
                    <a:moveTo>
                      <a:pt x="0" y="1216"/>
                    </a:moveTo>
                    <a:lnTo>
                      <a:pt x="6" y="1221"/>
                    </a:lnTo>
                    <a:lnTo>
                      <a:pt x="1028" y="4"/>
                    </a:lnTo>
                    <a:lnTo>
                      <a:pt x="1022"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3" name="Google Shape;5913;p17"/>
              <p:cNvSpPr/>
              <p:nvPr/>
            </p:nvSpPr>
            <p:spPr>
              <a:xfrm>
                <a:off x="4895" y="1711"/>
                <a:ext cx="170" cy="204"/>
              </a:xfrm>
              <a:custGeom>
                <a:avLst/>
                <a:gdLst/>
                <a:ahLst/>
                <a:cxnLst/>
                <a:rect l="l" t="t" r="r" b="b"/>
                <a:pathLst>
                  <a:path w="1022" h="1221" extrusionOk="0">
                    <a:moveTo>
                      <a:pt x="0" y="1216"/>
                    </a:moveTo>
                    <a:lnTo>
                      <a:pt x="5" y="1221"/>
                    </a:lnTo>
                    <a:lnTo>
                      <a:pt x="1022"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4" name="Google Shape;5914;p17"/>
              <p:cNvSpPr/>
              <p:nvPr/>
            </p:nvSpPr>
            <p:spPr>
              <a:xfrm>
                <a:off x="4896" y="1711"/>
                <a:ext cx="170" cy="204"/>
              </a:xfrm>
              <a:custGeom>
                <a:avLst/>
                <a:gdLst/>
                <a:ahLst/>
                <a:cxnLst/>
                <a:rect l="l" t="t" r="r" b="b"/>
                <a:pathLst>
                  <a:path w="1022" h="1221" extrusionOk="0">
                    <a:moveTo>
                      <a:pt x="0" y="1221"/>
                    </a:moveTo>
                    <a:lnTo>
                      <a:pt x="1017" y="0"/>
                    </a:lnTo>
                    <a:lnTo>
                      <a:pt x="1022"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5" name="Google Shape;5915;p17"/>
              <p:cNvSpPr/>
              <p:nvPr/>
            </p:nvSpPr>
            <p:spPr>
              <a:xfrm>
                <a:off x="4895" y="1711"/>
                <a:ext cx="171" cy="204"/>
              </a:xfrm>
              <a:custGeom>
                <a:avLst/>
                <a:gdLst/>
                <a:ahLst/>
                <a:cxnLst/>
                <a:rect l="l" t="t" r="r" b="b"/>
                <a:pathLst>
                  <a:path w="1027" h="1221" extrusionOk="0">
                    <a:moveTo>
                      <a:pt x="0" y="1216"/>
                    </a:moveTo>
                    <a:lnTo>
                      <a:pt x="5" y="1221"/>
                    </a:lnTo>
                    <a:lnTo>
                      <a:pt x="1027" y="4"/>
                    </a:lnTo>
                    <a:lnTo>
                      <a:pt x="1022"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6" name="Google Shape;5916;p17"/>
              <p:cNvSpPr/>
              <p:nvPr/>
            </p:nvSpPr>
            <p:spPr>
              <a:xfrm>
                <a:off x="3684" y="1711"/>
                <a:ext cx="170" cy="204"/>
              </a:xfrm>
              <a:custGeom>
                <a:avLst/>
                <a:gdLst/>
                <a:ahLst/>
                <a:cxnLst/>
                <a:rect l="l" t="t" r="r" b="b"/>
                <a:pathLst>
                  <a:path w="1022" h="1221" extrusionOk="0">
                    <a:moveTo>
                      <a:pt x="1022" y="4"/>
                    </a:moveTo>
                    <a:lnTo>
                      <a:pt x="1017" y="0"/>
                    </a:lnTo>
                    <a:lnTo>
                      <a:pt x="0" y="1221"/>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7" name="Google Shape;5917;p17"/>
              <p:cNvSpPr/>
              <p:nvPr/>
            </p:nvSpPr>
            <p:spPr>
              <a:xfrm>
                <a:off x="3683" y="1711"/>
                <a:ext cx="170" cy="204"/>
              </a:xfrm>
              <a:custGeom>
                <a:avLst/>
                <a:gdLst/>
                <a:ahLst/>
                <a:cxnLst/>
                <a:rect l="l" t="t" r="r" b="b"/>
                <a:pathLst>
                  <a:path w="1022" h="1221" extrusionOk="0">
                    <a:moveTo>
                      <a:pt x="1022" y="0"/>
                    </a:moveTo>
                    <a:lnTo>
                      <a:pt x="5" y="1221"/>
                    </a:lnTo>
                    <a:lnTo>
                      <a:pt x="0" y="1216"/>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8" name="Google Shape;5918;p17"/>
              <p:cNvSpPr/>
              <p:nvPr/>
            </p:nvSpPr>
            <p:spPr>
              <a:xfrm>
                <a:off x="3683" y="1711"/>
                <a:ext cx="171" cy="204"/>
              </a:xfrm>
              <a:custGeom>
                <a:avLst/>
                <a:gdLst/>
                <a:ahLst/>
                <a:cxnLst/>
                <a:rect l="l" t="t" r="r" b="b"/>
                <a:pathLst>
                  <a:path w="1027" h="1221" extrusionOk="0">
                    <a:moveTo>
                      <a:pt x="1027" y="4"/>
                    </a:moveTo>
                    <a:lnTo>
                      <a:pt x="1022" y="0"/>
                    </a:lnTo>
                    <a:lnTo>
                      <a:pt x="0" y="1216"/>
                    </a:lnTo>
                    <a:lnTo>
                      <a:pt x="5" y="1221"/>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9" name="Google Shape;5919;p17"/>
              <p:cNvSpPr/>
              <p:nvPr/>
            </p:nvSpPr>
            <p:spPr>
              <a:xfrm>
                <a:off x="3859" y="1711"/>
                <a:ext cx="170" cy="204"/>
              </a:xfrm>
              <a:custGeom>
                <a:avLst/>
                <a:gdLst/>
                <a:ahLst/>
                <a:cxnLst/>
                <a:rect l="l" t="t" r="r" b="b"/>
                <a:pathLst>
                  <a:path w="1021" h="1221" extrusionOk="0">
                    <a:moveTo>
                      <a:pt x="1021" y="4"/>
                    </a:moveTo>
                    <a:lnTo>
                      <a:pt x="1016" y="0"/>
                    </a:lnTo>
                    <a:lnTo>
                      <a:pt x="0" y="1221"/>
                    </a:lnTo>
                    <a:lnTo>
                      <a:pt x="102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0" name="Google Shape;5920;p17"/>
              <p:cNvSpPr/>
              <p:nvPr/>
            </p:nvSpPr>
            <p:spPr>
              <a:xfrm>
                <a:off x="3858" y="1711"/>
                <a:ext cx="170" cy="204"/>
              </a:xfrm>
              <a:custGeom>
                <a:avLst/>
                <a:gdLst/>
                <a:ahLst/>
                <a:cxnLst/>
                <a:rect l="l" t="t" r="r" b="b"/>
                <a:pathLst>
                  <a:path w="1021" h="1221" extrusionOk="0">
                    <a:moveTo>
                      <a:pt x="1021" y="0"/>
                    </a:moveTo>
                    <a:lnTo>
                      <a:pt x="5" y="1221"/>
                    </a:lnTo>
                    <a:lnTo>
                      <a:pt x="0" y="1216"/>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1" name="Google Shape;5921;p17"/>
              <p:cNvSpPr/>
              <p:nvPr/>
            </p:nvSpPr>
            <p:spPr>
              <a:xfrm>
                <a:off x="3858" y="1711"/>
                <a:ext cx="171" cy="204"/>
              </a:xfrm>
              <a:custGeom>
                <a:avLst/>
                <a:gdLst/>
                <a:ahLst/>
                <a:cxnLst/>
                <a:rect l="l" t="t" r="r" b="b"/>
                <a:pathLst>
                  <a:path w="1026" h="1221" extrusionOk="0">
                    <a:moveTo>
                      <a:pt x="1026" y="4"/>
                    </a:moveTo>
                    <a:lnTo>
                      <a:pt x="1021" y="0"/>
                    </a:lnTo>
                    <a:lnTo>
                      <a:pt x="0" y="1216"/>
                    </a:lnTo>
                    <a:lnTo>
                      <a:pt x="5" y="1221"/>
                    </a:lnTo>
                    <a:lnTo>
                      <a:pt x="102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2" name="Google Shape;5922;p17"/>
              <p:cNvSpPr/>
              <p:nvPr/>
            </p:nvSpPr>
            <p:spPr>
              <a:xfrm>
                <a:off x="4720" y="1711"/>
                <a:ext cx="170" cy="204"/>
              </a:xfrm>
              <a:custGeom>
                <a:avLst/>
                <a:gdLst/>
                <a:ahLst/>
                <a:cxnLst/>
                <a:rect l="l" t="t" r="r" b="b"/>
                <a:pathLst>
                  <a:path w="1021" h="1221" extrusionOk="0">
                    <a:moveTo>
                      <a:pt x="0" y="1216"/>
                    </a:moveTo>
                    <a:lnTo>
                      <a:pt x="5" y="1221"/>
                    </a:lnTo>
                    <a:lnTo>
                      <a:pt x="1021"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3" name="Google Shape;5923;p17"/>
              <p:cNvSpPr/>
              <p:nvPr/>
            </p:nvSpPr>
            <p:spPr>
              <a:xfrm>
                <a:off x="4721" y="1711"/>
                <a:ext cx="170" cy="204"/>
              </a:xfrm>
              <a:custGeom>
                <a:avLst/>
                <a:gdLst/>
                <a:ahLst/>
                <a:cxnLst/>
                <a:rect l="l" t="t" r="r" b="b"/>
                <a:pathLst>
                  <a:path w="1021" h="1221" extrusionOk="0">
                    <a:moveTo>
                      <a:pt x="0" y="1221"/>
                    </a:moveTo>
                    <a:lnTo>
                      <a:pt x="1016" y="0"/>
                    </a:lnTo>
                    <a:lnTo>
                      <a:pt x="1021"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4" name="Google Shape;5924;p17"/>
              <p:cNvSpPr/>
              <p:nvPr/>
            </p:nvSpPr>
            <p:spPr>
              <a:xfrm>
                <a:off x="4720" y="1711"/>
                <a:ext cx="171" cy="204"/>
              </a:xfrm>
              <a:custGeom>
                <a:avLst/>
                <a:gdLst/>
                <a:ahLst/>
                <a:cxnLst/>
                <a:rect l="l" t="t" r="r" b="b"/>
                <a:pathLst>
                  <a:path w="1026" h="1221" extrusionOk="0">
                    <a:moveTo>
                      <a:pt x="0" y="1216"/>
                    </a:moveTo>
                    <a:lnTo>
                      <a:pt x="5" y="1221"/>
                    </a:lnTo>
                    <a:lnTo>
                      <a:pt x="1026" y="4"/>
                    </a:lnTo>
                    <a:lnTo>
                      <a:pt x="1021"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5" name="Google Shape;5925;p17"/>
              <p:cNvSpPr/>
              <p:nvPr/>
            </p:nvSpPr>
            <p:spPr>
              <a:xfrm>
                <a:off x="3508" y="1711"/>
                <a:ext cx="171" cy="204"/>
              </a:xfrm>
              <a:custGeom>
                <a:avLst/>
                <a:gdLst/>
                <a:ahLst/>
                <a:cxnLst/>
                <a:rect l="l" t="t" r="r" b="b"/>
                <a:pathLst>
                  <a:path w="1022" h="1222" extrusionOk="0">
                    <a:moveTo>
                      <a:pt x="1022" y="5"/>
                    </a:moveTo>
                    <a:lnTo>
                      <a:pt x="1016" y="0"/>
                    </a:lnTo>
                    <a:lnTo>
                      <a:pt x="0" y="1222"/>
                    </a:lnTo>
                    <a:lnTo>
                      <a:pt x="102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6" name="Google Shape;5926;p17"/>
              <p:cNvSpPr/>
              <p:nvPr/>
            </p:nvSpPr>
            <p:spPr>
              <a:xfrm>
                <a:off x="3508" y="1711"/>
                <a:ext cx="170" cy="204"/>
              </a:xfrm>
              <a:custGeom>
                <a:avLst/>
                <a:gdLst/>
                <a:ahLst/>
                <a:cxnLst/>
                <a:rect l="l" t="t" r="r" b="b"/>
                <a:pathLst>
                  <a:path w="1021" h="1222" extrusionOk="0">
                    <a:moveTo>
                      <a:pt x="1021" y="0"/>
                    </a:moveTo>
                    <a:lnTo>
                      <a:pt x="5" y="1222"/>
                    </a:lnTo>
                    <a:lnTo>
                      <a:pt x="0" y="1217"/>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7" name="Google Shape;5927;p17"/>
              <p:cNvSpPr/>
              <p:nvPr/>
            </p:nvSpPr>
            <p:spPr>
              <a:xfrm>
                <a:off x="3508" y="1711"/>
                <a:ext cx="171" cy="204"/>
              </a:xfrm>
              <a:custGeom>
                <a:avLst/>
                <a:gdLst/>
                <a:ahLst/>
                <a:cxnLst/>
                <a:rect l="l" t="t" r="r" b="b"/>
                <a:pathLst>
                  <a:path w="1027" h="1222" extrusionOk="0">
                    <a:moveTo>
                      <a:pt x="1027" y="5"/>
                    </a:moveTo>
                    <a:lnTo>
                      <a:pt x="1021" y="0"/>
                    </a:lnTo>
                    <a:lnTo>
                      <a:pt x="0" y="1217"/>
                    </a:lnTo>
                    <a:lnTo>
                      <a:pt x="5" y="1222"/>
                    </a:lnTo>
                    <a:lnTo>
                      <a:pt x="1027"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8" name="Google Shape;5928;p17"/>
              <p:cNvSpPr/>
              <p:nvPr/>
            </p:nvSpPr>
            <p:spPr>
              <a:xfrm>
                <a:off x="4495" y="3965"/>
                <a:ext cx="170" cy="204"/>
              </a:xfrm>
              <a:custGeom>
                <a:avLst/>
                <a:gdLst/>
                <a:ahLst/>
                <a:cxnLst/>
                <a:rect l="l" t="t" r="r" b="b"/>
                <a:pathLst>
                  <a:path w="1022" h="1222" extrusionOk="0">
                    <a:moveTo>
                      <a:pt x="1022" y="4"/>
                    </a:moveTo>
                    <a:lnTo>
                      <a:pt x="1017" y="0"/>
                    </a:lnTo>
                    <a:lnTo>
                      <a:pt x="0" y="1222"/>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9" name="Google Shape;5929;p17"/>
              <p:cNvSpPr/>
              <p:nvPr/>
            </p:nvSpPr>
            <p:spPr>
              <a:xfrm>
                <a:off x="4494" y="3965"/>
                <a:ext cx="170" cy="204"/>
              </a:xfrm>
              <a:custGeom>
                <a:avLst/>
                <a:gdLst/>
                <a:ahLst/>
                <a:cxnLst/>
                <a:rect l="l" t="t" r="r" b="b"/>
                <a:pathLst>
                  <a:path w="1022" h="1222" extrusionOk="0">
                    <a:moveTo>
                      <a:pt x="1022" y="0"/>
                    </a:moveTo>
                    <a:lnTo>
                      <a:pt x="5" y="1222"/>
                    </a:lnTo>
                    <a:lnTo>
                      <a:pt x="0" y="1218"/>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0" name="Google Shape;5930;p17"/>
              <p:cNvSpPr/>
              <p:nvPr/>
            </p:nvSpPr>
            <p:spPr>
              <a:xfrm>
                <a:off x="4494" y="3965"/>
                <a:ext cx="171" cy="204"/>
              </a:xfrm>
              <a:custGeom>
                <a:avLst/>
                <a:gdLst/>
                <a:ahLst/>
                <a:cxnLst/>
                <a:rect l="l" t="t" r="r" b="b"/>
                <a:pathLst>
                  <a:path w="1027" h="1222" extrusionOk="0">
                    <a:moveTo>
                      <a:pt x="1027" y="4"/>
                    </a:moveTo>
                    <a:lnTo>
                      <a:pt x="1022" y="0"/>
                    </a:lnTo>
                    <a:lnTo>
                      <a:pt x="0" y="1218"/>
                    </a:lnTo>
                    <a:lnTo>
                      <a:pt x="5" y="1222"/>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1" name="Google Shape;5931;p17"/>
              <p:cNvSpPr/>
              <p:nvPr/>
            </p:nvSpPr>
            <p:spPr>
              <a:xfrm>
                <a:off x="4670" y="3965"/>
                <a:ext cx="170" cy="204"/>
              </a:xfrm>
              <a:custGeom>
                <a:avLst/>
                <a:gdLst/>
                <a:ahLst/>
                <a:cxnLst/>
                <a:rect l="l" t="t" r="r" b="b"/>
                <a:pathLst>
                  <a:path w="1023" h="1222" extrusionOk="0">
                    <a:moveTo>
                      <a:pt x="1023" y="4"/>
                    </a:moveTo>
                    <a:lnTo>
                      <a:pt x="1018" y="0"/>
                    </a:lnTo>
                    <a:lnTo>
                      <a:pt x="0" y="1222"/>
                    </a:lnTo>
                    <a:lnTo>
                      <a:pt x="102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2" name="Google Shape;5932;p17"/>
              <p:cNvSpPr/>
              <p:nvPr/>
            </p:nvSpPr>
            <p:spPr>
              <a:xfrm>
                <a:off x="4669" y="3965"/>
                <a:ext cx="170" cy="204"/>
              </a:xfrm>
              <a:custGeom>
                <a:avLst/>
                <a:gdLst/>
                <a:ahLst/>
                <a:cxnLst/>
                <a:rect l="l" t="t" r="r" b="b"/>
                <a:pathLst>
                  <a:path w="1023" h="1222" extrusionOk="0">
                    <a:moveTo>
                      <a:pt x="1023" y="0"/>
                    </a:moveTo>
                    <a:lnTo>
                      <a:pt x="5" y="1222"/>
                    </a:lnTo>
                    <a:lnTo>
                      <a:pt x="0" y="1218"/>
                    </a:lnTo>
                    <a:lnTo>
                      <a:pt x="10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3" name="Google Shape;5933;p17"/>
              <p:cNvSpPr/>
              <p:nvPr/>
            </p:nvSpPr>
            <p:spPr>
              <a:xfrm>
                <a:off x="4669" y="3965"/>
                <a:ext cx="171" cy="204"/>
              </a:xfrm>
              <a:custGeom>
                <a:avLst/>
                <a:gdLst/>
                <a:ahLst/>
                <a:cxnLst/>
                <a:rect l="l" t="t" r="r" b="b"/>
                <a:pathLst>
                  <a:path w="1028" h="1222" extrusionOk="0">
                    <a:moveTo>
                      <a:pt x="1028" y="4"/>
                    </a:moveTo>
                    <a:lnTo>
                      <a:pt x="1023" y="0"/>
                    </a:lnTo>
                    <a:lnTo>
                      <a:pt x="0" y="1218"/>
                    </a:lnTo>
                    <a:lnTo>
                      <a:pt x="5" y="1222"/>
                    </a:lnTo>
                    <a:lnTo>
                      <a:pt x="1028"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4" name="Google Shape;5934;p17"/>
              <p:cNvSpPr/>
              <p:nvPr/>
            </p:nvSpPr>
            <p:spPr>
              <a:xfrm>
                <a:off x="4320" y="3965"/>
                <a:ext cx="170" cy="204"/>
              </a:xfrm>
              <a:custGeom>
                <a:avLst/>
                <a:gdLst/>
                <a:ahLst/>
                <a:cxnLst/>
                <a:rect l="l" t="t" r="r" b="b"/>
                <a:pathLst>
                  <a:path w="1023" h="1222" extrusionOk="0">
                    <a:moveTo>
                      <a:pt x="1023" y="4"/>
                    </a:moveTo>
                    <a:lnTo>
                      <a:pt x="1017" y="0"/>
                    </a:lnTo>
                    <a:lnTo>
                      <a:pt x="0" y="1222"/>
                    </a:lnTo>
                    <a:lnTo>
                      <a:pt x="102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5" name="Google Shape;5935;p17"/>
              <p:cNvSpPr/>
              <p:nvPr/>
            </p:nvSpPr>
            <p:spPr>
              <a:xfrm>
                <a:off x="4319" y="3965"/>
                <a:ext cx="170" cy="204"/>
              </a:xfrm>
              <a:custGeom>
                <a:avLst/>
                <a:gdLst/>
                <a:ahLst/>
                <a:cxnLst/>
                <a:rect l="l" t="t" r="r" b="b"/>
                <a:pathLst>
                  <a:path w="1023" h="1222" extrusionOk="0">
                    <a:moveTo>
                      <a:pt x="1023" y="0"/>
                    </a:moveTo>
                    <a:lnTo>
                      <a:pt x="6" y="1222"/>
                    </a:lnTo>
                    <a:lnTo>
                      <a:pt x="0" y="1218"/>
                    </a:lnTo>
                    <a:lnTo>
                      <a:pt x="10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6" name="Google Shape;5936;p17"/>
              <p:cNvSpPr/>
              <p:nvPr/>
            </p:nvSpPr>
            <p:spPr>
              <a:xfrm>
                <a:off x="4319" y="3965"/>
                <a:ext cx="171" cy="204"/>
              </a:xfrm>
              <a:custGeom>
                <a:avLst/>
                <a:gdLst/>
                <a:ahLst/>
                <a:cxnLst/>
                <a:rect l="l" t="t" r="r" b="b"/>
                <a:pathLst>
                  <a:path w="1029" h="1222" extrusionOk="0">
                    <a:moveTo>
                      <a:pt x="1029" y="4"/>
                    </a:moveTo>
                    <a:lnTo>
                      <a:pt x="1023" y="0"/>
                    </a:lnTo>
                    <a:lnTo>
                      <a:pt x="0" y="1218"/>
                    </a:lnTo>
                    <a:lnTo>
                      <a:pt x="6" y="1222"/>
                    </a:lnTo>
                    <a:lnTo>
                      <a:pt x="1029"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937" name="Google Shape;5937;p17"/>
            <p:cNvGrpSpPr/>
            <p:nvPr/>
          </p:nvGrpSpPr>
          <p:grpSpPr>
            <a:xfrm>
              <a:off x="3618271" y="2980457"/>
              <a:ext cx="1368425" cy="1200150"/>
              <a:chOff x="2145" y="1907"/>
              <a:chExt cx="862" cy="756"/>
            </a:xfrm>
          </p:grpSpPr>
          <p:sp>
            <p:nvSpPr>
              <p:cNvPr id="5938" name="Google Shape;5938;p17"/>
              <p:cNvSpPr/>
              <p:nvPr/>
            </p:nvSpPr>
            <p:spPr>
              <a:xfrm>
                <a:off x="2966" y="2091"/>
                <a:ext cx="26" cy="15"/>
              </a:xfrm>
              <a:custGeom>
                <a:avLst/>
                <a:gdLst/>
                <a:ahLst/>
                <a:cxnLst/>
                <a:rect l="l" t="t" r="r" b="b"/>
                <a:pathLst>
                  <a:path w="158" h="93" extrusionOk="0">
                    <a:moveTo>
                      <a:pt x="102" y="93"/>
                    </a:moveTo>
                    <a:lnTo>
                      <a:pt x="0" y="8"/>
                    </a:lnTo>
                    <a:lnTo>
                      <a:pt x="158" y="0"/>
                    </a:lnTo>
                    <a:lnTo>
                      <a:pt x="102"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9" name="Google Shape;5939;p17"/>
              <p:cNvSpPr/>
              <p:nvPr/>
            </p:nvSpPr>
            <p:spPr>
              <a:xfrm>
                <a:off x="2966" y="2079"/>
                <a:ext cx="26" cy="13"/>
              </a:xfrm>
              <a:custGeom>
                <a:avLst/>
                <a:gdLst/>
                <a:ahLst/>
                <a:cxnLst/>
                <a:rect l="l" t="t" r="r" b="b"/>
                <a:pathLst>
                  <a:path w="158" h="78" extrusionOk="0">
                    <a:moveTo>
                      <a:pt x="0" y="78"/>
                    </a:moveTo>
                    <a:lnTo>
                      <a:pt x="158" y="70"/>
                    </a:lnTo>
                    <a:lnTo>
                      <a:pt x="45" y="0"/>
                    </a:lnTo>
                    <a:lnTo>
                      <a:pt x="0"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0" name="Google Shape;5940;p17"/>
              <p:cNvSpPr/>
              <p:nvPr/>
            </p:nvSpPr>
            <p:spPr>
              <a:xfrm>
                <a:off x="2966" y="2079"/>
                <a:ext cx="26" cy="27"/>
              </a:xfrm>
              <a:custGeom>
                <a:avLst/>
                <a:gdLst/>
                <a:ahLst/>
                <a:cxnLst/>
                <a:rect l="l" t="t" r="r" b="b"/>
                <a:pathLst>
                  <a:path w="158" h="163" extrusionOk="0">
                    <a:moveTo>
                      <a:pt x="102" y="163"/>
                    </a:moveTo>
                    <a:lnTo>
                      <a:pt x="0" y="78"/>
                    </a:lnTo>
                    <a:lnTo>
                      <a:pt x="45" y="0"/>
                    </a:lnTo>
                    <a:lnTo>
                      <a:pt x="158" y="70"/>
                    </a:lnTo>
                    <a:lnTo>
                      <a:pt x="102" y="1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1" name="Google Shape;5941;p17"/>
              <p:cNvSpPr/>
              <p:nvPr/>
            </p:nvSpPr>
            <p:spPr>
              <a:xfrm>
                <a:off x="2980" y="2069"/>
                <a:ext cx="23" cy="10"/>
              </a:xfrm>
              <a:custGeom>
                <a:avLst/>
                <a:gdLst/>
                <a:ahLst/>
                <a:cxnLst/>
                <a:rect l="l" t="t" r="r" b="b"/>
                <a:pathLst>
                  <a:path w="141" h="56" extrusionOk="0">
                    <a:moveTo>
                      <a:pt x="121" y="56"/>
                    </a:moveTo>
                    <a:lnTo>
                      <a:pt x="0" y="0"/>
                    </a:lnTo>
                    <a:lnTo>
                      <a:pt x="141" y="23"/>
                    </a:lnTo>
                    <a:lnTo>
                      <a:pt x="121" y="5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2" name="Google Shape;5942;p17"/>
              <p:cNvSpPr/>
              <p:nvPr/>
            </p:nvSpPr>
            <p:spPr>
              <a:xfrm>
                <a:off x="2980" y="2065"/>
                <a:ext cx="23" cy="8"/>
              </a:xfrm>
              <a:custGeom>
                <a:avLst/>
                <a:gdLst/>
                <a:ahLst/>
                <a:cxnLst/>
                <a:rect l="l" t="t" r="r" b="b"/>
                <a:pathLst>
                  <a:path w="141" h="50" extrusionOk="0">
                    <a:moveTo>
                      <a:pt x="0" y="27"/>
                    </a:moveTo>
                    <a:lnTo>
                      <a:pt x="141" y="50"/>
                    </a:lnTo>
                    <a:lnTo>
                      <a:pt x="16" y="0"/>
                    </a:lnTo>
                    <a:lnTo>
                      <a:pt x="0"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5943" name="Google Shape;5943;p17"/>
              <p:cNvGrpSpPr/>
              <p:nvPr/>
            </p:nvGrpSpPr>
            <p:grpSpPr>
              <a:xfrm>
                <a:off x="2145" y="1907"/>
                <a:ext cx="862" cy="756"/>
                <a:chOff x="2145" y="1907"/>
                <a:chExt cx="862" cy="756"/>
              </a:xfrm>
            </p:grpSpPr>
            <p:sp>
              <p:nvSpPr>
                <p:cNvPr id="5944" name="Google Shape;5944;p17"/>
                <p:cNvSpPr/>
                <p:nvPr/>
              </p:nvSpPr>
              <p:spPr>
                <a:xfrm>
                  <a:off x="2145" y="2576"/>
                  <a:ext cx="234" cy="87"/>
                </a:xfrm>
                <a:custGeom>
                  <a:avLst/>
                  <a:gdLst/>
                  <a:ahLst/>
                  <a:cxnLst/>
                  <a:rect l="l" t="t" r="r" b="b"/>
                  <a:pathLst>
                    <a:path w="1403" h="524" extrusionOk="0">
                      <a:moveTo>
                        <a:pt x="1083" y="0"/>
                      </a:moveTo>
                      <a:lnTo>
                        <a:pt x="1403" y="524"/>
                      </a:lnTo>
                      <a:lnTo>
                        <a:pt x="0" y="0"/>
                      </a:lnTo>
                      <a:lnTo>
                        <a:pt x="10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5" name="Google Shape;5945;p17"/>
                <p:cNvSpPr/>
                <p:nvPr/>
              </p:nvSpPr>
              <p:spPr>
                <a:xfrm>
                  <a:off x="2145" y="2576"/>
                  <a:ext cx="234" cy="87"/>
                </a:xfrm>
                <a:custGeom>
                  <a:avLst/>
                  <a:gdLst/>
                  <a:ahLst/>
                  <a:cxnLst/>
                  <a:rect l="l" t="t" r="r" b="b"/>
                  <a:pathLst>
                    <a:path w="1403" h="524" extrusionOk="0">
                      <a:moveTo>
                        <a:pt x="1083" y="0"/>
                      </a:moveTo>
                      <a:lnTo>
                        <a:pt x="1403" y="524"/>
                      </a:lnTo>
                      <a:lnTo>
                        <a:pt x="0" y="0"/>
                      </a:lnTo>
                      <a:lnTo>
                        <a:pt x="1083"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6" name="Google Shape;5946;p17"/>
                <p:cNvSpPr/>
                <p:nvPr/>
              </p:nvSpPr>
              <p:spPr>
                <a:xfrm>
                  <a:off x="2145" y="2488"/>
                  <a:ext cx="234" cy="88"/>
                </a:xfrm>
                <a:custGeom>
                  <a:avLst/>
                  <a:gdLst/>
                  <a:ahLst/>
                  <a:cxnLst/>
                  <a:rect l="l" t="t" r="r" b="b"/>
                  <a:pathLst>
                    <a:path w="1403" h="524" extrusionOk="0">
                      <a:moveTo>
                        <a:pt x="1083" y="524"/>
                      </a:moveTo>
                      <a:lnTo>
                        <a:pt x="1403" y="0"/>
                      </a:lnTo>
                      <a:lnTo>
                        <a:pt x="0" y="524"/>
                      </a:lnTo>
                      <a:lnTo>
                        <a:pt x="1083" y="5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7" name="Google Shape;5947;p17"/>
                <p:cNvSpPr/>
                <p:nvPr/>
              </p:nvSpPr>
              <p:spPr>
                <a:xfrm>
                  <a:off x="2145" y="2488"/>
                  <a:ext cx="234" cy="88"/>
                </a:xfrm>
                <a:custGeom>
                  <a:avLst/>
                  <a:gdLst/>
                  <a:ahLst/>
                  <a:cxnLst/>
                  <a:rect l="l" t="t" r="r" b="b"/>
                  <a:pathLst>
                    <a:path w="1403" h="524" extrusionOk="0">
                      <a:moveTo>
                        <a:pt x="1083" y="524"/>
                      </a:moveTo>
                      <a:lnTo>
                        <a:pt x="1403" y="0"/>
                      </a:lnTo>
                      <a:lnTo>
                        <a:pt x="0" y="524"/>
                      </a:lnTo>
                      <a:lnTo>
                        <a:pt x="1083" y="52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5948" name="Google Shape;5948;p17"/>
                <p:cNvGrpSpPr/>
                <p:nvPr/>
              </p:nvGrpSpPr>
              <p:grpSpPr>
                <a:xfrm>
                  <a:off x="2325" y="1907"/>
                  <a:ext cx="682" cy="702"/>
                  <a:chOff x="2325" y="1907"/>
                  <a:chExt cx="682" cy="702"/>
                </a:xfrm>
              </p:grpSpPr>
              <p:sp>
                <p:nvSpPr>
                  <p:cNvPr id="5949" name="Google Shape;5949;p17"/>
                  <p:cNvSpPr/>
                  <p:nvPr/>
                </p:nvSpPr>
                <p:spPr>
                  <a:xfrm>
                    <a:off x="2975" y="2068"/>
                    <a:ext cx="23" cy="14"/>
                  </a:xfrm>
                  <a:custGeom>
                    <a:avLst/>
                    <a:gdLst/>
                    <a:ahLst/>
                    <a:cxnLst/>
                    <a:rect l="l" t="t" r="r" b="b"/>
                    <a:pathLst>
                      <a:path w="141" h="83" extrusionOk="0">
                        <a:moveTo>
                          <a:pt x="121" y="83"/>
                        </a:moveTo>
                        <a:lnTo>
                          <a:pt x="0" y="27"/>
                        </a:lnTo>
                        <a:lnTo>
                          <a:pt x="16" y="0"/>
                        </a:lnTo>
                        <a:lnTo>
                          <a:pt x="141" y="50"/>
                        </a:lnTo>
                        <a:lnTo>
                          <a:pt x="121" y="8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0" name="Google Shape;5950;p17"/>
                  <p:cNvSpPr/>
                  <p:nvPr/>
                </p:nvSpPr>
                <p:spPr>
                  <a:xfrm>
                    <a:off x="2977" y="2055"/>
                    <a:ext cx="26" cy="21"/>
                  </a:xfrm>
                  <a:custGeom>
                    <a:avLst/>
                    <a:gdLst/>
                    <a:ahLst/>
                    <a:cxnLst/>
                    <a:rect l="l" t="t" r="r" b="b"/>
                    <a:pathLst>
                      <a:path w="154" h="126" extrusionOk="0">
                        <a:moveTo>
                          <a:pt x="125" y="126"/>
                        </a:moveTo>
                        <a:lnTo>
                          <a:pt x="0" y="76"/>
                        </a:lnTo>
                        <a:lnTo>
                          <a:pt x="154" y="0"/>
                        </a:lnTo>
                        <a:lnTo>
                          <a:pt x="125" y="1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1" name="Google Shape;5951;p17"/>
                  <p:cNvSpPr/>
                  <p:nvPr/>
                </p:nvSpPr>
                <p:spPr>
                  <a:xfrm>
                    <a:off x="2977" y="2051"/>
                    <a:ext cx="26" cy="17"/>
                  </a:xfrm>
                  <a:custGeom>
                    <a:avLst/>
                    <a:gdLst/>
                    <a:ahLst/>
                    <a:cxnLst/>
                    <a:rect l="l" t="t" r="r" b="b"/>
                    <a:pathLst>
                      <a:path w="154" h="103" extrusionOk="0">
                        <a:moveTo>
                          <a:pt x="0" y="103"/>
                        </a:moveTo>
                        <a:lnTo>
                          <a:pt x="154" y="27"/>
                        </a:lnTo>
                        <a:lnTo>
                          <a:pt x="24" y="0"/>
                        </a:lnTo>
                        <a:lnTo>
                          <a:pt x="0"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2" name="Google Shape;5952;p17"/>
                  <p:cNvSpPr/>
                  <p:nvPr/>
                </p:nvSpPr>
                <p:spPr>
                  <a:xfrm>
                    <a:off x="2977" y="2051"/>
                    <a:ext cx="26" cy="25"/>
                  </a:xfrm>
                  <a:custGeom>
                    <a:avLst/>
                    <a:gdLst/>
                    <a:ahLst/>
                    <a:cxnLst/>
                    <a:rect l="l" t="t" r="r" b="b"/>
                    <a:pathLst>
                      <a:path w="154" h="153" extrusionOk="0">
                        <a:moveTo>
                          <a:pt x="125" y="153"/>
                        </a:moveTo>
                        <a:lnTo>
                          <a:pt x="0" y="103"/>
                        </a:lnTo>
                        <a:lnTo>
                          <a:pt x="24" y="0"/>
                        </a:lnTo>
                        <a:lnTo>
                          <a:pt x="154" y="27"/>
                        </a:lnTo>
                        <a:lnTo>
                          <a:pt x="125" y="1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3" name="Google Shape;5953;p17"/>
                  <p:cNvSpPr/>
                  <p:nvPr/>
                </p:nvSpPr>
                <p:spPr>
                  <a:xfrm>
                    <a:off x="2984" y="2039"/>
                    <a:ext cx="23" cy="3"/>
                  </a:xfrm>
                  <a:custGeom>
                    <a:avLst/>
                    <a:gdLst/>
                    <a:ahLst/>
                    <a:cxnLst/>
                    <a:rect l="l" t="t" r="r" b="b"/>
                    <a:pathLst>
                      <a:path w="138" h="19" extrusionOk="0">
                        <a:moveTo>
                          <a:pt x="133" y="19"/>
                        </a:moveTo>
                        <a:lnTo>
                          <a:pt x="0" y="5"/>
                        </a:lnTo>
                        <a:lnTo>
                          <a:pt x="138" y="0"/>
                        </a:lnTo>
                        <a:lnTo>
                          <a:pt x="133"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4" name="Google Shape;5954;p17"/>
                  <p:cNvSpPr/>
                  <p:nvPr/>
                </p:nvSpPr>
                <p:spPr>
                  <a:xfrm>
                    <a:off x="2984" y="2037"/>
                    <a:ext cx="23" cy="2"/>
                  </a:xfrm>
                  <a:custGeom>
                    <a:avLst/>
                    <a:gdLst/>
                    <a:ahLst/>
                    <a:cxnLst/>
                    <a:rect l="l" t="t" r="r" b="b"/>
                    <a:pathLst>
                      <a:path w="138" h="14" extrusionOk="0">
                        <a:moveTo>
                          <a:pt x="0" y="14"/>
                        </a:moveTo>
                        <a:lnTo>
                          <a:pt x="138" y="9"/>
                        </a:lnTo>
                        <a:lnTo>
                          <a:pt x="3" y="0"/>
                        </a:lnTo>
                        <a:lnTo>
                          <a:pt x="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5" name="Google Shape;5955;p17"/>
                  <p:cNvSpPr/>
                  <p:nvPr/>
                </p:nvSpPr>
                <p:spPr>
                  <a:xfrm>
                    <a:off x="2984" y="2037"/>
                    <a:ext cx="23" cy="5"/>
                  </a:xfrm>
                  <a:custGeom>
                    <a:avLst/>
                    <a:gdLst/>
                    <a:ahLst/>
                    <a:cxnLst/>
                    <a:rect l="l" t="t" r="r" b="b"/>
                    <a:pathLst>
                      <a:path w="138" h="28" extrusionOk="0">
                        <a:moveTo>
                          <a:pt x="133" y="28"/>
                        </a:moveTo>
                        <a:lnTo>
                          <a:pt x="0" y="14"/>
                        </a:lnTo>
                        <a:lnTo>
                          <a:pt x="3" y="0"/>
                        </a:lnTo>
                        <a:lnTo>
                          <a:pt x="138" y="9"/>
                        </a:lnTo>
                        <a:lnTo>
                          <a:pt x="133"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6" name="Google Shape;5956;p17"/>
                  <p:cNvSpPr/>
                  <p:nvPr/>
                </p:nvSpPr>
                <p:spPr>
                  <a:xfrm>
                    <a:off x="2984" y="2014"/>
                    <a:ext cx="23" cy="25"/>
                  </a:xfrm>
                  <a:custGeom>
                    <a:avLst/>
                    <a:gdLst/>
                    <a:ahLst/>
                    <a:cxnLst/>
                    <a:rect l="l" t="t" r="r" b="b"/>
                    <a:pathLst>
                      <a:path w="135" h="148" extrusionOk="0">
                        <a:moveTo>
                          <a:pt x="135" y="148"/>
                        </a:moveTo>
                        <a:lnTo>
                          <a:pt x="0" y="139"/>
                        </a:lnTo>
                        <a:lnTo>
                          <a:pt x="122" y="0"/>
                        </a:lnTo>
                        <a:lnTo>
                          <a:pt x="135" y="1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7" name="Google Shape;5957;p17"/>
                  <p:cNvSpPr/>
                  <p:nvPr/>
                </p:nvSpPr>
                <p:spPr>
                  <a:xfrm>
                    <a:off x="2983" y="2014"/>
                    <a:ext cx="21" cy="23"/>
                  </a:xfrm>
                  <a:custGeom>
                    <a:avLst/>
                    <a:gdLst/>
                    <a:ahLst/>
                    <a:cxnLst/>
                    <a:rect l="l" t="t" r="r" b="b"/>
                    <a:pathLst>
                      <a:path w="132" h="139" extrusionOk="0">
                        <a:moveTo>
                          <a:pt x="10" y="139"/>
                        </a:moveTo>
                        <a:lnTo>
                          <a:pt x="132" y="0"/>
                        </a:lnTo>
                        <a:lnTo>
                          <a:pt x="0" y="18"/>
                        </a:lnTo>
                        <a:lnTo>
                          <a:pt x="10" y="1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8" name="Google Shape;5958;p17"/>
                  <p:cNvSpPr/>
                  <p:nvPr/>
                </p:nvSpPr>
                <p:spPr>
                  <a:xfrm>
                    <a:off x="2983" y="2014"/>
                    <a:ext cx="24" cy="25"/>
                  </a:xfrm>
                  <a:custGeom>
                    <a:avLst/>
                    <a:gdLst/>
                    <a:ahLst/>
                    <a:cxnLst/>
                    <a:rect l="l" t="t" r="r" b="b"/>
                    <a:pathLst>
                      <a:path w="145" h="148" extrusionOk="0">
                        <a:moveTo>
                          <a:pt x="145" y="148"/>
                        </a:moveTo>
                        <a:lnTo>
                          <a:pt x="10" y="139"/>
                        </a:lnTo>
                        <a:lnTo>
                          <a:pt x="0" y="18"/>
                        </a:lnTo>
                        <a:lnTo>
                          <a:pt x="132" y="0"/>
                        </a:lnTo>
                        <a:lnTo>
                          <a:pt x="145" y="14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9" name="Google Shape;5959;p17"/>
                  <p:cNvSpPr/>
                  <p:nvPr/>
                </p:nvSpPr>
                <p:spPr>
                  <a:xfrm>
                    <a:off x="2981" y="1974"/>
                    <a:ext cx="22" cy="31"/>
                  </a:xfrm>
                  <a:custGeom>
                    <a:avLst/>
                    <a:gdLst/>
                    <a:ahLst/>
                    <a:cxnLst/>
                    <a:rect l="l" t="t" r="r" b="b"/>
                    <a:pathLst>
                      <a:path w="131" h="187" extrusionOk="0">
                        <a:moveTo>
                          <a:pt x="131" y="155"/>
                        </a:moveTo>
                        <a:lnTo>
                          <a:pt x="0" y="187"/>
                        </a:lnTo>
                        <a:lnTo>
                          <a:pt x="65" y="0"/>
                        </a:lnTo>
                        <a:lnTo>
                          <a:pt x="131" y="1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0" name="Google Shape;5960;p17"/>
                  <p:cNvSpPr/>
                  <p:nvPr/>
                </p:nvSpPr>
                <p:spPr>
                  <a:xfrm>
                    <a:off x="2972" y="1974"/>
                    <a:ext cx="20" cy="31"/>
                  </a:xfrm>
                  <a:custGeom>
                    <a:avLst/>
                    <a:gdLst/>
                    <a:ahLst/>
                    <a:cxnLst/>
                    <a:rect l="l" t="t" r="r" b="b"/>
                    <a:pathLst>
                      <a:path w="118" h="187" extrusionOk="0">
                        <a:moveTo>
                          <a:pt x="53" y="187"/>
                        </a:moveTo>
                        <a:lnTo>
                          <a:pt x="118" y="0"/>
                        </a:lnTo>
                        <a:lnTo>
                          <a:pt x="0" y="61"/>
                        </a:lnTo>
                        <a:lnTo>
                          <a:pt x="53" y="1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1" name="Google Shape;5961;p17"/>
                  <p:cNvSpPr/>
                  <p:nvPr/>
                </p:nvSpPr>
                <p:spPr>
                  <a:xfrm>
                    <a:off x="2972" y="1974"/>
                    <a:ext cx="31" cy="31"/>
                  </a:xfrm>
                  <a:custGeom>
                    <a:avLst/>
                    <a:gdLst/>
                    <a:ahLst/>
                    <a:cxnLst/>
                    <a:rect l="l" t="t" r="r" b="b"/>
                    <a:pathLst>
                      <a:path w="184" h="187" extrusionOk="0">
                        <a:moveTo>
                          <a:pt x="184" y="155"/>
                        </a:moveTo>
                        <a:lnTo>
                          <a:pt x="53" y="187"/>
                        </a:lnTo>
                        <a:lnTo>
                          <a:pt x="0" y="61"/>
                        </a:lnTo>
                        <a:lnTo>
                          <a:pt x="118" y="0"/>
                        </a:lnTo>
                        <a:lnTo>
                          <a:pt x="184" y="15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2" name="Google Shape;5962;p17"/>
                  <p:cNvSpPr/>
                  <p:nvPr/>
                </p:nvSpPr>
                <p:spPr>
                  <a:xfrm>
                    <a:off x="2967" y="1941"/>
                    <a:ext cx="19" cy="33"/>
                  </a:xfrm>
                  <a:custGeom>
                    <a:avLst/>
                    <a:gdLst/>
                    <a:ahLst/>
                    <a:cxnLst/>
                    <a:rect l="l" t="t" r="r" b="b"/>
                    <a:pathLst>
                      <a:path w="111" h="201" extrusionOk="0">
                        <a:moveTo>
                          <a:pt x="111" y="127"/>
                        </a:moveTo>
                        <a:lnTo>
                          <a:pt x="0" y="201"/>
                        </a:lnTo>
                        <a:lnTo>
                          <a:pt x="2" y="0"/>
                        </a:lnTo>
                        <a:lnTo>
                          <a:pt x="111"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3" name="Google Shape;5963;p17"/>
                  <p:cNvSpPr/>
                  <p:nvPr/>
                </p:nvSpPr>
                <p:spPr>
                  <a:xfrm>
                    <a:off x="2952" y="1941"/>
                    <a:ext cx="15" cy="33"/>
                  </a:xfrm>
                  <a:custGeom>
                    <a:avLst/>
                    <a:gdLst/>
                    <a:ahLst/>
                    <a:cxnLst/>
                    <a:rect l="l" t="t" r="r" b="b"/>
                    <a:pathLst>
                      <a:path w="92" h="201" extrusionOk="0">
                        <a:moveTo>
                          <a:pt x="90" y="201"/>
                        </a:moveTo>
                        <a:lnTo>
                          <a:pt x="92" y="0"/>
                        </a:lnTo>
                        <a:lnTo>
                          <a:pt x="0" y="97"/>
                        </a:lnTo>
                        <a:lnTo>
                          <a:pt x="90" y="2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4" name="Google Shape;5964;p17"/>
                  <p:cNvSpPr/>
                  <p:nvPr/>
                </p:nvSpPr>
                <p:spPr>
                  <a:xfrm>
                    <a:off x="2952" y="1941"/>
                    <a:ext cx="34" cy="33"/>
                  </a:xfrm>
                  <a:custGeom>
                    <a:avLst/>
                    <a:gdLst/>
                    <a:ahLst/>
                    <a:cxnLst/>
                    <a:rect l="l" t="t" r="r" b="b"/>
                    <a:pathLst>
                      <a:path w="201" h="201" extrusionOk="0">
                        <a:moveTo>
                          <a:pt x="201" y="127"/>
                        </a:moveTo>
                        <a:lnTo>
                          <a:pt x="90" y="201"/>
                        </a:lnTo>
                        <a:lnTo>
                          <a:pt x="0" y="97"/>
                        </a:lnTo>
                        <a:lnTo>
                          <a:pt x="92" y="0"/>
                        </a:lnTo>
                        <a:lnTo>
                          <a:pt x="201" y="12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5" name="Google Shape;5965;p17"/>
                  <p:cNvSpPr/>
                  <p:nvPr/>
                </p:nvSpPr>
                <p:spPr>
                  <a:xfrm>
                    <a:off x="2933" y="1917"/>
                    <a:ext cx="24" cy="33"/>
                  </a:xfrm>
                  <a:custGeom>
                    <a:avLst/>
                    <a:gdLst/>
                    <a:ahLst/>
                    <a:cxnLst/>
                    <a:rect l="l" t="t" r="r" b="b"/>
                    <a:pathLst>
                      <a:path w="144" h="193" extrusionOk="0">
                        <a:moveTo>
                          <a:pt x="144" y="87"/>
                        </a:moveTo>
                        <a:lnTo>
                          <a:pt x="64" y="193"/>
                        </a:lnTo>
                        <a:lnTo>
                          <a:pt x="0" y="0"/>
                        </a:lnTo>
                        <a:lnTo>
                          <a:pt x="14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6" name="Google Shape;5966;p17"/>
                  <p:cNvSpPr/>
                  <p:nvPr/>
                </p:nvSpPr>
                <p:spPr>
                  <a:xfrm>
                    <a:off x="2924" y="1917"/>
                    <a:ext cx="20" cy="33"/>
                  </a:xfrm>
                  <a:custGeom>
                    <a:avLst/>
                    <a:gdLst/>
                    <a:ahLst/>
                    <a:cxnLst/>
                    <a:rect l="l" t="t" r="r" b="b"/>
                    <a:pathLst>
                      <a:path w="117" h="193" extrusionOk="0">
                        <a:moveTo>
                          <a:pt x="117" y="193"/>
                        </a:moveTo>
                        <a:lnTo>
                          <a:pt x="53" y="0"/>
                        </a:lnTo>
                        <a:lnTo>
                          <a:pt x="0" y="122"/>
                        </a:lnTo>
                        <a:lnTo>
                          <a:pt x="117"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7" name="Google Shape;5967;p17"/>
                  <p:cNvSpPr/>
                  <p:nvPr/>
                </p:nvSpPr>
                <p:spPr>
                  <a:xfrm>
                    <a:off x="2924" y="1917"/>
                    <a:ext cx="33" cy="33"/>
                  </a:xfrm>
                  <a:custGeom>
                    <a:avLst/>
                    <a:gdLst/>
                    <a:ahLst/>
                    <a:cxnLst/>
                    <a:rect l="l" t="t" r="r" b="b"/>
                    <a:pathLst>
                      <a:path w="197" h="193" extrusionOk="0">
                        <a:moveTo>
                          <a:pt x="197" y="87"/>
                        </a:moveTo>
                        <a:lnTo>
                          <a:pt x="117" y="193"/>
                        </a:lnTo>
                        <a:lnTo>
                          <a:pt x="0" y="122"/>
                        </a:lnTo>
                        <a:lnTo>
                          <a:pt x="53" y="0"/>
                        </a:lnTo>
                        <a:lnTo>
                          <a:pt x="197"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8" name="Google Shape;5968;p17"/>
                  <p:cNvSpPr/>
                  <p:nvPr/>
                </p:nvSpPr>
                <p:spPr>
                  <a:xfrm>
                    <a:off x="2892" y="1907"/>
                    <a:ext cx="28" cy="28"/>
                  </a:xfrm>
                  <a:custGeom>
                    <a:avLst/>
                    <a:gdLst/>
                    <a:ahLst/>
                    <a:cxnLst/>
                    <a:rect l="l" t="t" r="r" b="b"/>
                    <a:pathLst>
                      <a:path w="163" h="165" extrusionOk="0">
                        <a:moveTo>
                          <a:pt x="163" y="38"/>
                        </a:moveTo>
                        <a:lnTo>
                          <a:pt x="123" y="165"/>
                        </a:lnTo>
                        <a:lnTo>
                          <a:pt x="0" y="0"/>
                        </a:lnTo>
                        <a:lnTo>
                          <a:pt x="163"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9" name="Google Shape;5969;p17"/>
                  <p:cNvSpPr/>
                  <p:nvPr/>
                </p:nvSpPr>
                <p:spPr>
                  <a:xfrm>
                    <a:off x="2891" y="1907"/>
                    <a:ext cx="22" cy="28"/>
                  </a:xfrm>
                  <a:custGeom>
                    <a:avLst/>
                    <a:gdLst/>
                    <a:ahLst/>
                    <a:cxnLst/>
                    <a:rect l="l" t="t" r="r" b="b"/>
                    <a:pathLst>
                      <a:path w="133" h="165" extrusionOk="0">
                        <a:moveTo>
                          <a:pt x="133" y="165"/>
                        </a:moveTo>
                        <a:lnTo>
                          <a:pt x="10" y="0"/>
                        </a:lnTo>
                        <a:lnTo>
                          <a:pt x="0" y="134"/>
                        </a:lnTo>
                        <a:lnTo>
                          <a:pt x="133" y="1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0" name="Google Shape;5970;p17"/>
                  <p:cNvSpPr/>
                  <p:nvPr/>
                </p:nvSpPr>
                <p:spPr>
                  <a:xfrm>
                    <a:off x="2891" y="1907"/>
                    <a:ext cx="29" cy="28"/>
                  </a:xfrm>
                  <a:custGeom>
                    <a:avLst/>
                    <a:gdLst/>
                    <a:ahLst/>
                    <a:cxnLst/>
                    <a:rect l="l" t="t" r="r" b="b"/>
                    <a:pathLst>
                      <a:path w="173" h="165" extrusionOk="0">
                        <a:moveTo>
                          <a:pt x="173" y="38"/>
                        </a:moveTo>
                        <a:lnTo>
                          <a:pt x="133" y="165"/>
                        </a:lnTo>
                        <a:lnTo>
                          <a:pt x="0" y="134"/>
                        </a:lnTo>
                        <a:lnTo>
                          <a:pt x="10" y="0"/>
                        </a:lnTo>
                        <a:lnTo>
                          <a:pt x="173"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1" name="Google Shape;5971;p17"/>
                  <p:cNvSpPr/>
                  <p:nvPr/>
                </p:nvSpPr>
                <p:spPr>
                  <a:xfrm>
                    <a:off x="2854" y="1908"/>
                    <a:ext cx="25" cy="22"/>
                  </a:xfrm>
                  <a:custGeom>
                    <a:avLst/>
                    <a:gdLst/>
                    <a:ahLst/>
                    <a:cxnLst/>
                    <a:rect l="l" t="t" r="r" b="b"/>
                    <a:pathLst>
                      <a:path w="154" h="133" extrusionOk="0">
                        <a:moveTo>
                          <a:pt x="148" y="0"/>
                        </a:moveTo>
                        <a:lnTo>
                          <a:pt x="154" y="133"/>
                        </a:lnTo>
                        <a:lnTo>
                          <a:pt x="0" y="14"/>
                        </a:lnTo>
                        <a:lnTo>
                          <a:pt x="14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2" name="Google Shape;5972;p17"/>
                  <p:cNvSpPr/>
                  <p:nvPr/>
                </p:nvSpPr>
                <p:spPr>
                  <a:xfrm>
                    <a:off x="2854" y="1910"/>
                    <a:ext cx="25" cy="22"/>
                  </a:xfrm>
                  <a:custGeom>
                    <a:avLst/>
                    <a:gdLst/>
                    <a:ahLst/>
                    <a:cxnLst/>
                    <a:rect l="l" t="t" r="r" b="b"/>
                    <a:pathLst>
                      <a:path w="154" h="129" extrusionOk="0">
                        <a:moveTo>
                          <a:pt x="154" y="119"/>
                        </a:moveTo>
                        <a:lnTo>
                          <a:pt x="0" y="0"/>
                        </a:lnTo>
                        <a:lnTo>
                          <a:pt x="32" y="129"/>
                        </a:lnTo>
                        <a:lnTo>
                          <a:pt x="154" y="1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3" name="Google Shape;5973;p17"/>
                  <p:cNvSpPr/>
                  <p:nvPr/>
                </p:nvSpPr>
                <p:spPr>
                  <a:xfrm>
                    <a:off x="2854" y="1908"/>
                    <a:ext cx="25" cy="24"/>
                  </a:xfrm>
                  <a:custGeom>
                    <a:avLst/>
                    <a:gdLst/>
                    <a:ahLst/>
                    <a:cxnLst/>
                    <a:rect l="l" t="t" r="r" b="b"/>
                    <a:pathLst>
                      <a:path w="154" h="143" extrusionOk="0">
                        <a:moveTo>
                          <a:pt x="148" y="0"/>
                        </a:moveTo>
                        <a:lnTo>
                          <a:pt x="154" y="133"/>
                        </a:lnTo>
                        <a:lnTo>
                          <a:pt x="32" y="143"/>
                        </a:lnTo>
                        <a:lnTo>
                          <a:pt x="0" y="14"/>
                        </a:lnTo>
                        <a:lnTo>
                          <a:pt x="14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4" name="Google Shape;5974;p17"/>
                  <p:cNvSpPr/>
                  <p:nvPr/>
                </p:nvSpPr>
                <p:spPr>
                  <a:xfrm>
                    <a:off x="2851" y="1910"/>
                    <a:ext cx="8" cy="22"/>
                  </a:xfrm>
                  <a:custGeom>
                    <a:avLst/>
                    <a:gdLst/>
                    <a:ahLst/>
                    <a:cxnLst/>
                    <a:rect l="l" t="t" r="r" b="b"/>
                    <a:pathLst>
                      <a:path w="49" h="129" extrusionOk="0">
                        <a:moveTo>
                          <a:pt x="17" y="0"/>
                        </a:moveTo>
                        <a:lnTo>
                          <a:pt x="49" y="129"/>
                        </a:lnTo>
                        <a:lnTo>
                          <a:pt x="0" y="7"/>
                        </a:lnTo>
                        <a:lnTo>
                          <a:pt x="1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5" name="Google Shape;5975;p17"/>
                  <p:cNvSpPr/>
                  <p:nvPr/>
                </p:nvSpPr>
                <p:spPr>
                  <a:xfrm>
                    <a:off x="2851" y="1912"/>
                    <a:ext cx="8" cy="21"/>
                  </a:xfrm>
                  <a:custGeom>
                    <a:avLst/>
                    <a:gdLst/>
                    <a:ahLst/>
                    <a:cxnLst/>
                    <a:rect l="l" t="t" r="r" b="b"/>
                    <a:pathLst>
                      <a:path w="49" h="128" extrusionOk="0">
                        <a:moveTo>
                          <a:pt x="49" y="122"/>
                        </a:moveTo>
                        <a:lnTo>
                          <a:pt x="0" y="0"/>
                        </a:lnTo>
                        <a:lnTo>
                          <a:pt x="35" y="128"/>
                        </a:lnTo>
                        <a:lnTo>
                          <a:pt x="49" y="1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6" name="Google Shape;5976;p17"/>
                  <p:cNvSpPr/>
                  <p:nvPr/>
                </p:nvSpPr>
                <p:spPr>
                  <a:xfrm>
                    <a:off x="2851" y="1910"/>
                    <a:ext cx="8" cy="23"/>
                  </a:xfrm>
                  <a:custGeom>
                    <a:avLst/>
                    <a:gdLst/>
                    <a:ahLst/>
                    <a:cxnLst/>
                    <a:rect l="l" t="t" r="r" b="b"/>
                    <a:pathLst>
                      <a:path w="49" h="135" extrusionOk="0">
                        <a:moveTo>
                          <a:pt x="17" y="0"/>
                        </a:moveTo>
                        <a:lnTo>
                          <a:pt x="49" y="129"/>
                        </a:lnTo>
                        <a:lnTo>
                          <a:pt x="35" y="135"/>
                        </a:lnTo>
                        <a:lnTo>
                          <a:pt x="0" y="7"/>
                        </a:lnTo>
                        <a:lnTo>
                          <a:pt x="1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7" name="Google Shape;5977;p17"/>
                  <p:cNvSpPr/>
                  <p:nvPr/>
                </p:nvSpPr>
                <p:spPr>
                  <a:xfrm>
                    <a:off x="2818" y="1917"/>
                    <a:ext cx="28" cy="21"/>
                  </a:xfrm>
                  <a:custGeom>
                    <a:avLst/>
                    <a:gdLst/>
                    <a:ahLst/>
                    <a:cxnLst/>
                    <a:rect l="l" t="t" r="r" b="b"/>
                    <a:pathLst>
                      <a:path w="169" h="123" extrusionOk="0">
                        <a:moveTo>
                          <a:pt x="119" y="0"/>
                        </a:moveTo>
                        <a:lnTo>
                          <a:pt x="169" y="123"/>
                        </a:lnTo>
                        <a:lnTo>
                          <a:pt x="0" y="51"/>
                        </a:lnTo>
                        <a:lnTo>
                          <a:pt x="11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8" name="Google Shape;5978;p17"/>
                  <p:cNvSpPr/>
                  <p:nvPr/>
                </p:nvSpPr>
                <p:spPr>
                  <a:xfrm>
                    <a:off x="2818" y="1925"/>
                    <a:ext cx="28" cy="19"/>
                  </a:xfrm>
                  <a:custGeom>
                    <a:avLst/>
                    <a:gdLst/>
                    <a:ahLst/>
                    <a:cxnLst/>
                    <a:rect l="l" t="t" r="r" b="b"/>
                    <a:pathLst>
                      <a:path w="169" h="113" extrusionOk="0">
                        <a:moveTo>
                          <a:pt x="169" y="72"/>
                        </a:moveTo>
                        <a:lnTo>
                          <a:pt x="0" y="0"/>
                        </a:lnTo>
                        <a:lnTo>
                          <a:pt x="71" y="113"/>
                        </a:lnTo>
                        <a:lnTo>
                          <a:pt x="169" y="7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9" name="Google Shape;5979;p17"/>
                  <p:cNvSpPr/>
                  <p:nvPr/>
                </p:nvSpPr>
                <p:spPr>
                  <a:xfrm>
                    <a:off x="2818" y="1917"/>
                    <a:ext cx="28" cy="27"/>
                  </a:xfrm>
                  <a:custGeom>
                    <a:avLst/>
                    <a:gdLst/>
                    <a:ahLst/>
                    <a:cxnLst/>
                    <a:rect l="l" t="t" r="r" b="b"/>
                    <a:pathLst>
                      <a:path w="169" h="164" extrusionOk="0">
                        <a:moveTo>
                          <a:pt x="119" y="0"/>
                        </a:moveTo>
                        <a:lnTo>
                          <a:pt x="169" y="123"/>
                        </a:lnTo>
                        <a:lnTo>
                          <a:pt x="71" y="164"/>
                        </a:lnTo>
                        <a:lnTo>
                          <a:pt x="0" y="51"/>
                        </a:lnTo>
                        <a:lnTo>
                          <a:pt x="11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0" name="Google Shape;5980;p17"/>
                  <p:cNvSpPr/>
                  <p:nvPr/>
                </p:nvSpPr>
                <p:spPr>
                  <a:xfrm>
                    <a:off x="2813" y="1925"/>
                    <a:ext cx="17" cy="19"/>
                  </a:xfrm>
                  <a:custGeom>
                    <a:avLst/>
                    <a:gdLst/>
                    <a:ahLst/>
                    <a:cxnLst/>
                    <a:rect l="l" t="t" r="r" b="b"/>
                    <a:pathLst>
                      <a:path w="100" h="113" extrusionOk="0">
                        <a:moveTo>
                          <a:pt x="29" y="0"/>
                        </a:moveTo>
                        <a:lnTo>
                          <a:pt x="100" y="113"/>
                        </a:lnTo>
                        <a:lnTo>
                          <a:pt x="0" y="25"/>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1" name="Google Shape;5981;p17"/>
                  <p:cNvSpPr/>
                  <p:nvPr/>
                </p:nvSpPr>
                <p:spPr>
                  <a:xfrm>
                    <a:off x="2813" y="1930"/>
                    <a:ext cx="17" cy="18"/>
                  </a:xfrm>
                  <a:custGeom>
                    <a:avLst/>
                    <a:gdLst/>
                    <a:ahLst/>
                    <a:cxnLst/>
                    <a:rect l="l" t="t" r="r" b="b"/>
                    <a:pathLst>
                      <a:path w="100" h="109" extrusionOk="0">
                        <a:moveTo>
                          <a:pt x="100" y="88"/>
                        </a:moveTo>
                        <a:lnTo>
                          <a:pt x="0" y="0"/>
                        </a:lnTo>
                        <a:lnTo>
                          <a:pt x="76" y="109"/>
                        </a:lnTo>
                        <a:lnTo>
                          <a:pt x="100" y="8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2" name="Google Shape;5982;p17"/>
                  <p:cNvSpPr/>
                  <p:nvPr/>
                </p:nvSpPr>
                <p:spPr>
                  <a:xfrm>
                    <a:off x="2813" y="1925"/>
                    <a:ext cx="17" cy="23"/>
                  </a:xfrm>
                  <a:custGeom>
                    <a:avLst/>
                    <a:gdLst/>
                    <a:ahLst/>
                    <a:cxnLst/>
                    <a:rect l="l" t="t" r="r" b="b"/>
                    <a:pathLst>
                      <a:path w="100" h="134" extrusionOk="0">
                        <a:moveTo>
                          <a:pt x="29" y="0"/>
                        </a:moveTo>
                        <a:lnTo>
                          <a:pt x="100" y="113"/>
                        </a:lnTo>
                        <a:lnTo>
                          <a:pt x="76" y="134"/>
                        </a:lnTo>
                        <a:lnTo>
                          <a:pt x="0" y="25"/>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3" name="Google Shape;5983;p17"/>
                  <p:cNvSpPr/>
                  <p:nvPr/>
                </p:nvSpPr>
                <p:spPr>
                  <a:xfrm>
                    <a:off x="2789" y="1939"/>
                    <a:ext cx="28" cy="16"/>
                  </a:xfrm>
                  <a:custGeom>
                    <a:avLst/>
                    <a:gdLst/>
                    <a:ahLst/>
                    <a:cxnLst/>
                    <a:rect l="l" t="t" r="r" b="b"/>
                    <a:pathLst>
                      <a:path w="171" h="100" extrusionOk="0">
                        <a:moveTo>
                          <a:pt x="82" y="0"/>
                        </a:moveTo>
                        <a:lnTo>
                          <a:pt x="171" y="100"/>
                        </a:lnTo>
                        <a:lnTo>
                          <a:pt x="0" y="71"/>
                        </a:lnTo>
                        <a:lnTo>
                          <a:pt x="8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4" name="Google Shape;5984;p17"/>
                  <p:cNvSpPr/>
                  <p:nvPr/>
                </p:nvSpPr>
                <p:spPr>
                  <a:xfrm>
                    <a:off x="2789" y="1951"/>
                    <a:ext cx="28" cy="14"/>
                  </a:xfrm>
                  <a:custGeom>
                    <a:avLst/>
                    <a:gdLst/>
                    <a:ahLst/>
                    <a:cxnLst/>
                    <a:rect l="l" t="t" r="r" b="b"/>
                    <a:pathLst>
                      <a:path w="171" h="87" extrusionOk="0">
                        <a:moveTo>
                          <a:pt x="171" y="29"/>
                        </a:moveTo>
                        <a:lnTo>
                          <a:pt x="0" y="0"/>
                        </a:lnTo>
                        <a:lnTo>
                          <a:pt x="104" y="87"/>
                        </a:lnTo>
                        <a:lnTo>
                          <a:pt x="171"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5" name="Google Shape;5985;p17"/>
                  <p:cNvSpPr/>
                  <p:nvPr/>
                </p:nvSpPr>
                <p:spPr>
                  <a:xfrm>
                    <a:off x="2789" y="1939"/>
                    <a:ext cx="28" cy="26"/>
                  </a:xfrm>
                  <a:custGeom>
                    <a:avLst/>
                    <a:gdLst/>
                    <a:ahLst/>
                    <a:cxnLst/>
                    <a:rect l="l" t="t" r="r" b="b"/>
                    <a:pathLst>
                      <a:path w="171" h="158" extrusionOk="0">
                        <a:moveTo>
                          <a:pt x="82" y="0"/>
                        </a:moveTo>
                        <a:lnTo>
                          <a:pt x="171" y="100"/>
                        </a:lnTo>
                        <a:lnTo>
                          <a:pt x="104" y="158"/>
                        </a:lnTo>
                        <a:lnTo>
                          <a:pt x="0" y="71"/>
                        </a:lnTo>
                        <a:lnTo>
                          <a:pt x="82"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6" name="Google Shape;5986;p17"/>
                  <p:cNvSpPr/>
                  <p:nvPr/>
                </p:nvSpPr>
                <p:spPr>
                  <a:xfrm>
                    <a:off x="2789" y="1951"/>
                    <a:ext cx="17" cy="14"/>
                  </a:xfrm>
                  <a:custGeom>
                    <a:avLst/>
                    <a:gdLst/>
                    <a:ahLst/>
                    <a:cxnLst/>
                    <a:rect l="l" t="t" r="r" b="b"/>
                    <a:pathLst>
                      <a:path w="104" h="87" extrusionOk="0">
                        <a:moveTo>
                          <a:pt x="0" y="0"/>
                        </a:moveTo>
                        <a:lnTo>
                          <a:pt x="104" y="8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7" name="Google Shape;5987;p17"/>
                  <p:cNvSpPr/>
                  <p:nvPr/>
                </p:nvSpPr>
                <p:spPr>
                  <a:xfrm>
                    <a:off x="2789" y="1951"/>
                    <a:ext cx="17" cy="14"/>
                  </a:xfrm>
                  <a:custGeom>
                    <a:avLst/>
                    <a:gdLst/>
                    <a:ahLst/>
                    <a:cxnLst/>
                    <a:rect l="l" t="t" r="r" b="b"/>
                    <a:pathLst>
                      <a:path w="104" h="87" extrusionOk="0">
                        <a:moveTo>
                          <a:pt x="0" y="0"/>
                        </a:moveTo>
                        <a:lnTo>
                          <a:pt x="104" y="87"/>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8" name="Google Shape;5988;p17"/>
                  <p:cNvSpPr/>
                  <p:nvPr/>
                </p:nvSpPr>
                <p:spPr>
                  <a:xfrm>
                    <a:off x="2956" y="2095"/>
                    <a:ext cx="22" cy="41"/>
                  </a:xfrm>
                  <a:custGeom>
                    <a:avLst/>
                    <a:gdLst/>
                    <a:ahLst/>
                    <a:cxnLst/>
                    <a:rect l="l" t="t" r="r" b="b"/>
                    <a:pathLst>
                      <a:path w="132" h="244" extrusionOk="0">
                        <a:moveTo>
                          <a:pt x="132" y="85"/>
                        </a:moveTo>
                        <a:lnTo>
                          <a:pt x="30" y="0"/>
                        </a:lnTo>
                        <a:lnTo>
                          <a:pt x="0" y="244"/>
                        </a:lnTo>
                        <a:lnTo>
                          <a:pt x="132" y="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9" name="Google Shape;5989;p17"/>
                  <p:cNvSpPr/>
                  <p:nvPr/>
                </p:nvSpPr>
                <p:spPr>
                  <a:xfrm>
                    <a:off x="2939" y="2095"/>
                    <a:ext cx="22" cy="41"/>
                  </a:xfrm>
                  <a:custGeom>
                    <a:avLst/>
                    <a:gdLst/>
                    <a:ahLst/>
                    <a:cxnLst/>
                    <a:rect l="l" t="t" r="r" b="b"/>
                    <a:pathLst>
                      <a:path w="133" h="244" extrusionOk="0">
                        <a:moveTo>
                          <a:pt x="133" y="0"/>
                        </a:moveTo>
                        <a:lnTo>
                          <a:pt x="103" y="244"/>
                        </a:lnTo>
                        <a:lnTo>
                          <a:pt x="0" y="157"/>
                        </a:lnTo>
                        <a:lnTo>
                          <a:pt x="1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0" name="Google Shape;5990;p17"/>
                  <p:cNvSpPr/>
                  <p:nvPr/>
                </p:nvSpPr>
                <p:spPr>
                  <a:xfrm>
                    <a:off x="2939" y="2095"/>
                    <a:ext cx="39" cy="41"/>
                  </a:xfrm>
                  <a:custGeom>
                    <a:avLst/>
                    <a:gdLst/>
                    <a:ahLst/>
                    <a:cxnLst/>
                    <a:rect l="l" t="t" r="r" b="b"/>
                    <a:pathLst>
                      <a:path w="235" h="244" extrusionOk="0">
                        <a:moveTo>
                          <a:pt x="235" y="85"/>
                        </a:moveTo>
                        <a:lnTo>
                          <a:pt x="133" y="0"/>
                        </a:lnTo>
                        <a:lnTo>
                          <a:pt x="0" y="157"/>
                        </a:lnTo>
                        <a:lnTo>
                          <a:pt x="103" y="244"/>
                        </a:lnTo>
                        <a:lnTo>
                          <a:pt x="235" y="8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1" name="Google Shape;5991;p17"/>
                  <p:cNvSpPr/>
                  <p:nvPr/>
                </p:nvSpPr>
                <p:spPr>
                  <a:xfrm>
                    <a:off x="2929" y="2132"/>
                    <a:ext cx="18" cy="36"/>
                  </a:xfrm>
                  <a:custGeom>
                    <a:avLst/>
                    <a:gdLst/>
                    <a:ahLst/>
                    <a:cxnLst/>
                    <a:rect l="l" t="t" r="r" b="b"/>
                    <a:pathLst>
                      <a:path w="107" h="214" extrusionOk="0">
                        <a:moveTo>
                          <a:pt x="107" y="86"/>
                        </a:moveTo>
                        <a:lnTo>
                          <a:pt x="5" y="0"/>
                        </a:lnTo>
                        <a:lnTo>
                          <a:pt x="0" y="214"/>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2" name="Google Shape;5992;p17"/>
                  <p:cNvSpPr/>
                  <p:nvPr/>
                </p:nvSpPr>
                <p:spPr>
                  <a:xfrm>
                    <a:off x="2912" y="2132"/>
                    <a:ext cx="18" cy="36"/>
                  </a:xfrm>
                  <a:custGeom>
                    <a:avLst/>
                    <a:gdLst/>
                    <a:ahLst/>
                    <a:cxnLst/>
                    <a:rect l="l" t="t" r="r" b="b"/>
                    <a:pathLst>
                      <a:path w="108" h="214" extrusionOk="0">
                        <a:moveTo>
                          <a:pt x="108" y="0"/>
                        </a:moveTo>
                        <a:lnTo>
                          <a:pt x="103" y="214"/>
                        </a:lnTo>
                        <a:lnTo>
                          <a:pt x="0" y="128"/>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3" name="Google Shape;5993;p17"/>
                  <p:cNvSpPr/>
                  <p:nvPr/>
                </p:nvSpPr>
                <p:spPr>
                  <a:xfrm>
                    <a:off x="2912" y="2132"/>
                    <a:ext cx="35" cy="36"/>
                  </a:xfrm>
                  <a:custGeom>
                    <a:avLst/>
                    <a:gdLst/>
                    <a:ahLst/>
                    <a:cxnLst/>
                    <a:rect l="l" t="t" r="r" b="b"/>
                    <a:pathLst>
                      <a:path w="210" h="214" extrusionOk="0">
                        <a:moveTo>
                          <a:pt x="210" y="86"/>
                        </a:moveTo>
                        <a:lnTo>
                          <a:pt x="108" y="0"/>
                        </a:lnTo>
                        <a:lnTo>
                          <a:pt x="0" y="128"/>
                        </a:lnTo>
                        <a:lnTo>
                          <a:pt x="103" y="214"/>
                        </a:lnTo>
                        <a:lnTo>
                          <a:pt x="210"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4" name="Google Shape;5994;p17"/>
                  <p:cNvSpPr/>
                  <p:nvPr/>
                </p:nvSpPr>
                <p:spPr>
                  <a:xfrm>
                    <a:off x="2902" y="2164"/>
                    <a:ext cx="18" cy="36"/>
                  </a:xfrm>
                  <a:custGeom>
                    <a:avLst/>
                    <a:gdLst/>
                    <a:ahLst/>
                    <a:cxnLst/>
                    <a:rect l="l" t="t" r="r" b="b"/>
                    <a:pathLst>
                      <a:path w="108" h="215" extrusionOk="0">
                        <a:moveTo>
                          <a:pt x="108" y="87"/>
                        </a:moveTo>
                        <a:lnTo>
                          <a:pt x="5" y="0"/>
                        </a:lnTo>
                        <a:lnTo>
                          <a:pt x="0" y="215"/>
                        </a:lnTo>
                        <a:lnTo>
                          <a:pt x="108"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5" name="Google Shape;5995;p17"/>
                  <p:cNvSpPr/>
                  <p:nvPr/>
                </p:nvSpPr>
                <p:spPr>
                  <a:xfrm>
                    <a:off x="2885" y="2164"/>
                    <a:ext cx="18" cy="36"/>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6" name="Google Shape;5996;p17"/>
                  <p:cNvSpPr/>
                  <p:nvPr/>
                </p:nvSpPr>
                <p:spPr>
                  <a:xfrm>
                    <a:off x="2885" y="2164"/>
                    <a:ext cx="35" cy="36"/>
                  </a:xfrm>
                  <a:custGeom>
                    <a:avLst/>
                    <a:gdLst/>
                    <a:ahLst/>
                    <a:cxnLst/>
                    <a:rect l="l" t="t" r="r" b="b"/>
                    <a:pathLst>
                      <a:path w="211" h="215" extrusionOk="0">
                        <a:moveTo>
                          <a:pt x="211" y="87"/>
                        </a:moveTo>
                        <a:lnTo>
                          <a:pt x="108" y="0"/>
                        </a:lnTo>
                        <a:lnTo>
                          <a:pt x="0" y="129"/>
                        </a:lnTo>
                        <a:lnTo>
                          <a:pt x="103" y="215"/>
                        </a:lnTo>
                        <a:lnTo>
                          <a:pt x="211"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7" name="Google Shape;5997;p17"/>
                  <p:cNvSpPr/>
                  <p:nvPr/>
                </p:nvSpPr>
                <p:spPr>
                  <a:xfrm>
                    <a:off x="2875" y="2196"/>
                    <a:ext cx="18" cy="36"/>
                  </a:xfrm>
                  <a:custGeom>
                    <a:avLst/>
                    <a:gdLst/>
                    <a:ahLst/>
                    <a:cxnLst/>
                    <a:rect l="l" t="t" r="r" b="b"/>
                    <a:pathLst>
                      <a:path w="108" h="215" extrusionOk="0">
                        <a:moveTo>
                          <a:pt x="108" y="86"/>
                        </a:moveTo>
                        <a:lnTo>
                          <a:pt x="5" y="0"/>
                        </a:lnTo>
                        <a:lnTo>
                          <a:pt x="0" y="215"/>
                        </a:lnTo>
                        <a:lnTo>
                          <a:pt x="108"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8" name="Google Shape;5998;p17"/>
                  <p:cNvSpPr/>
                  <p:nvPr/>
                </p:nvSpPr>
                <p:spPr>
                  <a:xfrm>
                    <a:off x="2858" y="2196"/>
                    <a:ext cx="18" cy="36"/>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9" name="Google Shape;5999;p17"/>
                  <p:cNvSpPr/>
                  <p:nvPr/>
                </p:nvSpPr>
                <p:spPr>
                  <a:xfrm>
                    <a:off x="2858" y="2196"/>
                    <a:ext cx="35" cy="36"/>
                  </a:xfrm>
                  <a:custGeom>
                    <a:avLst/>
                    <a:gdLst/>
                    <a:ahLst/>
                    <a:cxnLst/>
                    <a:rect l="l" t="t" r="r" b="b"/>
                    <a:pathLst>
                      <a:path w="211" h="215" extrusionOk="0">
                        <a:moveTo>
                          <a:pt x="211" y="86"/>
                        </a:moveTo>
                        <a:lnTo>
                          <a:pt x="108" y="0"/>
                        </a:lnTo>
                        <a:lnTo>
                          <a:pt x="0" y="129"/>
                        </a:lnTo>
                        <a:lnTo>
                          <a:pt x="103"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0" name="Google Shape;6000;p17"/>
                  <p:cNvSpPr/>
                  <p:nvPr/>
                </p:nvSpPr>
                <p:spPr>
                  <a:xfrm>
                    <a:off x="2848" y="2228"/>
                    <a:ext cx="18" cy="36"/>
                  </a:xfrm>
                  <a:custGeom>
                    <a:avLst/>
                    <a:gdLst/>
                    <a:ahLst/>
                    <a:cxnLst/>
                    <a:rect l="l" t="t" r="r" b="b"/>
                    <a:pathLst>
                      <a:path w="107" h="215" extrusionOk="0">
                        <a:moveTo>
                          <a:pt x="107" y="86"/>
                        </a:moveTo>
                        <a:lnTo>
                          <a:pt x="5" y="0"/>
                        </a:lnTo>
                        <a:lnTo>
                          <a:pt x="0" y="215"/>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1" name="Google Shape;6001;p17"/>
                  <p:cNvSpPr/>
                  <p:nvPr/>
                </p:nvSpPr>
                <p:spPr>
                  <a:xfrm>
                    <a:off x="2831" y="2228"/>
                    <a:ext cx="18" cy="36"/>
                  </a:xfrm>
                  <a:custGeom>
                    <a:avLst/>
                    <a:gdLst/>
                    <a:ahLst/>
                    <a:cxnLst/>
                    <a:rect l="l" t="t" r="r" b="b"/>
                    <a:pathLst>
                      <a:path w="109" h="215" extrusionOk="0">
                        <a:moveTo>
                          <a:pt x="109" y="0"/>
                        </a:moveTo>
                        <a:lnTo>
                          <a:pt x="104" y="215"/>
                        </a:lnTo>
                        <a:lnTo>
                          <a:pt x="0" y="128"/>
                        </a:lnTo>
                        <a:lnTo>
                          <a:pt x="10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2" name="Google Shape;6002;p17"/>
                  <p:cNvSpPr/>
                  <p:nvPr/>
                </p:nvSpPr>
                <p:spPr>
                  <a:xfrm>
                    <a:off x="2831" y="2228"/>
                    <a:ext cx="35" cy="36"/>
                  </a:xfrm>
                  <a:custGeom>
                    <a:avLst/>
                    <a:gdLst/>
                    <a:ahLst/>
                    <a:cxnLst/>
                    <a:rect l="l" t="t" r="r" b="b"/>
                    <a:pathLst>
                      <a:path w="211" h="215" extrusionOk="0">
                        <a:moveTo>
                          <a:pt x="211" y="86"/>
                        </a:moveTo>
                        <a:lnTo>
                          <a:pt x="109" y="0"/>
                        </a:lnTo>
                        <a:lnTo>
                          <a:pt x="0" y="128"/>
                        </a:lnTo>
                        <a:lnTo>
                          <a:pt x="104"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3" name="Google Shape;6003;p17"/>
                  <p:cNvSpPr/>
                  <p:nvPr/>
                </p:nvSpPr>
                <p:spPr>
                  <a:xfrm>
                    <a:off x="2821" y="2260"/>
                    <a:ext cx="18" cy="36"/>
                  </a:xfrm>
                  <a:custGeom>
                    <a:avLst/>
                    <a:gdLst/>
                    <a:ahLst/>
                    <a:cxnLst/>
                    <a:rect l="l" t="t" r="r" b="b"/>
                    <a:pathLst>
                      <a:path w="107" h="214" extrusionOk="0">
                        <a:moveTo>
                          <a:pt x="107" y="86"/>
                        </a:moveTo>
                        <a:lnTo>
                          <a:pt x="5" y="0"/>
                        </a:lnTo>
                        <a:lnTo>
                          <a:pt x="0" y="214"/>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4" name="Google Shape;6004;p17"/>
                  <p:cNvSpPr/>
                  <p:nvPr/>
                </p:nvSpPr>
                <p:spPr>
                  <a:xfrm>
                    <a:off x="2804" y="2260"/>
                    <a:ext cx="18" cy="36"/>
                  </a:xfrm>
                  <a:custGeom>
                    <a:avLst/>
                    <a:gdLst/>
                    <a:ahLst/>
                    <a:cxnLst/>
                    <a:rect l="l" t="t" r="r" b="b"/>
                    <a:pathLst>
                      <a:path w="108" h="214" extrusionOk="0">
                        <a:moveTo>
                          <a:pt x="108" y="0"/>
                        </a:moveTo>
                        <a:lnTo>
                          <a:pt x="103" y="214"/>
                        </a:lnTo>
                        <a:lnTo>
                          <a:pt x="0" y="128"/>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5" name="Google Shape;6005;p17"/>
                  <p:cNvSpPr/>
                  <p:nvPr/>
                </p:nvSpPr>
                <p:spPr>
                  <a:xfrm>
                    <a:off x="2804" y="2260"/>
                    <a:ext cx="35" cy="36"/>
                  </a:xfrm>
                  <a:custGeom>
                    <a:avLst/>
                    <a:gdLst/>
                    <a:ahLst/>
                    <a:cxnLst/>
                    <a:rect l="l" t="t" r="r" b="b"/>
                    <a:pathLst>
                      <a:path w="210" h="214" extrusionOk="0">
                        <a:moveTo>
                          <a:pt x="210" y="86"/>
                        </a:moveTo>
                        <a:lnTo>
                          <a:pt x="108" y="0"/>
                        </a:lnTo>
                        <a:lnTo>
                          <a:pt x="0" y="128"/>
                        </a:lnTo>
                        <a:lnTo>
                          <a:pt x="103" y="214"/>
                        </a:lnTo>
                        <a:lnTo>
                          <a:pt x="210"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6" name="Google Shape;6006;p17"/>
                  <p:cNvSpPr/>
                  <p:nvPr/>
                </p:nvSpPr>
                <p:spPr>
                  <a:xfrm>
                    <a:off x="2794" y="2293"/>
                    <a:ext cx="18" cy="35"/>
                  </a:xfrm>
                  <a:custGeom>
                    <a:avLst/>
                    <a:gdLst/>
                    <a:ahLst/>
                    <a:cxnLst/>
                    <a:rect l="l" t="t" r="r" b="b"/>
                    <a:pathLst>
                      <a:path w="108" h="215" extrusionOk="0">
                        <a:moveTo>
                          <a:pt x="108" y="87"/>
                        </a:moveTo>
                        <a:lnTo>
                          <a:pt x="5" y="0"/>
                        </a:lnTo>
                        <a:lnTo>
                          <a:pt x="0" y="215"/>
                        </a:lnTo>
                        <a:lnTo>
                          <a:pt x="108"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7" name="Google Shape;6007;p17"/>
                  <p:cNvSpPr/>
                  <p:nvPr/>
                </p:nvSpPr>
                <p:spPr>
                  <a:xfrm>
                    <a:off x="2777" y="2293"/>
                    <a:ext cx="18" cy="35"/>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8" name="Google Shape;6008;p17"/>
                  <p:cNvSpPr/>
                  <p:nvPr/>
                </p:nvSpPr>
                <p:spPr>
                  <a:xfrm>
                    <a:off x="2777" y="2293"/>
                    <a:ext cx="35" cy="35"/>
                  </a:xfrm>
                  <a:custGeom>
                    <a:avLst/>
                    <a:gdLst/>
                    <a:ahLst/>
                    <a:cxnLst/>
                    <a:rect l="l" t="t" r="r" b="b"/>
                    <a:pathLst>
                      <a:path w="211" h="215" extrusionOk="0">
                        <a:moveTo>
                          <a:pt x="211" y="87"/>
                        </a:moveTo>
                        <a:lnTo>
                          <a:pt x="108" y="0"/>
                        </a:lnTo>
                        <a:lnTo>
                          <a:pt x="0" y="129"/>
                        </a:lnTo>
                        <a:lnTo>
                          <a:pt x="103" y="215"/>
                        </a:lnTo>
                        <a:lnTo>
                          <a:pt x="211"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9" name="Google Shape;6009;p17"/>
                  <p:cNvSpPr/>
                  <p:nvPr/>
                </p:nvSpPr>
                <p:spPr>
                  <a:xfrm>
                    <a:off x="2767" y="2325"/>
                    <a:ext cx="18" cy="35"/>
                  </a:xfrm>
                  <a:custGeom>
                    <a:avLst/>
                    <a:gdLst/>
                    <a:ahLst/>
                    <a:cxnLst/>
                    <a:rect l="l" t="t" r="r" b="b"/>
                    <a:pathLst>
                      <a:path w="107" h="215" extrusionOk="0">
                        <a:moveTo>
                          <a:pt x="107" y="86"/>
                        </a:moveTo>
                        <a:lnTo>
                          <a:pt x="5" y="0"/>
                        </a:lnTo>
                        <a:lnTo>
                          <a:pt x="0" y="215"/>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0" name="Google Shape;6010;p17"/>
                  <p:cNvSpPr/>
                  <p:nvPr/>
                </p:nvSpPr>
                <p:spPr>
                  <a:xfrm>
                    <a:off x="2750" y="2325"/>
                    <a:ext cx="18" cy="35"/>
                  </a:xfrm>
                  <a:custGeom>
                    <a:avLst/>
                    <a:gdLst/>
                    <a:ahLst/>
                    <a:cxnLst/>
                    <a:rect l="l" t="t" r="r" b="b"/>
                    <a:pathLst>
                      <a:path w="109" h="215" extrusionOk="0">
                        <a:moveTo>
                          <a:pt x="109" y="0"/>
                        </a:moveTo>
                        <a:lnTo>
                          <a:pt x="104" y="215"/>
                        </a:lnTo>
                        <a:lnTo>
                          <a:pt x="0" y="129"/>
                        </a:lnTo>
                        <a:lnTo>
                          <a:pt x="10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1" name="Google Shape;6011;p17"/>
                  <p:cNvSpPr/>
                  <p:nvPr/>
                </p:nvSpPr>
                <p:spPr>
                  <a:xfrm>
                    <a:off x="2750" y="2325"/>
                    <a:ext cx="35" cy="35"/>
                  </a:xfrm>
                  <a:custGeom>
                    <a:avLst/>
                    <a:gdLst/>
                    <a:ahLst/>
                    <a:cxnLst/>
                    <a:rect l="l" t="t" r="r" b="b"/>
                    <a:pathLst>
                      <a:path w="211" h="215" extrusionOk="0">
                        <a:moveTo>
                          <a:pt x="211" y="86"/>
                        </a:moveTo>
                        <a:lnTo>
                          <a:pt x="109" y="0"/>
                        </a:lnTo>
                        <a:lnTo>
                          <a:pt x="0" y="129"/>
                        </a:lnTo>
                        <a:lnTo>
                          <a:pt x="104"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2" name="Google Shape;6012;p17"/>
                  <p:cNvSpPr/>
                  <p:nvPr/>
                </p:nvSpPr>
                <p:spPr>
                  <a:xfrm>
                    <a:off x="2736" y="2357"/>
                    <a:ext cx="22" cy="41"/>
                  </a:xfrm>
                  <a:custGeom>
                    <a:avLst/>
                    <a:gdLst/>
                    <a:ahLst/>
                    <a:cxnLst/>
                    <a:rect l="l" t="t" r="r" b="b"/>
                    <a:pathLst>
                      <a:path w="132" h="245" extrusionOk="0">
                        <a:moveTo>
                          <a:pt x="132" y="86"/>
                        </a:moveTo>
                        <a:lnTo>
                          <a:pt x="30" y="0"/>
                        </a:lnTo>
                        <a:lnTo>
                          <a:pt x="0" y="245"/>
                        </a:lnTo>
                        <a:lnTo>
                          <a:pt x="132"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3" name="Google Shape;6013;p17"/>
                  <p:cNvSpPr/>
                  <p:nvPr/>
                </p:nvSpPr>
                <p:spPr>
                  <a:xfrm>
                    <a:off x="2719" y="2357"/>
                    <a:ext cx="22" cy="41"/>
                  </a:xfrm>
                  <a:custGeom>
                    <a:avLst/>
                    <a:gdLst/>
                    <a:ahLst/>
                    <a:cxnLst/>
                    <a:rect l="l" t="t" r="r" b="b"/>
                    <a:pathLst>
                      <a:path w="134" h="245" extrusionOk="0">
                        <a:moveTo>
                          <a:pt x="134" y="0"/>
                        </a:moveTo>
                        <a:lnTo>
                          <a:pt x="104" y="245"/>
                        </a:lnTo>
                        <a:lnTo>
                          <a:pt x="0" y="158"/>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4" name="Google Shape;6014;p17"/>
                  <p:cNvSpPr/>
                  <p:nvPr/>
                </p:nvSpPr>
                <p:spPr>
                  <a:xfrm>
                    <a:off x="2719" y="2357"/>
                    <a:ext cx="39" cy="41"/>
                  </a:xfrm>
                  <a:custGeom>
                    <a:avLst/>
                    <a:gdLst/>
                    <a:ahLst/>
                    <a:cxnLst/>
                    <a:rect l="l" t="t" r="r" b="b"/>
                    <a:pathLst>
                      <a:path w="236" h="245" extrusionOk="0">
                        <a:moveTo>
                          <a:pt x="236" y="86"/>
                        </a:moveTo>
                        <a:lnTo>
                          <a:pt x="134" y="0"/>
                        </a:lnTo>
                        <a:lnTo>
                          <a:pt x="0" y="158"/>
                        </a:lnTo>
                        <a:lnTo>
                          <a:pt x="104" y="245"/>
                        </a:lnTo>
                        <a:lnTo>
                          <a:pt x="236"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5" name="Google Shape;6015;p17"/>
                  <p:cNvSpPr/>
                  <p:nvPr/>
                </p:nvSpPr>
                <p:spPr>
                  <a:xfrm>
                    <a:off x="2719" y="2383"/>
                    <a:ext cx="17" cy="15"/>
                  </a:xfrm>
                  <a:custGeom>
                    <a:avLst/>
                    <a:gdLst/>
                    <a:ahLst/>
                    <a:cxnLst/>
                    <a:rect l="l" t="t" r="r" b="b"/>
                    <a:pathLst>
                      <a:path w="104" h="87" extrusionOk="0">
                        <a:moveTo>
                          <a:pt x="104" y="87"/>
                        </a:moveTo>
                        <a:lnTo>
                          <a:pt x="0" y="0"/>
                        </a:lnTo>
                        <a:lnTo>
                          <a:pt x="10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6" name="Google Shape;6016;p17"/>
                  <p:cNvSpPr/>
                  <p:nvPr/>
                </p:nvSpPr>
                <p:spPr>
                  <a:xfrm>
                    <a:off x="2719" y="2383"/>
                    <a:ext cx="17" cy="15"/>
                  </a:xfrm>
                  <a:custGeom>
                    <a:avLst/>
                    <a:gdLst/>
                    <a:ahLst/>
                    <a:cxnLst/>
                    <a:rect l="l" t="t" r="r" b="b"/>
                    <a:pathLst>
                      <a:path w="104" h="87" extrusionOk="0">
                        <a:moveTo>
                          <a:pt x="104" y="87"/>
                        </a:moveTo>
                        <a:lnTo>
                          <a:pt x="0" y="0"/>
                        </a:lnTo>
                        <a:lnTo>
                          <a:pt x="104"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7" name="Google Shape;6017;p17"/>
                  <p:cNvSpPr/>
                  <p:nvPr/>
                </p:nvSpPr>
                <p:spPr>
                  <a:xfrm>
                    <a:off x="2538" y="2239"/>
                    <a:ext cx="26" cy="16"/>
                  </a:xfrm>
                  <a:custGeom>
                    <a:avLst/>
                    <a:gdLst/>
                    <a:ahLst/>
                    <a:cxnLst/>
                    <a:rect l="l" t="t" r="r" b="b"/>
                    <a:pathLst>
                      <a:path w="160" h="93" extrusionOk="0">
                        <a:moveTo>
                          <a:pt x="57" y="0"/>
                        </a:moveTo>
                        <a:lnTo>
                          <a:pt x="160" y="86"/>
                        </a:lnTo>
                        <a:lnTo>
                          <a:pt x="0" y="93"/>
                        </a:lnTo>
                        <a:lnTo>
                          <a:pt x="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8" name="Google Shape;6018;p17"/>
                  <p:cNvSpPr/>
                  <p:nvPr/>
                </p:nvSpPr>
                <p:spPr>
                  <a:xfrm>
                    <a:off x="2538" y="2253"/>
                    <a:ext cx="26" cy="13"/>
                  </a:xfrm>
                  <a:custGeom>
                    <a:avLst/>
                    <a:gdLst/>
                    <a:ahLst/>
                    <a:cxnLst/>
                    <a:rect l="l" t="t" r="r" b="b"/>
                    <a:pathLst>
                      <a:path w="160" h="77" extrusionOk="0">
                        <a:moveTo>
                          <a:pt x="160" y="0"/>
                        </a:moveTo>
                        <a:lnTo>
                          <a:pt x="0" y="7"/>
                        </a:lnTo>
                        <a:lnTo>
                          <a:pt x="114" y="77"/>
                        </a:lnTo>
                        <a:lnTo>
                          <a:pt x="16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9" name="Google Shape;6019;p17"/>
                  <p:cNvSpPr/>
                  <p:nvPr/>
                </p:nvSpPr>
                <p:spPr>
                  <a:xfrm>
                    <a:off x="2538" y="2239"/>
                    <a:ext cx="26" cy="27"/>
                  </a:xfrm>
                  <a:custGeom>
                    <a:avLst/>
                    <a:gdLst/>
                    <a:ahLst/>
                    <a:cxnLst/>
                    <a:rect l="l" t="t" r="r" b="b"/>
                    <a:pathLst>
                      <a:path w="160" h="163" extrusionOk="0">
                        <a:moveTo>
                          <a:pt x="57" y="0"/>
                        </a:moveTo>
                        <a:lnTo>
                          <a:pt x="160" y="86"/>
                        </a:lnTo>
                        <a:lnTo>
                          <a:pt x="114" y="163"/>
                        </a:lnTo>
                        <a:lnTo>
                          <a:pt x="0" y="93"/>
                        </a:lnTo>
                        <a:lnTo>
                          <a:pt x="5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0" name="Google Shape;6020;p17"/>
                  <p:cNvSpPr/>
                  <p:nvPr/>
                </p:nvSpPr>
                <p:spPr>
                  <a:xfrm>
                    <a:off x="2527" y="2267"/>
                    <a:ext cx="24" cy="9"/>
                  </a:xfrm>
                  <a:custGeom>
                    <a:avLst/>
                    <a:gdLst/>
                    <a:ahLst/>
                    <a:cxnLst/>
                    <a:rect l="l" t="t" r="r" b="b"/>
                    <a:pathLst>
                      <a:path w="142" h="56" extrusionOk="0">
                        <a:moveTo>
                          <a:pt x="20" y="0"/>
                        </a:moveTo>
                        <a:lnTo>
                          <a:pt x="142" y="56"/>
                        </a:lnTo>
                        <a:lnTo>
                          <a:pt x="0" y="33"/>
                        </a:lnTo>
                        <a:lnTo>
                          <a:pt x="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1" name="Google Shape;6021;p17"/>
                  <p:cNvSpPr/>
                  <p:nvPr/>
                </p:nvSpPr>
                <p:spPr>
                  <a:xfrm>
                    <a:off x="2527" y="2272"/>
                    <a:ext cx="24" cy="9"/>
                  </a:xfrm>
                  <a:custGeom>
                    <a:avLst/>
                    <a:gdLst/>
                    <a:ahLst/>
                    <a:cxnLst/>
                    <a:rect l="l" t="t" r="r" b="b"/>
                    <a:pathLst>
                      <a:path w="142" h="50" extrusionOk="0">
                        <a:moveTo>
                          <a:pt x="142" y="23"/>
                        </a:moveTo>
                        <a:lnTo>
                          <a:pt x="0" y="0"/>
                        </a:lnTo>
                        <a:lnTo>
                          <a:pt x="125" y="50"/>
                        </a:lnTo>
                        <a:lnTo>
                          <a:pt x="142"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2" name="Google Shape;6022;p17"/>
                  <p:cNvSpPr/>
                  <p:nvPr/>
                </p:nvSpPr>
                <p:spPr>
                  <a:xfrm>
                    <a:off x="2527" y="2267"/>
                    <a:ext cx="24" cy="14"/>
                  </a:xfrm>
                  <a:custGeom>
                    <a:avLst/>
                    <a:gdLst/>
                    <a:ahLst/>
                    <a:cxnLst/>
                    <a:rect l="l" t="t" r="r" b="b"/>
                    <a:pathLst>
                      <a:path w="142" h="83" extrusionOk="0">
                        <a:moveTo>
                          <a:pt x="20" y="0"/>
                        </a:moveTo>
                        <a:lnTo>
                          <a:pt x="142" y="56"/>
                        </a:lnTo>
                        <a:lnTo>
                          <a:pt x="125" y="83"/>
                        </a:lnTo>
                        <a:lnTo>
                          <a:pt x="0" y="33"/>
                        </a:lnTo>
                        <a:lnTo>
                          <a:pt x="2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3" name="Google Shape;6023;p17"/>
                  <p:cNvSpPr/>
                  <p:nvPr/>
                </p:nvSpPr>
                <p:spPr>
                  <a:xfrm>
                    <a:off x="2523" y="2272"/>
                    <a:ext cx="25" cy="21"/>
                  </a:xfrm>
                  <a:custGeom>
                    <a:avLst/>
                    <a:gdLst/>
                    <a:ahLst/>
                    <a:cxnLst/>
                    <a:rect l="l" t="t" r="r" b="b"/>
                    <a:pathLst>
                      <a:path w="153" h="125" extrusionOk="0">
                        <a:moveTo>
                          <a:pt x="28" y="0"/>
                        </a:moveTo>
                        <a:lnTo>
                          <a:pt x="153" y="50"/>
                        </a:lnTo>
                        <a:lnTo>
                          <a:pt x="0" y="125"/>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4" name="Google Shape;6024;p17"/>
                  <p:cNvSpPr/>
                  <p:nvPr/>
                </p:nvSpPr>
                <p:spPr>
                  <a:xfrm>
                    <a:off x="2523" y="2281"/>
                    <a:ext cx="25" cy="17"/>
                  </a:xfrm>
                  <a:custGeom>
                    <a:avLst/>
                    <a:gdLst/>
                    <a:ahLst/>
                    <a:cxnLst/>
                    <a:rect l="l" t="t" r="r" b="b"/>
                    <a:pathLst>
                      <a:path w="153" h="103" extrusionOk="0">
                        <a:moveTo>
                          <a:pt x="153" y="0"/>
                        </a:moveTo>
                        <a:lnTo>
                          <a:pt x="0" y="75"/>
                        </a:lnTo>
                        <a:lnTo>
                          <a:pt x="130" y="103"/>
                        </a:lnTo>
                        <a:lnTo>
                          <a:pt x="15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5" name="Google Shape;6025;p17"/>
                  <p:cNvSpPr/>
                  <p:nvPr/>
                </p:nvSpPr>
                <p:spPr>
                  <a:xfrm>
                    <a:off x="2523" y="2272"/>
                    <a:ext cx="25" cy="26"/>
                  </a:xfrm>
                  <a:custGeom>
                    <a:avLst/>
                    <a:gdLst/>
                    <a:ahLst/>
                    <a:cxnLst/>
                    <a:rect l="l" t="t" r="r" b="b"/>
                    <a:pathLst>
                      <a:path w="153" h="153" extrusionOk="0">
                        <a:moveTo>
                          <a:pt x="28" y="0"/>
                        </a:moveTo>
                        <a:lnTo>
                          <a:pt x="153" y="50"/>
                        </a:lnTo>
                        <a:lnTo>
                          <a:pt x="130" y="153"/>
                        </a:lnTo>
                        <a:lnTo>
                          <a:pt x="0" y="125"/>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6" name="Google Shape;6026;p17"/>
                  <p:cNvSpPr/>
                  <p:nvPr/>
                </p:nvSpPr>
                <p:spPr>
                  <a:xfrm>
                    <a:off x="2519" y="2307"/>
                    <a:ext cx="22" cy="3"/>
                  </a:xfrm>
                  <a:custGeom>
                    <a:avLst/>
                    <a:gdLst/>
                    <a:ahLst/>
                    <a:cxnLst/>
                    <a:rect l="l" t="t" r="r" b="b"/>
                    <a:pathLst>
                      <a:path w="137" h="18" extrusionOk="0">
                        <a:moveTo>
                          <a:pt x="4" y="0"/>
                        </a:moveTo>
                        <a:lnTo>
                          <a:pt x="137" y="12"/>
                        </a:lnTo>
                        <a:lnTo>
                          <a:pt x="0" y="1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7" name="Google Shape;6027;p17"/>
                  <p:cNvSpPr/>
                  <p:nvPr/>
                </p:nvSpPr>
                <p:spPr>
                  <a:xfrm>
                    <a:off x="2519" y="2309"/>
                    <a:ext cx="22" cy="2"/>
                  </a:xfrm>
                  <a:custGeom>
                    <a:avLst/>
                    <a:gdLst/>
                    <a:ahLst/>
                    <a:cxnLst/>
                    <a:rect l="l" t="t" r="r" b="b"/>
                    <a:pathLst>
                      <a:path w="137" h="15" extrusionOk="0">
                        <a:moveTo>
                          <a:pt x="137" y="0"/>
                        </a:moveTo>
                        <a:lnTo>
                          <a:pt x="0" y="6"/>
                        </a:lnTo>
                        <a:lnTo>
                          <a:pt x="134" y="15"/>
                        </a:lnTo>
                        <a:lnTo>
                          <a:pt x="13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8" name="Google Shape;6028;p17"/>
                  <p:cNvSpPr/>
                  <p:nvPr/>
                </p:nvSpPr>
                <p:spPr>
                  <a:xfrm>
                    <a:off x="2519" y="2307"/>
                    <a:ext cx="22" cy="4"/>
                  </a:xfrm>
                  <a:custGeom>
                    <a:avLst/>
                    <a:gdLst/>
                    <a:ahLst/>
                    <a:cxnLst/>
                    <a:rect l="l" t="t" r="r" b="b"/>
                    <a:pathLst>
                      <a:path w="137" h="27" extrusionOk="0">
                        <a:moveTo>
                          <a:pt x="4" y="0"/>
                        </a:moveTo>
                        <a:lnTo>
                          <a:pt x="137" y="12"/>
                        </a:lnTo>
                        <a:lnTo>
                          <a:pt x="134" y="27"/>
                        </a:lnTo>
                        <a:lnTo>
                          <a:pt x="0" y="1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9" name="Google Shape;6029;p17"/>
                  <p:cNvSpPr/>
                  <p:nvPr/>
                </p:nvSpPr>
                <p:spPr>
                  <a:xfrm>
                    <a:off x="2519" y="2310"/>
                    <a:ext cx="22" cy="25"/>
                  </a:xfrm>
                  <a:custGeom>
                    <a:avLst/>
                    <a:gdLst/>
                    <a:ahLst/>
                    <a:cxnLst/>
                    <a:rect l="l" t="t" r="r" b="b"/>
                    <a:pathLst>
                      <a:path w="134" h="148" extrusionOk="0">
                        <a:moveTo>
                          <a:pt x="0" y="0"/>
                        </a:moveTo>
                        <a:lnTo>
                          <a:pt x="134" y="9"/>
                        </a:lnTo>
                        <a:lnTo>
                          <a:pt x="13" y="14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0" name="Google Shape;6030;p17"/>
                  <p:cNvSpPr/>
                  <p:nvPr/>
                </p:nvSpPr>
                <p:spPr>
                  <a:xfrm>
                    <a:off x="2521" y="2311"/>
                    <a:ext cx="22" cy="24"/>
                  </a:xfrm>
                  <a:custGeom>
                    <a:avLst/>
                    <a:gdLst/>
                    <a:ahLst/>
                    <a:cxnLst/>
                    <a:rect l="l" t="t" r="r" b="b"/>
                    <a:pathLst>
                      <a:path w="132" h="139" extrusionOk="0">
                        <a:moveTo>
                          <a:pt x="121" y="0"/>
                        </a:moveTo>
                        <a:lnTo>
                          <a:pt x="0" y="139"/>
                        </a:lnTo>
                        <a:lnTo>
                          <a:pt x="132" y="121"/>
                        </a:lnTo>
                        <a:lnTo>
                          <a:pt x="1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1" name="Google Shape;6031;p17"/>
                  <p:cNvSpPr/>
                  <p:nvPr/>
                </p:nvSpPr>
                <p:spPr>
                  <a:xfrm>
                    <a:off x="2519" y="2310"/>
                    <a:ext cx="24" cy="25"/>
                  </a:xfrm>
                  <a:custGeom>
                    <a:avLst/>
                    <a:gdLst/>
                    <a:ahLst/>
                    <a:cxnLst/>
                    <a:rect l="l" t="t" r="r" b="b"/>
                    <a:pathLst>
                      <a:path w="145" h="148" extrusionOk="0">
                        <a:moveTo>
                          <a:pt x="0" y="0"/>
                        </a:moveTo>
                        <a:lnTo>
                          <a:pt x="134" y="9"/>
                        </a:lnTo>
                        <a:lnTo>
                          <a:pt x="145" y="130"/>
                        </a:lnTo>
                        <a:lnTo>
                          <a:pt x="13" y="14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2" name="Google Shape;6032;p17"/>
                  <p:cNvSpPr/>
                  <p:nvPr/>
                </p:nvSpPr>
                <p:spPr>
                  <a:xfrm>
                    <a:off x="2522" y="2343"/>
                    <a:ext cx="22" cy="31"/>
                  </a:xfrm>
                  <a:custGeom>
                    <a:avLst/>
                    <a:gdLst/>
                    <a:ahLst/>
                    <a:cxnLst/>
                    <a:rect l="l" t="t" r="r" b="b"/>
                    <a:pathLst>
                      <a:path w="131" h="188" extrusionOk="0">
                        <a:moveTo>
                          <a:pt x="0" y="34"/>
                        </a:moveTo>
                        <a:lnTo>
                          <a:pt x="131" y="0"/>
                        </a:lnTo>
                        <a:lnTo>
                          <a:pt x="66" y="188"/>
                        </a:lnTo>
                        <a:lnTo>
                          <a:pt x="0" y="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3" name="Google Shape;6033;p17"/>
                  <p:cNvSpPr/>
                  <p:nvPr/>
                </p:nvSpPr>
                <p:spPr>
                  <a:xfrm>
                    <a:off x="2533" y="2343"/>
                    <a:ext cx="20" cy="31"/>
                  </a:xfrm>
                  <a:custGeom>
                    <a:avLst/>
                    <a:gdLst/>
                    <a:ahLst/>
                    <a:cxnLst/>
                    <a:rect l="l" t="t" r="r" b="b"/>
                    <a:pathLst>
                      <a:path w="118" h="188" extrusionOk="0">
                        <a:moveTo>
                          <a:pt x="65" y="0"/>
                        </a:moveTo>
                        <a:lnTo>
                          <a:pt x="0" y="188"/>
                        </a:lnTo>
                        <a:lnTo>
                          <a:pt x="118" y="127"/>
                        </a:lnTo>
                        <a:lnTo>
                          <a:pt x="6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4" name="Google Shape;6034;p17"/>
                  <p:cNvSpPr/>
                  <p:nvPr/>
                </p:nvSpPr>
                <p:spPr>
                  <a:xfrm>
                    <a:off x="2522" y="2343"/>
                    <a:ext cx="31" cy="31"/>
                  </a:xfrm>
                  <a:custGeom>
                    <a:avLst/>
                    <a:gdLst/>
                    <a:ahLst/>
                    <a:cxnLst/>
                    <a:rect l="l" t="t" r="r" b="b"/>
                    <a:pathLst>
                      <a:path w="184" h="188" extrusionOk="0">
                        <a:moveTo>
                          <a:pt x="0" y="34"/>
                        </a:moveTo>
                        <a:lnTo>
                          <a:pt x="131" y="0"/>
                        </a:lnTo>
                        <a:lnTo>
                          <a:pt x="184" y="127"/>
                        </a:lnTo>
                        <a:lnTo>
                          <a:pt x="66" y="188"/>
                        </a:lnTo>
                        <a:lnTo>
                          <a:pt x="0" y="3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5" name="Google Shape;6035;p17"/>
                  <p:cNvSpPr/>
                  <p:nvPr/>
                </p:nvSpPr>
                <p:spPr>
                  <a:xfrm>
                    <a:off x="2539" y="2374"/>
                    <a:ext cx="19" cy="33"/>
                  </a:xfrm>
                  <a:custGeom>
                    <a:avLst/>
                    <a:gdLst/>
                    <a:ahLst/>
                    <a:cxnLst/>
                    <a:rect l="l" t="t" r="r" b="b"/>
                    <a:pathLst>
                      <a:path w="111" h="201" extrusionOk="0">
                        <a:moveTo>
                          <a:pt x="0" y="74"/>
                        </a:moveTo>
                        <a:lnTo>
                          <a:pt x="111" y="0"/>
                        </a:lnTo>
                        <a:lnTo>
                          <a:pt x="110" y="201"/>
                        </a:lnTo>
                        <a:lnTo>
                          <a:pt x="0"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6" name="Google Shape;6036;p17"/>
                  <p:cNvSpPr/>
                  <p:nvPr/>
                </p:nvSpPr>
                <p:spPr>
                  <a:xfrm>
                    <a:off x="2558" y="2374"/>
                    <a:ext cx="15" cy="33"/>
                  </a:xfrm>
                  <a:custGeom>
                    <a:avLst/>
                    <a:gdLst/>
                    <a:ahLst/>
                    <a:cxnLst/>
                    <a:rect l="l" t="t" r="r" b="b"/>
                    <a:pathLst>
                      <a:path w="90" h="201" extrusionOk="0">
                        <a:moveTo>
                          <a:pt x="1" y="0"/>
                        </a:moveTo>
                        <a:lnTo>
                          <a:pt x="0" y="201"/>
                        </a:lnTo>
                        <a:lnTo>
                          <a:pt x="90" y="10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7" name="Google Shape;6037;p17"/>
                  <p:cNvSpPr/>
                  <p:nvPr/>
                </p:nvSpPr>
                <p:spPr>
                  <a:xfrm>
                    <a:off x="2539" y="2374"/>
                    <a:ext cx="34" cy="33"/>
                  </a:xfrm>
                  <a:custGeom>
                    <a:avLst/>
                    <a:gdLst/>
                    <a:ahLst/>
                    <a:cxnLst/>
                    <a:rect l="l" t="t" r="r" b="b"/>
                    <a:pathLst>
                      <a:path w="200" h="201" extrusionOk="0">
                        <a:moveTo>
                          <a:pt x="0" y="74"/>
                        </a:moveTo>
                        <a:lnTo>
                          <a:pt x="111" y="0"/>
                        </a:lnTo>
                        <a:lnTo>
                          <a:pt x="200" y="104"/>
                        </a:lnTo>
                        <a:lnTo>
                          <a:pt x="110" y="201"/>
                        </a:lnTo>
                        <a:lnTo>
                          <a:pt x="0" y="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8" name="Google Shape;6038;p17"/>
                  <p:cNvSpPr/>
                  <p:nvPr/>
                </p:nvSpPr>
                <p:spPr>
                  <a:xfrm>
                    <a:off x="2568" y="2399"/>
                    <a:ext cx="24" cy="32"/>
                  </a:xfrm>
                  <a:custGeom>
                    <a:avLst/>
                    <a:gdLst/>
                    <a:ahLst/>
                    <a:cxnLst/>
                    <a:rect l="l" t="t" r="r" b="b"/>
                    <a:pathLst>
                      <a:path w="144" h="193" extrusionOk="0">
                        <a:moveTo>
                          <a:pt x="0" y="106"/>
                        </a:moveTo>
                        <a:lnTo>
                          <a:pt x="80" y="0"/>
                        </a:lnTo>
                        <a:lnTo>
                          <a:pt x="144" y="193"/>
                        </a:lnTo>
                        <a:lnTo>
                          <a:pt x="0" y="1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9" name="Google Shape;6039;p17"/>
                  <p:cNvSpPr/>
                  <p:nvPr/>
                </p:nvSpPr>
                <p:spPr>
                  <a:xfrm>
                    <a:off x="2582" y="2399"/>
                    <a:ext cx="19" cy="32"/>
                  </a:xfrm>
                  <a:custGeom>
                    <a:avLst/>
                    <a:gdLst/>
                    <a:ahLst/>
                    <a:cxnLst/>
                    <a:rect l="l" t="t" r="r" b="b"/>
                    <a:pathLst>
                      <a:path w="117" h="193" extrusionOk="0">
                        <a:moveTo>
                          <a:pt x="0" y="0"/>
                        </a:moveTo>
                        <a:lnTo>
                          <a:pt x="64" y="193"/>
                        </a:lnTo>
                        <a:lnTo>
                          <a:pt x="117"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0" name="Google Shape;6040;p17"/>
                  <p:cNvSpPr/>
                  <p:nvPr/>
                </p:nvSpPr>
                <p:spPr>
                  <a:xfrm>
                    <a:off x="2568" y="2399"/>
                    <a:ext cx="33" cy="32"/>
                  </a:xfrm>
                  <a:custGeom>
                    <a:avLst/>
                    <a:gdLst/>
                    <a:ahLst/>
                    <a:cxnLst/>
                    <a:rect l="l" t="t" r="r" b="b"/>
                    <a:pathLst>
                      <a:path w="197" h="193" extrusionOk="0">
                        <a:moveTo>
                          <a:pt x="0" y="106"/>
                        </a:moveTo>
                        <a:lnTo>
                          <a:pt x="80" y="0"/>
                        </a:lnTo>
                        <a:lnTo>
                          <a:pt x="197" y="70"/>
                        </a:lnTo>
                        <a:lnTo>
                          <a:pt x="144" y="193"/>
                        </a:lnTo>
                        <a:lnTo>
                          <a:pt x="0" y="10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1" name="Google Shape;6041;p17"/>
                  <p:cNvSpPr/>
                  <p:nvPr/>
                </p:nvSpPr>
                <p:spPr>
                  <a:xfrm>
                    <a:off x="2606" y="2414"/>
                    <a:ext cx="27" cy="27"/>
                  </a:xfrm>
                  <a:custGeom>
                    <a:avLst/>
                    <a:gdLst/>
                    <a:ahLst/>
                    <a:cxnLst/>
                    <a:rect l="l" t="t" r="r" b="b"/>
                    <a:pathLst>
                      <a:path w="164" h="165" extrusionOk="0">
                        <a:moveTo>
                          <a:pt x="0" y="127"/>
                        </a:moveTo>
                        <a:lnTo>
                          <a:pt x="39" y="0"/>
                        </a:lnTo>
                        <a:lnTo>
                          <a:pt x="164" y="165"/>
                        </a:lnTo>
                        <a:lnTo>
                          <a:pt x="0"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2" name="Google Shape;6042;p17"/>
                  <p:cNvSpPr/>
                  <p:nvPr/>
                </p:nvSpPr>
                <p:spPr>
                  <a:xfrm>
                    <a:off x="2612" y="2414"/>
                    <a:ext cx="22" cy="27"/>
                  </a:xfrm>
                  <a:custGeom>
                    <a:avLst/>
                    <a:gdLst/>
                    <a:ahLst/>
                    <a:cxnLst/>
                    <a:rect l="l" t="t" r="r" b="b"/>
                    <a:pathLst>
                      <a:path w="134" h="165" extrusionOk="0">
                        <a:moveTo>
                          <a:pt x="0" y="0"/>
                        </a:moveTo>
                        <a:lnTo>
                          <a:pt x="125" y="165"/>
                        </a:lnTo>
                        <a:lnTo>
                          <a:pt x="134" y="3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3" name="Google Shape;6043;p17"/>
                  <p:cNvSpPr/>
                  <p:nvPr/>
                </p:nvSpPr>
                <p:spPr>
                  <a:xfrm>
                    <a:off x="2606" y="2414"/>
                    <a:ext cx="28" cy="27"/>
                  </a:xfrm>
                  <a:custGeom>
                    <a:avLst/>
                    <a:gdLst/>
                    <a:ahLst/>
                    <a:cxnLst/>
                    <a:rect l="l" t="t" r="r" b="b"/>
                    <a:pathLst>
                      <a:path w="173" h="165" extrusionOk="0">
                        <a:moveTo>
                          <a:pt x="0" y="127"/>
                        </a:moveTo>
                        <a:lnTo>
                          <a:pt x="39" y="0"/>
                        </a:lnTo>
                        <a:lnTo>
                          <a:pt x="173" y="31"/>
                        </a:lnTo>
                        <a:lnTo>
                          <a:pt x="164" y="165"/>
                        </a:lnTo>
                        <a:lnTo>
                          <a:pt x="0" y="12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4" name="Google Shape;6044;p17"/>
                  <p:cNvSpPr/>
                  <p:nvPr/>
                </p:nvSpPr>
                <p:spPr>
                  <a:xfrm>
                    <a:off x="2646" y="2418"/>
                    <a:ext cx="26" cy="22"/>
                  </a:xfrm>
                  <a:custGeom>
                    <a:avLst/>
                    <a:gdLst/>
                    <a:ahLst/>
                    <a:cxnLst/>
                    <a:rect l="l" t="t" r="r" b="b"/>
                    <a:pathLst>
                      <a:path w="155" h="133" extrusionOk="0">
                        <a:moveTo>
                          <a:pt x="6" y="133"/>
                        </a:moveTo>
                        <a:lnTo>
                          <a:pt x="0" y="0"/>
                        </a:lnTo>
                        <a:lnTo>
                          <a:pt x="155" y="120"/>
                        </a:lnTo>
                        <a:lnTo>
                          <a:pt x="6" y="1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5" name="Google Shape;6045;p17"/>
                  <p:cNvSpPr/>
                  <p:nvPr/>
                </p:nvSpPr>
                <p:spPr>
                  <a:xfrm>
                    <a:off x="2646" y="2416"/>
                    <a:ext cx="26" cy="22"/>
                  </a:xfrm>
                  <a:custGeom>
                    <a:avLst/>
                    <a:gdLst/>
                    <a:ahLst/>
                    <a:cxnLst/>
                    <a:rect l="l" t="t" r="r" b="b"/>
                    <a:pathLst>
                      <a:path w="155" h="131" extrusionOk="0">
                        <a:moveTo>
                          <a:pt x="0" y="11"/>
                        </a:moveTo>
                        <a:lnTo>
                          <a:pt x="155" y="131"/>
                        </a:lnTo>
                        <a:lnTo>
                          <a:pt x="122" y="0"/>
                        </a:lnTo>
                        <a:lnTo>
                          <a:pt x="0"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6" name="Google Shape;6046;p17"/>
                  <p:cNvSpPr/>
                  <p:nvPr/>
                </p:nvSpPr>
                <p:spPr>
                  <a:xfrm>
                    <a:off x="2646" y="2416"/>
                    <a:ext cx="26" cy="24"/>
                  </a:xfrm>
                  <a:custGeom>
                    <a:avLst/>
                    <a:gdLst/>
                    <a:ahLst/>
                    <a:cxnLst/>
                    <a:rect l="l" t="t" r="r" b="b"/>
                    <a:pathLst>
                      <a:path w="155" h="144" extrusionOk="0">
                        <a:moveTo>
                          <a:pt x="6" y="144"/>
                        </a:moveTo>
                        <a:lnTo>
                          <a:pt x="0" y="11"/>
                        </a:lnTo>
                        <a:lnTo>
                          <a:pt x="122" y="0"/>
                        </a:lnTo>
                        <a:lnTo>
                          <a:pt x="155" y="131"/>
                        </a:lnTo>
                        <a:lnTo>
                          <a:pt x="6" y="14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7" name="Google Shape;6047;p17"/>
                  <p:cNvSpPr/>
                  <p:nvPr/>
                </p:nvSpPr>
                <p:spPr>
                  <a:xfrm>
                    <a:off x="2666" y="2416"/>
                    <a:ext cx="8" cy="22"/>
                  </a:xfrm>
                  <a:custGeom>
                    <a:avLst/>
                    <a:gdLst/>
                    <a:ahLst/>
                    <a:cxnLst/>
                    <a:rect l="l" t="t" r="r" b="b"/>
                    <a:pathLst>
                      <a:path w="50" h="131" extrusionOk="0">
                        <a:moveTo>
                          <a:pt x="33" y="131"/>
                        </a:moveTo>
                        <a:lnTo>
                          <a:pt x="0" y="0"/>
                        </a:lnTo>
                        <a:lnTo>
                          <a:pt x="50" y="124"/>
                        </a:lnTo>
                        <a:lnTo>
                          <a:pt x="33" y="1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8" name="Google Shape;6048;p17"/>
                  <p:cNvSpPr/>
                  <p:nvPr/>
                </p:nvSpPr>
                <p:spPr>
                  <a:xfrm>
                    <a:off x="2666" y="2415"/>
                    <a:ext cx="8" cy="22"/>
                  </a:xfrm>
                  <a:custGeom>
                    <a:avLst/>
                    <a:gdLst/>
                    <a:ahLst/>
                    <a:cxnLst/>
                    <a:rect l="l" t="t" r="r" b="b"/>
                    <a:pathLst>
                      <a:path w="50" h="129" extrusionOk="0">
                        <a:moveTo>
                          <a:pt x="0" y="5"/>
                        </a:moveTo>
                        <a:lnTo>
                          <a:pt x="50" y="129"/>
                        </a:lnTo>
                        <a:lnTo>
                          <a:pt x="14" y="0"/>
                        </a:lnTo>
                        <a:lnTo>
                          <a:pt x="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9" name="Google Shape;6049;p17"/>
                  <p:cNvSpPr/>
                  <p:nvPr/>
                </p:nvSpPr>
                <p:spPr>
                  <a:xfrm>
                    <a:off x="2666" y="2415"/>
                    <a:ext cx="8" cy="23"/>
                  </a:xfrm>
                  <a:custGeom>
                    <a:avLst/>
                    <a:gdLst/>
                    <a:ahLst/>
                    <a:cxnLst/>
                    <a:rect l="l" t="t" r="r" b="b"/>
                    <a:pathLst>
                      <a:path w="50" h="136" extrusionOk="0">
                        <a:moveTo>
                          <a:pt x="33" y="136"/>
                        </a:moveTo>
                        <a:lnTo>
                          <a:pt x="0" y="5"/>
                        </a:lnTo>
                        <a:lnTo>
                          <a:pt x="14" y="0"/>
                        </a:lnTo>
                        <a:lnTo>
                          <a:pt x="50" y="129"/>
                        </a:lnTo>
                        <a:lnTo>
                          <a:pt x="33" y="13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0" name="Google Shape;6050;p17"/>
                  <p:cNvSpPr/>
                  <p:nvPr/>
                </p:nvSpPr>
                <p:spPr>
                  <a:xfrm>
                    <a:off x="2679" y="2411"/>
                    <a:ext cx="28" cy="20"/>
                  </a:xfrm>
                  <a:custGeom>
                    <a:avLst/>
                    <a:gdLst/>
                    <a:ahLst/>
                    <a:cxnLst/>
                    <a:rect l="l" t="t" r="r" b="b"/>
                    <a:pathLst>
                      <a:path w="169" h="123" extrusionOk="0">
                        <a:moveTo>
                          <a:pt x="50" y="123"/>
                        </a:moveTo>
                        <a:lnTo>
                          <a:pt x="0" y="0"/>
                        </a:lnTo>
                        <a:lnTo>
                          <a:pt x="169" y="72"/>
                        </a:lnTo>
                        <a:lnTo>
                          <a:pt x="50" y="1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1" name="Google Shape;6051;p17"/>
                  <p:cNvSpPr/>
                  <p:nvPr/>
                </p:nvSpPr>
                <p:spPr>
                  <a:xfrm>
                    <a:off x="2679" y="2404"/>
                    <a:ext cx="28" cy="19"/>
                  </a:xfrm>
                  <a:custGeom>
                    <a:avLst/>
                    <a:gdLst/>
                    <a:ahLst/>
                    <a:cxnLst/>
                    <a:rect l="l" t="t" r="r" b="b"/>
                    <a:pathLst>
                      <a:path w="169" h="113" extrusionOk="0">
                        <a:moveTo>
                          <a:pt x="0" y="41"/>
                        </a:moveTo>
                        <a:lnTo>
                          <a:pt x="169" y="113"/>
                        </a:lnTo>
                        <a:lnTo>
                          <a:pt x="98" y="0"/>
                        </a:lnTo>
                        <a:lnTo>
                          <a:pt x="0" y="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2" name="Google Shape;6052;p17"/>
                  <p:cNvSpPr/>
                  <p:nvPr/>
                </p:nvSpPr>
                <p:spPr>
                  <a:xfrm>
                    <a:off x="2679" y="2404"/>
                    <a:ext cx="28" cy="27"/>
                  </a:xfrm>
                  <a:custGeom>
                    <a:avLst/>
                    <a:gdLst/>
                    <a:ahLst/>
                    <a:cxnLst/>
                    <a:rect l="l" t="t" r="r" b="b"/>
                    <a:pathLst>
                      <a:path w="169" h="164" extrusionOk="0">
                        <a:moveTo>
                          <a:pt x="50" y="164"/>
                        </a:moveTo>
                        <a:lnTo>
                          <a:pt x="0" y="41"/>
                        </a:lnTo>
                        <a:lnTo>
                          <a:pt x="98" y="0"/>
                        </a:lnTo>
                        <a:lnTo>
                          <a:pt x="169" y="113"/>
                        </a:lnTo>
                        <a:lnTo>
                          <a:pt x="50" y="16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3" name="Google Shape;6053;p17"/>
                  <p:cNvSpPr/>
                  <p:nvPr/>
                </p:nvSpPr>
                <p:spPr>
                  <a:xfrm>
                    <a:off x="2695" y="2404"/>
                    <a:ext cx="17" cy="19"/>
                  </a:xfrm>
                  <a:custGeom>
                    <a:avLst/>
                    <a:gdLst/>
                    <a:ahLst/>
                    <a:cxnLst/>
                    <a:rect l="l" t="t" r="r" b="b"/>
                    <a:pathLst>
                      <a:path w="100" h="113" extrusionOk="0">
                        <a:moveTo>
                          <a:pt x="71" y="113"/>
                        </a:moveTo>
                        <a:lnTo>
                          <a:pt x="0" y="0"/>
                        </a:lnTo>
                        <a:lnTo>
                          <a:pt x="100" y="88"/>
                        </a:lnTo>
                        <a:lnTo>
                          <a:pt x="71"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4" name="Google Shape;6054;p17"/>
                  <p:cNvSpPr/>
                  <p:nvPr/>
                </p:nvSpPr>
                <p:spPr>
                  <a:xfrm>
                    <a:off x="2695" y="2400"/>
                    <a:ext cx="17" cy="19"/>
                  </a:xfrm>
                  <a:custGeom>
                    <a:avLst/>
                    <a:gdLst/>
                    <a:ahLst/>
                    <a:cxnLst/>
                    <a:rect l="l" t="t" r="r" b="b"/>
                    <a:pathLst>
                      <a:path w="100" h="109" extrusionOk="0">
                        <a:moveTo>
                          <a:pt x="0" y="21"/>
                        </a:moveTo>
                        <a:lnTo>
                          <a:pt x="100" y="109"/>
                        </a:lnTo>
                        <a:lnTo>
                          <a:pt x="24" y="0"/>
                        </a:lnTo>
                        <a:lnTo>
                          <a:pt x="0"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5" name="Google Shape;6055;p17"/>
                  <p:cNvSpPr/>
                  <p:nvPr/>
                </p:nvSpPr>
                <p:spPr>
                  <a:xfrm>
                    <a:off x="2695" y="2400"/>
                    <a:ext cx="17" cy="23"/>
                  </a:xfrm>
                  <a:custGeom>
                    <a:avLst/>
                    <a:gdLst/>
                    <a:ahLst/>
                    <a:cxnLst/>
                    <a:rect l="l" t="t" r="r" b="b"/>
                    <a:pathLst>
                      <a:path w="100" h="134" extrusionOk="0">
                        <a:moveTo>
                          <a:pt x="71" y="134"/>
                        </a:moveTo>
                        <a:lnTo>
                          <a:pt x="0" y="21"/>
                        </a:lnTo>
                        <a:lnTo>
                          <a:pt x="24" y="0"/>
                        </a:lnTo>
                        <a:lnTo>
                          <a:pt x="100" y="109"/>
                        </a:lnTo>
                        <a:lnTo>
                          <a:pt x="71" y="13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6" name="Google Shape;6056;p17"/>
                  <p:cNvSpPr/>
                  <p:nvPr/>
                </p:nvSpPr>
                <p:spPr>
                  <a:xfrm>
                    <a:off x="2708" y="2393"/>
                    <a:ext cx="28" cy="17"/>
                  </a:xfrm>
                  <a:custGeom>
                    <a:avLst/>
                    <a:gdLst/>
                    <a:ahLst/>
                    <a:cxnLst/>
                    <a:rect l="l" t="t" r="r" b="b"/>
                    <a:pathLst>
                      <a:path w="171" h="99" extrusionOk="0">
                        <a:moveTo>
                          <a:pt x="88" y="99"/>
                        </a:moveTo>
                        <a:lnTo>
                          <a:pt x="0" y="0"/>
                        </a:lnTo>
                        <a:lnTo>
                          <a:pt x="171" y="28"/>
                        </a:lnTo>
                        <a:lnTo>
                          <a:pt x="88" y="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7" name="Google Shape;6057;p17"/>
                  <p:cNvSpPr/>
                  <p:nvPr/>
                </p:nvSpPr>
                <p:spPr>
                  <a:xfrm>
                    <a:off x="2708" y="2383"/>
                    <a:ext cx="28" cy="15"/>
                  </a:xfrm>
                  <a:custGeom>
                    <a:avLst/>
                    <a:gdLst/>
                    <a:ahLst/>
                    <a:cxnLst/>
                    <a:rect l="l" t="t" r="r" b="b"/>
                    <a:pathLst>
                      <a:path w="171" h="87" extrusionOk="0">
                        <a:moveTo>
                          <a:pt x="0" y="59"/>
                        </a:moveTo>
                        <a:lnTo>
                          <a:pt x="171" y="87"/>
                        </a:lnTo>
                        <a:lnTo>
                          <a:pt x="67"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8" name="Google Shape;6058;p17"/>
                  <p:cNvSpPr/>
                  <p:nvPr/>
                </p:nvSpPr>
                <p:spPr>
                  <a:xfrm>
                    <a:off x="2708" y="2383"/>
                    <a:ext cx="28" cy="27"/>
                  </a:xfrm>
                  <a:custGeom>
                    <a:avLst/>
                    <a:gdLst/>
                    <a:ahLst/>
                    <a:cxnLst/>
                    <a:rect l="l" t="t" r="r" b="b"/>
                    <a:pathLst>
                      <a:path w="171" h="158" extrusionOk="0">
                        <a:moveTo>
                          <a:pt x="88" y="158"/>
                        </a:moveTo>
                        <a:lnTo>
                          <a:pt x="0" y="59"/>
                        </a:lnTo>
                        <a:lnTo>
                          <a:pt x="67" y="0"/>
                        </a:lnTo>
                        <a:lnTo>
                          <a:pt x="171" y="87"/>
                        </a:lnTo>
                        <a:lnTo>
                          <a:pt x="88"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9" name="Google Shape;6059;p17"/>
                  <p:cNvSpPr/>
                  <p:nvPr/>
                </p:nvSpPr>
                <p:spPr>
                  <a:xfrm>
                    <a:off x="2719" y="2383"/>
                    <a:ext cx="17" cy="15"/>
                  </a:xfrm>
                  <a:custGeom>
                    <a:avLst/>
                    <a:gdLst/>
                    <a:ahLst/>
                    <a:cxnLst/>
                    <a:rect l="l" t="t" r="r" b="b"/>
                    <a:pathLst>
                      <a:path w="104" h="87" extrusionOk="0">
                        <a:moveTo>
                          <a:pt x="104" y="87"/>
                        </a:moveTo>
                        <a:lnTo>
                          <a:pt x="0" y="0"/>
                        </a:lnTo>
                        <a:lnTo>
                          <a:pt x="10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0" name="Google Shape;6060;p17"/>
                  <p:cNvSpPr/>
                  <p:nvPr/>
                </p:nvSpPr>
                <p:spPr>
                  <a:xfrm>
                    <a:off x="2719" y="2383"/>
                    <a:ext cx="17" cy="15"/>
                  </a:xfrm>
                  <a:custGeom>
                    <a:avLst/>
                    <a:gdLst/>
                    <a:ahLst/>
                    <a:cxnLst/>
                    <a:rect l="l" t="t" r="r" b="b"/>
                    <a:pathLst>
                      <a:path w="104" h="87" extrusionOk="0">
                        <a:moveTo>
                          <a:pt x="104" y="87"/>
                        </a:moveTo>
                        <a:lnTo>
                          <a:pt x="0" y="0"/>
                        </a:lnTo>
                        <a:lnTo>
                          <a:pt x="104"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1" name="Google Shape;6061;p17"/>
                  <p:cNvSpPr/>
                  <p:nvPr/>
                </p:nvSpPr>
                <p:spPr>
                  <a:xfrm>
                    <a:off x="2547" y="2213"/>
                    <a:ext cx="22" cy="40"/>
                  </a:xfrm>
                  <a:custGeom>
                    <a:avLst/>
                    <a:gdLst/>
                    <a:ahLst/>
                    <a:cxnLst/>
                    <a:rect l="l" t="t" r="r" b="b"/>
                    <a:pathLst>
                      <a:path w="132" h="244" extrusionOk="0">
                        <a:moveTo>
                          <a:pt x="0" y="158"/>
                        </a:moveTo>
                        <a:lnTo>
                          <a:pt x="103" y="244"/>
                        </a:lnTo>
                        <a:lnTo>
                          <a:pt x="132" y="0"/>
                        </a:lnTo>
                        <a:lnTo>
                          <a:pt x="0" y="1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2" name="Google Shape;6062;p17"/>
                  <p:cNvSpPr/>
                  <p:nvPr/>
                </p:nvSpPr>
                <p:spPr>
                  <a:xfrm>
                    <a:off x="2564" y="2213"/>
                    <a:ext cx="22" cy="40"/>
                  </a:xfrm>
                  <a:custGeom>
                    <a:avLst/>
                    <a:gdLst/>
                    <a:ahLst/>
                    <a:cxnLst/>
                    <a:rect l="l" t="t" r="r" b="b"/>
                    <a:pathLst>
                      <a:path w="133" h="244" extrusionOk="0">
                        <a:moveTo>
                          <a:pt x="0" y="244"/>
                        </a:moveTo>
                        <a:lnTo>
                          <a:pt x="29" y="0"/>
                        </a:lnTo>
                        <a:lnTo>
                          <a:pt x="133" y="87"/>
                        </a:lnTo>
                        <a:lnTo>
                          <a:pt x="0" y="2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3" name="Google Shape;6063;p17"/>
                  <p:cNvSpPr/>
                  <p:nvPr/>
                </p:nvSpPr>
                <p:spPr>
                  <a:xfrm>
                    <a:off x="2547" y="2213"/>
                    <a:ext cx="39" cy="40"/>
                  </a:xfrm>
                  <a:custGeom>
                    <a:avLst/>
                    <a:gdLst/>
                    <a:ahLst/>
                    <a:cxnLst/>
                    <a:rect l="l" t="t" r="r" b="b"/>
                    <a:pathLst>
                      <a:path w="236" h="244" extrusionOk="0">
                        <a:moveTo>
                          <a:pt x="0" y="158"/>
                        </a:moveTo>
                        <a:lnTo>
                          <a:pt x="103" y="244"/>
                        </a:lnTo>
                        <a:lnTo>
                          <a:pt x="236" y="87"/>
                        </a:lnTo>
                        <a:lnTo>
                          <a:pt x="132" y="0"/>
                        </a:lnTo>
                        <a:lnTo>
                          <a:pt x="0"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4" name="Google Shape;6064;p17"/>
                  <p:cNvSpPr/>
                  <p:nvPr/>
                </p:nvSpPr>
                <p:spPr>
                  <a:xfrm>
                    <a:off x="2578" y="2181"/>
                    <a:ext cx="18" cy="35"/>
                  </a:xfrm>
                  <a:custGeom>
                    <a:avLst/>
                    <a:gdLst/>
                    <a:ahLst/>
                    <a:cxnLst/>
                    <a:rect l="l" t="t" r="r" b="b"/>
                    <a:pathLst>
                      <a:path w="107" h="215" extrusionOk="0">
                        <a:moveTo>
                          <a:pt x="0" y="128"/>
                        </a:moveTo>
                        <a:lnTo>
                          <a:pt x="102" y="215"/>
                        </a:lnTo>
                        <a:lnTo>
                          <a:pt x="107"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5" name="Google Shape;6065;p17"/>
                  <p:cNvSpPr/>
                  <p:nvPr/>
                </p:nvSpPr>
                <p:spPr>
                  <a:xfrm>
                    <a:off x="2595" y="2181"/>
                    <a:ext cx="18" cy="35"/>
                  </a:xfrm>
                  <a:custGeom>
                    <a:avLst/>
                    <a:gdLst/>
                    <a:ahLst/>
                    <a:cxnLst/>
                    <a:rect l="l" t="t" r="r" b="b"/>
                    <a:pathLst>
                      <a:path w="108" h="215" extrusionOk="0">
                        <a:moveTo>
                          <a:pt x="0" y="215"/>
                        </a:moveTo>
                        <a:lnTo>
                          <a:pt x="5" y="0"/>
                        </a:lnTo>
                        <a:lnTo>
                          <a:pt x="108"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6" name="Google Shape;6066;p17"/>
                  <p:cNvSpPr/>
                  <p:nvPr/>
                </p:nvSpPr>
                <p:spPr>
                  <a:xfrm>
                    <a:off x="2578" y="2181"/>
                    <a:ext cx="35" cy="35"/>
                  </a:xfrm>
                  <a:custGeom>
                    <a:avLst/>
                    <a:gdLst/>
                    <a:ahLst/>
                    <a:cxnLst/>
                    <a:rect l="l" t="t" r="r" b="b"/>
                    <a:pathLst>
                      <a:path w="210" h="215" extrusionOk="0">
                        <a:moveTo>
                          <a:pt x="0" y="128"/>
                        </a:moveTo>
                        <a:lnTo>
                          <a:pt x="102" y="215"/>
                        </a:lnTo>
                        <a:lnTo>
                          <a:pt x="210" y="86"/>
                        </a:lnTo>
                        <a:lnTo>
                          <a:pt x="107"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7" name="Google Shape;6067;p17"/>
                  <p:cNvSpPr/>
                  <p:nvPr/>
                </p:nvSpPr>
                <p:spPr>
                  <a:xfrm>
                    <a:off x="2605" y="2148"/>
                    <a:ext cx="18" cy="36"/>
                  </a:xfrm>
                  <a:custGeom>
                    <a:avLst/>
                    <a:gdLst/>
                    <a:ahLst/>
                    <a:cxnLst/>
                    <a:rect l="l" t="t" r="r" b="b"/>
                    <a:pathLst>
                      <a:path w="108" h="215" extrusionOk="0">
                        <a:moveTo>
                          <a:pt x="0" y="128"/>
                        </a:moveTo>
                        <a:lnTo>
                          <a:pt x="103" y="215"/>
                        </a:lnTo>
                        <a:lnTo>
                          <a:pt x="108"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8" name="Google Shape;6068;p17"/>
                  <p:cNvSpPr/>
                  <p:nvPr/>
                </p:nvSpPr>
                <p:spPr>
                  <a:xfrm>
                    <a:off x="2622" y="2148"/>
                    <a:ext cx="18" cy="36"/>
                  </a:xfrm>
                  <a:custGeom>
                    <a:avLst/>
                    <a:gdLst/>
                    <a:ahLst/>
                    <a:cxnLst/>
                    <a:rect l="l" t="t" r="r" b="b"/>
                    <a:pathLst>
                      <a:path w="108" h="215" extrusionOk="0">
                        <a:moveTo>
                          <a:pt x="0" y="215"/>
                        </a:moveTo>
                        <a:lnTo>
                          <a:pt x="5" y="0"/>
                        </a:lnTo>
                        <a:lnTo>
                          <a:pt x="108"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9" name="Google Shape;6069;p17"/>
                  <p:cNvSpPr/>
                  <p:nvPr/>
                </p:nvSpPr>
                <p:spPr>
                  <a:xfrm>
                    <a:off x="2605" y="2148"/>
                    <a:ext cx="35" cy="36"/>
                  </a:xfrm>
                  <a:custGeom>
                    <a:avLst/>
                    <a:gdLst/>
                    <a:ahLst/>
                    <a:cxnLst/>
                    <a:rect l="l" t="t" r="r" b="b"/>
                    <a:pathLst>
                      <a:path w="211" h="215" extrusionOk="0">
                        <a:moveTo>
                          <a:pt x="0" y="128"/>
                        </a:moveTo>
                        <a:lnTo>
                          <a:pt x="103" y="215"/>
                        </a:lnTo>
                        <a:lnTo>
                          <a:pt x="211" y="86"/>
                        </a:lnTo>
                        <a:lnTo>
                          <a:pt x="108"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0" name="Google Shape;6070;p17"/>
                  <p:cNvSpPr/>
                  <p:nvPr/>
                </p:nvSpPr>
                <p:spPr>
                  <a:xfrm>
                    <a:off x="2632" y="2116"/>
                    <a:ext cx="18" cy="36"/>
                  </a:xfrm>
                  <a:custGeom>
                    <a:avLst/>
                    <a:gdLst/>
                    <a:ahLst/>
                    <a:cxnLst/>
                    <a:rect l="l" t="t" r="r" b="b"/>
                    <a:pathLst>
                      <a:path w="107" h="215" extrusionOk="0">
                        <a:moveTo>
                          <a:pt x="0" y="129"/>
                        </a:moveTo>
                        <a:lnTo>
                          <a:pt x="102" y="215"/>
                        </a:lnTo>
                        <a:lnTo>
                          <a:pt x="107"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1" name="Google Shape;6071;p17"/>
                  <p:cNvSpPr/>
                  <p:nvPr/>
                </p:nvSpPr>
                <p:spPr>
                  <a:xfrm>
                    <a:off x="2649" y="2116"/>
                    <a:ext cx="18" cy="36"/>
                  </a:xfrm>
                  <a:custGeom>
                    <a:avLst/>
                    <a:gdLst/>
                    <a:ahLst/>
                    <a:cxnLst/>
                    <a:rect l="l" t="t" r="r" b="b"/>
                    <a:pathLst>
                      <a:path w="109" h="215" extrusionOk="0">
                        <a:moveTo>
                          <a:pt x="0" y="215"/>
                        </a:moveTo>
                        <a:lnTo>
                          <a:pt x="5" y="0"/>
                        </a:lnTo>
                        <a:lnTo>
                          <a:pt x="109"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2" name="Google Shape;6072;p17"/>
                  <p:cNvSpPr/>
                  <p:nvPr/>
                </p:nvSpPr>
                <p:spPr>
                  <a:xfrm>
                    <a:off x="2632" y="2116"/>
                    <a:ext cx="35" cy="36"/>
                  </a:xfrm>
                  <a:custGeom>
                    <a:avLst/>
                    <a:gdLst/>
                    <a:ahLst/>
                    <a:cxnLst/>
                    <a:rect l="l" t="t" r="r" b="b"/>
                    <a:pathLst>
                      <a:path w="211" h="215" extrusionOk="0">
                        <a:moveTo>
                          <a:pt x="0" y="129"/>
                        </a:moveTo>
                        <a:lnTo>
                          <a:pt x="102" y="215"/>
                        </a:lnTo>
                        <a:lnTo>
                          <a:pt x="211" y="86"/>
                        </a:lnTo>
                        <a:lnTo>
                          <a:pt x="107"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3" name="Google Shape;6073;p17"/>
                  <p:cNvSpPr/>
                  <p:nvPr/>
                </p:nvSpPr>
                <p:spPr>
                  <a:xfrm>
                    <a:off x="2659" y="2084"/>
                    <a:ext cx="18" cy="36"/>
                  </a:xfrm>
                  <a:custGeom>
                    <a:avLst/>
                    <a:gdLst/>
                    <a:ahLst/>
                    <a:cxnLst/>
                    <a:rect l="l" t="t" r="r" b="b"/>
                    <a:pathLst>
                      <a:path w="107" h="213" extrusionOk="0">
                        <a:moveTo>
                          <a:pt x="0" y="128"/>
                        </a:moveTo>
                        <a:lnTo>
                          <a:pt x="102" y="213"/>
                        </a:lnTo>
                        <a:lnTo>
                          <a:pt x="107"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4" name="Google Shape;6074;p17"/>
                  <p:cNvSpPr/>
                  <p:nvPr/>
                </p:nvSpPr>
                <p:spPr>
                  <a:xfrm>
                    <a:off x="2676" y="2084"/>
                    <a:ext cx="18" cy="36"/>
                  </a:xfrm>
                  <a:custGeom>
                    <a:avLst/>
                    <a:gdLst/>
                    <a:ahLst/>
                    <a:cxnLst/>
                    <a:rect l="l" t="t" r="r" b="b"/>
                    <a:pathLst>
                      <a:path w="109" h="213" extrusionOk="0">
                        <a:moveTo>
                          <a:pt x="0" y="213"/>
                        </a:moveTo>
                        <a:lnTo>
                          <a:pt x="5" y="0"/>
                        </a:lnTo>
                        <a:lnTo>
                          <a:pt x="109" y="85"/>
                        </a:lnTo>
                        <a:lnTo>
                          <a:pt x="0" y="2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5" name="Google Shape;6075;p17"/>
                  <p:cNvSpPr/>
                  <p:nvPr/>
                </p:nvSpPr>
                <p:spPr>
                  <a:xfrm>
                    <a:off x="2659" y="2084"/>
                    <a:ext cx="35" cy="36"/>
                  </a:xfrm>
                  <a:custGeom>
                    <a:avLst/>
                    <a:gdLst/>
                    <a:ahLst/>
                    <a:cxnLst/>
                    <a:rect l="l" t="t" r="r" b="b"/>
                    <a:pathLst>
                      <a:path w="211" h="213" extrusionOk="0">
                        <a:moveTo>
                          <a:pt x="0" y="128"/>
                        </a:moveTo>
                        <a:lnTo>
                          <a:pt x="102" y="213"/>
                        </a:lnTo>
                        <a:lnTo>
                          <a:pt x="211" y="85"/>
                        </a:lnTo>
                        <a:lnTo>
                          <a:pt x="107"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6" name="Google Shape;6076;p17"/>
                  <p:cNvSpPr/>
                  <p:nvPr/>
                </p:nvSpPr>
                <p:spPr>
                  <a:xfrm>
                    <a:off x="2686" y="2052"/>
                    <a:ext cx="18" cy="36"/>
                  </a:xfrm>
                  <a:custGeom>
                    <a:avLst/>
                    <a:gdLst/>
                    <a:ahLst/>
                    <a:cxnLst/>
                    <a:rect l="l" t="t" r="r" b="b"/>
                    <a:pathLst>
                      <a:path w="109" h="214" extrusionOk="0">
                        <a:moveTo>
                          <a:pt x="0" y="128"/>
                        </a:moveTo>
                        <a:lnTo>
                          <a:pt x="104" y="214"/>
                        </a:lnTo>
                        <a:lnTo>
                          <a:pt x="109"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7" name="Google Shape;6077;p17"/>
                  <p:cNvSpPr/>
                  <p:nvPr/>
                </p:nvSpPr>
                <p:spPr>
                  <a:xfrm>
                    <a:off x="2703" y="2052"/>
                    <a:ext cx="18" cy="36"/>
                  </a:xfrm>
                  <a:custGeom>
                    <a:avLst/>
                    <a:gdLst/>
                    <a:ahLst/>
                    <a:cxnLst/>
                    <a:rect l="l" t="t" r="r" b="b"/>
                    <a:pathLst>
                      <a:path w="107" h="214" extrusionOk="0">
                        <a:moveTo>
                          <a:pt x="0" y="214"/>
                        </a:moveTo>
                        <a:lnTo>
                          <a:pt x="5" y="0"/>
                        </a:lnTo>
                        <a:lnTo>
                          <a:pt x="107" y="85"/>
                        </a:lnTo>
                        <a:lnTo>
                          <a:pt x="0" y="2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8" name="Google Shape;6078;p17"/>
                  <p:cNvSpPr/>
                  <p:nvPr/>
                </p:nvSpPr>
                <p:spPr>
                  <a:xfrm>
                    <a:off x="2686" y="2052"/>
                    <a:ext cx="35" cy="36"/>
                  </a:xfrm>
                  <a:custGeom>
                    <a:avLst/>
                    <a:gdLst/>
                    <a:ahLst/>
                    <a:cxnLst/>
                    <a:rect l="l" t="t" r="r" b="b"/>
                    <a:pathLst>
                      <a:path w="211" h="214" extrusionOk="0">
                        <a:moveTo>
                          <a:pt x="0" y="128"/>
                        </a:moveTo>
                        <a:lnTo>
                          <a:pt x="104" y="214"/>
                        </a:lnTo>
                        <a:lnTo>
                          <a:pt x="211" y="85"/>
                        </a:lnTo>
                        <a:lnTo>
                          <a:pt x="109"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9" name="Google Shape;6079;p17"/>
                  <p:cNvSpPr/>
                  <p:nvPr/>
                </p:nvSpPr>
                <p:spPr>
                  <a:xfrm>
                    <a:off x="2713" y="2020"/>
                    <a:ext cx="18" cy="36"/>
                  </a:xfrm>
                  <a:custGeom>
                    <a:avLst/>
                    <a:gdLst/>
                    <a:ahLst/>
                    <a:cxnLst/>
                    <a:rect l="l" t="t" r="r" b="b"/>
                    <a:pathLst>
                      <a:path w="109" h="215" extrusionOk="0">
                        <a:moveTo>
                          <a:pt x="0" y="129"/>
                        </a:moveTo>
                        <a:lnTo>
                          <a:pt x="104" y="215"/>
                        </a:lnTo>
                        <a:lnTo>
                          <a:pt x="109"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0" name="Google Shape;6080;p17"/>
                  <p:cNvSpPr/>
                  <p:nvPr/>
                </p:nvSpPr>
                <p:spPr>
                  <a:xfrm>
                    <a:off x="2730" y="2020"/>
                    <a:ext cx="18" cy="36"/>
                  </a:xfrm>
                  <a:custGeom>
                    <a:avLst/>
                    <a:gdLst/>
                    <a:ahLst/>
                    <a:cxnLst/>
                    <a:rect l="l" t="t" r="r" b="b"/>
                    <a:pathLst>
                      <a:path w="107" h="215" extrusionOk="0">
                        <a:moveTo>
                          <a:pt x="0" y="215"/>
                        </a:moveTo>
                        <a:lnTo>
                          <a:pt x="5" y="0"/>
                        </a:lnTo>
                        <a:lnTo>
                          <a:pt x="107"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1" name="Google Shape;6081;p17"/>
                  <p:cNvSpPr/>
                  <p:nvPr/>
                </p:nvSpPr>
                <p:spPr>
                  <a:xfrm>
                    <a:off x="2713" y="2020"/>
                    <a:ext cx="35" cy="36"/>
                  </a:xfrm>
                  <a:custGeom>
                    <a:avLst/>
                    <a:gdLst/>
                    <a:ahLst/>
                    <a:cxnLst/>
                    <a:rect l="l" t="t" r="r" b="b"/>
                    <a:pathLst>
                      <a:path w="211" h="215" extrusionOk="0">
                        <a:moveTo>
                          <a:pt x="0" y="129"/>
                        </a:moveTo>
                        <a:lnTo>
                          <a:pt x="104" y="215"/>
                        </a:lnTo>
                        <a:lnTo>
                          <a:pt x="211" y="86"/>
                        </a:lnTo>
                        <a:lnTo>
                          <a:pt x="109"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2" name="Google Shape;6082;p17"/>
                  <p:cNvSpPr/>
                  <p:nvPr/>
                </p:nvSpPr>
                <p:spPr>
                  <a:xfrm>
                    <a:off x="2740" y="1988"/>
                    <a:ext cx="18" cy="36"/>
                  </a:xfrm>
                  <a:custGeom>
                    <a:avLst/>
                    <a:gdLst/>
                    <a:ahLst/>
                    <a:cxnLst/>
                    <a:rect l="l" t="t" r="r" b="b"/>
                    <a:pathLst>
                      <a:path w="108" h="215" extrusionOk="0">
                        <a:moveTo>
                          <a:pt x="0" y="129"/>
                        </a:moveTo>
                        <a:lnTo>
                          <a:pt x="103" y="215"/>
                        </a:lnTo>
                        <a:lnTo>
                          <a:pt x="108"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3" name="Google Shape;6083;p17"/>
                  <p:cNvSpPr/>
                  <p:nvPr/>
                </p:nvSpPr>
                <p:spPr>
                  <a:xfrm>
                    <a:off x="2757" y="1988"/>
                    <a:ext cx="18" cy="36"/>
                  </a:xfrm>
                  <a:custGeom>
                    <a:avLst/>
                    <a:gdLst/>
                    <a:ahLst/>
                    <a:cxnLst/>
                    <a:rect l="l" t="t" r="r" b="b"/>
                    <a:pathLst>
                      <a:path w="108" h="215" extrusionOk="0">
                        <a:moveTo>
                          <a:pt x="0" y="215"/>
                        </a:moveTo>
                        <a:lnTo>
                          <a:pt x="5" y="0"/>
                        </a:lnTo>
                        <a:lnTo>
                          <a:pt x="108" y="87"/>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4" name="Google Shape;6084;p17"/>
                  <p:cNvSpPr/>
                  <p:nvPr/>
                </p:nvSpPr>
                <p:spPr>
                  <a:xfrm>
                    <a:off x="2740" y="1988"/>
                    <a:ext cx="35" cy="36"/>
                  </a:xfrm>
                  <a:custGeom>
                    <a:avLst/>
                    <a:gdLst/>
                    <a:ahLst/>
                    <a:cxnLst/>
                    <a:rect l="l" t="t" r="r" b="b"/>
                    <a:pathLst>
                      <a:path w="211" h="215" extrusionOk="0">
                        <a:moveTo>
                          <a:pt x="0" y="129"/>
                        </a:moveTo>
                        <a:lnTo>
                          <a:pt x="103" y="215"/>
                        </a:lnTo>
                        <a:lnTo>
                          <a:pt x="211" y="87"/>
                        </a:lnTo>
                        <a:lnTo>
                          <a:pt x="108"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5" name="Google Shape;6085;p17"/>
                  <p:cNvSpPr/>
                  <p:nvPr/>
                </p:nvSpPr>
                <p:spPr>
                  <a:xfrm>
                    <a:off x="2767" y="1951"/>
                    <a:ext cx="22" cy="40"/>
                  </a:xfrm>
                  <a:custGeom>
                    <a:avLst/>
                    <a:gdLst/>
                    <a:ahLst/>
                    <a:cxnLst/>
                    <a:rect l="l" t="t" r="r" b="b"/>
                    <a:pathLst>
                      <a:path w="132" h="244" extrusionOk="0">
                        <a:moveTo>
                          <a:pt x="0" y="158"/>
                        </a:moveTo>
                        <a:lnTo>
                          <a:pt x="103" y="244"/>
                        </a:lnTo>
                        <a:lnTo>
                          <a:pt x="132" y="0"/>
                        </a:lnTo>
                        <a:lnTo>
                          <a:pt x="0" y="1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6" name="Google Shape;6086;p17"/>
                  <p:cNvSpPr/>
                  <p:nvPr/>
                </p:nvSpPr>
                <p:spPr>
                  <a:xfrm>
                    <a:off x="2784" y="1951"/>
                    <a:ext cx="22" cy="40"/>
                  </a:xfrm>
                  <a:custGeom>
                    <a:avLst/>
                    <a:gdLst/>
                    <a:ahLst/>
                    <a:cxnLst/>
                    <a:rect l="l" t="t" r="r" b="b"/>
                    <a:pathLst>
                      <a:path w="133" h="244" extrusionOk="0">
                        <a:moveTo>
                          <a:pt x="0" y="244"/>
                        </a:moveTo>
                        <a:lnTo>
                          <a:pt x="29" y="0"/>
                        </a:lnTo>
                        <a:lnTo>
                          <a:pt x="133" y="87"/>
                        </a:lnTo>
                        <a:lnTo>
                          <a:pt x="0" y="2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7" name="Google Shape;6087;p17"/>
                  <p:cNvSpPr/>
                  <p:nvPr/>
                </p:nvSpPr>
                <p:spPr>
                  <a:xfrm>
                    <a:off x="2767" y="1951"/>
                    <a:ext cx="39" cy="40"/>
                  </a:xfrm>
                  <a:custGeom>
                    <a:avLst/>
                    <a:gdLst/>
                    <a:ahLst/>
                    <a:cxnLst/>
                    <a:rect l="l" t="t" r="r" b="b"/>
                    <a:pathLst>
                      <a:path w="236" h="244" extrusionOk="0">
                        <a:moveTo>
                          <a:pt x="0" y="158"/>
                        </a:moveTo>
                        <a:lnTo>
                          <a:pt x="103" y="244"/>
                        </a:lnTo>
                        <a:lnTo>
                          <a:pt x="236" y="87"/>
                        </a:lnTo>
                        <a:lnTo>
                          <a:pt x="132" y="0"/>
                        </a:lnTo>
                        <a:lnTo>
                          <a:pt x="0"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8" name="Google Shape;6088;p17"/>
                  <p:cNvSpPr/>
                  <p:nvPr/>
                </p:nvSpPr>
                <p:spPr>
                  <a:xfrm>
                    <a:off x="2789" y="1951"/>
                    <a:ext cx="17" cy="14"/>
                  </a:xfrm>
                  <a:custGeom>
                    <a:avLst/>
                    <a:gdLst/>
                    <a:ahLst/>
                    <a:cxnLst/>
                    <a:rect l="l" t="t" r="r" b="b"/>
                    <a:pathLst>
                      <a:path w="104" h="87" extrusionOk="0">
                        <a:moveTo>
                          <a:pt x="0" y="0"/>
                        </a:moveTo>
                        <a:lnTo>
                          <a:pt x="104" y="8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9" name="Google Shape;6089;p17"/>
                  <p:cNvSpPr/>
                  <p:nvPr/>
                </p:nvSpPr>
                <p:spPr>
                  <a:xfrm>
                    <a:off x="2789" y="1951"/>
                    <a:ext cx="17" cy="14"/>
                  </a:xfrm>
                  <a:custGeom>
                    <a:avLst/>
                    <a:gdLst/>
                    <a:ahLst/>
                    <a:cxnLst/>
                    <a:rect l="l" t="t" r="r" b="b"/>
                    <a:pathLst>
                      <a:path w="104" h="87" extrusionOk="0">
                        <a:moveTo>
                          <a:pt x="0" y="0"/>
                        </a:moveTo>
                        <a:lnTo>
                          <a:pt x="104" y="87"/>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0" name="Google Shape;6090;p17"/>
                  <p:cNvSpPr/>
                  <p:nvPr/>
                </p:nvSpPr>
                <p:spPr>
                  <a:xfrm>
                    <a:off x="2325" y="2542"/>
                    <a:ext cx="300" cy="67"/>
                  </a:xfrm>
                  <a:custGeom>
                    <a:avLst/>
                    <a:gdLst/>
                    <a:ahLst/>
                    <a:cxnLst/>
                    <a:rect l="l" t="t" r="r" b="b"/>
                    <a:pathLst>
                      <a:path w="1798" h="403" extrusionOk="0">
                        <a:moveTo>
                          <a:pt x="0" y="0"/>
                        </a:moveTo>
                        <a:lnTo>
                          <a:pt x="0" y="403"/>
                        </a:lnTo>
                        <a:lnTo>
                          <a:pt x="1798"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1" name="Google Shape;6091;p17"/>
                  <p:cNvSpPr/>
                  <p:nvPr/>
                </p:nvSpPr>
                <p:spPr>
                  <a:xfrm>
                    <a:off x="2325" y="2542"/>
                    <a:ext cx="300" cy="67"/>
                  </a:xfrm>
                  <a:custGeom>
                    <a:avLst/>
                    <a:gdLst/>
                    <a:ahLst/>
                    <a:cxnLst/>
                    <a:rect l="l" t="t" r="r" b="b"/>
                    <a:pathLst>
                      <a:path w="1798" h="403" extrusionOk="0">
                        <a:moveTo>
                          <a:pt x="0" y="403"/>
                        </a:moveTo>
                        <a:lnTo>
                          <a:pt x="1798" y="0"/>
                        </a:lnTo>
                        <a:lnTo>
                          <a:pt x="1798"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2" name="Google Shape;6092;p17"/>
                  <p:cNvSpPr/>
                  <p:nvPr/>
                </p:nvSpPr>
                <p:spPr>
                  <a:xfrm>
                    <a:off x="2325" y="2542"/>
                    <a:ext cx="300"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093" name="Google Shape;6093;p17"/>
                  <p:cNvSpPr/>
                  <p:nvPr/>
                </p:nvSpPr>
                <p:spPr>
                  <a:xfrm>
                    <a:off x="2354" y="2542"/>
                    <a:ext cx="184" cy="67"/>
                  </a:xfrm>
                  <a:custGeom>
                    <a:avLst/>
                    <a:gdLst/>
                    <a:ahLst/>
                    <a:cxnLst/>
                    <a:rect l="l" t="t" r="r" b="b"/>
                    <a:pathLst>
                      <a:path w="1103" h="403" extrusionOk="0">
                        <a:moveTo>
                          <a:pt x="0" y="0"/>
                        </a:moveTo>
                        <a:lnTo>
                          <a:pt x="0" y="403"/>
                        </a:lnTo>
                        <a:lnTo>
                          <a:pt x="110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4" name="Google Shape;6094;p17"/>
                  <p:cNvSpPr/>
                  <p:nvPr/>
                </p:nvSpPr>
                <p:spPr>
                  <a:xfrm>
                    <a:off x="2354" y="2542"/>
                    <a:ext cx="184" cy="67"/>
                  </a:xfrm>
                  <a:custGeom>
                    <a:avLst/>
                    <a:gdLst/>
                    <a:ahLst/>
                    <a:cxnLst/>
                    <a:rect l="l" t="t" r="r" b="b"/>
                    <a:pathLst>
                      <a:path w="1103" h="403" extrusionOk="0">
                        <a:moveTo>
                          <a:pt x="0" y="403"/>
                        </a:moveTo>
                        <a:lnTo>
                          <a:pt x="1103" y="0"/>
                        </a:lnTo>
                        <a:lnTo>
                          <a:pt x="1103"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5" name="Google Shape;6095;p17"/>
                  <p:cNvSpPr/>
                  <p:nvPr/>
                </p:nvSpPr>
                <p:spPr>
                  <a:xfrm>
                    <a:off x="2354" y="2542"/>
                    <a:ext cx="184"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096" name="Google Shape;6096;p17"/>
                  <p:cNvSpPr/>
                  <p:nvPr/>
                </p:nvSpPr>
                <p:spPr>
                  <a:xfrm>
                    <a:off x="2538" y="2542"/>
                    <a:ext cx="87" cy="67"/>
                  </a:xfrm>
                  <a:custGeom>
                    <a:avLst/>
                    <a:gdLst/>
                    <a:ahLst/>
                    <a:cxnLst/>
                    <a:rect l="l" t="t" r="r" b="b"/>
                    <a:pathLst>
                      <a:path w="521" h="403" extrusionOk="0">
                        <a:moveTo>
                          <a:pt x="0" y="0"/>
                        </a:moveTo>
                        <a:lnTo>
                          <a:pt x="0" y="403"/>
                        </a:lnTo>
                        <a:lnTo>
                          <a:pt x="521"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7" name="Google Shape;6097;p17"/>
                  <p:cNvSpPr/>
                  <p:nvPr/>
                </p:nvSpPr>
                <p:spPr>
                  <a:xfrm>
                    <a:off x="2538" y="2542"/>
                    <a:ext cx="87" cy="67"/>
                  </a:xfrm>
                  <a:custGeom>
                    <a:avLst/>
                    <a:gdLst/>
                    <a:ahLst/>
                    <a:cxnLst/>
                    <a:rect l="l" t="t" r="r" b="b"/>
                    <a:pathLst>
                      <a:path w="521" h="403" extrusionOk="0">
                        <a:moveTo>
                          <a:pt x="0" y="403"/>
                        </a:moveTo>
                        <a:lnTo>
                          <a:pt x="521" y="0"/>
                        </a:lnTo>
                        <a:lnTo>
                          <a:pt x="521"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8" name="Google Shape;6098;p17"/>
                  <p:cNvSpPr/>
                  <p:nvPr/>
                </p:nvSpPr>
                <p:spPr>
                  <a:xfrm>
                    <a:off x="2538" y="2542"/>
                    <a:ext cx="87"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099" name="Google Shape;6099;p17"/>
                  <p:cNvSpPr/>
                  <p:nvPr/>
                </p:nvSpPr>
                <p:spPr>
                  <a:xfrm>
                    <a:off x="2625" y="2542"/>
                    <a:ext cx="63" cy="67"/>
                  </a:xfrm>
                  <a:custGeom>
                    <a:avLst/>
                    <a:gdLst/>
                    <a:ahLst/>
                    <a:cxnLst/>
                    <a:rect l="l" t="t" r="r" b="b"/>
                    <a:pathLst>
                      <a:path w="378" h="403" extrusionOk="0">
                        <a:moveTo>
                          <a:pt x="0" y="403"/>
                        </a:moveTo>
                        <a:lnTo>
                          <a:pt x="0" y="0"/>
                        </a:lnTo>
                        <a:lnTo>
                          <a:pt x="378" y="376"/>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0" name="Google Shape;6100;p17"/>
                  <p:cNvSpPr/>
                  <p:nvPr/>
                </p:nvSpPr>
                <p:spPr>
                  <a:xfrm>
                    <a:off x="2625" y="2538"/>
                    <a:ext cx="63" cy="67"/>
                  </a:xfrm>
                  <a:custGeom>
                    <a:avLst/>
                    <a:gdLst/>
                    <a:ahLst/>
                    <a:cxnLst/>
                    <a:rect l="l" t="t" r="r" b="b"/>
                    <a:pathLst>
                      <a:path w="378" h="399" extrusionOk="0">
                        <a:moveTo>
                          <a:pt x="0" y="23"/>
                        </a:moveTo>
                        <a:lnTo>
                          <a:pt x="378" y="399"/>
                        </a:lnTo>
                        <a:lnTo>
                          <a:pt x="320" y="0"/>
                        </a:lnTo>
                        <a:lnTo>
                          <a:pt x="0"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1" name="Google Shape;6101;p17"/>
                  <p:cNvSpPr/>
                  <p:nvPr/>
                </p:nvSpPr>
                <p:spPr>
                  <a:xfrm>
                    <a:off x="2625" y="2538"/>
                    <a:ext cx="63" cy="71"/>
                  </a:xfrm>
                  <a:custGeom>
                    <a:avLst/>
                    <a:gdLst/>
                    <a:ahLst/>
                    <a:cxnLst/>
                    <a:rect l="l" t="t" r="r" b="b"/>
                    <a:pathLst>
                      <a:path w="378" h="426" extrusionOk="0">
                        <a:moveTo>
                          <a:pt x="0" y="426"/>
                        </a:moveTo>
                        <a:lnTo>
                          <a:pt x="0" y="23"/>
                        </a:lnTo>
                        <a:lnTo>
                          <a:pt x="320" y="0"/>
                        </a:lnTo>
                        <a:lnTo>
                          <a:pt x="378" y="399"/>
                        </a:lnTo>
                        <a:lnTo>
                          <a:pt x="0" y="42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2" name="Google Shape;6102;p17"/>
                  <p:cNvSpPr/>
                  <p:nvPr/>
                </p:nvSpPr>
                <p:spPr>
                  <a:xfrm>
                    <a:off x="2678" y="2538"/>
                    <a:ext cx="122" cy="67"/>
                  </a:xfrm>
                  <a:custGeom>
                    <a:avLst/>
                    <a:gdLst/>
                    <a:ahLst/>
                    <a:cxnLst/>
                    <a:rect l="l" t="t" r="r" b="b"/>
                    <a:pathLst>
                      <a:path w="728" h="399" extrusionOk="0">
                        <a:moveTo>
                          <a:pt x="58" y="399"/>
                        </a:moveTo>
                        <a:lnTo>
                          <a:pt x="0" y="0"/>
                        </a:lnTo>
                        <a:lnTo>
                          <a:pt x="728" y="275"/>
                        </a:lnTo>
                        <a:lnTo>
                          <a:pt x="58" y="3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3" name="Google Shape;6103;p17"/>
                  <p:cNvSpPr/>
                  <p:nvPr/>
                </p:nvSpPr>
                <p:spPr>
                  <a:xfrm>
                    <a:off x="2678" y="2519"/>
                    <a:ext cx="122" cy="65"/>
                  </a:xfrm>
                  <a:custGeom>
                    <a:avLst/>
                    <a:gdLst/>
                    <a:ahLst/>
                    <a:cxnLst/>
                    <a:rect l="l" t="t" r="r" b="b"/>
                    <a:pathLst>
                      <a:path w="728" h="392" extrusionOk="0">
                        <a:moveTo>
                          <a:pt x="0" y="117"/>
                        </a:moveTo>
                        <a:lnTo>
                          <a:pt x="728" y="392"/>
                        </a:lnTo>
                        <a:lnTo>
                          <a:pt x="641" y="0"/>
                        </a:lnTo>
                        <a:lnTo>
                          <a:pt x="0" y="1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4" name="Google Shape;6104;p17"/>
                  <p:cNvSpPr/>
                  <p:nvPr/>
                </p:nvSpPr>
                <p:spPr>
                  <a:xfrm>
                    <a:off x="2678" y="2519"/>
                    <a:ext cx="122" cy="86"/>
                  </a:xfrm>
                  <a:custGeom>
                    <a:avLst/>
                    <a:gdLst/>
                    <a:ahLst/>
                    <a:cxnLst/>
                    <a:rect l="l" t="t" r="r" b="b"/>
                    <a:pathLst>
                      <a:path w="728" h="516" extrusionOk="0">
                        <a:moveTo>
                          <a:pt x="58" y="516"/>
                        </a:moveTo>
                        <a:lnTo>
                          <a:pt x="0" y="117"/>
                        </a:lnTo>
                        <a:lnTo>
                          <a:pt x="641" y="0"/>
                        </a:lnTo>
                        <a:lnTo>
                          <a:pt x="728" y="392"/>
                        </a:lnTo>
                        <a:lnTo>
                          <a:pt x="58" y="5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5" name="Google Shape;6105;p17"/>
                  <p:cNvSpPr/>
                  <p:nvPr/>
                </p:nvSpPr>
                <p:spPr>
                  <a:xfrm>
                    <a:off x="2785" y="2519"/>
                    <a:ext cx="67" cy="65"/>
                  </a:xfrm>
                  <a:custGeom>
                    <a:avLst/>
                    <a:gdLst/>
                    <a:ahLst/>
                    <a:cxnLst/>
                    <a:rect l="l" t="t" r="r" b="b"/>
                    <a:pathLst>
                      <a:path w="399" h="392" extrusionOk="0">
                        <a:moveTo>
                          <a:pt x="87" y="392"/>
                        </a:moveTo>
                        <a:lnTo>
                          <a:pt x="0" y="0"/>
                        </a:lnTo>
                        <a:lnTo>
                          <a:pt x="399" y="274"/>
                        </a:lnTo>
                        <a:lnTo>
                          <a:pt x="87" y="3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6" name="Google Shape;6106;p17"/>
                  <p:cNvSpPr/>
                  <p:nvPr/>
                </p:nvSpPr>
                <p:spPr>
                  <a:xfrm>
                    <a:off x="2785" y="2506"/>
                    <a:ext cx="67" cy="58"/>
                  </a:xfrm>
                  <a:custGeom>
                    <a:avLst/>
                    <a:gdLst/>
                    <a:ahLst/>
                    <a:cxnLst/>
                    <a:rect l="l" t="t" r="r" b="b"/>
                    <a:pathLst>
                      <a:path w="399" h="352" extrusionOk="0">
                        <a:moveTo>
                          <a:pt x="0" y="78"/>
                        </a:moveTo>
                        <a:lnTo>
                          <a:pt x="399" y="352"/>
                        </a:lnTo>
                        <a:lnTo>
                          <a:pt x="202" y="0"/>
                        </a:lnTo>
                        <a:lnTo>
                          <a:pt x="0"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7" name="Google Shape;6107;p17"/>
                  <p:cNvSpPr/>
                  <p:nvPr/>
                </p:nvSpPr>
                <p:spPr>
                  <a:xfrm>
                    <a:off x="2785" y="2506"/>
                    <a:ext cx="67" cy="78"/>
                  </a:xfrm>
                  <a:custGeom>
                    <a:avLst/>
                    <a:gdLst/>
                    <a:ahLst/>
                    <a:cxnLst/>
                    <a:rect l="l" t="t" r="r" b="b"/>
                    <a:pathLst>
                      <a:path w="399" h="470" extrusionOk="0">
                        <a:moveTo>
                          <a:pt x="87" y="470"/>
                        </a:moveTo>
                        <a:lnTo>
                          <a:pt x="0" y="78"/>
                        </a:lnTo>
                        <a:lnTo>
                          <a:pt x="202" y="0"/>
                        </a:lnTo>
                        <a:lnTo>
                          <a:pt x="399" y="352"/>
                        </a:lnTo>
                        <a:lnTo>
                          <a:pt x="87" y="4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8" name="Google Shape;6108;p17"/>
                  <p:cNvSpPr/>
                  <p:nvPr/>
                </p:nvSpPr>
                <p:spPr>
                  <a:xfrm>
                    <a:off x="2819" y="2506"/>
                    <a:ext cx="77" cy="58"/>
                  </a:xfrm>
                  <a:custGeom>
                    <a:avLst/>
                    <a:gdLst/>
                    <a:ahLst/>
                    <a:cxnLst/>
                    <a:rect l="l" t="t" r="r" b="b"/>
                    <a:pathLst>
                      <a:path w="461" h="352" extrusionOk="0">
                        <a:moveTo>
                          <a:pt x="197" y="352"/>
                        </a:moveTo>
                        <a:lnTo>
                          <a:pt x="0" y="0"/>
                        </a:lnTo>
                        <a:lnTo>
                          <a:pt x="461" y="149"/>
                        </a:lnTo>
                        <a:lnTo>
                          <a:pt x="197" y="3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9" name="Google Shape;6109;p17"/>
                  <p:cNvSpPr/>
                  <p:nvPr/>
                </p:nvSpPr>
                <p:spPr>
                  <a:xfrm>
                    <a:off x="2819" y="2484"/>
                    <a:ext cx="77" cy="47"/>
                  </a:xfrm>
                  <a:custGeom>
                    <a:avLst/>
                    <a:gdLst/>
                    <a:ahLst/>
                    <a:cxnLst/>
                    <a:rect l="l" t="t" r="r" b="b"/>
                    <a:pathLst>
                      <a:path w="461" h="281" extrusionOk="0">
                        <a:moveTo>
                          <a:pt x="0" y="132"/>
                        </a:moveTo>
                        <a:lnTo>
                          <a:pt x="461" y="281"/>
                        </a:lnTo>
                        <a:lnTo>
                          <a:pt x="173" y="0"/>
                        </a:lnTo>
                        <a:lnTo>
                          <a:pt x="0" y="1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0" name="Google Shape;6110;p17"/>
                  <p:cNvSpPr/>
                  <p:nvPr/>
                </p:nvSpPr>
                <p:spPr>
                  <a:xfrm>
                    <a:off x="2819" y="2484"/>
                    <a:ext cx="77" cy="80"/>
                  </a:xfrm>
                  <a:custGeom>
                    <a:avLst/>
                    <a:gdLst/>
                    <a:ahLst/>
                    <a:cxnLst/>
                    <a:rect l="l" t="t" r="r" b="b"/>
                    <a:pathLst>
                      <a:path w="461" h="484" extrusionOk="0">
                        <a:moveTo>
                          <a:pt x="197" y="484"/>
                        </a:moveTo>
                        <a:lnTo>
                          <a:pt x="0" y="132"/>
                        </a:lnTo>
                        <a:lnTo>
                          <a:pt x="173" y="0"/>
                        </a:lnTo>
                        <a:lnTo>
                          <a:pt x="461" y="281"/>
                        </a:lnTo>
                        <a:lnTo>
                          <a:pt x="197" y="48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1" name="Google Shape;6111;p17"/>
                  <p:cNvSpPr/>
                  <p:nvPr/>
                </p:nvSpPr>
                <p:spPr>
                  <a:xfrm>
                    <a:off x="2848" y="2484"/>
                    <a:ext cx="80" cy="47"/>
                  </a:xfrm>
                  <a:custGeom>
                    <a:avLst/>
                    <a:gdLst/>
                    <a:ahLst/>
                    <a:cxnLst/>
                    <a:rect l="l" t="t" r="r" b="b"/>
                    <a:pathLst>
                      <a:path w="483" h="281" extrusionOk="0">
                        <a:moveTo>
                          <a:pt x="288" y="281"/>
                        </a:moveTo>
                        <a:lnTo>
                          <a:pt x="0" y="0"/>
                        </a:lnTo>
                        <a:lnTo>
                          <a:pt x="483" y="12"/>
                        </a:lnTo>
                        <a:lnTo>
                          <a:pt x="288" y="2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2" name="Google Shape;6112;p17"/>
                  <p:cNvSpPr/>
                  <p:nvPr/>
                </p:nvSpPr>
                <p:spPr>
                  <a:xfrm>
                    <a:off x="2848" y="2455"/>
                    <a:ext cx="80" cy="31"/>
                  </a:xfrm>
                  <a:custGeom>
                    <a:avLst/>
                    <a:gdLst/>
                    <a:ahLst/>
                    <a:cxnLst/>
                    <a:rect l="l" t="t" r="r" b="b"/>
                    <a:pathLst>
                      <a:path w="483" h="187" extrusionOk="0">
                        <a:moveTo>
                          <a:pt x="0" y="175"/>
                        </a:moveTo>
                        <a:lnTo>
                          <a:pt x="483" y="187"/>
                        </a:lnTo>
                        <a:lnTo>
                          <a:pt x="126" y="0"/>
                        </a:lnTo>
                        <a:lnTo>
                          <a:pt x="0" y="1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3" name="Google Shape;6113;p17"/>
                  <p:cNvSpPr/>
                  <p:nvPr/>
                </p:nvSpPr>
                <p:spPr>
                  <a:xfrm>
                    <a:off x="2848" y="2455"/>
                    <a:ext cx="80" cy="76"/>
                  </a:xfrm>
                  <a:custGeom>
                    <a:avLst/>
                    <a:gdLst/>
                    <a:ahLst/>
                    <a:cxnLst/>
                    <a:rect l="l" t="t" r="r" b="b"/>
                    <a:pathLst>
                      <a:path w="483" h="456" extrusionOk="0">
                        <a:moveTo>
                          <a:pt x="288" y="456"/>
                        </a:moveTo>
                        <a:lnTo>
                          <a:pt x="0" y="175"/>
                        </a:lnTo>
                        <a:lnTo>
                          <a:pt x="126" y="0"/>
                        </a:lnTo>
                        <a:lnTo>
                          <a:pt x="483" y="187"/>
                        </a:lnTo>
                        <a:lnTo>
                          <a:pt x="288" y="45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4" name="Google Shape;6114;p17"/>
                  <p:cNvSpPr/>
                  <p:nvPr/>
                </p:nvSpPr>
                <p:spPr>
                  <a:xfrm>
                    <a:off x="2869" y="2430"/>
                    <a:ext cx="80" cy="56"/>
                  </a:xfrm>
                  <a:custGeom>
                    <a:avLst/>
                    <a:gdLst/>
                    <a:ahLst/>
                    <a:cxnLst/>
                    <a:rect l="l" t="t" r="r" b="b"/>
                    <a:pathLst>
                      <a:path w="481" h="337" extrusionOk="0">
                        <a:moveTo>
                          <a:pt x="357" y="337"/>
                        </a:moveTo>
                        <a:lnTo>
                          <a:pt x="0" y="150"/>
                        </a:lnTo>
                        <a:lnTo>
                          <a:pt x="481" y="0"/>
                        </a:lnTo>
                        <a:lnTo>
                          <a:pt x="357" y="3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5" name="Google Shape;6115;p17"/>
                  <p:cNvSpPr/>
                  <p:nvPr/>
                </p:nvSpPr>
                <p:spPr>
                  <a:xfrm>
                    <a:off x="2869" y="2415"/>
                    <a:ext cx="80" cy="40"/>
                  </a:xfrm>
                  <a:custGeom>
                    <a:avLst/>
                    <a:gdLst/>
                    <a:ahLst/>
                    <a:cxnLst/>
                    <a:rect l="l" t="t" r="r" b="b"/>
                    <a:pathLst>
                      <a:path w="481" h="239" extrusionOk="0">
                        <a:moveTo>
                          <a:pt x="0" y="239"/>
                        </a:moveTo>
                        <a:lnTo>
                          <a:pt x="481" y="89"/>
                        </a:lnTo>
                        <a:lnTo>
                          <a:pt x="89" y="0"/>
                        </a:lnTo>
                        <a:lnTo>
                          <a:pt x="0" y="2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6" name="Google Shape;6116;p17"/>
                  <p:cNvSpPr/>
                  <p:nvPr/>
                </p:nvSpPr>
                <p:spPr>
                  <a:xfrm>
                    <a:off x="2869" y="2415"/>
                    <a:ext cx="80" cy="71"/>
                  </a:xfrm>
                  <a:custGeom>
                    <a:avLst/>
                    <a:gdLst/>
                    <a:ahLst/>
                    <a:cxnLst/>
                    <a:rect l="l" t="t" r="r" b="b"/>
                    <a:pathLst>
                      <a:path w="481" h="426" extrusionOk="0">
                        <a:moveTo>
                          <a:pt x="357" y="426"/>
                        </a:moveTo>
                        <a:lnTo>
                          <a:pt x="0" y="239"/>
                        </a:lnTo>
                        <a:lnTo>
                          <a:pt x="89" y="0"/>
                        </a:lnTo>
                        <a:lnTo>
                          <a:pt x="481" y="89"/>
                        </a:lnTo>
                        <a:lnTo>
                          <a:pt x="357" y="42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7" name="Google Shape;6117;p17"/>
                  <p:cNvSpPr/>
                  <p:nvPr/>
                </p:nvSpPr>
                <p:spPr>
                  <a:xfrm>
                    <a:off x="2883" y="2371"/>
                    <a:ext cx="72" cy="59"/>
                  </a:xfrm>
                  <a:custGeom>
                    <a:avLst/>
                    <a:gdLst/>
                    <a:ahLst/>
                    <a:cxnLst/>
                    <a:rect l="l" t="t" r="r" b="b"/>
                    <a:pathLst>
                      <a:path w="426" h="355" extrusionOk="0">
                        <a:moveTo>
                          <a:pt x="392" y="355"/>
                        </a:moveTo>
                        <a:lnTo>
                          <a:pt x="0" y="266"/>
                        </a:lnTo>
                        <a:lnTo>
                          <a:pt x="426" y="0"/>
                        </a:lnTo>
                        <a:lnTo>
                          <a:pt x="392" y="3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8" name="Google Shape;6118;p17"/>
                  <p:cNvSpPr/>
                  <p:nvPr/>
                </p:nvSpPr>
                <p:spPr>
                  <a:xfrm>
                    <a:off x="2883" y="2371"/>
                    <a:ext cx="72" cy="44"/>
                  </a:xfrm>
                  <a:custGeom>
                    <a:avLst/>
                    <a:gdLst/>
                    <a:ahLst/>
                    <a:cxnLst/>
                    <a:rect l="l" t="t" r="r" b="b"/>
                    <a:pathLst>
                      <a:path w="426" h="266" extrusionOk="0">
                        <a:moveTo>
                          <a:pt x="0" y="266"/>
                        </a:moveTo>
                        <a:lnTo>
                          <a:pt x="426" y="0"/>
                        </a:lnTo>
                        <a:lnTo>
                          <a:pt x="25" y="12"/>
                        </a:lnTo>
                        <a:lnTo>
                          <a:pt x="0" y="2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9" name="Google Shape;6119;p17"/>
                  <p:cNvSpPr/>
                  <p:nvPr/>
                </p:nvSpPr>
                <p:spPr>
                  <a:xfrm>
                    <a:off x="2883" y="2371"/>
                    <a:ext cx="72" cy="59"/>
                  </a:xfrm>
                  <a:custGeom>
                    <a:avLst/>
                    <a:gdLst/>
                    <a:ahLst/>
                    <a:cxnLst/>
                    <a:rect l="l" t="t" r="r" b="b"/>
                    <a:pathLst>
                      <a:path w="426" h="355" extrusionOk="0">
                        <a:moveTo>
                          <a:pt x="392" y="355"/>
                        </a:moveTo>
                        <a:lnTo>
                          <a:pt x="0" y="266"/>
                        </a:lnTo>
                        <a:lnTo>
                          <a:pt x="25" y="12"/>
                        </a:lnTo>
                        <a:lnTo>
                          <a:pt x="426" y="0"/>
                        </a:lnTo>
                        <a:lnTo>
                          <a:pt x="392" y="35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0" name="Google Shape;6120;p17"/>
                  <p:cNvSpPr/>
                  <p:nvPr/>
                </p:nvSpPr>
                <p:spPr>
                  <a:xfrm>
                    <a:off x="2888" y="2312"/>
                    <a:ext cx="67" cy="61"/>
                  </a:xfrm>
                  <a:custGeom>
                    <a:avLst/>
                    <a:gdLst/>
                    <a:ahLst/>
                    <a:cxnLst/>
                    <a:rect l="l" t="t" r="r" b="b"/>
                    <a:pathLst>
                      <a:path w="401" h="365" extrusionOk="0">
                        <a:moveTo>
                          <a:pt x="401" y="353"/>
                        </a:moveTo>
                        <a:lnTo>
                          <a:pt x="0" y="365"/>
                        </a:lnTo>
                        <a:lnTo>
                          <a:pt x="345" y="0"/>
                        </a:lnTo>
                        <a:lnTo>
                          <a:pt x="401" y="3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1" name="Google Shape;6121;p17"/>
                  <p:cNvSpPr/>
                  <p:nvPr/>
                </p:nvSpPr>
                <p:spPr>
                  <a:xfrm>
                    <a:off x="2881" y="2312"/>
                    <a:ext cx="64" cy="61"/>
                  </a:xfrm>
                  <a:custGeom>
                    <a:avLst/>
                    <a:gdLst/>
                    <a:ahLst/>
                    <a:cxnLst/>
                    <a:rect l="l" t="t" r="r" b="b"/>
                    <a:pathLst>
                      <a:path w="386" h="365" extrusionOk="0">
                        <a:moveTo>
                          <a:pt x="41" y="365"/>
                        </a:moveTo>
                        <a:lnTo>
                          <a:pt x="386" y="0"/>
                        </a:lnTo>
                        <a:lnTo>
                          <a:pt x="0" y="114"/>
                        </a:lnTo>
                        <a:lnTo>
                          <a:pt x="41"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2" name="Google Shape;6122;p17"/>
                  <p:cNvSpPr/>
                  <p:nvPr/>
                </p:nvSpPr>
                <p:spPr>
                  <a:xfrm>
                    <a:off x="2881" y="2312"/>
                    <a:ext cx="74" cy="61"/>
                  </a:xfrm>
                  <a:custGeom>
                    <a:avLst/>
                    <a:gdLst/>
                    <a:ahLst/>
                    <a:cxnLst/>
                    <a:rect l="l" t="t" r="r" b="b"/>
                    <a:pathLst>
                      <a:path w="442" h="365" extrusionOk="0">
                        <a:moveTo>
                          <a:pt x="442" y="353"/>
                        </a:moveTo>
                        <a:lnTo>
                          <a:pt x="41" y="365"/>
                        </a:lnTo>
                        <a:lnTo>
                          <a:pt x="0" y="114"/>
                        </a:lnTo>
                        <a:lnTo>
                          <a:pt x="386" y="0"/>
                        </a:lnTo>
                        <a:lnTo>
                          <a:pt x="442" y="3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3" name="Google Shape;6123;p17"/>
                  <p:cNvSpPr/>
                  <p:nvPr/>
                </p:nvSpPr>
                <p:spPr>
                  <a:xfrm>
                    <a:off x="2881" y="2275"/>
                    <a:ext cx="64" cy="56"/>
                  </a:xfrm>
                  <a:custGeom>
                    <a:avLst/>
                    <a:gdLst/>
                    <a:ahLst/>
                    <a:cxnLst/>
                    <a:rect l="l" t="t" r="r" b="b"/>
                    <a:pathLst>
                      <a:path w="386" h="334" extrusionOk="0">
                        <a:moveTo>
                          <a:pt x="386" y="220"/>
                        </a:moveTo>
                        <a:lnTo>
                          <a:pt x="0" y="334"/>
                        </a:lnTo>
                        <a:lnTo>
                          <a:pt x="292" y="0"/>
                        </a:lnTo>
                        <a:lnTo>
                          <a:pt x="386" y="2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4" name="Google Shape;6124;p17"/>
                  <p:cNvSpPr/>
                  <p:nvPr/>
                </p:nvSpPr>
                <p:spPr>
                  <a:xfrm>
                    <a:off x="2871" y="2275"/>
                    <a:ext cx="58" cy="56"/>
                  </a:xfrm>
                  <a:custGeom>
                    <a:avLst/>
                    <a:gdLst/>
                    <a:ahLst/>
                    <a:cxnLst/>
                    <a:rect l="l" t="t" r="r" b="b"/>
                    <a:pathLst>
                      <a:path w="350" h="334" extrusionOk="0">
                        <a:moveTo>
                          <a:pt x="58" y="334"/>
                        </a:moveTo>
                        <a:lnTo>
                          <a:pt x="350" y="0"/>
                        </a:lnTo>
                        <a:lnTo>
                          <a:pt x="0" y="200"/>
                        </a:lnTo>
                        <a:lnTo>
                          <a:pt x="58" y="3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5" name="Google Shape;6125;p17"/>
                  <p:cNvSpPr/>
                  <p:nvPr/>
                </p:nvSpPr>
                <p:spPr>
                  <a:xfrm>
                    <a:off x="2871" y="2275"/>
                    <a:ext cx="74" cy="56"/>
                  </a:xfrm>
                  <a:custGeom>
                    <a:avLst/>
                    <a:gdLst/>
                    <a:ahLst/>
                    <a:cxnLst/>
                    <a:rect l="l" t="t" r="r" b="b"/>
                    <a:pathLst>
                      <a:path w="444" h="334" extrusionOk="0">
                        <a:moveTo>
                          <a:pt x="444" y="220"/>
                        </a:moveTo>
                        <a:lnTo>
                          <a:pt x="58" y="334"/>
                        </a:lnTo>
                        <a:lnTo>
                          <a:pt x="0" y="200"/>
                        </a:lnTo>
                        <a:lnTo>
                          <a:pt x="350" y="0"/>
                        </a:lnTo>
                        <a:lnTo>
                          <a:pt x="444" y="22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6" name="Google Shape;6126;p17"/>
                  <p:cNvSpPr/>
                  <p:nvPr/>
                </p:nvSpPr>
                <p:spPr>
                  <a:xfrm>
                    <a:off x="2871" y="2243"/>
                    <a:ext cx="58" cy="65"/>
                  </a:xfrm>
                  <a:custGeom>
                    <a:avLst/>
                    <a:gdLst/>
                    <a:ahLst/>
                    <a:cxnLst/>
                    <a:rect l="l" t="t" r="r" b="b"/>
                    <a:pathLst>
                      <a:path w="350" h="393" extrusionOk="0">
                        <a:moveTo>
                          <a:pt x="350" y="193"/>
                        </a:moveTo>
                        <a:lnTo>
                          <a:pt x="0" y="393"/>
                        </a:lnTo>
                        <a:lnTo>
                          <a:pt x="207" y="0"/>
                        </a:lnTo>
                        <a:lnTo>
                          <a:pt x="350"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7" name="Google Shape;6127;p17"/>
                  <p:cNvSpPr/>
                  <p:nvPr/>
                </p:nvSpPr>
                <p:spPr>
                  <a:xfrm>
                    <a:off x="2857" y="2243"/>
                    <a:ext cx="49" cy="65"/>
                  </a:xfrm>
                  <a:custGeom>
                    <a:avLst/>
                    <a:gdLst/>
                    <a:ahLst/>
                    <a:cxnLst/>
                    <a:rect l="l" t="t" r="r" b="b"/>
                    <a:pathLst>
                      <a:path w="294" h="393" extrusionOk="0">
                        <a:moveTo>
                          <a:pt x="87" y="393"/>
                        </a:moveTo>
                        <a:lnTo>
                          <a:pt x="294" y="0"/>
                        </a:lnTo>
                        <a:lnTo>
                          <a:pt x="0" y="275"/>
                        </a:lnTo>
                        <a:lnTo>
                          <a:pt x="87" y="3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8" name="Google Shape;6128;p17"/>
                  <p:cNvSpPr/>
                  <p:nvPr/>
                </p:nvSpPr>
                <p:spPr>
                  <a:xfrm>
                    <a:off x="2857" y="2243"/>
                    <a:ext cx="72" cy="65"/>
                  </a:xfrm>
                  <a:custGeom>
                    <a:avLst/>
                    <a:gdLst/>
                    <a:ahLst/>
                    <a:cxnLst/>
                    <a:rect l="l" t="t" r="r" b="b"/>
                    <a:pathLst>
                      <a:path w="437" h="393" extrusionOk="0">
                        <a:moveTo>
                          <a:pt x="437" y="193"/>
                        </a:moveTo>
                        <a:lnTo>
                          <a:pt x="87" y="393"/>
                        </a:lnTo>
                        <a:lnTo>
                          <a:pt x="0" y="275"/>
                        </a:lnTo>
                        <a:lnTo>
                          <a:pt x="294" y="0"/>
                        </a:lnTo>
                        <a:lnTo>
                          <a:pt x="437" y="19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9" name="Google Shape;6129;p17"/>
                  <p:cNvSpPr/>
                  <p:nvPr/>
                </p:nvSpPr>
                <p:spPr>
                  <a:xfrm>
                    <a:off x="2855" y="2212"/>
                    <a:ext cx="53" cy="74"/>
                  </a:xfrm>
                  <a:custGeom>
                    <a:avLst/>
                    <a:gdLst/>
                    <a:ahLst/>
                    <a:cxnLst/>
                    <a:rect l="l" t="t" r="r" b="b"/>
                    <a:pathLst>
                      <a:path w="319" h="445" extrusionOk="0">
                        <a:moveTo>
                          <a:pt x="319" y="201"/>
                        </a:moveTo>
                        <a:lnTo>
                          <a:pt x="0" y="445"/>
                        </a:lnTo>
                        <a:lnTo>
                          <a:pt x="91" y="0"/>
                        </a:lnTo>
                        <a:lnTo>
                          <a:pt x="319" y="2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0" name="Google Shape;6130;p17"/>
                  <p:cNvSpPr/>
                  <p:nvPr/>
                </p:nvSpPr>
                <p:spPr>
                  <a:xfrm>
                    <a:off x="2836" y="2212"/>
                    <a:ext cx="34" cy="74"/>
                  </a:xfrm>
                  <a:custGeom>
                    <a:avLst/>
                    <a:gdLst/>
                    <a:ahLst/>
                    <a:cxnLst/>
                    <a:rect l="l" t="t" r="r" b="b"/>
                    <a:pathLst>
                      <a:path w="201" h="445" extrusionOk="0">
                        <a:moveTo>
                          <a:pt x="110" y="445"/>
                        </a:moveTo>
                        <a:lnTo>
                          <a:pt x="201" y="0"/>
                        </a:lnTo>
                        <a:lnTo>
                          <a:pt x="0" y="350"/>
                        </a:lnTo>
                        <a:lnTo>
                          <a:pt x="110" y="4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1" name="Google Shape;6131;p17"/>
                  <p:cNvSpPr/>
                  <p:nvPr/>
                </p:nvSpPr>
                <p:spPr>
                  <a:xfrm>
                    <a:off x="2836" y="2212"/>
                    <a:ext cx="72" cy="74"/>
                  </a:xfrm>
                  <a:custGeom>
                    <a:avLst/>
                    <a:gdLst/>
                    <a:ahLst/>
                    <a:cxnLst/>
                    <a:rect l="l" t="t" r="r" b="b"/>
                    <a:pathLst>
                      <a:path w="429" h="445" extrusionOk="0">
                        <a:moveTo>
                          <a:pt x="429" y="201"/>
                        </a:moveTo>
                        <a:lnTo>
                          <a:pt x="110" y="445"/>
                        </a:lnTo>
                        <a:lnTo>
                          <a:pt x="0" y="350"/>
                        </a:lnTo>
                        <a:lnTo>
                          <a:pt x="201" y="0"/>
                        </a:lnTo>
                        <a:lnTo>
                          <a:pt x="429" y="20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nvGrpSpPr>
            <p:cNvPr id="6132" name="Google Shape;6132;p17"/>
            <p:cNvGrpSpPr/>
            <p:nvPr/>
          </p:nvGrpSpPr>
          <p:grpSpPr>
            <a:xfrm flipH="1">
              <a:off x="1955353" y="4008195"/>
              <a:ext cx="492147" cy="470235"/>
              <a:chOff x="1134" y="2960"/>
              <a:chExt cx="331" cy="296"/>
            </a:xfrm>
          </p:grpSpPr>
          <p:sp>
            <p:nvSpPr>
              <p:cNvPr id="6133" name="Google Shape;6133;p17"/>
              <p:cNvSpPr/>
              <p:nvPr/>
            </p:nvSpPr>
            <p:spPr>
              <a:xfrm rot="12641">
                <a:off x="1205" y="3047"/>
                <a:ext cx="157" cy="183"/>
              </a:xfrm>
              <a:custGeom>
                <a:avLst/>
                <a:gdLst/>
                <a:ahLst/>
                <a:cxnLst/>
                <a:rect l="l" t="t" r="r" b="b"/>
                <a:pathLst>
                  <a:path w="942" h="1098" extrusionOk="0">
                    <a:moveTo>
                      <a:pt x="78" y="0"/>
                    </a:moveTo>
                    <a:lnTo>
                      <a:pt x="0" y="63"/>
                    </a:lnTo>
                    <a:lnTo>
                      <a:pt x="942" y="1098"/>
                    </a:lnTo>
                    <a:lnTo>
                      <a:pt x="7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4" name="Google Shape;6134;p17"/>
              <p:cNvSpPr/>
              <p:nvPr/>
            </p:nvSpPr>
            <p:spPr>
              <a:xfrm rot="12641">
                <a:off x="1205" y="3058"/>
                <a:ext cx="157" cy="183"/>
              </a:xfrm>
              <a:custGeom>
                <a:avLst/>
                <a:gdLst/>
                <a:ahLst/>
                <a:cxnLst/>
                <a:rect l="l" t="t" r="r" b="b"/>
                <a:pathLst>
                  <a:path w="942" h="1098" extrusionOk="0">
                    <a:moveTo>
                      <a:pt x="0" y="0"/>
                    </a:moveTo>
                    <a:lnTo>
                      <a:pt x="942" y="1035"/>
                    </a:lnTo>
                    <a:lnTo>
                      <a:pt x="864" y="10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5" name="Google Shape;6135;p17"/>
              <p:cNvSpPr/>
              <p:nvPr/>
            </p:nvSpPr>
            <p:spPr>
              <a:xfrm rot="12641">
                <a:off x="1348" y="3230"/>
                <a:ext cx="15" cy="22"/>
              </a:xfrm>
              <a:custGeom>
                <a:avLst/>
                <a:gdLst/>
                <a:ahLst/>
                <a:cxnLst/>
                <a:rect l="l" t="t" r="r" b="b"/>
                <a:pathLst>
                  <a:path w="87" h="133" extrusionOk="0">
                    <a:moveTo>
                      <a:pt x="0" y="63"/>
                    </a:moveTo>
                    <a:lnTo>
                      <a:pt x="78" y="0"/>
                    </a:lnTo>
                    <a:lnTo>
                      <a:pt x="87" y="133"/>
                    </a:lnTo>
                    <a:lnTo>
                      <a:pt x="0"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6" name="Google Shape;6136;p17"/>
              <p:cNvSpPr/>
              <p:nvPr/>
            </p:nvSpPr>
            <p:spPr>
              <a:xfrm rot="12641">
                <a:off x="1362" y="3230"/>
                <a:ext cx="9" cy="22"/>
              </a:xfrm>
              <a:custGeom>
                <a:avLst/>
                <a:gdLst/>
                <a:ahLst/>
                <a:cxnLst/>
                <a:rect l="l" t="t" r="r" b="b"/>
                <a:pathLst>
                  <a:path w="53" h="133" extrusionOk="0">
                    <a:moveTo>
                      <a:pt x="0" y="0"/>
                    </a:moveTo>
                    <a:lnTo>
                      <a:pt x="9" y="133"/>
                    </a:lnTo>
                    <a:lnTo>
                      <a:pt x="53" y="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7" name="Google Shape;6137;p17"/>
              <p:cNvSpPr/>
              <p:nvPr/>
            </p:nvSpPr>
            <p:spPr>
              <a:xfrm rot="12641">
                <a:off x="1349" y="3231"/>
                <a:ext cx="22" cy="22"/>
              </a:xfrm>
              <a:custGeom>
                <a:avLst/>
                <a:gdLst/>
                <a:ahLst/>
                <a:cxnLst/>
                <a:rect l="l" t="t" r="r" b="b"/>
                <a:pathLst>
                  <a:path w="131" h="133" extrusionOk="0">
                    <a:moveTo>
                      <a:pt x="0" y="63"/>
                    </a:moveTo>
                    <a:lnTo>
                      <a:pt x="78" y="0"/>
                    </a:lnTo>
                    <a:lnTo>
                      <a:pt x="131" y="43"/>
                    </a:lnTo>
                    <a:lnTo>
                      <a:pt x="87" y="133"/>
                    </a:lnTo>
                    <a:lnTo>
                      <a:pt x="0" y="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8" name="Google Shape;6138;p17"/>
              <p:cNvSpPr/>
              <p:nvPr/>
            </p:nvSpPr>
            <p:spPr>
              <a:xfrm rot="12641">
                <a:off x="1363" y="3237"/>
                <a:ext cx="18" cy="19"/>
              </a:xfrm>
              <a:custGeom>
                <a:avLst/>
                <a:gdLst/>
                <a:ahLst/>
                <a:cxnLst/>
                <a:rect l="l" t="t" r="r" b="b"/>
                <a:pathLst>
                  <a:path w="111" h="115" extrusionOk="0">
                    <a:moveTo>
                      <a:pt x="0" y="90"/>
                    </a:moveTo>
                    <a:lnTo>
                      <a:pt x="44" y="0"/>
                    </a:lnTo>
                    <a:lnTo>
                      <a:pt x="111" y="115"/>
                    </a:lnTo>
                    <a:lnTo>
                      <a:pt x="0" y="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9" name="Google Shape;6139;p17"/>
              <p:cNvSpPr/>
              <p:nvPr/>
            </p:nvSpPr>
            <p:spPr>
              <a:xfrm rot="12641">
                <a:off x="1370" y="3237"/>
                <a:ext cx="11" cy="19"/>
              </a:xfrm>
              <a:custGeom>
                <a:avLst/>
                <a:gdLst/>
                <a:ahLst/>
                <a:cxnLst/>
                <a:rect l="l" t="t" r="r" b="b"/>
                <a:pathLst>
                  <a:path w="67" h="115" extrusionOk="0">
                    <a:moveTo>
                      <a:pt x="0" y="0"/>
                    </a:moveTo>
                    <a:lnTo>
                      <a:pt x="67" y="115"/>
                    </a:lnTo>
                    <a:lnTo>
                      <a:pt x="67" y="1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0" name="Google Shape;6140;p17"/>
              <p:cNvSpPr/>
              <p:nvPr/>
            </p:nvSpPr>
            <p:spPr>
              <a:xfrm rot="12641">
                <a:off x="1363" y="3237"/>
                <a:ext cx="18" cy="19"/>
              </a:xfrm>
              <a:custGeom>
                <a:avLst/>
                <a:gdLst/>
                <a:ahLst/>
                <a:cxnLst/>
                <a:rect l="l" t="t" r="r" b="b"/>
                <a:pathLst>
                  <a:path w="111" h="115" extrusionOk="0">
                    <a:moveTo>
                      <a:pt x="0" y="90"/>
                    </a:moveTo>
                    <a:lnTo>
                      <a:pt x="44" y="0"/>
                    </a:lnTo>
                    <a:lnTo>
                      <a:pt x="111" y="15"/>
                    </a:lnTo>
                    <a:lnTo>
                      <a:pt x="111" y="115"/>
                    </a:lnTo>
                    <a:lnTo>
                      <a:pt x="0" y="9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1" name="Google Shape;6141;p17"/>
              <p:cNvSpPr/>
              <p:nvPr/>
            </p:nvSpPr>
            <p:spPr>
              <a:xfrm rot="12641">
                <a:off x="1381" y="3240"/>
                <a:ext cx="83" cy="16"/>
              </a:xfrm>
              <a:custGeom>
                <a:avLst/>
                <a:gdLst/>
                <a:ahLst/>
                <a:cxnLst/>
                <a:rect l="l" t="t" r="r" b="b"/>
                <a:pathLst>
                  <a:path w="497" h="100" extrusionOk="0">
                    <a:moveTo>
                      <a:pt x="0" y="0"/>
                    </a:moveTo>
                    <a:lnTo>
                      <a:pt x="0" y="100"/>
                    </a:lnTo>
                    <a:lnTo>
                      <a:pt x="497"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2" name="Google Shape;6142;p17"/>
              <p:cNvSpPr/>
              <p:nvPr/>
            </p:nvSpPr>
            <p:spPr>
              <a:xfrm rot="12641">
                <a:off x="1381" y="3240"/>
                <a:ext cx="83" cy="16"/>
              </a:xfrm>
              <a:custGeom>
                <a:avLst/>
                <a:gdLst/>
                <a:ahLst/>
                <a:cxnLst/>
                <a:rect l="l" t="t" r="r" b="b"/>
                <a:pathLst>
                  <a:path w="497" h="100" extrusionOk="0">
                    <a:moveTo>
                      <a:pt x="0" y="100"/>
                    </a:moveTo>
                    <a:lnTo>
                      <a:pt x="497" y="0"/>
                    </a:lnTo>
                    <a:lnTo>
                      <a:pt x="497" y="100"/>
                    </a:lnTo>
                    <a:lnTo>
                      <a:pt x="0" y="10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143" name="Google Shape;6143;p17"/>
              <p:cNvGrpSpPr/>
              <p:nvPr/>
            </p:nvGrpSpPr>
            <p:grpSpPr>
              <a:xfrm rot="12641">
                <a:off x="1135" y="2961"/>
                <a:ext cx="330" cy="295"/>
                <a:chOff x="1198" y="2893"/>
                <a:chExt cx="330" cy="295"/>
              </a:xfrm>
            </p:grpSpPr>
            <p:sp>
              <p:nvSpPr>
                <p:cNvPr id="6144" name="Google Shape;6144;p17"/>
                <p:cNvSpPr/>
                <p:nvPr/>
              </p:nvSpPr>
              <p:spPr>
                <a:xfrm>
                  <a:off x="1220" y="2922"/>
                  <a:ext cx="61" cy="57"/>
                </a:xfrm>
                <a:custGeom>
                  <a:avLst/>
                  <a:gdLst/>
                  <a:ahLst/>
                  <a:cxnLst/>
                  <a:rect l="l" t="t" r="r" b="b"/>
                  <a:pathLst>
                    <a:path w="365" h="344" extrusionOk="0">
                      <a:moveTo>
                        <a:pt x="77" y="0"/>
                      </a:moveTo>
                      <a:lnTo>
                        <a:pt x="0" y="65"/>
                      </a:lnTo>
                      <a:lnTo>
                        <a:pt x="365" y="344"/>
                      </a:lnTo>
                      <a:lnTo>
                        <a:pt x="7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5" name="Google Shape;6145;p17"/>
                <p:cNvSpPr/>
                <p:nvPr/>
              </p:nvSpPr>
              <p:spPr>
                <a:xfrm>
                  <a:off x="1220" y="2933"/>
                  <a:ext cx="61" cy="57"/>
                </a:xfrm>
                <a:custGeom>
                  <a:avLst/>
                  <a:gdLst/>
                  <a:ahLst/>
                  <a:cxnLst/>
                  <a:rect l="l" t="t" r="r" b="b"/>
                  <a:pathLst>
                    <a:path w="365" h="343" extrusionOk="0">
                      <a:moveTo>
                        <a:pt x="0" y="0"/>
                      </a:moveTo>
                      <a:lnTo>
                        <a:pt x="365" y="279"/>
                      </a:lnTo>
                      <a:lnTo>
                        <a:pt x="288" y="3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6" name="Google Shape;6146;p17"/>
                <p:cNvSpPr/>
                <p:nvPr/>
              </p:nvSpPr>
              <p:spPr>
                <a:xfrm>
                  <a:off x="1220" y="2922"/>
                  <a:ext cx="61" cy="68"/>
                </a:xfrm>
                <a:custGeom>
                  <a:avLst/>
                  <a:gdLst/>
                  <a:ahLst/>
                  <a:cxnLst/>
                  <a:rect l="l" t="t" r="r" b="b"/>
                  <a:pathLst>
                    <a:path w="365" h="408" extrusionOk="0">
                      <a:moveTo>
                        <a:pt x="77" y="0"/>
                      </a:moveTo>
                      <a:lnTo>
                        <a:pt x="0" y="65"/>
                      </a:lnTo>
                      <a:lnTo>
                        <a:pt x="288" y="408"/>
                      </a:lnTo>
                      <a:lnTo>
                        <a:pt x="365" y="344"/>
                      </a:lnTo>
                      <a:lnTo>
                        <a:pt x="7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7" name="Google Shape;6147;p17"/>
                <p:cNvSpPr/>
                <p:nvPr/>
              </p:nvSpPr>
              <p:spPr>
                <a:xfrm>
                  <a:off x="1198" y="2893"/>
                  <a:ext cx="28" cy="58"/>
                </a:xfrm>
                <a:custGeom>
                  <a:avLst/>
                  <a:gdLst/>
                  <a:ahLst/>
                  <a:cxnLst/>
                  <a:rect l="l" t="t" r="r" b="b"/>
                  <a:pathLst>
                    <a:path w="174" h="353" extrusionOk="0">
                      <a:moveTo>
                        <a:pt x="174" y="207"/>
                      </a:moveTo>
                      <a:lnTo>
                        <a:pt x="126" y="353"/>
                      </a:lnTo>
                      <a:lnTo>
                        <a:pt x="0" y="0"/>
                      </a:lnTo>
                      <a:lnTo>
                        <a:pt x="174" y="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8" name="Google Shape;6148;p17"/>
                <p:cNvSpPr/>
                <p:nvPr/>
              </p:nvSpPr>
              <p:spPr>
                <a:xfrm>
                  <a:off x="1198" y="2893"/>
                  <a:ext cx="28" cy="58"/>
                </a:xfrm>
                <a:custGeom>
                  <a:avLst/>
                  <a:gdLst/>
                  <a:ahLst/>
                  <a:cxnLst/>
                  <a:rect l="l" t="t" r="r" b="b"/>
                  <a:pathLst>
                    <a:path w="174" h="353" extrusionOk="0">
                      <a:moveTo>
                        <a:pt x="174" y="207"/>
                      </a:moveTo>
                      <a:lnTo>
                        <a:pt x="126" y="353"/>
                      </a:lnTo>
                      <a:lnTo>
                        <a:pt x="0" y="0"/>
                      </a:lnTo>
                      <a:lnTo>
                        <a:pt x="174" y="20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9" name="Google Shape;6149;p17"/>
                <p:cNvSpPr/>
                <p:nvPr/>
              </p:nvSpPr>
              <p:spPr>
                <a:xfrm>
                  <a:off x="1198" y="2893"/>
                  <a:ext cx="54" cy="34"/>
                </a:xfrm>
                <a:custGeom>
                  <a:avLst/>
                  <a:gdLst/>
                  <a:ahLst/>
                  <a:cxnLst/>
                  <a:rect l="l" t="t" r="r" b="b"/>
                  <a:pathLst>
                    <a:path w="325" h="207" extrusionOk="0">
                      <a:moveTo>
                        <a:pt x="174" y="207"/>
                      </a:moveTo>
                      <a:lnTo>
                        <a:pt x="325" y="185"/>
                      </a:lnTo>
                      <a:lnTo>
                        <a:pt x="0" y="0"/>
                      </a:lnTo>
                      <a:lnTo>
                        <a:pt x="174" y="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0" name="Google Shape;6150;p17"/>
                <p:cNvSpPr/>
                <p:nvPr/>
              </p:nvSpPr>
              <p:spPr>
                <a:xfrm>
                  <a:off x="1198" y="2893"/>
                  <a:ext cx="54" cy="34"/>
                </a:xfrm>
                <a:custGeom>
                  <a:avLst/>
                  <a:gdLst/>
                  <a:ahLst/>
                  <a:cxnLst/>
                  <a:rect l="l" t="t" r="r" b="b"/>
                  <a:pathLst>
                    <a:path w="325" h="207" extrusionOk="0">
                      <a:moveTo>
                        <a:pt x="174" y="207"/>
                      </a:moveTo>
                      <a:lnTo>
                        <a:pt x="325" y="185"/>
                      </a:lnTo>
                      <a:lnTo>
                        <a:pt x="0" y="0"/>
                      </a:lnTo>
                      <a:lnTo>
                        <a:pt x="174" y="20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1" name="Google Shape;6151;p17"/>
                <p:cNvSpPr/>
                <p:nvPr/>
              </p:nvSpPr>
              <p:spPr>
                <a:xfrm>
                  <a:off x="1220" y="2922"/>
                  <a:ext cx="61" cy="57"/>
                </a:xfrm>
                <a:custGeom>
                  <a:avLst/>
                  <a:gdLst/>
                  <a:ahLst/>
                  <a:cxnLst/>
                  <a:rect l="l" t="t" r="r" b="b"/>
                  <a:pathLst>
                    <a:path w="366" h="345" extrusionOk="0">
                      <a:moveTo>
                        <a:pt x="77" y="0"/>
                      </a:moveTo>
                      <a:lnTo>
                        <a:pt x="0" y="65"/>
                      </a:lnTo>
                      <a:lnTo>
                        <a:pt x="366" y="345"/>
                      </a:lnTo>
                      <a:lnTo>
                        <a:pt x="7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2" name="Google Shape;6152;p17"/>
                <p:cNvSpPr/>
                <p:nvPr/>
              </p:nvSpPr>
              <p:spPr>
                <a:xfrm>
                  <a:off x="1220" y="2933"/>
                  <a:ext cx="61" cy="57"/>
                </a:xfrm>
                <a:custGeom>
                  <a:avLst/>
                  <a:gdLst/>
                  <a:ahLst/>
                  <a:cxnLst/>
                  <a:rect l="l" t="t" r="r" b="b"/>
                  <a:pathLst>
                    <a:path w="366" h="343" extrusionOk="0">
                      <a:moveTo>
                        <a:pt x="0" y="0"/>
                      </a:moveTo>
                      <a:lnTo>
                        <a:pt x="366" y="280"/>
                      </a:lnTo>
                      <a:lnTo>
                        <a:pt x="288" y="3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3" name="Google Shape;6153;p17"/>
                <p:cNvSpPr/>
                <p:nvPr/>
              </p:nvSpPr>
              <p:spPr>
                <a:xfrm>
                  <a:off x="1220" y="2922"/>
                  <a:ext cx="61" cy="68"/>
                </a:xfrm>
                <a:custGeom>
                  <a:avLst/>
                  <a:gdLst/>
                  <a:ahLst/>
                  <a:cxnLst/>
                  <a:rect l="l" t="t" r="r" b="b"/>
                  <a:pathLst>
                    <a:path w="366" h="408" extrusionOk="0">
                      <a:moveTo>
                        <a:pt x="77" y="0"/>
                      </a:moveTo>
                      <a:lnTo>
                        <a:pt x="0" y="65"/>
                      </a:lnTo>
                      <a:lnTo>
                        <a:pt x="288" y="408"/>
                      </a:lnTo>
                      <a:lnTo>
                        <a:pt x="366" y="345"/>
                      </a:lnTo>
                      <a:lnTo>
                        <a:pt x="7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4" name="Google Shape;6154;p17"/>
                <p:cNvSpPr/>
                <p:nvPr/>
              </p:nvSpPr>
              <p:spPr>
                <a:xfrm>
                  <a:off x="1268" y="2979"/>
                  <a:ext cx="157" cy="194"/>
                </a:xfrm>
                <a:custGeom>
                  <a:avLst/>
                  <a:gdLst/>
                  <a:ahLst/>
                  <a:cxnLst/>
                  <a:rect l="l" t="t" r="r" b="b"/>
                  <a:pathLst>
                    <a:path w="942" h="1161" extrusionOk="0">
                      <a:moveTo>
                        <a:pt x="78" y="0"/>
                      </a:moveTo>
                      <a:lnTo>
                        <a:pt x="0" y="63"/>
                      </a:lnTo>
                      <a:lnTo>
                        <a:pt x="864" y="1161"/>
                      </a:lnTo>
                      <a:lnTo>
                        <a:pt x="942" y="1098"/>
                      </a:lnTo>
                      <a:lnTo>
                        <a:pt x="7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5" name="Google Shape;6155;p17"/>
                <p:cNvSpPr/>
                <p:nvPr/>
              </p:nvSpPr>
              <p:spPr>
                <a:xfrm>
                  <a:off x="1445" y="3172"/>
                  <a:ext cx="83" cy="1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grpSp>
          <p:nvGrpSpPr>
            <p:cNvPr id="6156" name="Google Shape;6156;p17"/>
            <p:cNvGrpSpPr/>
            <p:nvPr/>
          </p:nvGrpSpPr>
          <p:grpSpPr>
            <a:xfrm>
              <a:off x="2535471" y="3520187"/>
              <a:ext cx="35176" cy="795403"/>
              <a:chOff x="1463" y="2247"/>
              <a:chExt cx="22" cy="501"/>
            </a:xfrm>
          </p:grpSpPr>
          <p:sp>
            <p:nvSpPr>
              <p:cNvPr id="6157" name="Google Shape;6157;p17"/>
              <p:cNvSpPr/>
              <p:nvPr/>
            </p:nvSpPr>
            <p:spPr>
              <a:xfrm rot="12641">
                <a:off x="1473" y="2390"/>
                <a:ext cx="6" cy="89"/>
              </a:xfrm>
              <a:custGeom>
                <a:avLst/>
                <a:gdLst/>
                <a:ahLst/>
                <a:cxnLst/>
                <a:rect l="l" t="t" r="r" b="b"/>
                <a:pathLst>
                  <a:path w="38" h="535" extrusionOk="0">
                    <a:moveTo>
                      <a:pt x="0" y="311"/>
                    </a:moveTo>
                    <a:lnTo>
                      <a:pt x="38" y="535"/>
                    </a:lnTo>
                    <a:lnTo>
                      <a:pt x="0" y="0"/>
                    </a:lnTo>
                    <a:lnTo>
                      <a:pt x="0" y="3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8" name="Google Shape;6158;p17"/>
              <p:cNvSpPr/>
              <p:nvPr/>
            </p:nvSpPr>
            <p:spPr>
              <a:xfrm rot="12641">
                <a:off x="1473" y="2390"/>
                <a:ext cx="6" cy="89"/>
              </a:xfrm>
              <a:custGeom>
                <a:avLst/>
                <a:gdLst/>
                <a:ahLst/>
                <a:cxnLst/>
                <a:rect l="l" t="t" r="r" b="b"/>
                <a:pathLst>
                  <a:path w="38" h="535" extrusionOk="0">
                    <a:moveTo>
                      <a:pt x="38" y="535"/>
                    </a:moveTo>
                    <a:lnTo>
                      <a:pt x="0" y="0"/>
                    </a:lnTo>
                    <a:lnTo>
                      <a:pt x="38" y="0"/>
                    </a:lnTo>
                    <a:lnTo>
                      <a:pt x="38" y="53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9" name="Google Shape;6159;p17"/>
              <p:cNvSpPr/>
              <p:nvPr/>
            </p:nvSpPr>
            <p:spPr>
              <a:xfrm rot="12641">
                <a:off x="1474" y="2250"/>
                <a:ext cx="7" cy="89"/>
              </a:xfrm>
              <a:custGeom>
                <a:avLst/>
                <a:gdLst/>
                <a:ahLst/>
                <a:cxnLst/>
                <a:rect l="l" t="t" r="r" b="b"/>
                <a:pathLst>
                  <a:path w="39" h="535" extrusionOk="0">
                    <a:moveTo>
                      <a:pt x="0" y="311"/>
                    </a:moveTo>
                    <a:lnTo>
                      <a:pt x="39" y="535"/>
                    </a:lnTo>
                    <a:lnTo>
                      <a:pt x="0" y="0"/>
                    </a:lnTo>
                    <a:lnTo>
                      <a:pt x="0" y="3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0" name="Google Shape;6160;p17"/>
              <p:cNvSpPr/>
              <p:nvPr/>
            </p:nvSpPr>
            <p:spPr>
              <a:xfrm rot="12641">
                <a:off x="1474" y="2250"/>
                <a:ext cx="7" cy="89"/>
              </a:xfrm>
              <a:custGeom>
                <a:avLst/>
                <a:gdLst/>
                <a:ahLst/>
                <a:cxnLst/>
                <a:rect l="l" t="t" r="r" b="b"/>
                <a:pathLst>
                  <a:path w="39" h="535" extrusionOk="0">
                    <a:moveTo>
                      <a:pt x="39" y="535"/>
                    </a:moveTo>
                    <a:lnTo>
                      <a:pt x="0" y="0"/>
                    </a:lnTo>
                    <a:lnTo>
                      <a:pt x="39" y="0"/>
                    </a:lnTo>
                    <a:lnTo>
                      <a:pt x="39" y="53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1" name="Google Shape;6161;p17"/>
              <p:cNvSpPr/>
              <p:nvPr/>
            </p:nvSpPr>
            <p:spPr>
              <a:xfrm rot="12641">
                <a:off x="1473" y="2659"/>
                <a:ext cx="6" cy="89"/>
              </a:xfrm>
              <a:custGeom>
                <a:avLst/>
                <a:gdLst/>
                <a:ahLst/>
                <a:cxnLst/>
                <a:rect l="l" t="t" r="r" b="b"/>
                <a:pathLst>
                  <a:path w="39" h="534" extrusionOk="0">
                    <a:moveTo>
                      <a:pt x="0" y="310"/>
                    </a:moveTo>
                    <a:lnTo>
                      <a:pt x="39" y="534"/>
                    </a:lnTo>
                    <a:lnTo>
                      <a:pt x="0" y="0"/>
                    </a:lnTo>
                    <a:lnTo>
                      <a:pt x="0" y="3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2" name="Google Shape;6162;p17"/>
              <p:cNvSpPr/>
              <p:nvPr/>
            </p:nvSpPr>
            <p:spPr>
              <a:xfrm rot="12641">
                <a:off x="1473" y="2659"/>
                <a:ext cx="6" cy="89"/>
              </a:xfrm>
              <a:custGeom>
                <a:avLst/>
                <a:gdLst/>
                <a:ahLst/>
                <a:cxnLst/>
                <a:rect l="l" t="t" r="r" b="b"/>
                <a:pathLst>
                  <a:path w="39" h="534" extrusionOk="0">
                    <a:moveTo>
                      <a:pt x="39" y="534"/>
                    </a:moveTo>
                    <a:lnTo>
                      <a:pt x="0" y="0"/>
                    </a:lnTo>
                    <a:lnTo>
                      <a:pt x="39" y="0"/>
                    </a:lnTo>
                    <a:lnTo>
                      <a:pt x="39" y="5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3" name="Google Shape;6163;p17"/>
              <p:cNvSpPr/>
              <p:nvPr/>
            </p:nvSpPr>
            <p:spPr>
              <a:xfrm rot="12641">
                <a:off x="1473" y="2659"/>
                <a:ext cx="6" cy="89"/>
              </a:xfrm>
              <a:custGeom>
                <a:avLst/>
                <a:gdLst/>
                <a:ahLst/>
                <a:cxnLst/>
                <a:rect l="l" t="t" r="r" b="b"/>
                <a:pathLst>
                  <a:path w="39" h="534" extrusionOk="0">
                    <a:moveTo>
                      <a:pt x="0" y="310"/>
                    </a:moveTo>
                    <a:lnTo>
                      <a:pt x="39" y="534"/>
                    </a:lnTo>
                    <a:lnTo>
                      <a:pt x="39" y="0"/>
                    </a:lnTo>
                    <a:lnTo>
                      <a:pt x="0" y="0"/>
                    </a:lnTo>
                    <a:lnTo>
                      <a:pt x="0" y="3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4" name="Google Shape;6164;p17"/>
              <p:cNvSpPr/>
              <p:nvPr/>
            </p:nvSpPr>
            <p:spPr>
              <a:xfrm rot="12641">
                <a:off x="1463" y="2705"/>
                <a:ext cx="16" cy="43"/>
              </a:xfrm>
              <a:custGeom>
                <a:avLst/>
                <a:gdLst/>
                <a:ahLst/>
                <a:cxnLst/>
                <a:rect l="l" t="t" r="r" b="b"/>
                <a:pathLst>
                  <a:path w="98" h="260" extrusionOk="0">
                    <a:moveTo>
                      <a:pt x="0" y="0"/>
                    </a:moveTo>
                    <a:lnTo>
                      <a:pt x="98" y="260"/>
                    </a:lnTo>
                    <a:lnTo>
                      <a:pt x="59" y="3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5" name="Google Shape;6165;p17"/>
              <p:cNvSpPr/>
              <p:nvPr/>
            </p:nvSpPr>
            <p:spPr>
              <a:xfrm rot="12641">
                <a:off x="1463" y="2705"/>
                <a:ext cx="16" cy="43"/>
              </a:xfrm>
              <a:custGeom>
                <a:avLst/>
                <a:gdLst/>
                <a:ahLst/>
                <a:cxnLst/>
                <a:rect l="l" t="t" r="r" b="b"/>
                <a:pathLst>
                  <a:path w="98" h="260" extrusionOk="0">
                    <a:moveTo>
                      <a:pt x="0" y="0"/>
                    </a:moveTo>
                    <a:lnTo>
                      <a:pt x="98" y="260"/>
                    </a:lnTo>
                    <a:lnTo>
                      <a:pt x="59" y="36"/>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6" name="Google Shape;6166;p17"/>
              <p:cNvSpPr/>
              <p:nvPr/>
            </p:nvSpPr>
            <p:spPr>
              <a:xfrm rot="12641">
                <a:off x="1474" y="2525"/>
                <a:ext cx="6" cy="89"/>
              </a:xfrm>
              <a:custGeom>
                <a:avLst/>
                <a:gdLst/>
                <a:ahLst/>
                <a:cxnLst/>
                <a:rect l="l" t="t" r="r" b="b"/>
                <a:pathLst>
                  <a:path w="39" h="534" extrusionOk="0">
                    <a:moveTo>
                      <a:pt x="0" y="310"/>
                    </a:moveTo>
                    <a:lnTo>
                      <a:pt x="39" y="534"/>
                    </a:lnTo>
                    <a:lnTo>
                      <a:pt x="0" y="0"/>
                    </a:lnTo>
                    <a:lnTo>
                      <a:pt x="0" y="3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7" name="Google Shape;6167;p17"/>
              <p:cNvSpPr/>
              <p:nvPr/>
            </p:nvSpPr>
            <p:spPr>
              <a:xfrm rot="12641">
                <a:off x="1474" y="2525"/>
                <a:ext cx="6" cy="89"/>
              </a:xfrm>
              <a:custGeom>
                <a:avLst/>
                <a:gdLst/>
                <a:ahLst/>
                <a:cxnLst/>
                <a:rect l="l" t="t" r="r" b="b"/>
                <a:pathLst>
                  <a:path w="39" h="534" extrusionOk="0">
                    <a:moveTo>
                      <a:pt x="39" y="534"/>
                    </a:moveTo>
                    <a:lnTo>
                      <a:pt x="0" y="0"/>
                    </a:lnTo>
                    <a:lnTo>
                      <a:pt x="39" y="0"/>
                    </a:lnTo>
                    <a:lnTo>
                      <a:pt x="39" y="5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8" name="Google Shape;6168;p17"/>
              <p:cNvSpPr/>
              <p:nvPr/>
            </p:nvSpPr>
            <p:spPr>
              <a:xfrm rot="12641">
                <a:off x="1474" y="2525"/>
                <a:ext cx="6" cy="89"/>
              </a:xfrm>
              <a:custGeom>
                <a:avLst/>
                <a:gdLst/>
                <a:ahLst/>
                <a:cxnLst/>
                <a:rect l="l" t="t" r="r" b="b"/>
                <a:pathLst>
                  <a:path w="39" h="534" extrusionOk="0">
                    <a:moveTo>
                      <a:pt x="0" y="310"/>
                    </a:moveTo>
                    <a:lnTo>
                      <a:pt x="39" y="534"/>
                    </a:lnTo>
                    <a:lnTo>
                      <a:pt x="39" y="0"/>
                    </a:lnTo>
                    <a:lnTo>
                      <a:pt x="0" y="0"/>
                    </a:lnTo>
                    <a:lnTo>
                      <a:pt x="0" y="3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9" name="Google Shape;6169;p17"/>
              <p:cNvSpPr/>
              <p:nvPr/>
            </p:nvSpPr>
            <p:spPr>
              <a:xfrm rot="12641">
                <a:off x="1464" y="2571"/>
                <a:ext cx="16" cy="43"/>
              </a:xfrm>
              <a:custGeom>
                <a:avLst/>
                <a:gdLst/>
                <a:ahLst/>
                <a:cxnLst/>
                <a:rect l="l" t="t" r="r" b="b"/>
                <a:pathLst>
                  <a:path w="98" h="260" extrusionOk="0">
                    <a:moveTo>
                      <a:pt x="0" y="0"/>
                    </a:moveTo>
                    <a:lnTo>
                      <a:pt x="98" y="260"/>
                    </a:lnTo>
                    <a:lnTo>
                      <a:pt x="59" y="3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0" name="Google Shape;6170;p17"/>
              <p:cNvSpPr/>
              <p:nvPr/>
            </p:nvSpPr>
            <p:spPr>
              <a:xfrm rot="12641">
                <a:off x="1464" y="2571"/>
                <a:ext cx="16" cy="43"/>
              </a:xfrm>
              <a:custGeom>
                <a:avLst/>
                <a:gdLst/>
                <a:ahLst/>
                <a:cxnLst/>
                <a:rect l="l" t="t" r="r" b="b"/>
                <a:pathLst>
                  <a:path w="98" h="260" extrusionOk="0">
                    <a:moveTo>
                      <a:pt x="0" y="0"/>
                    </a:moveTo>
                    <a:lnTo>
                      <a:pt x="98" y="260"/>
                    </a:lnTo>
                    <a:lnTo>
                      <a:pt x="59" y="36"/>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1" name="Google Shape;6171;p17"/>
              <p:cNvSpPr/>
              <p:nvPr/>
            </p:nvSpPr>
            <p:spPr>
              <a:xfrm rot="12641">
                <a:off x="1465" y="2431"/>
                <a:ext cx="16" cy="44"/>
              </a:xfrm>
              <a:custGeom>
                <a:avLst/>
                <a:gdLst/>
                <a:ahLst/>
                <a:cxnLst/>
                <a:rect l="l" t="t" r="r" b="b"/>
                <a:pathLst>
                  <a:path w="98" h="261" extrusionOk="0">
                    <a:moveTo>
                      <a:pt x="0" y="0"/>
                    </a:moveTo>
                    <a:lnTo>
                      <a:pt x="98" y="261"/>
                    </a:lnTo>
                    <a:lnTo>
                      <a:pt x="60"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2" name="Google Shape;6172;p17"/>
              <p:cNvSpPr/>
              <p:nvPr/>
            </p:nvSpPr>
            <p:spPr>
              <a:xfrm rot="12641">
                <a:off x="1465" y="2431"/>
                <a:ext cx="16" cy="44"/>
              </a:xfrm>
              <a:custGeom>
                <a:avLst/>
                <a:gdLst/>
                <a:ahLst/>
                <a:cxnLst/>
                <a:rect l="l" t="t" r="r" b="b"/>
                <a:pathLst>
                  <a:path w="98" h="261" extrusionOk="0">
                    <a:moveTo>
                      <a:pt x="0" y="0"/>
                    </a:moveTo>
                    <a:lnTo>
                      <a:pt x="98" y="261"/>
                    </a:lnTo>
                    <a:lnTo>
                      <a:pt x="60" y="37"/>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3" name="Google Shape;6173;p17"/>
              <p:cNvSpPr/>
              <p:nvPr/>
            </p:nvSpPr>
            <p:spPr>
              <a:xfrm rot="12641">
                <a:off x="1468" y="2292"/>
                <a:ext cx="17" cy="43"/>
              </a:xfrm>
              <a:custGeom>
                <a:avLst/>
                <a:gdLst/>
                <a:ahLst/>
                <a:cxnLst/>
                <a:rect l="l" t="t" r="r" b="b"/>
                <a:pathLst>
                  <a:path w="98" h="261" extrusionOk="0">
                    <a:moveTo>
                      <a:pt x="0" y="0"/>
                    </a:moveTo>
                    <a:lnTo>
                      <a:pt x="98" y="261"/>
                    </a:lnTo>
                    <a:lnTo>
                      <a:pt x="59"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4" name="Google Shape;6174;p17"/>
              <p:cNvSpPr/>
              <p:nvPr/>
            </p:nvSpPr>
            <p:spPr>
              <a:xfrm rot="12641">
                <a:off x="1468" y="2292"/>
                <a:ext cx="17" cy="43"/>
              </a:xfrm>
              <a:custGeom>
                <a:avLst/>
                <a:gdLst/>
                <a:ahLst/>
                <a:cxnLst/>
                <a:rect l="l" t="t" r="r" b="b"/>
                <a:pathLst>
                  <a:path w="98" h="261" extrusionOk="0">
                    <a:moveTo>
                      <a:pt x="0" y="0"/>
                    </a:moveTo>
                    <a:lnTo>
                      <a:pt x="98" y="261"/>
                    </a:lnTo>
                    <a:lnTo>
                      <a:pt x="59" y="37"/>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5" name="Google Shape;6175;p17"/>
              <p:cNvSpPr/>
              <p:nvPr/>
            </p:nvSpPr>
            <p:spPr>
              <a:xfrm rot="12641">
                <a:off x="1471" y="2388"/>
                <a:ext cx="6" cy="89"/>
              </a:xfrm>
              <a:custGeom>
                <a:avLst/>
                <a:gdLst/>
                <a:ahLst/>
                <a:cxnLst/>
                <a:rect l="l" t="t" r="r" b="b"/>
                <a:pathLst>
                  <a:path w="38" h="535" extrusionOk="0">
                    <a:moveTo>
                      <a:pt x="0" y="311"/>
                    </a:moveTo>
                    <a:lnTo>
                      <a:pt x="38" y="535"/>
                    </a:lnTo>
                    <a:lnTo>
                      <a:pt x="38" y="0"/>
                    </a:lnTo>
                    <a:lnTo>
                      <a:pt x="0" y="0"/>
                    </a:lnTo>
                    <a:lnTo>
                      <a:pt x="0" y="3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6" name="Google Shape;6176;p17"/>
              <p:cNvSpPr/>
              <p:nvPr/>
            </p:nvSpPr>
            <p:spPr>
              <a:xfrm rot="12641">
                <a:off x="1472" y="2247"/>
                <a:ext cx="7" cy="89"/>
              </a:xfrm>
              <a:custGeom>
                <a:avLst/>
                <a:gdLst/>
                <a:ahLst/>
                <a:cxnLst/>
                <a:rect l="l" t="t" r="r" b="b"/>
                <a:pathLst>
                  <a:path w="39" h="535" extrusionOk="0">
                    <a:moveTo>
                      <a:pt x="0" y="311"/>
                    </a:moveTo>
                    <a:lnTo>
                      <a:pt x="39" y="535"/>
                    </a:lnTo>
                    <a:lnTo>
                      <a:pt x="39" y="0"/>
                    </a:lnTo>
                    <a:lnTo>
                      <a:pt x="0" y="0"/>
                    </a:lnTo>
                    <a:lnTo>
                      <a:pt x="0" y="3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177" name="Google Shape;6177;p17"/>
            <p:cNvGrpSpPr/>
            <p:nvPr/>
          </p:nvGrpSpPr>
          <p:grpSpPr>
            <a:xfrm>
              <a:off x="2247214" y="3522360"/>
              <a:ext cx="786363" cy="803433"/>
              <a:chOff x="751" y="2627"/>
              <a:chExt cx="488" cy="506"/>
            </a:xfrm>
          </p:grpSpPr>
          <p:sp>
            <p:nvSpPr>
              <p:cNvPr id="6178" name="Google Shape;6178;p17"/>
              <p:cNvSpPr/>
              <p:nvPr/>
            </p:nvSpPr>
            <p:spPr>
              <a:xfrm rot="-8317618">
                <a:off x="830" y="2690"/>
                <a:ext cx="327" cy="364"/>
              </a:xfrm>
              <a:prstGeom prst="rtTriangle">
                <a:avLst/>
              </a:prstGeom>
              <a:gradFill>
                <a:gsLst>
                  <a:gs pos="0">
                    <a:srgbClr val="808080"/>
                  </a:gs>
                  <a:gs pos="100000">
                    <a:srgbClr val="CECECE"/>
                  </a:gs>
                </a:gsLst>
                <a:lin ang="27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179" name="Google Shape;6179;p17"/>
              <p:cNvSpPr/>
              <p:nvPr/>
            </p:nvSpPr>
            <p:spPr>
              <a:xfrm rot="12641">
                <a:off x="990" y="2630"/>
                <a:ext cx="248" cy="207"/>
              </a:xfrm>
              <a:custGeom>
                <a:avLst/>
                <a:gdLst/>
                <a:ahLst/>
                <a:cxnLst/>
                <a:rect l="l" t="t" r="r" b="b"/>
                <a:pathLst>
                  <a:path w="1491" h="1242" extrusionOk="0">
                    <a:moveTo>
                      <a:pt x="10" y="0"/>
                    </a:moveTo>
                    <a:lnTo>
                      <a:pt x="0" y="13"/>
                    </a:lnTo>
                    <a:lnTo>
                      <a:pt x="1491" y="1242"/>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0" name="Google Shape;6180;p17"/>
              <p:cNvSpPr/>
              <p:nvPr/>
            </p:nvSpPr>
            <p:spPr>
              <a:xfrm rot="12641">
                <a:off x="990" y="2633"/>
                <a:ext cx="248" cy="207"/>
              </a:xfrm>
              <a:custGeom>
                <a:avLst/>
                <a:gdLst/>
                <a:ahLst/>
                <a:cxnLst/>
                <a:rect l="l" t="t" r="r" b="b"/>
                <a:pathLst>
                  <a:path w="1491" h="1241" extrusionOk="0">
                    <a:moveTo>
                      <a:pt x="0" y="0"/>
                    </a:moveTo>
                    <a:lnTo>
                      <a:pt x="1491" y="1229"/>
                    </a:lnTo>
                    <a:lnTo>
                      <a:pt x="1481" y="124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1" name="Google Shape;6181;p17"/>
              <p:cNvSpPr/>
              <p:nvPr/>
            </p:nvSpPr>
            <p:spPr>
              <a:xfrm rot="12641">
                <a:off x="990" y="2630"/>
                <a:ext cx="248" cy="209"/>
              </a:xfrm>
              <a:custGeom>
                <a:avLst/>
                <a:gdLst/>
                <a:ahLst/>
                <a:cxnLst/>
                <a:rect l="l" t="t" r="r" b="b"/>
                <a:pathLst>
                  <a:path w="1491" h="1254" extrusionOk="0">
                    <a:moveTo>
                      <a:pt x="10" y="0"/>
                    </a:moveTo>
                    <a:lnTo>
                      <a:pt x="0" y="13"/>
                    </a:lnTo>
                    <a:lnTo>
                      <a:pt x="1481" y="1254"/>
                    </a:lnTo>
                    <a:lnTo>
                      <a:pt x="1491" y="1242"/>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2" name="Google Shape;6182;p17"/>
              <p:cNvSpPr/>
              <p:nvPr/>
            </p:nvSpPr>
            <p:spPr>
              <a:xfrm rot="12641">
                <a:off x="989" y="2631"/>
                <a:ext cx="2" cy="501"/>
              </a:xfrm>
              <a:custGeom>
                <a:avLst/>
                <a:gdLst/>
                <a:ahLst/>
                <a:cxnLst/>
                <a:rect l="l" t="t" r="r" b="b"/>
                <a:pathLst>
                  <a:path w="13" h="3006" extrusionOk="0">
                    <a:moveTo>
                      <a:pt x="13" y="0"/>
                    </a:moveTo>
                    <a:lnTo>
                      <a:pt x="0" y="0"/>
                    </a:lnTo>
                    <a:lnTo>
                      <a:pt x="13" y="3006"/>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3" name="Google Shape;6183;p17"/>
              <p:cNvSpPr/>
              <p:nvPr/>
            </p:nvSpPr>
            <p:spPr>
              <a:xfrm rot="12641">
                <a:off x="989" y="2631"/>
                <a:ext cx="2" cy="501"/>
              </a:xfrm>
              <a:custGeom>
                <a:avLst/>
                <a:gdLst/>
                <a:ahLst/>
                <a:cxnLst/>
                <a:rect l="l" t="t" r="r" b="b"/>
                <a:pathLst>
                  <a:path w="13" h="3006" extrusionOk="0">
                    <a:moveTo>
                      <a:pt x="0" y="0"/>
                    </a:moveTo>
                    <a:lnTo>
                      <a:pt x="13" y="3006"/>
                    </a:lnTo>
                    <a:lnTo>
                      <a:pt x="0" y="300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4" name="Google Shape;6184;p17"/>
              <p:cNvSpPr/>
              <p:nvPr/>
            </p:nvSpPr>
            <p:spPr>
              <a:xfrm rot="12641">
                <a:off x="989" y="2631"/>
                <a:ext cx="2" cy="50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185" name="Google Shape;6185;p17"/>
              <p:cNvSpPr/>
              <p:nvPr/>
            </p:nvSpPr>
            <p:spPr>
              <a:xfrm rot="12641">
                <a:off x="991" y="2749"/>
                <a:ext cx="141" cy="169"/>
              </a:xfrm>
              <a:custGeom>
                <a:avLst/>
                <a:gdLst/>
                <a:ahLst/>
                <a:cxnLst/>
                <a:rect l="l" t="t" r="r" b="b"/>
                <a:pathLst>
                  <a:path w="844" h="1009" extrusionOk="0">
                    <a:moveTo>
                      <a:pt x="844" y="4"/>
                    </a:moveTo>
                    <a:lnTo>
                      <a:pt x="839" y="0"/>
                    </a:lnTo>
                    <a:lnTo>
                      <a:pt x="0" y="1009"/>
                    </a:lnTo>
                    <a:lnTo>
                      <a:pt x="844"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6" name="Google Shape;6186;p17"/>
              <p:cNvSpPr/>
              <p:nvPr/>
            </p:nvSpPr>
            <p:spPr>
              <a:xfrm rot="12641">
                <a:off x="990" y="2748"/>
                <a:ext cx="141" cy="169"/>
              </a:xfrm>
              <a:custGeom>
                <a:avLst/>
                <a:gdLst/>
                <a:ahLst/>
                <a:cxnLst/>
                <a:rect l="l" t="t" r="r" b="b"/>
                <a:pathLst>
                  <a:path w="844" h="1009" extrusionOk="0">
                    <a:moveTo>
                      <a:pt x="844" y="0"/>
                    </a:moveTo>
                    <a:lnTo>
                      <a:pt x="5" y="1009"/>
                    </a:lnTo>
                    <a:lnTo>
                      <a:pt x="0" y="1005"/>
                    </a:lnTo>
                    <a:lnTo>
                      <a:pt x="84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7" name="Google Shape;6187;p17"/>
              <p:cNvSpPr/>
              <p:nvPr/>
            </p:nvSpPr>
            <p:spPr>
              <a:xfrm rot="12641">
                <a:off x="990" y="2748"/>
                <a:ext cx="142" cy="169"/>
              </a:xfrm>
              <a:custGeom>
                <a:avLst/>
                <a:gdLst/>
                <a:ahLst/>
                <a:cxnLst/>
                <a:rect l="l" t="t" r="r" b="b"/>
                <a:pathLst>
                  <a:path w="849" h="1009" extrusionOk="0">
                    <a:moveTo>
                      <a:pt x="849" y="4"/>
                    </a:moveTo>
                    <a:lnTo>
                      <a:pt x="844" y="0"/>
                    </a:lnTo>
                    <a:lnTo>
                      <a:pt x="0" y="1005"/>
                    </a:lnTo>
                    <a:lnTo>
                      <a:pt x="5" y="1009"/>
                    </a:lnTo>
                    <a:lnTo>
                      <a:pt x="849"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8" name="Google Shape;6188;p17"/>
              <p:cNvSpPr/>
              <p:nvPr/>
            </p:nvSpPr>
            <p:spPr>
              <a:xfrm rot="12641">
                <a:off x="991" y="2647"/>
                <a:ext cx="21" cy="25"/>
              </a:xfrm>
              <a:custGeom>
                <a:avLst/>
                <a:gdLst/>
                <a:ahLst/>
                <a:cxnLst/>
                <a:rect l="l" t="t" r="r" b="b"/>
                <a:pathLst>
                  <a:path w="124" h="152" extrusionOk="0">
                    <a:moveTo>
                      <a:pt x="124" y="5"/>
                    </a:moveTo>
                    <a:lnTo>
                      <a:pt x="119" y="0"/>
                    </a:lnTo>
                    <a:lnTo>
                      <a:pt x="0" y="152"/>
                    </a:lnTo>
                    <a:lnTo>
                      <a:pt x="12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9" name="Google Shape;6189;p17"/>
              <p:cNvSpPr/>
              <p:nvPr/>
            </p:nvSpPr>
            <p:spPr>
              <a:xfrm rot="12641">
                <a:off x="990" y="2647"/>
                <a:ext cx="21" cy="25"/>
              </a:xfrm>
              <a:custGeom>
                <a:avLst/>
                <a:gdLst/>
                <a:ahLst/>
                <a:cxnLst/>
                <a:rect l="l" t="t" r="r" b="b"/>
                <a:pathLst>
                  <a:path w="124" h="152" extrusionOk="0">
                    <a:moveTo>
                      <a:pt x="124" y="0"/>
                    </a:moveTo>
                    <a:lnTo>
                      <a:pt x="5" y="152"/>
                    </a:lnTo>
                    <a:lnTo>
                      <a:pt x="0" y="148"/>
                    </a:lnTo>
                    <a:lnTo>
                      <a:pt x="1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0" name="Google Shape;6190;p17"/>
              <p:cNvSpPr/>
              <p:nvPr/>
            </p:nvSpPr>
            <p:spPr>
              <a:xfrm rot="12641">
                <a:off x="990" y="2647"/>
                <a:ext cx="22" cy="25"/>
              </a:xfrm>
              <a:custGeom>
                <a:avLst/>
                <a:gdLst/>
                <a:ahLst/>
                <a:cxnLst/>
                <a:rect l="l" t="t" r="r" b="b"/>
                <a:pathLst>
                  <a:path w="129" h="152" extrusionOk="0">
                    <a:moveTo>
                      <a:pt x="129" y="5"/>
                    </a:moveTo>
                    <a:lnTo>
                      <a:pt x="124" y="0"/>
                    </a:lnTo>
                    <a:lnTo>
                      <a:pt x="0" y="148"/>
                    </a:lnTo>
                    <a:lnTo>
                      <a:pt x="5" y="152"/>
                    </a:lnTo>
                    <a:lnTo>
                      <a:pt x="129"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1" name="Google Shape;6191;p17"/>
              <p:cNvSpPr/>
              <p:nvPr/>
            </p:nvSpPr>
            <p:spPr>
              <a:xfrm rot="12641">
                <a:off x="991" y="2661"/>
                <a:ext cx="38" cy="46"/>
              </a:xfrm>
              <a:custGeom>
                <a:avLst/>
                <a:gdLst/>
                <a:ahLst/>
                <a:cxnLst/>
                <a:rect l="l" t="t" r="r" b="b"/>
                <a:pathLst>
                  <a:path w="226" h="274" extrusionOk="0">
                    <a:moveTo>
                      <a:pt x="226" y="5"/>
                    </a:moveTo>
                    <a:lnTo>
                      <a:pt x="221" y="0"/>
                    </a:lnTo>
                    <a:lnTo>
                      <a:pt x="0" y="274"/>
                    </a:lnTo>
                    <a:lnTo>
                      <a:pt x="226"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2" name="Google Shape;6192;p17"/>
              <p:cNvSpPr/>
              <p:nvPr/>
            </p:nvSpPr>
            <p:spPr>
              <a:xfrm rot="12641">
                <a:off x="991" y="2661"/>
                <a:ext cx="38" cy="46"/>
              </a:xfrm>
              <a:custGeom>
                <a:avLst/>
                <a:gdLst/>
                <a:ahLst/>
                <a:cxnLst/>
                <a:rect l="l" t="t" r="r" b="b"/>
                <a:pathLst>
                  <a:path w="226" h="274" extrusionOk="0">
                    <a:moveTo>
                      <a:pt x="226" y="0"/>
                    </a:moveTo>
                    <a:lnTo>
                      <a:pt x="5" y="274"/>
                    </a:lnTo>
                    <a:lnTo>
                      <a:pt x="0" y="270"/>
                    </a:lnTo>
                    <a:lnTo>
                      <a:pt x="2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3" name="Google Shape;6193;p17"/>
              <p:cNvSpPr/>
              <p:nvPr/>
            </p:nvSpPr>
            <p:spPr>
              <a:xfrm rot="12641">
                <a:off x="990" y="2661"/>
                <a:ext cx="39" cy="46"/>
              </a:xfrm>
              <a:custGeom>
                <a:avLst/>
                <a:gdLst/>
                <a:ahLst/>
                <a:cxnLst/>
                <a:rect l="l" t="t" r="r" b="b"/>
                <a:pathLst>
                  <a:path w="231" h="274" extrusionOk="0">
                    <a:moveTo>
                      <a:pt x="231" y="5"/>
                    </a:moveTo>
                    <a:lnTo>
                      <a:pt x="226" y="0"/>
                    </a:lnTo>
                    <a:lnTo>
                      <a:pt x="0" y="270"/>
                    </a:lnTo>
                    <a:lnTo>
                      <a:pt x="5" y="274"/>
                    </a:lnTo>
                    <a:lnTo>
                      <a:pt x="231"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4" name="Google Shape;6194;p17"/>
              <p:cNvSpPr/>
              <p:nvPr/>
            </p:nvSpPr>
            <p:spPr>
              <a:xfrm rot="12641">
                <a:off x="991" y="2675"/>
                <a:ext cx="55" cy="67"/>
              </a:xfrm>
              <a:custGeom>
                <a:avLst/>
                <a:gdLst/>
                <a:ahLst/>
                <a:cxnLst/>
                <a:rect l="l" t="t" r="r" b="b"/>
                <a:pathLst>
                  <a:path w="330" h="396" extrusionOk="0">
                    <a:moveTo>
                      <a:pt x="330" y="5"/>
                    </a:moveTo>
                    <a:lnTo>
                      <a:pt x="325" y="0"/>
                    </a:lnTo>
                    <a:lnTo>
                      <a:pt x="0" y="396"/>
                    </a:lnTo>
                    <a:lnTo>
                      <a:pt x="33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5" name="Google Shape;6195;p17"/>
              <p:cNvSpPr/>
              <p:nvPr/>
            </p:nvSpPr>
            <p:spPr>
              <a:xfrm rot="12641">
                <a:off x="991" y="2675"/>
                <a:ext cx="55" cy="67"/>
              </a:xfrm>
              <a:custGeom>
                <a:avLst/>
                <a:gdLst/>
                <a:ahLst/>
                <a:cxnLst/>
                <a:rect l="l" t="t" r="r" b="b"/>
                <a:pathLst>
                  <a:path w="330" h="396" extrusionOk="0">
                    <a:moveTo>
                      <a:pt x="330" y="0"/>
                    </a:moveTo>
                    <a:lnTo>
                      <a:pt x="5" y="396"/>
                    </a:lnTo>
                    <a:lnTo>
                      <a:pt x="0" y="392"/>
                    </a:lnTo>
                    <a:lnTo>
                      <a:pt x="33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6" name="Google Shape;6196;p17"/>
              <p:cNvSpPr/>
              <p:nvPr/>
            </p:nvSpPr>
            <p:spPr>
              <a:xfrm rot="12641">
                <a:off x="991" y="2675"/>
                <a:ext cx="56" cy="67"/>
              </a:xfrm>
              <a:custGeom>
                <a:avLst/>
                <a:gdLst/>
                <a:ahLst/>
                <a:cxnLst/>
                <a:rect l="l" t="t" r="r" b="b"/>
                <a:pathLst>
                  <a:path w="335" h="396" extrusionOk="0">
                    <a:moveTo>
                      <a:pt x="335" y="5"/>
                    </a:moveTo>
                    <a:lnTo>
                      <a:pt x="330" y="0"/>
                    </a:lnTo>
                    <a:lnTo>
                      <a:pt x="0" y="392"/>
                    </a:lnTo>
                    <a:lnTo>
                      <a:pt x="5" y="396"/>
                    </a:lnTo>
                    <a:lnTo>
                      <a:pt x="335"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7" name="Google Shape;6197;p17"/>
              <p:cNvSpPr/>
              <p:nvPr/>
            </p:nvSpPr>
            <p:spPr>
              <a:xfrm rot="12641">
                <a:off x="991" y="2690"/>
                <a:ext cx="72" cy="86"/>
              </a:xfrm>
              <a:custGeom>
                <a:avLst/>
                <a:gdLst/>
                <a:ahLst/>
                <a:cxnLst/>
                <a:rect l="l" t="t" r="r" b="b"/>
                <a:pathLst>
                  <a:path w="432" h="519" extrusionOk="0">
                    <a:moveTo>
                      <a:pt x="432" y="5"/>
                    </a:moveTo>
                    <a:lnTo>
                      <a:pt x="427" y="0"/>
                    </a:lnTo>
                    <a:lnTo>
                      <a:pt x="0" y="519"/>
                    </a:lnTo>
                    <a:lnTo>
                      <a:pt x="43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8" name="Google Shape;6198;p17"/>
              <p:cNvSpPr/>
              <p:nvPr/>
            </p:nvSpPr>
            <p:spPr>
              <a:xfrm rot="12641">
                <a:off x="990" y="2690"/>
                <a:ext cx="72" cy="86"/>
              </a:xfrm>
              <a:custGeom>
                <a:avLst/>
                <a:gdLst/>
                <a:ahLst/>
                <a:cxnLst/>
                <a:rect l="l" t="t" r="r" b="b"/>
                <a:pathLst>
                  <a:path w="432" h="519" extrusionOk="0">
                    <a:moveTo>
                      <a:pt x="432" y="0"/>
                    </a:moveTo>
                    <a:lnTo>
                      <a:pt x="5" y="519"/>
                    </a:lnTo>
                    <a:lnTo>
                      <a:pt x="0" y="515"/>
                    </a:lnTo>
                    <a:lnTo>
                      <a:pt x="4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9" name="Google Shape;6199;p17"/>
              <p:cNvSpPr/>
              <p:nvPr/>
            </p:nvSpPr>
            <p:spPr>
              <a:xfrm rot="12641">
                <a:off x="990" y="2690"/>
                <a:ext cx="73" cy="86"/>
              </a:xfrm>
              <a:custGeom>
                <a:avLst/>
                <a:gdLst/>
                <a:ahLst/>
                <a:cxnLst/>
                <a:rect l="l" t="t" r="r" b="b"/>
                <a:pathLst>
                  <a:path w="437" h="519" extrusionOk="0">
                    <a:moveTo>
                      <a:pt x="437" y="5"/>
                    </a:moveTo>
                    <a:lnTo>
                      <a:pt x="432" y="0"/>
                    </a:lnTo>
                    <a:lnTo>
                      <a:pt x="0" y="515"/>
                    </a:lnTo>
                    <a:lnTo>
                      <a:pt x="5" y="519"/>
                    </a:lnTo>
                    <a:lnTo>
                      <a:pt x="437"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0" name="Google Shape;6200;p17"/>
              <p:cNvSpPr/>
              <p:nvPr/>
            </p:nvSpPr>
            <p:spPr>
              <a:xfrm rot="12641">
                <a:off x="991" y="2705"/>
                <a:ext cx="89" cy="107"/>
              </a:xfrm>
              <a:custGeom>
                <a:avLst/>
                <a:gdLst/>
                <a:ahLst/>
                <a:cxnLst/>
                <a:rect l="l" t="t" r="r" b="b"/>
                <a:pathLst>
                  <a:path w="536" h="642" extrusionOk="0">
                    <a:moveTo>
                      <a:pt x="536" y="4"/>
                    </a:moveTo>
                    <a:lnTo>
                      <a:pt x="530" y="0"/>
                    </a:lnTo>
                    <a:lnTo>
                      <a:pt x="0" y="642"/>
                    </a:lnTo>
                    <a:lnTo>
                      <a:pt x="536"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1" name="Google Shape;6201;p17"/>
              <p:cNvSpPr/>
              <p:nvPr/>
            </p:nvSpPr>
            <p:spPr>
              <a:xfrm rot="12641">
                <a:off x="990" y="2704"/>
                <a:ext cx="89" cy="107"/>
              </a:xfrm>
              <a:custGeom>
                <a:avLst/>
                <a:gdLst/>
                <a:ahLst/>
                <a:cxnLst/>
                <a:rect l="l" t="t" r="r" b="b"/>
                <a:pathLst>
                  <a:path w="535" h="642" extrusionOk="0">
                    <a:moveTo>
                      <a:pt x="535" y="0"/>
                    </a:moveTo>
                    <a:lnTo>
                      <a:pt x="5" y="642"/>
                    </a:lnTo>
                    <a:lnTo>
                      <a:pt x="0" y="638"/>
                    </a:lnTo>
                    <a:lnTo>
                      <a:pt x="53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2" name="Google Shape;6202;p17"/>
              <p:cNvSpPr/>
              <p:nvPr/>
            </p:nvSpPr>
            <p:spPr>
              <a:xfrm rot="12641">
                <a:off x="990" y="2704"/>
                <a:ext cx="90" cy="107"/>
              </a:xfrm>
              <a:custGeom>
                <a:avLst/>
                <a:gdLst/>
                <a:ahLst/>
                <a:cxnLst/>
                <a:rect l="l" t="t" r="r" b="b"/>
                <a:pathLst>
                  <a:path w="541" h="642" extrusionOk="0">
                    <a:moveTo>
                      <a:pt x="541" y="4"/>
                    </a:moveTo>
                    <a:lnTo>
                      <a:pt x="535" y="0"/>
                    </a:lnTo>
                    <a:lnTo>
                      <a:pt x="0" y="638"/>
                    </a:lnTo>
                    <a:lnTo>
                      <a:pt x="5" y="642"/>
                    </a:lnTo>
                    <a:lnTo>
                      <a:pt x="54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3" name="Google Shape;6203;p17"/>
              <p:cNvSpPr/>
              <p:nvPr/>
            </p:nvSpPr>
            <p:spPr>
              <a:xfrm rot="12641">
                <a:off x="991" y="2719"/>
                <a:ext cx="107" cy="127"/>
              </a:xfrm>
              <a:custGeom>
                <a:avLst/>
                <a:gdLst/>
                <a:ahLst/>
                <a:cxnLst/>
                <a:rect l="l" t="t" r="r" b="b"/>
                <a:pathLst>
                  <a:path w="638" h="764" extrusionOk="0">
                    <a:moveTo>
                      <a:pt x="638" y="4"/>
                    </a:moveTo>
                    <a:lnTo>
                      <a:pt x="633" y="0"/>
                    </a:lnTo>
                    <a:lnTo>
                      <a:pt x="0" y="764"/>
                    </a:lnTo>
                    <a:lnTo>
                      <a:pt x="63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4" name="Google Shape;6204;p17"/>
              <p:cNvSpPr/>
              <p:nvPr/>
            </p:nvSpPr>
            <p:spPr>
              <a:xfrm rot="12641">
                <a:off x="990" y="2719"/>
                <a:ext cx="107" cy="127"/>
              </a:xfrm>
              <a:custGeom>
                <a:avLst/>
                <a:gdLst/>
                <a:ahLst/>
                <a:cxnLst/>
                <a:rect l="l" t="t" r="r" b="b"/>
                <a:pathLst>
                  <a:path w="638" h="764" extrusionOk="0">
                    <a:moveTo>
                      <a:pt x="638" y="0"/>
                    </a:moveTo>
                    <a:lnTo>
                      <a:pt x="5" y="764"/>
                    </a:lnTo>
                    <a:lnTo>
                      <a:pt x="0" y="760"/>
                    </a:lnTo>
                    <a:lnTo>
                      <a:pt x="6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5" name="Google Shape;6205;p17"/>
              <p:cNvSpPr/>
              <p:nvPr/>
            </p:nvSpPr>
            <p:spPr>
              <a:xfrm rot="12641">
                <a:off x="990" y="2719"/>
                <a:ext cx="108" cy="127"/>
              </a:xfrm>
              <a:custGeom>
                <a:avLst/>
                <a:gdLst/>
                <a:ahLst/>
                <a:cxnLst/>
                <a:rect l="l" t="t" r="r" b="b"/>
                <a:pathLst>
                  <a:path w="643" h="764" extrusionOk="0">
                    <a:moveTo>
                      <a:pt x="643" y="4"/>
                    </a:moveTo>
                    <a:lnTo>
                      <a:pt x="638" y="0"/>
                    </a:lnTo>
                    <a:lnTo>
                      <a:pt x="0" y="760"/>
                    </a:lnTo>
                    <a:lnTo>
                      <a:pt x="5" y="764"/>
                    </a:lnTo>
                    <a:lnTo>
                      <a:pt x="643"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6" name="Google Shape;6206;p17"/>
              <p:cNvSpPr/>
              <p:nvPr/>
            </p:nvSpPr>
            <p:spPr>
              <a:xfrm rot="12641">
                <a:off x="991" y="2734"/>
                <a:ext cx="124" cy="148"/>
              </a:xfrm>
              <a:custGeom>
                <a:avLst/>
                <a:gdLst/>
                <a:ahLst/>
                <a:cxnLst/>
                <a:rect l="l" t="t" r="r" b="b"/>
                <a:pathLst>
                  <a:path w="741" h="886" extrusionOk="0">
                    <a:moveTo>
                      <a:pt x="741" y="4"/>
                    </a:moveTo>
                    <a:lnTo>
                      <a:pt x="735" y="0"/>
                    </a:lnTo>
                    <a:lnTo>
                      <a:pt x="0" y="886"/>
                    </a:lnTo>
                    <a:lnTo>
                      <a:pt x="74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7" name="Google Shape;6207;p17"/>
              <p:cNvSpPr/>
              <p:nvPr/>
            </p:nvSpPr>
            <p:spPr>
              <a:xfrm rot="12641">
                <a:off x="990" y="2733"/>
                <a:ext cx="124" cy="148"/>
              </a:xfrm>
              <a:custGeom>
                <a:avLst/>
                <a:gdLst/>
                <a:ahLst/>
                <a:cxnLst/>
                <a:rect l="l" t="t" r="r" b="b"/>
                <a:pathLst>
                  <a:path w="740" h="886" extrusionOk="0">
                    <a:moveTo>
                      <a:pt x="740" y="0"/>
                    </a:moveTo>
                    <a:lnTo>
                      <a:pt x="5" y="886"/>
                    </a:lnTo>
                    <a:lnTo>
                      <a:pt x="0" y="882"/>
                    </a:lnTo>
                    <a:lnTo>
                      <a:pt x="74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8" name="Google Shape;6208;p17"/>
              <p:cNvSpPr/>
              <p:nvPr/>
            </p:nvSpPr>
            <p:spPr>
              <a:xfrm rot="12641">
                <a:off x="990" y="2734"/>
                <a:ext cx="125" cy="148"/>
              </a:xfrm>
              <a:custGeom>
                <a:avLst/>
                <a:gdLst/>
                <a:ahLst/>
                <a:cxnLst/>
                <a:rect l="l" t="t" r="r" b="b"/>
                <a:pathLst>
                  <a:path w="746" h="886" extrusionOk="0">
                    <a:moveTo>
                      <a:pt x="746" y="4"/>
                    </a:moveTo>
                    <a:lnTo>
                      <a:pt x="740" y="0"/>
                    </a:lnTo>
                    <a:lnTo>
                      <a:pt x="0" y="882"/>
                    </a:lnTo>
                    <a:lnTo>
                      <a:pt x="5" y="886"/>
                    </a:lnTo>
                    <a:lnTo>
                      <a:pt x="74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209" name="Google Shape;6209;p17"/>
              <p:cNvGrpSpPr/>
              <p:nvPr/>
            </p:nvGrpSpPr>
            <p:grpSpPr>
              <a:xfrm rot="12641">
                <a:off x="989" y="2763"/>
                <a:ext cx="249" cy="370"/>
                <a:chOff x="1052" y="2696"/>
                <a:chExt cx="249" cy="370"/>
              </a:xfrm>
            </p:grpSpPr>
            <p:sp>
              <p:nvSpPr>
                <p:cNvPr id="6210" name="Google Shape;6210;p17"/>
                <p:cNvSpPr/>
                <p:nvPr/>
              </p:nvSpPr>
              <p:spPr>
                <a:xfrm>
                  <a:off x="1054" y="2770"/>
                  <a:ext cx="247" cy="296"/>
                </a:xfrm>
                <a:custGeom>
                  <a:avLst/>
                  <a:gdLst/>
                  <a:ahLst/>
                  <a:cxnLst/>
                  <a:rect l="l" t="t" r="r" b="b"/>
                  <a:pathLst>
                    <a:path w="1481" h="1775" extrusionOk="0">
                      <a:moveTo>
                        <a:pt x="1481" y="10"/>
                      </a:moveTo>
                      <a:lnTo>
                        <a:pt x="1469" y="0"/>
                      </a:lnTo>
                      <a:lnTo>
                        <a:pt x="0" y="1775"/>
                      </a:lnTo>
                      <a:lnTo>
                        <a:pt x="1481"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1" name="Google Shape;6211;p17"/>
                <p:cNvSpPr/>
                <p:nvPr/>
              </p:nvSpPr>
              <p:spPr>
                <a:xfrm>
                  <a:off x="1052" y="2770"/>
                  <a:ext cx="247" cy="296"/>
                </a:xfrm>
                <a:custGeom>
                  <a:avLst/>
                  <a:gdLst/>
                  <a:ahLst/>
                  <a:cxnLst/>
                  <a:rect l="l" t="t" r="r" b="b"/>
                  <a:pathLst>
                    <a:path w="1481" h="1775" extrusionOk="0">
                      <a:moveTo>
                        <a:pt x="1481" y="0"/>
                      </a:moveTo>
                      <a:lnTo>
                        <a:pt x="12" y="1775"/>
                      </a:lnTo>
                      <a:lnTo>
                        <a:pt x="0" y="1764"/>
                      </a:lnTo>
                      <a:lnTo>
                        <a:pt x="14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2" name="Google Shape;6212;p17"/>
                <p:cNvSpPr/>
                <p:nvPr/>
              </p:nvSpPr>
              <p:spPr>
                <a:xfrm>
                  <a:off x="1052" y="2770"/>
                  <a:ext cx="249" cy="296"/>
                </a:xfrm>
                <a:custGeom>
                  <a:avLst/>
                  <a:gdLst/>
                  <a:ahLst/>
                  <a:cxnLst/>
                  <a:rect l="l" t="t" r="r" b="b"/>
                  <a:pathLst>
                    <a:path w="1493" h="1775" extrusionOk="0">
                      <a:moveTo>
                        <a:pt x="1493" y="10"/>
                      </a:moveTo>
                      <a:lnTo>
                        <a:pt x="1481" y="0"/>
                      </a:lnTo>
                      <a:lnTo>
                        <a:pt x="0" y="1764"/>
                      </a:lnTo>
                      <a:lnTo>
                        <a:pt x="12" y="1775"/>
                      </a:lnTo>
                      <a:lnTo>
                        <a:pt x="1493"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3" name="Google Shape;6213;p17"/>
                <p:cNvSpPr/>
                <p:nvPr/>
              </p:nvSpPr>
              <p:spPr>
                <a:xfrm>
                  <a:off x="1053" y="2753"/>
                  <a:ext cx="226" cy="271"/>
                </a:xfrm>
                <a:custGeom>
                  <a:avLst/>
                  <a:gdLst/>
                  <a:ahLst/>
                  <a:cxnLst/>
                  <a:rect l="l" t="t" r="r" b="b"/>
                  <a:pathLst>
                    <a:path w="1357" h="1621" extrusionOk="0">
                      <a:moveTo>
                        <a:pt x="1357" y="4"/>
                      </a:moveTo>
                      <a:lnTo>
                        <a:pt x="1352" y="0"/>
                      </a:lnTo>
                      <a:lnTo>
                        <a:pt x="0" y="1621"/>
                      </a:lnTo>
                      <a:lnTo>
                        <a:pt x="1357"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4" name="Google Shape;6214;p17"/>
                <p:cNvSpPr/>
                <p:nvPr/>
              </p:nvSpPr>
              <p:spPr>
                <a:xfrm>
                  <a:off x="1052" y="2753"/>
                  <a:ext cx="227" cy="271"/>
                </a:xfrm>
                <a:custGeom>
                  <a:avLst/>
                  <a:gdLst/>
                  <a:ahLst/>
                  <a:cxnLst/>
                  <a:rect l="l" t="t" r="r" b="b"/>
                  <a:pathLst>
                    <a:path w="1357" h="1621" extrusionOk="0">
                      <a:moveTo>
                        <a:pt x="1357" y="0"/>
                      </a:moveTo>
                      <a:lnTo>
                        <a:pt x="5" y="1621"/>
                      </a:lnTo>
                      <a:lnTo>
                        <a:pt x="0" y="1617"/>
                      </a:lnTo>
                      <a:lnTo>
                        <a:pt x="13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5" name="Google Shape;6215;p17"/>
                <p:cNvSpPr/>
                <p:nvPr/>
              </p:nvSpPr>
              <p:spPr>
                <a:xfrm>
                  <a:off x="1052" y="2753"/>
                  <a:ext cx="227" cy="271"/>
                </a:xfrm>
                <a:custGeom>
                  <a:avLst/>
                  <a:gdLst/>
                  <a:ahLst/>
                  <a:cxnLst/>
                  <a:rect l="l" t="t" r="r" b="b"/>
                  <a:pathLst>
                    <a:path w="1362" h="1621" extrusionOk="0">
                      <a:moveTo>
                        <a:pt x="1362" y="4"/>
                      </a:moveTo>
                      <a:lnTo>
                        <a:pt x="1357" y="0"/>
                      </a:lnTo>
                      <a:lnTo>
                        <a:pt x="0" y="1617"/>
                      </a:lnTo>
                      <a:lnTo>
                        <a:pt x="5" y="1621"/>
                      </a:lnTo>
                      <a:lnTo>
                        <a:pt x="1362"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6" name="Google Shape;6216;p17"/>
                <p:cNvSpPr/>
                <p:nvPr/>
              </p:nvSpPr>
              <p:spPr>
                <a:xfrm>
                  <a:off x="1053" y="2739"/>
                  <a:ext cx="209" cy="250"/>
                </a:xfrm>
                <a:custGeom>
                  <a:avLst/>
                  <a:gdLst/>
                  <a:ahLst/>
                  <a:cxnLst/>
                  <a:rect l="l" t="t" r="r" b="b"/>
                  <a:pathLst>
                    <a:path w="1255" h="1498" extrusionOk="0">
                      <a:moveTo>
                        <a:pt x="1255" y="4"/>
                      </a:moveTo>
                      <a:lnTo>
                        <a:pt x="1250" y="0"/>
                      </a:lnTo>
                      <a:lnTo>
                        <a:pt x="0" y="1498"/>
                      </a:lnTo>
                      <a:lnTo>
                        <a:pt x="1255"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7" name="Google Shape;6217;p17"/>
                <p:cNvSpPr/>
                <p:nvPr/>
              </p:nvSpPr>
              <p:spPr>
                <a:xfrm>
                  <a:off x="1052" y="2739"/>
                  <a:ext cx="209" cy="250"/>
                </a:xfrm>
                <a:custGeom>
                  <a:avLst/>
                  <a:gdLst/>
                  <a:ahLst/>
                  <a:cxnLst/>
                  <a:rect l="l" t="t" r="r" b="b"/>
                  <a:pathLst>
                    <a:path w="1255" h="1498" extrusionOk="0">
                      <a:moveTo>
                        <a:pt x="1255" y="0"/>
                      </a:moveTo>
                      <a:lnTo>
                        <a:pt x="5" y="1498"/>
                      </a:lnTo>
                      <a:lnTo>
                        <a:pt x="0" y="1494"/>
                      </a:lnTo>
                      <a:lnTo>
                        <a:pt x="12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8" name="Google Shape;6218;p17"/>
                <p:cNvSpPr/>
                <p:nvPr/>
              </p:nvSpPr>
              <p:spPr>
                <a:xfrm>
                  <a:off x="1052" y="2739"/>
                  <a:ext cx="210" cy="250"/>
                </a:xfrm>
                <a:custGeom>
                  <a:avLst/>
                  <a:gdLst/>
                  <a:ahLst/>
                  <a:cxnLst/>
                  <a:rect l="l" t="t" r="r" b="b"/>
                  <a:pathLst>
                    <a:path w="1260" h="1498" extrusionOk="0">
                      <a:moveTo>
                        <a:pt x="1260" y="4"/>
                      </a:moveTo>
                      <a:lnTo>
                        <a:pt x="1255" y="0"/>
                      </a:lnTo>
                      <a:lnTo>
                        <a:pt x="0" y="1494"/>
                      </a:lnTo>
                      <a:lnTo>
                        <a:pt x="5" y="1498"/>
                      </a:lnTo>
                      <a:lnTo>
                        <a:pt x="126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9" name="Google Shape;6219;p17"/>
                <p:cNvSpPr/>
                <p:nvPr/>
              </p:nvSpPr>
              <p:spPr>
                <a:xfrm>
                  <a:off x="1053" y="2725"/>
                  <a:ext cx="192" cy="229"/>
                </a:xfrm>
                <a:custGeom>
                  <a:avLst/>
                  <a:gdLst/>
                  <a:ahLst/>
                  <a:cxnLst/>
                  <a:rect l="l" t="t" r="r" b="b"/>
                  <a:pathLst>
                    <a:path w="1152" h="1377" extrusionOk="0">
                      <a:moveTo>
                        <a:pt x="1152" y="4"/>
                      </a:moveTo>
                      <a:lnTo>
                        <a:pt x="1147" y="0"/>
                      </a:lnTo>
                      <a:lnTo>
                        <a:pt x="0" y="1377"/>
                      </a:lnTo>
                      <a:lnTo>
                        <a:pt x="115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0" name="Google Shape;6220;p17"/>
                <p:cNvSpPr/>
                <p:nvPr/>
              </p:nvSpPr>
              <p:spPr>
                <a:xfrm>
                  <a:off x="1052" y="2725"/>
                  <a:ext cx="192" cy="229"/>
                </a:xfrm>
                <a:custGeom>
                  <a:avLst/>
                  <a:gdLst/>
                  <a:ahLst/>
                  <a:cxnLst/>
                  <a:rect l="l" t="t" r="r" b="b"/>
                  <a:pathLst>
                    <a:path w="1152" h="1377" extrusionOk="0">
                      <a:moveTo>
                        <a:pt x="1152" y="0"/>
                      </a:moveTo>
                      <a:lnTo>
                        <a:pt x="5" y="1377"/>
                      </a:lnTo>
                      <a:lnTo>
                        <a:pt x="0" y="1373"/>
                      </a:lnTo>
                      <a:lnTo>
                        <a:pt x="115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1" name="Google Shape;6221;p17"/>
                <p:cNvSpPr/>
                <p:nvPr/>
              </p:nvSpPr>
              <p:spPr>
                <a:xfrm>
                  <a:off x="1052" y="2725"/>
                  <a:ext cx="193" cy="229"/>
                </a:xfrm>
                <a:custGeom>
                  <a:avLst/>
                  <a:gdLst/>
                  <a:ahLst/>
                  <a:cxnLst/>
                  <a:rect l="l" t="t" r="r" b="b"/>
                  <a:pathLst>
                    <a:path w="1157" h="1377" extrusionOk="0">
                      <a:moveTo>
                        <a:pt x="1157" y="4"/>
                      </a:moveTo>
                      <a:lnTo>
                        <a:pt x="1152" y="0"/>
                      </a:lnTo>
                      <a:lnTo>
                        <a:pt x="0" y="1373"/>
                      </a:lnTo>
                      <a:lnTo>
                        <a:pt x="5" y="1377"/>
                      </a:lnTo>
                      <a:lnTo>
                        <a:pt x="115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2" name="Google Shape;6222;p17"/>
                <p:cNvSpPr/>
                <p:nvPr/>
              </p:nvSpPr>
              <p:spPr>
                <a:xfrm>
                  <a:off x="1053" y="2710"/>
                  <a:ext cx="175" cy="209"/>
                </a:xfrm>
                <a:custGeom>
                  <a:avLst/>
                  <a:gdLst/>
                  <a:ahLst/>
                  <a:cxnLst/>
                  <a:rect l="l" t="t" r="r" b="b"/>
                  <a:pathLst>
                    <a:path w="1049" h="1254" extrusionOk="0">
                      <a:moveTo>
                        <a:pt x="1049" y="4"/>
                      </a:moveTo>
                      <a:lnTo>
                        <a:pt x="1044" y="0"/>
                      </a:lnTo>
                      <a:lnTo>
                        <a:pt x="0" y="1254"/>
                      </a:lnTo>
                      <a:lnTo>
                        <a:pt x="104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3" name="Google Shape;6223;p17"/>
                <p:cNvSpPr/>
                <p:nvPr/>
              </p:nvSpPr>
              <p:spPr>
                <a:xfrm>
                  <a:off x="1052" y="2710"/>
                  <a:ext cx="175" cy="209"/>
                </a:xfrm>
                <a:custGeom>
                  <a:avLst/>
                  <a:gdLst/>
                  <a:ahLst/>
                  <a:cxnLst/>
                  <a:rect l="l" t="t" r="r" b="b"/>
                  <a:pathLst>
                    <a:path w="1049" h="1254" extrusionOk="0">
                      <a:moveTo>
                        <a:pt x="1049" y="0"/>
                      </a:moveTo>
                      <a:lnTo>
                        <a:pt x="5" y="1254"/>
                      </a:lnTo>
                      <a:lnTo>
                        <a:pt x="0" y="1250"/>
                      </a:lnTo>
                      <a:lnTo>
                        <a:pt x="104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4" name="Google Shape;6224;p17"/>
                <p:cNvSpPr/>
                <p:nvPr/>
              </p:nvSpPr>
              <p:spPr>
                <a:xfrm>
                  <a:off x="1052" y="2710"/>
                  <a:ext cx="176" cy="209"/>
                </a:xfrm>
                <a:custGeom>
                  <a:avLst/>
                  <a:gdLst/>
                  <a:ahLst/>
                  <a:cxnLst/>
                  <a:rect l="l" t="t" r="r" b="b"/>
                  <a:pathLst>
                    <a:path w="1054" h="1254" extrusionOk="0">
                      <a:moveTo>
                        <a:pt x="1054" y="4"/>
                      </a:moveTo>
                      <a:lnTo>
                        <a:pt x="1049" y="0"/>
                      </a:lnTo>
                      <a:lnTo>
                        <a:pt x="0" y="1250"/>
                      </a:lnTo>
                      <a:lnTo>
                        <a:pt x="5" y="1254"/>
                      </a:lnTo>
                      <a:lnTo>
                        <a:pt x="105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5" name="Google Shape;6225;p17"/>
                <p:cNvSpPr/>
                <p:nvPr/>
              </p:nvSpPr>
              <p:spPr>
                <a:xfrm>
                  <a:off x="1053" y="2696"/>
                  <a:ext cx="158" cy="188"/>
                </a:xfrm>
                <a:custGeom>
                  <a:avLst/>
                  <a:gdLst/>
                  <a:ahLst/>
                  <a:cxnLst/>
                  <a:rect l="l" t="t" r="r" b="b"/>
                  <a:pathLst>
                    <a:path w="946" h="1131" extrusionOk="0">
                      <a:moveTo>
                        <a:pt x="946" y="4"/>
                      </a:moveTo>
                      <a:lnTo>
                        <a:pt x="941" y="0"/>
                      </a:lnTo>
                      <a:lnTo>
                        <a:pt x="0" y="1131"/>
                      </a:lnTo>
                      <a:lnTo>
                        <a:pt x="946"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6" name="Google Shape;6226;p17"/>
                <p:cNvSpPr/>
                <p:nvPr/>
              </p:nvSpPr>
              <p:spPr>
                <a:xfrm>
                  <a:off x="1052" y="2696"/>
                  <a:ext cx="158" cy="188"/>
                </a:xfrm>
                <a:custGeom>
                  <a:avLst/>
                  <a:gdLst/>
                  <a:ahLst/>
                  <a:cxnLst/>
                  <a:rect l="l" t="t" r="r" b="b"/>
                  <a:pathLst>
                    <a:path w="946" h="1131" extrusionOk="0">
                      <a:moveTo>
                        <a:pt x="946" y="0"/>
                      </a:moveTo>
                      <a:lnTo>
                        <a:pt x="5" y="1131"/>
                      </a:lnTo>
                      <a:lnTo>
                        <a:pt x="0" y="1127"/>
                      </a:lnTo>
                      <a:lnTo>
                        <a:pt x="94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7" name="Google Shape;6227;p17"/>
                <p:cNvSpPr/>
                <p:nvPr/>
              </p:nvSpPr>
              <p:spPr>
                <a:xfrm>
                  <a:off x="1052" y="2696"/>
                  <a:ext cx="159" cy="188"/>
                </a:xfrm>
                <a:custGeom>
                  <a:avLst/>
                  <a:gdLst/>
                  <a:ahLst/>
                  <a:cxnLst/>
                  <a:rect l="l" t="t" r="r" b="b"/>
                  <a:pathLst>
                    <a:path w="951" h="1131" extrusionOk="0">
                      <a:moveTo>
                        <a:pt x="951" y="4"/>
                      </a:moveTo>
                      <a:lnTo>
                        <a:pt x="946" y="0"/>
                      </a:lnTo>
                      <a:lnTo>
                        <a:pt x="0" y="1127"/>
                      </a:lnTo>
                      <a:lnTo>
                        <a:pt x="5" y="1131"/>
                      </a:lnTo>
                      <a:lnTo>
                        <a:pt x="95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8" name="Google Shape;6228;p17"/>
                <p:cNvSpPr/>
                <p:nvPr/>
              </p:nvSpPr>
              <p:spPr>
                <a:xfrm>
                  <a:off x="1115" y="2782"/>
                  <a:ext cx="174" cy="208"/>
                </a:xfrm>
                <a:custGeom>
                  <a:avLst/>
                  <a:gdLst/>
                  <a:ahLst/>
                  <a:cxnLst/>
                  <a:rect l="l" t="t" r="r" b="b"/>
                  <a:pathLst>
                    <a:path w="1042" h="1252" extrusionOk="0">
                      <a:moveTo>
                        <a:pt x="0" y="1241"/>
                      </a:moveTo>
                      <a:lnTo>
                        <a:pt x="12" y="1252"/>
                      </a:lnTo>
                      <a:lnTo>
                        <a:pt x="1042" y="0"/>
                      </a:lnTo>
                      <a:lnTo>
                        <a:pt x="0" y="1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9" name="Google Shape;6229;p17"/>
                <p:cNvSpPr/>
                <p:nvPr/>
              </p:nvSpPr>
              <p:spPr>
                <a:xfrm>
                  <a:off x="1117" y="2782"/>
                  <a:ext cx="174" cy="208"/>
                </a:xfrm>
                <a:custGeom>
                  <a:avLst/>
                  <a:gdLst/>
                  <a:ahLst/>
                  <a:cxnLst/>
                  <a:rect l="l" t="t" r="r" b="b"/>
                  <a:pathLst>
                    <a:path w="1043" h="1252" extrusionOk="0">
                      <a:moveTo>
                        <a:pt x="0" y="1252"/>
                      </a:moveTo>
                      <a:lnTo>
                        <a:pt x="1030" y="0"/>
                      </a:lnTo>
                      <a:lnTo>
                        <a:pt x="1043" y="10"/>
                      </a:lnTo>
                      <a:lnTo>
                        <a:pt x="0" y="12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0" name="Google Shape;6230;p17"/>
                <p:cNvSpPr/>
                <p:nvPr/>
              </p:nvSpPr>
              <p:spPr>
                <a:xfrm>
                  <a:off x="1115" y="2782"/>
                  <a:ext cx="176" cy="208"/>
                </a:xfrm>
                <a:custGeom>
                  <a:avLst/>
                  <a:gdLst/>
                  <a:ahLst/>
                  <a:cxnLst/>
                  <a:rect l="l" t="t" r="r" b="b"/>
                  <a:pathLst>
                    <a:path w="1055" h="1252" extrusionOk="0">
                      <a:moveTo>
                        <a:pt x="0" y="1241"/>
                      </a:moveTo>
                      <a:lnTo>
                        <a:pt x="12" y="1252"/>
                      </a:lnTo>
                      <a:lnTo>
                        <a:pt x="1055" y="10"/>
                      </a:lnTo>
                      <a:lnTo>
                        <a:pt x="1042" y="0"/>
                      </a:lnTo>
                      <a:lnTo>
                        <a:pt x="0" y="124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6231" name="Google Shape;6231;p17"/>
            <p:cNvSpPr/>
            <p:nvPr/>
          </p:nvSpPr>
          <p:spPr>
            <a:xfrm rot="12641">
              <a:off x="214461" y="4199770"/>
              <a:ext cx="1641947" cy="523220"/>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Clr>
                  <a:schemeClr val="dk2"/>
                </a:buClr>
                <a:buSzPts val="1700"/>
                <a:buFont typeface="Arial"/>
                <a:buNone/>
              </a:pPr>
              <a:r>
                <a:rPr lang="en-US" sz="1700" b="1">
                  <a:solidFill>
                    <a:schemeClr val="dk2"/>
                  </a:solidFill>
                  <a:latin typeface="Arial"/>
                  <a:ea typeface="Arial"/>
                  <a:cs typeface="Arial"/>
                  <a:sym typeface="Arial"/>
                </a:rPr>
                <a:t>No principal stress this face</a:t>
              </a:r>
              <a:endParaRPr/>
            </a:p>
          </p:txBody>
        </p:sp>
        <p:grpSp>
          <p:nvGrpSpPr>
            <p:cNvPr id="6232" name="Google Shape;6232;p17"/>
            <p:cNvGrpSpPr/>
            <p:nvPr/>
          </p:nvGrpSpPr>
          <p:grpSpPr>
            <a:xfrm>
              <a:off x="2493001" y="3780220"/>
              <a:ext cx="1102473" cy="1101289"/>
              <a:chOff x="1436" y="2411"/>
              <a:chExt cx="694" cy="694"/>
            </a:xfrm>
          </p:grpSpPr>
          <p:grpSp>
            <p:nvGrpSpPr>
              <p:cNvPr id="6233" name="Google Shape;6233;p17"/>
              <p:cNvGrpSpPr/>
              <p:nvPr/>
            </p:nvGrpSpPr>
            <p:grpSpPr>
              <a:xfrm rot="-3006493">
                <a:off x="1539" y="2510"/>
                <a:ext cx="490" cy="496"/>
                <a:chOff x="857" y="2308"/>
                <a:chExt cx="490" cy="489"/>
              </a:xfrm>
            </p:grpSpPr>
            <p:sp>
              <p:nvSpPr>
                <p:cNvPr id="6234" name="Google Shape;6234;p17"/>
                <p:cNvSpPr/>
                <p:nvPr/>
              </p:nvSpPr>
              <p:spPr>
                <a:xfrm rot="-2380866">
                  <a:off x="979" y="2534"/>
                  <a:ext cx="249" cy="207"/>
                </a:xfrm>
                <a:custGeom>
                  <a:avLst/>
                  <a:gdLst/>
                  <a:ahLst/>
                  <a:cxnLst/>
                  <a:rect l="l" t="t" r="r" b="b"/>
                  <a:pathLst>
                    <a:path w="1498" h="1242" extrusionOk="0">
                      <a:moveTo>
                        <a:pt x="1481" y="1242"/>
                      </a:moveTo>
                      <a:lnTo>
                        <a:pt x="1498" y="1222"/>
                      </a:lnTo>
                      <a:lnTo>
                        <a:pt x="0" y="0"/>
                      </a:lnTo>
                      <a:lnTo>
                        <a:pt x="1481"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5" name="Google Shape;6235;p17"/>
                <p:cNvSpPr/>
                <p:nvPr/>
              </p:nvSpPr>
              <p:spPr>
                <a:xfrm rot="-2380866">
                  <a:off x="976" y="2531"/>
                  <a:ext cx="249" cy="207"/>
                </a:xfrm>
                <a:custGeom>
                  <a:avLst/>
                  <a:gdLst/>
                  <a:ahLst/>
                  <a:cxnLst/>
                  <a:rect l="l" t="t" r="r" b="b"/>
                  <a:pathLst>
                    <a:path w="1498" h="1242" extrusionOk="0">
                      <a:moveTo>
                        <a:pt x="1498" y="1242"/>
                      </a:moveTo>
                      <a:lnTo>
                        <a:pt x="0" y="20"/>
                      </a:lnTo>
                      <a:lnTo>
                        <a:pt x="17" y="0"/>
                      </a:lnTo>
                      <a:lnTo>
                        <a:pt x="1498"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6" name="Google Shape;6236;p17"/>
                <p:cNvSpPr/>
                <p:nvPr/>
              </p:nvSpPr>
              <p:spPr>
                <a:xfrm rot="-2380866">
                  <a:off x="978" y="2531"/>
                  <a:ext cx="249" cy="211"/>
                </a:xfrm>
                <a:custGeom>
                  <a:avLst/>
                  <a:gdLst/>
                  <a:ahLst/>
                  <a:cxnLst/>
                  <a:rect l="l" t="t" r="r" b="b"/>
                  <a:pathLst>
                    <a:path w="1498" h="1262" extrusionOk="0">
                      <a:moveTo>
                        <a:pt x="1481" y="1262"/>
                      </a:moveTo>
                      <a:lnTo>
                        <a:pt x="1498" y="1242"/>
                      </a:lnTo>
                      <a:lnTo>
                        <a:pt x="17" y="0"/>
                      </a:lnTo>
                      <a:lnTo>
                        <a:pt x="0" y="20"/>
                      </a:lnTo>
                      <a:lnTo>
                        <a:pt x="1481" y="126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7" name="Google Shape;6237;p17"/>
                <p:cNvSpPr/>
                <p:nvPr/>
              </p:nvSpPr>
              <p:spPr>
                <a:xfrm rot="-2380866">
                  <a:off x="1092" y="2516"/>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8" name="Google Shape;6238;p17"/>
                <p:cNvSpPr/>
                <p:nvPr/>
              </p:nvSpPr>
              <p:spPr>
                <a:xfrm rot="-2380866">
                  <a:off x="1091" y="2517"/>
                  <a:ext cx="86"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9" name="Google Shape;6239;p17"/>
                <p:cNvSpPr/>
                <p:nvPr/>
              </p:nvSpPr>
              <p:spPr>
                <a:xfrm rot="-2380866">
                  <a:off x="1091" y="2517"/>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0" name="Google Shape;6240;p17"/>
                <p:cNvSpPr/>
                <p:nvPr/>
              </p:nvSpPr>
              <p:spPr>
                <a:xfrm rot="-2380866">
                  <a:off x="1157" y="2516"/>
                  <a:ext cx="86" cy="105"/>
                </a:xfrm>
                <a:custGeom>
                  <a:avLst/>
                  <a:gdLst/>
                  <a:ahLst/>
                  <a:cxnLst/>
                  <a:rect l="l" t="t" r="r" b="b"/>
                  <a:pathLst>
                    <a:path w="520" h="629" extrusionOk="0">
                      <a:moveTo>
                        <a:pt x="520" y="9"/>
                      </a:moveTo>
                      <a:lnTo>
                        <a:pt x="510" y="0"/>
                      </a:lnTo>
                      <a:lnTo>
                        <a:pt x="0" y="629"/>
                      </a:lnTo>
                      <a:lnTo>
                        <a:pt x="52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1" name="Google Shape;6241;p17"/>
                <p:cNvSpPr/>
                <p:nvPr/>
              </p:nvSpPr>
              <p:spPr>
                <a:xfrm rot="-2380866">
                  <a:off x="1155" y="2517"/>
                  <a:ext cx="87" cy="105"/>
                </a:xfrm>
                <a:custGeom>
                  <a:avLst/>
                  <a:gdLst/>
                  <a:ahLst/>
                  <a:cxnLst/>
                  <a:rect l="l" t="t" r="r" b="b"/>
                  <a:pathLst>
                    <a:path w="520" h="629" extrusionOk="0">
                      <a:moveTo>
                        <a:pt x="520" y="0"/>
                      </a:moveTo>
                      <a:lnTo>
                        <a:pt x="10" y="629"/>
                      </a:lnTo>
                      <a:lnTo>
                        <a:pt x="0" y="621"/>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2" name="Google Shape;6242;p17"/>
                <p:cNvSpPr/>
                <p:nvPr/>
              </p:nvSpPr>
              <p:spPr>
                <a:xfrm rot="-2380866">
                  <a:off x="1155" y="2517"/>
                  <a:ext cx="88" cy="105"/>
                </a:xfrm>
                <a:custGeom>
                  <a:avLst/>
                  <a:gdLst/>
                  <a:ahLst/>
                  <a:cxnLst/>
                  <a:rect l="l" t="t" r="r" b="b"/>
                  <a:pathLst>
                    <a:path w="530" h="629" extrusionOk="0">
                      <a:moveTo>
                        <a:pt x="530" y="9"/>
                      </a:moveTo>
                      <a:lnTo>
                        <a:pt x="520" y="0"/>
                      </a:lnTo>
                      <a:lnTo>
                        <a:pt x="0" y="621"/>
                      </a:lnTo>
                      <a:lnTo>
                        <a:pt x="10" y="629"/>
                      </a:lnTo>
                      <a:lnTo>
                        <a:pt x="530" y="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3" name="Google Shape;6243;p17"/>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4" name="Google Shape;6244;p17"/>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5" name="Google Shape;6245;p17"/>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6" name="Google Shape;6246;p17"/>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7" name="Google Shape;6247;p17"/>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8" name="Google Shape;6248;p17"/>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9" name="Google Shape;6249;p17"/>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0" name="Google Shape;6250;p17"/>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251" name="Google Shape;6251;p17"/>
                <p:cNvGrpSpPr/>
                <p:nvPr/>
              </p:nvGrpSpPr>
              <p:grpSpPr>
                <a:xfrm rot="-2380866">
                  <a:off x="924" y="2383"/>
                  <a:ext cx="356" cy="338"/>
                  <a:chOff x="1096" y="2382"/>
                  <a:chExt cx="356" cy="338"/>
                </a:xfrm>
              </p:grpSpPr>
              <p:sp>
                <p:nvSpPr>
                  <p:cNvPr id="6252" name="Google Shape;6252;p17"/>
                  <p:cNvSpPr/>
                  <p:nvPr/>
                </p:nvSpPr>
                <p:spPr>
                  <a:xfrm>
                    <a:off x="1146" y="2449"/>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3" name="Google Shape;6253;p17"/>
                  <p:cNvSpPr/>
                  <p:nvPr/>
                </p:nvSpPr>
                <p:spPr>
                  <a:xfrm>
                    <a:off x="1145" y="2449"/>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4" name="Google Shape;6254;p17"/>
                  <p:cNvSpPr/>
                  <p:nvPr/>
                </p:nvSpPr>
                <p:spPr>
                  <a:xfrm>
                    <a:off x="1145" y="2449"/>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5" name="Google Shape;6255;p17"/>
                  <p:cNvSpPr/>
                  <p:nvPr/>
                </p:nvSpPr>
                <p:spPr>
                  <a:xfrm>
                    <a:off x="1097" y="2408"/>
                    <a:ext cx="87" cy="105"/>
                  </a:xfrm>
                  <a:custGeom>
                    <a:avLst/>
                    <a:gdLst/>
                    <a:ahLst/>
                    <a:cxnLst/>
                    <a:rect l="l" t="t" r="r" b="b"/>
                    <a:pathLst>
                      <a:path w="522" h="628" extrusionOk="0">
                        <a:moveTo>
                          <a:pt x="522" y="8"/>
                        </a:moveTo>
                        <a:lnTo>
                          <a:pt x="512" y="0"/>
                        </a:lnTo>
                        <a:lnTo>
                          <a:pt x="0" y="628"/>
                        </a:lnTo>
                        <a:lnTo>
                          <a:pt x="52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6" name="Google Shape;6256;p17"/>
                  <p:cNvSpPr/>
                  <p:nvPr/>
                </p:nvSpPr>
                <p:spPr>
                  <a:xfrm>
                    <a:off x="1096" y="2408"/>
                    <a:ext cx="86" cy="105"/>
                  </a:xfrm>
                  <a:custGeom>
                    <a:avLst/>
                    <a:gdLst/>
                    <a:ahLst/>
                    <a:cxnLst/>
                    <a:rect l="l" t="t" r="r" b="b"/>
                    <a:pathLst>
                      <a:path w="521" h="628" extrusionOk="0">
                        <a:moveTo>
                          <a:pt x="521" y="0"/>
                        </a:moveTo>
                        <a:lnTo>
                          <a:pt x="9" y="628"/>
                        </a:lnTo>
                        <a:lnTo>
                          <a:pt x="0" y="620"/>
                        </a:lnTo>
                        <a:lnTo>
                          <a:pt x="5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7" name="Google Shape;6257;p17"/>
                  <p:cNvSpPr/>
                  <p:nvPr/>
                </p:nvSpPr>
                <p:spPr>
                  <a:xfrm>
                    <a:off x="1096" y="2408"/>
                    <a:ext cx="88" cy="105"/>
                  </a:xfrm>
                  <a:custGeom>
                    <a:avLst/>
                    <a:gdLst/>
                    <a:ahLst/>
                    <a:cxnLst/>
                    <a:rect l="l" t="t" r="r" b="b"/>
                    <a:pathLst>
                      <a:path w="531" h="628" extrusionOk="0">
                        <a:moveTo>
                          <a:pt x="531" y="8"/>
                        </a:moveTo>
                        <a:lnTo>
                          <a:pt x="521" y="0"/>
                        </a:lnTo>
                        <a:lnTo>
                          <a:pt x="0" y="620"/>
                        </a:lnTo>
                        <a:lnTo>
                          <a:pt x="9"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8" name="Google Shape;6258;p17"/>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9" name="Google Shape;6259;p17"/>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0" name="Google Shape;6260;p17"/>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1" name="Google Shape;6261;p17"/>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2" name="Google Shape;6262;p17"/>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3" name="Google Shape;6263;p17"/>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4" name="Google Shape;6264;p17"/>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5" name="Google Shape;6265;p17"/>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6" name="Google Shape;6266;p17"/>
                  <p:cNvSpPr/>
                  <p:nvPr/>
                </p:nvSpPr>
                <p:spPr>
                  <a:xfrm>
                    <a:off x="1196" y="2491"/>
                    <a:ext cx="87" cy="105"/>
                  </a:xfrm>
                  <a:custGeom>
                    <a:avLst/>
                    <a:gdLst/>
                    <a:ahLst/>
                    <a:cxnLst/>
                    <a:rect l="l" t="t" r="r" b="b"/>
                    <a:pathLst>
                      <a:path w="520" h="628" extrusionOk="0">
                        <a:moveTo>
                          <a:pt x="520" y="8"/>
                        </a:moveTo>
                        <a:lnTo>
                          <a:pt x="511" y="0"/>
                        </a:lnTo>
                        <a:lnTo>
                          <a:pt x="0" y="628"/>
                        </a:lnTo>
                        <a:lnTo>
                          <a:pt x="520"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7" name="Google Shape;6267;p17"/>
                  <p:cNvSpPr/>
                  <p:nvPr/>
                </p:nvSpPr>
                <p:spPr>
                  <a:xfrm>
                    <a:off x="1194" y="2491"/>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8" name="Google Shape;6268;p17"/>
                  <p:cNvSpPr/>
                  <p:nvPr/>
                </p:nvSpPr>
                <p:spPr>
                  <a:xfrm>
                    <a:off x="1194" y="2491"/>
                    <a:ext cx="89" cy="105"/>
                  </a:xfrm>
                  <a:custGeom>
                    <a:avLst/>
                    <a:gdLst/>
                    <a:ahLst/>
                    <a:cxnLst/>
                    <a:rect l="l" t="t" r="r" b="b"/>
                    <a:pathLst>
                      <a:path w="530" h="628" extrusionOk="0">
                        <a:moveTo>
                          <a:pt x="530" y="8"/>
                        </a:moveTo>
                        <a:lnTo>
                          <a:pt x="521" y="0"/>
                        </a:lnTo>
                        <a:lnTo>
                          <a:pt x="0" y="620"/>
                        </a:lnTo>
                        <a:lnTo>
                          <a:pt x="10"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9" name="Google Shape;6269;p17"/>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0" name="Google Shape;6270;p17"/>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1" name="Google Shape;6271;p17"/>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2" name="Google Shape;6272;p17"/>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273" name="Google Shape;6273;p17"/>
                  <p:cNvGrpSpPr/>
                  <p:nvPr/>
                </p:nvGrpSpPr>
                <p:grpSpPr>
                  <a:xfrm>
                    <a:off x="1342" y="2589"/>
                    <a:ext cx="110" cy="131"/>
                    <a:chOff x="1342" y="2589"/>
                    <a:chExt cx="110" cy="131"/>
                  </a:xfrm>
                </p:grpSpPr>
                <p:sp>
                  <p:nvSpPr>
                    <p:cNvPr id="6274" name="Google Shape;6274;p17"/>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5" name="Google Shape;6275;p17"/>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6" name="Google Shape;6276;p17"/>
                    <p:cNvSpPr/>
                    <p:nvPr/>
                  </p:nvSpPr>
                  <p:spPr>
                    <a:xfrm>
                      <a:off x="1344" y="2615"/>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7" name="Google Shape;6277;p17"/>
                    <p:cNvSpPr/>
                    <p:nvPr/>
                  </p:nvSpPr>
                  <p:spPr>
                    <a:xfrm>
                      <a:off x="1342" y="2615"/>
                      <a:ext cx="87" cy="105"/>
                    </a:xfrm>
                    <a:custGeom>
                      <a:avLst/>
                      <a:gdLst/>
                      <a:ahLst/>
                      <a:cxnLst/>
                      <a:rect l="l" t="t" r="r" b="b"/>
                      <a:pathLst>
                        <a:path w="520" h="628" extrusionOk="0">
                          <a:moveTo>
                            <a:pt x="520" y="0"/>
                          </a:moveTo>
                          <a:lnTo>
                            <a:pt x="9" y="628"/>
                          </a:lnTo>
                          <a:lnTo>
                            <a:pt x="0" y="620"/>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8" name="Google Shape;6278;p17"/>
                    <p:cNvSpPr/>
                    <p:nvPr/>
                  </p:nvSpPr>
                  <p:spPr>
                    <a:xfrm>
                      <a:off x="1342" y="2615"/>
                      <a:ext cx="89" cy="105"/>
                    </a:xfrm>
                    <a:custGeom>
                      <a:avLst/>
                      <a:gdLst/>
                      <a:ahLst/>
                      <a:cxnLst/>
                      <a:rect l="l" t="t" r="r" b="b"/>
                      <a:pathLst>
                        <a:path w="530" h="628" extrusionOk="0">
                          <a:moveTo>
                            <a:pt x="530" y="8"/>
                          </a:moveTo>
                          <a:lnTo>
                            <a:pt x="520" y="0"/>
                          </a:lnTo>
                          <a:lnTo>
                            <a:pt x="0" y="620"/>
                          </a:lnTo>
                          <a:lnTo>
                            <a:pt x="9"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9" name="Google Shape;6279;p17"/>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0" name="Google Shape;6280;p17"/>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sp>
            <p:nvSpPr>
              <p:cNvPr id="6281" name="Google Shape;6281;p17"/>
              <p:cNvSpPr/>
              <p:nvPr/>
            </p:nvSpPr>
            <p:spPr>
              <a:xfrm>
                <a:off x="2024" y="2424"/>
                <a:ext cx="0" cy="233"/>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1"/>
                  </a:buClr>
                  <a:buSzPts val="2400"/>
                  <a:buFont typeface="Arial"/>
                  <a:buNone/>
                </a:pPr>
                <a:endParaRPr sz="2400" b="0">
                  <a:solidFill>
                    <a:schemeClr val="dk2"/>
                  </a:solidFill>
                  <a:latin typeface="Arial"/>
                  <a:ea typeface="Arial"/>
                  <a:cs typeface="Arial"/>
                  <a:sym typeface="Arial"/>
                </a:endParaRPr>
              </a:p>
            </p:txBody>
          </p:sp>
        </p:grpSp>
        <p:grpSp>
          <p:nvGrpSpPr>
            <p:cNvPr id="6282" name="Google Shape;6282;p17"/>
            <p:cNvGrpSpPr/>
            <p:nvPr/>
          </p:nvGrpSpPr>
          <p:grpSpPr>
            <a:xfrm rot="2393507">
              <a:off x="2672221" y="2946896"/>
              <a:ext cx="787946" cy="776143"/>
              <a:chOff x="858" y="2308"/>
              <a:chExt cx="490" cy="489"/>
            </a:xfrm>
          </p:grpSpPr>
          <p:sp>
            <p:nvSpPr>
              <p:cNvPr id="6283" name="Google Shape;6283;p17"/>
              <p:cNvSpPr/>
              <p:nvPr/>
            </p:nvSpPr>
            <p:spPr>
              <a:xfrm rot="-2380866">
                <a:off x="979" y="2534"/>
                <a:ext cx="249" cy="207"/>
              </a:xfrm>
              <a:custGeom>
                <a:avLst/>
                <a:gdLst/>
                <a:ahLst/>
                <a:cxnLst/>
                <a:rect l="l" t="t" r="r" b="b"/>
                <a:pathLst>
                  <a:path w="1498" h="1242" extrusionOk="0">
                    <a:moveTo>
                      <a:pt x="1481" y="1242"/>
                    </a:moveTo>
                    <a:lnTo>
                      <a:pt x="1498" y="1222"/>
                    </a:lnTo>
                    <a:lnTo>
                      <a:pt x="0" y="0"/>
                    </a:lnTo>
                    <a:lnTo>
                      <a:pt x="1481"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4" name="Google Shape;6284;p17"/>
              <p:cNvSpPr/>
              <p:nvPr/>
            </p:nvSpPr>
            <p:spPr>
              <a:xfrm rot="-2380866">
                <a:off x="976" y="2531"/>
                <a:ext cx="249" cy="207"/>
              </a:xfrm>
              <a:custGeom>
                <a:avLst/>
                <a:gdLst/>
                <a:ahLst/>
                <a:cxnLst/>
                <a:rect l="l" t="t" r="r" b="b"/>
                <a:pathLst>
                  <a:path w="1498" h="1242" extrusionOk="0">
                    <a:moveTo>
                      <a:pt x="1498" y="1242"/>
                    </a:moveTo>
                    <a:lnTo>
                      <a:pt x="0" y="20"/>
                    </a:lnTo>
                    <a:lnTo>
                      <a:pt x="17" y="0"/>
                    </a:lnTo>
                    <a:lnTo>
                      <a:pt x="1498"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5" name="Google Shape;6285;p17"/>
              <p:cNvSpPr/>
              <p:nvPr/>
            </p:nvSpPr>
            <p:spPr>
              <a:xfrm rot="-2380866">
                <a:off x="978" y="2531"/>
                <a:ext cx="249" cy="211"/>
              </a:xfrm>
              <a:custGeom>
                <a:avLst/>
                <a:gdLst/>
                <a:ahLst/>
                <a:cxnLst/>
                <a:rect l="l" t="t" r="r" b="b"/>
                <a:pathLst>
                  <a:path w="1498" h="1262" extrusionOk="0">
                    <a:moveTo>
                      <a:pt x="1481" y="1262"/>
                    </a:moveTo>
                    <a:lnTo>
                      <a:pt x="1498" y="1242"/>
                    </a:lnTo>
                    <a:lnTo>
                      <a:pt x="17" y="0"/>
                    </a:lnTo>
                    <a:lnTo>
                      <a:pt x="0" y="20"/>
                    </a:lnTo>
                    <a:lnTo>
                      <a:pt x="1481" y="126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6" name="Google Shape;6286;p17"/>
              <p:cNvSpPr/>
              <p:nvPr/>
            </p:nvSpPr>
            <p:spPr>
              <a:xfrm rot="-2380866">
                <a:off x="1092" y="2516"/>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7" name="Google Shape;6287;p17"/>
              <p:cNvSpPr/>
              <p:nvPr/>
            </p:nvSpPr>
            <p:spPr>
              <a:xfrm rot="-2380866">
                <a:off x="1091" y="2517"/>
                <a:ext cx="86"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8" name="Google Shape;6288;p17"/>
              <p:cNvSpPr/>
              <p:nvPr/>
            </p:nvSpPr>
            <p:spPr>
              <a:xfrm rot="-2380866">
                <a:off x="1091" y="2517"/>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9" name="Google Shape;6289;p17"/>
              <p:cNvSpPr/>
              <p:nvPr/>
            </p:nvSpPr>
            <p:spPr>
              <a:xfrm rot="-2380866">
                <a:off x="1157" y="2516"/>
                <a:ext cx="86" cy="105"/>
              </a:xfrm>
              <a:custGeom>
                <a:avLst/>
                <a:gdLst/>
                <a:ahLst/>
                <a:cxnLst/>
                <a:rect l="l" t="t" r="r" b="b"/>
                <a:pathLst>
                  <a:path w="520" h="629" extrusionOk="0">
                    <a:moveTo>
                      <a:pt x="520" y="9"/>
                    </a:moveTo>
                    <a:lnTo>
                      <a:pt x="510" y="0"/>
                    </a:lnTo>
                    <a:lnTo>
                      <a:pt x="0" y="629"/>
                    </a:lnTo>
                    <a:lnTo>
                      <a:pt x="52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0" name="Google Shape;6290;p17"/>
              <p:cNvSpPr/>
              <p:nvPr/>
            </p:nvSpPr>
            <p:spPr>
              <a:xfrm rot="-2380866">
                <a:off x="1155" y="2517"/>
                <a:ext cx="87" cy="105"/>
              </a:xfrm>
              <a:custGeom>
                <a:avLst/>
                <a:gdLst/>
                <a:ahLst/>
                <a:cxnLst/>
                <a:rect l="l" t="t" r="r" b="b"/>
                <a:pathLst>
                  <a:path w="520" h="629" extrusionOk="0">
                    <a:moveTo>
                      <a:pt x="520" y="0"/>
                    </a:moveTo>
                    <a:lnTo>
                      <a:pt x="10" y="629"/>
                    </a:lnTo>
                    <a:lnTo>
                      <a:pt x="0" y="621"/>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1" name="Google Shape;6291;p17"/>
              <p:cNvSpPr/>
              <p:nvPr/>
            </p:nvSpPr>
            <p:spPr>
              <a:xfrm rot="-2380866">
                <a:off x="1155" y="2517"/>
                <a:ext cx="88" cy="105"/>
              </a:xfrm>
              <a:custGeom>
                <a:avLst/>
                <a:gdLst/>
                <a:ahLst/>
                <a:cxnLst/>
                <a:rect l="l" t="t" r="r" b="b"/>
                <a:pathLst>
                  <a:path w="530" h="629" extrusionOk="0">
                    <a:moveTo>
                      <a:pt x="530" y="9"/>
                    </a:moveTo>
                    <a:lnTo>
                      <a:pt x="520" y="0"/>
                    </a:lnTo>
                    <a:lnTo>
                      <a:pt x="0" y="621"/>
                    </a:lnTo>
                    <a:lnTo>
                      <a:pt x="10" y="629"/>
                    </a:lnTo>
                    <a:lnTo>
                      <a:pt x="530" y="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2" name="Google Shape;6292;p17"/>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3" name="Google Shape;6293;p17"/>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4" name="Google Shape;6294;p17"/>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5" name="Google Shape;6295;p17"/>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6" name="Google Shape;6296;p17"/>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7" name="Google Shape;6297;p17"/>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8" name="Google Shape;6298;p17"/>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9" name="Google Shape;6299;p17"/>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300" name="Google Shape;6300;p17"/>
              <p:cNvGrpSpPr/>
              <p:nvPr/>
            </p:nvGrpSpPr>
            <p:grpSpPr>
              <a:xfrm rot="-2380866">
                <a:off x="925" y="2383"/>
                <a:ext cx="356" cy="338"/>
                <a:chOff x="1096" y="2382"/>
                <a:chExt cx="356" cy="338"/>
              </a:xfrm>
            </p:grpSpPr>
            <p:sp>
              <p:nvSpPr>
                <p:cNvPr id="6301" name="Google Shape;6301;p17"/>
                <p:cNvSpPr/>
                <p:nvPr/>
              </p:nvSpPr>
              <p:spPr>
                <a:xfrm>
                  <a:off x="1146" y="2449"/>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2" name="Google Shape;6302;p17"/>
                <p:cNvSpPr/>
                <p:nvPr/>
              </p:nvSpPr>
              <p:spPr>
                <a:xfrm>
                  <a:off x="1145" y="2449"/>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3" name="Google Shape;6303;p17"/>
                <p:cNvSpPr/>
                <p:nvPr/>
              </p:nvSpPr>
              <p:spPr>
                <a:xfrm>
                  <a:off x="1145" y="2449"/>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4" name="Google Shape;6304;p17"/>
                <p:cNvSpPr/>
                <p:nvPr/>
              </p:nvSpPr>
              <p:spPr>
                <a:xfrm>
                  <a:off x="1097" y="2408"/>
                  <a:ext cx="87" cy="105"/>
                </a:xfrm>
                <a:custGeom>
                  <a:avLst/>
                  <a:gdLst/>
                  <a:ahLst/>
                  <a:cxnLst/>
                  <a:rect l="l" t="t" r="r" b="b"/>
                  <a:pathLst>
                    <a:path w="522" h="628" extrusionOk="0">
                      <a:moveTo>
                        <a:pt x="522" y="8"/>
                      </a:moveTo>
                      <a:lnTo>
                        <a:pt x="512" y="0"/>
                      </a:lnTo>
                      <a:lnTo>
                        <a:pt x="0" y="628"/>
                      </a:lnTo>
                      <a:lnTo>
                        <a:pt x="52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5" name="Google Shape;6305;p17"/>
                <p:cNvSpPr/>
                <p:nvPr/>
              </p:nvSpPr>
              <p:spPr>
                <a:xfrm>
                  <a:off x="1096" y="2408"/>
                  <a:ext cx="86" cy="105"/>
                </a:xfrm>
                <a:custGeom>
                  <a:avLst/>
                  <a:gdLst/>
                  <a:ahLst/>
                  <a:cxnLst/>
                  <a:rect l="l" t="t" r="r" b="b"/>
                  <a:pathLst>
                    <a:path w="521" h="628" extrusionOk="0">
                      <a:moveTo>
                        <a:pt x="521" y="0"/>
                      </a:moveTo>
                      <a:lnTo>
                        <a:pt x="9" y="628"/>
                      </a:lnTo>
                      <a:lnTo>
                        <a:pt x="0" y="620"/>
                      </a:lnTo>
                      <a:lnTo>
                        <a:pt x="5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6" name="Google Shape;6306;p17"/>
                <p:cNvSpPr/>
                <p:nvPr/>
              </p:nvSpPr>
              <p:spPr>
                <a:xfrm>
                  <a:off x="1096" y="2408"/>
                  <a:ext cx="88" cy="105"/>
                </a:xfrm>
                <a:custGeom>
                  <a:avLst/>
                  <a:gdLst/>
                  <a:ahLst/>
                  <a:cxnLst/>
                  <a:rect l="l" t="t" r="r" b="b"/>
                  <a:pathLst>
                    <a:path w="531" h="628" extrusionOk="0">
                      <a:moveTo>
                        <a:pt x="531" y="8"/>
                      </a:moveTo>
                      <a:lnTo>
                        <a:pt x="521" y="0"/>
                      </a:lnTo>
                      <a:lnTo>
                        <a:pt x="0" y="620"/>
                      </a:lnTo>
                      <a:lnTo>
                        <a:pt x="9"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7" name="Google Shape;6307;p17"/>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8" name="Google Shape;6308;p17"/>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9" name="Google Shape;6309;p17"/>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0" name="Google Shape;6310;p17"/>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1" name="Google Shape;6311;p17"/>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2" name="Google Shape;6312;p17"/>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3" name="Google Shape;6313;p17"/>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4" name="Google Shape;6314;p17"/>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5" name="Google Shape;6315;p17"/>
                <p:cNvSpPr/>
                <p:nvPr/>
              </p:nvSpPr>
              <p:spPr>
                <a:xfrm>
                  <a:off x="1196" y="2491"/>
                  <a:ext cx="87" cy="105"/>
                </a:xfrm>
                <a:custGeom>
                  <a:avLst/>
                  <a:gdLst/>
                  <a:ahLst/>
                  <a:cxnLst/>
                  <a:rect l="l" t="t" r="r" b="b"/>
                  <a:pathLst>
                    <a:path w="520" h="628" extrusionOk="0">
                      <a:moveTo>
                        <a:pt x="520" y="8"/>
                      </a:moveTo>
                      <a:lnTo>
                        <a:pt x="511" y="0"/>
                      </a:lnTo>
                      <a:lnTo>
                        <a:pt x="0" y="628"/>
                      </a:lnTo>
                      <a:lnTo>
                        <a:pt x="520"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6" name="Google Shape;6316;p17"/>
                <p:cNvSpPr/>
                <p:nvPr/>
              </p:nvSpPr>
              <p:spPr>
                <a:xfrm>
                  <a:off x="1194" y="2491"/>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7" name="Google Shape;6317;p17"/>
                <p:cNvSpPr/>
                <p:nvPr/>
              </p:nvSpPr>
              <p:spPr>
                <a:xfrm>
                  <a:off x="1194" y="2491"/>
                  <a:ext cx="89" cy="105"/>
                </a:xfrm>
                <a:custGeom>
                  <a:avLst/>
                  <a:gdLst/>
                  <a:ahLst/>
                  <a:cxnLst/>
                  <a:rect l="l" t="t" r="r" b="b"/>
                  <a:pathLst>
                    <a:path w="530" h="628" extrusionOk="0">
                      <a:moveTo>
                        <a:pt x="530" y="8"/>
                      </a:moveTo>
                      <a:lnTo>
                        <a:pt x="521" y="0"/>
                      </a:lnTo>
                      <a:lnTo>
                        <a:pt x="0" y="620"/>
                      </a:lnTo>
                      <a:lnTo>
                        <a:pt x="10"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8" name="Google Shape;6318;p17"/>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9" name="Google Shape;6319;p17"/>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0" name="Google Shape;6320;p17"/>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1" name="Google Shape;6321;p17"/>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322" name="Google Shape;6322;p17"/>
                <p:cNvGrpSpPr/>
                <p:nvPr/>
              </p:nvGrpSpPr>
              <p:grpSpPr>
                <a:xfrm>
                  <a:off x="1342" y="2589"/>
                  <a:ext cx="110" cy="131"/>
                  <a:chOff x="1342" y="2589"/>
                  <a:chExt cx="110" cy="131"/>
                </a:xfrm>
              </p:grpSpPr>
              <p:sp>
                <p:nvSpPr>
                  <p:cNvPr id="6323" name="Google Shape;6323;p17"/>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4" name="Google Shape;6324;p17"/>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5" name="Google Shape;6325;p17"/>
                  <p:cNvSpPr/>
                  <p:nvPr/>
                </p:nvSpPr>
                <p:spPr>
                  <a:xfrm>
                    <a:off x="1344" y="2615"/>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6" name="Google Shape;6326;p17"/>
                  <p:cNvSpPr/>
                  <p:nvPr/>
                </p:nvSpPr>
                <p:spPr>
                  <a:xfrm>
                    <a:off x="1342" y="2615"/>
                    <a:ext cx="87" cy="105"/>
                  </a:xfrm>
                  <a:custGeom>
                    <a:avLst/>
                    <a:gdLst/>
                    <a:ahLst/>
                    <a:cxnLst/>
                    <a:rect l="l" t="t" r="r" b="b"/>
                    <a:pathLst>
                      <a:path w="520" h="628" extrusionOk="0">
                        <a:moveTo>
                          <a:pt x="520" y="0"/>
                        </a:moveTo>
                        <a:lnTo>
                          <a:pt x="9" y="628"/>
                        </a:lnTo>
                        <a:lnTo>
                          <a:pt x="0" y="620"/>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7" name="Google Shape;6327;p17"/>
                  <p:cNvSpPr/>
                  <p:nvPr/>
                </p:nvSpPr>
                <p:spPr>
                  <a:xfrm>
                    <a:off x="1342" y="2615"/>
                    <a:ext cx="89" cy="105"/>
                  </a:xfrm>
                  <a:custGeom>
                    <a:avLst/>
                    <a:gdLst/>
                    <a:ahLst/>
                    <a:cxnLst/>
                    <a:rect l="l" t="t" r="r" b="b"/>
                    <a:pathLst>
                      <a:path w="530" h="628" extrusionOk="0">
                        <a:moveTo>
                          <a:pt x="530" y="8"/>
                        </a:moveTo>
                        <a:lnTo>
                          <a:pt x="520" y="0"/>
                        </a:lnTo>
                        <a:lnTo>
                          <a:pt x="0" y="620"/>
                        </a:lnTo>
                        <a:lnTo>
                          <a:pt x="9"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8" name="Google Shape;6328;p17"/>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9" name="Google Shape;6329;p17"/>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sp>
          <p:nvSpPr>
            <p:cNvPr id="6330" name="Google Shape;6330;p17"/>
            <p:cNvSpPr txBox="1"/>
            <p:nvPr/>
          </p:nvSpPr>
          <p:spPr>
            <a:xfrm rot="15807079">
              <a:off x="2113473" y="2430993"/>
              <a:ext cx="877260" cy="962054"/>
            </a:xfrm>
            <a:prstGeom prst="rect">
              <a:avLst/>
            </a:pr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4000" dirty="0">
                  <a:latin typeface="Arial"/>
                  <a:ea typeface="Arial"/>
                  <a:cs typeface="Arial"/>
                  <a:sym typeface="Arial"/>
                </a:rPr>
                <a:t> </a:t>
              </a:r>
              <a:endParaRPr sz="3200" dirty="0"/>
            </a:p>
          </p:txBody>
        </p:sp>
        <p:sp>
          <p:nvSpPr>
            <p:cNvPr id="6331" name="Google Shape;6331;p17"/>
            <p:cNvSpPr txBox="1"/>
            <p:nvPr/>
          </p:nvSpPr>
          <p:spPr>
            <a:xfrm rot="20958210">
              <a:off x="2008459" y="4336068"/>
              <a:ext cx="1007941" cy="779877"/>
            </a:xfrm>
            <a:prstGeom prst="rect">
              <a:avLst/>
            </a:pr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dirty="0">
                  <a:latin typeface="Arial"/>
                  <a:ea typeface="Arial"/>
                  <a:cs typeface="Arial"/>
                  <a:sym typeface="Arial"/>
                </a:rPr>
                <a:t> </a:t>
              </a:r>
              <a:endParaRPr dirty="0"/>
            </a:p>
          </p:txBody>
        </p:sp>
      </p:grpSp>
    </p:spTree>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336"/>
        <p:cNvGrpSpPr/>
        <p:nvPr/>
      </p:nvGrpSpPr>
      <p:grpSpPr>
        <a:xfrm>
          <a:off x="0" y="0"/>
          <a:ext cx="0" cy="0"/>
          <a:chOff x="0" y="0"/>
          <a:chExt cx="0" cy="0"/>
        </a:xfrm>
      </p:grpSpPr>
      <p:sp>
        <p:nvSpPr>
          <p:cNvPr id="6337" name="Google Shape;6337;p18"/>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Boundary Tension and Shear Stresses</a:t>
            </a:r>
            <a:endParaRPr/>
          </a:p>
        </p:txBody>
      </p:sp>
      <p:sp>
        <p:nvSpPr>
          <p:cNvPr id="6338" name="Google Shape;6338;p1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18</a:t>
            </a:fld>
            <a:endParaRPr/>
          </a:p>
        </p:txBody>
      </p:sp>
      <p:sp>
        <p:nvSpPr>
          <p:cNvPr id="6339" name="Google Shape;6339;p18"/>
          <p:cNvSpPr txBox="1"/>
          <p:nvPr/>
        </p:nvSpPr>
        <p:spPr>
          <a:xfrm>
            <a:off x="693105" y="1105942"/>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800"/>
              <a:buFont typeface="Arial"/>
              <a:buNone/>
            </a:pPr>
            <a:r>
              <a:rPr lang="en-US" sz="2800" b="1">
                <a:solidFill>
                  <a:schemeClr val="dk1"/>
                </a:solidFill>
                <a:latin typeface="Arial"/>
                <a:ea typeface="Arial"/>
                <a:cs typeface="Arial"/>
                <a:sym typeface="Arial"/>
              </a:rPr>
              <a:t>(Diagonal Tension)</a:t>
            </a:r>
            <a:endParaRPr/>
          </a:p>
        </p:txBody>
      </p:sp>
      <p:grpSp>
        <p:nvGrpSpPr>
          <p:cNvPr id="6340" name="Google Shape;6340;p18"/>
          <p:cNvGrpSpPr/>
          <p:nvPr/>
        </p:nvGrpSpPr>
        <p:grpSpPr>
          <a:xfrm>
            <a:off x="5049178" y="1882068"/>
            <a:ext cx="5175250" cy="3952875"/>
            <a:chOff x="5049178" y="1882068"/>
            <a:chExt cx="5175250" cy="3952875"/>
          </a:xfrm>
        </p:grpSpPr>
        <p:grpSp>
          <p:nvGrpSpPr>
            <p:cNvPr id="6341" name="Google Shape;6341;p18"/>
            <p:cNvGrpSpPr/>
            <p:nvPr/>
          </p:nvGrpSpPr>
          <p:grpSpPr>
            <a:xfrm>
              <a:off x="5666715" y="1882068"/>
              <a:ext cx="4557713" cy="3952875"/>
              <a:chOff x="2735" y="1695"/>
              <a:chExt cx="2871" cy="2490"/>
            </a:xfrm>
          </p:grpSpPr>
          <p:sp>
            <p:nvSpPr>
              <p:cNvPr id="6342" name="Google Shape;6342;p18"/>
              <p:cNvSpPr/>
              <p:nvPr/>
            </p:nvSpPr>
            <p:spPr>
              <a:xfrm rot="5400000">
                <a:off x="2949" y="1535"/>
                <a:ext cx="2455" cy="2811"/>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43" name="Google Shape;6343;p18"/>
              <p:cNvSpPr/>
              <p:nvPr/>
            </p:nvSpPr>
            <p:spPr>
              <a:xfrm>
                <a:off x="2764"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4" name="Google Shape;6344;p18"/>
              <p:cNvSpPr/>
              <p:nvPr/>
            </p:nvSpPr>
            <p:spPr>
              <a:xfrm>
                <a:off x="2764"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5" name="Google Shape;6345;p18"/>
              <p:cNvSpPr/>
              <p:nvPr/>
            </p:nvSpPr>
            <p:spPr>
              <a:xfrm>
                <a:off x="2764"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46" name="Google Shape;6346;p18"/>
              <p:cNvSpPr/>
              <p:nvPr/>
            </p:nvSpPr>
            <p:spPr>
              <a:xfrm>
                <a:off x="2898" y="1711"/>
                <a:ext cx="2" cy="2458"/>
              </a:xfrm>
              <a:custGeom>
                <a:avLst/>
                <a:gdLst/>
                <a:ahLst/>
                <a:cxnLst/>
                <a:rect l="l" t="t" r="r" b="b"/>
                <a:pathLst>
                  <a:path w="14" h="14743" extrusionOk="0">
                    <a:moveTo>
                      <a:pt x="14" y="0"/>
                    </a:moveTo>
                    <a:lnTo>
                      <a:pt x="0" y="0"/>
                    </a:lnTo>
                    <a:lnTo>
                      <a:pt x="14" y="14743"/>
                    </a:lnTo>
                    <a:lnTo>
                      <a:pt x="1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7" name="Google Shape;6347;p18"/>
              <p:cNvSpPr/>
              <p:nvPr/>
            </p:nvSpPr>
            <p:spPr>
              <a:xfrm>
                <a:off x="2898" y="1711"/>
                <a:ext cx="2" cy="2458"/>
              </a:xfrm>
              <a:custGeom>
                <a:avLst/>
                <a:gdLst/>
                <a:ahLst/>
                <a:cxnLst/>
                <a:rect l="l" t="t" r="r" b="b"/>
                <a:pathLst>
                  <a:path w="14" h="14743" extrusionOk="0">
                    <a:moveTo>
                      <a:pt x="0" y="0"/>
                    </a:moveTo>
                    <a:lnTo>
                      <a:pt x="14"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8" name="Google Shape;6348;p18"/>
              <p:cNvSpPr/>
              <p:nvPr/>
            </p:nvSpPr>
            <p:spPr>
              <a:xfrm>
                <a:off x="2898"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49" name="Google Shape;6349;p18"/>
              <p:cNvSpPr/>
              <p:nvPr/>
            </p:nvSpPr>
            <p:spPr>
              <a:xfrm>
                <a:off x="2787" y="1711"/>
                <a:ext cx="1" cy="2458"/>
              </a:xfrm>
              <a:custGeom>
                <a:avLst/>
                <a:gdLst/>
                <a:ahLst/>
                <a:cxnLst/>
                <a:rect l="l" t="t" r="r" b="b"/>
                <a:pathLst>
                  <a:path w="6" h="14743" extrusionOk="0">
                    <a:moveTo>
                      <a:pt x="6" y="0"/>
                    </a:moveTo>
                    <a:lnTo>
                      <a:pt x="0" y="0"/>
                    </a:lnTo>
                    <a:lnTo>
                      <a:pt x="6" y="14743"/>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0" name="Google Shape;6350;p18"/>
              <p:cNvSpPr/>
              <p:nvPr/>
            </p:nvSpPr>
            <p:spPr>
              <a:xfrm>
                <a:off x="2787" y="1711"/>
                <a:ext cx="1" cy="2458"/>
              </a:xfrm>
              <a:custGeom>
                <a:avLst/>
                <a:gdLst/>
                <a:ahLst/>
                <a:cxnLst/>
                <a:rect l="l" t="t" r="r" b="b"/>
                <a:pathLst>
                  <a:path w="6" h="14743" extrusionOk="0">
                    <a:moveTo>
                      <a:pt x="0" y="0"/>
                    </a:moveTo>
                    <a:lnTo>
                      <a:pt x="6"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1" name="Google Shape;6351;p18"/>
              <p:cNvSpPr/>
              <p:nvPr/>
            </p:nvSpPr>
            <p:spPr>
              <a:xfrm>
                <a:off x="2787"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52" name="Google Shape;6352;p18"/>
              <p:cNvSpPr/>
              <p:nvPr/>
            </p:nvSpPr>
            <p:spPr>
              <a:xfrm>
                <a:off x="2876"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3" name="Google Shape;6353;p18"/>
              <p:cNvSpPr/>
              <p:nvPr/>
            </p:nvSpPr>
            <p:spPr>
              <a:xfrm>
                <a:off x="2876"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4" name="Google Shape;6354;p18"/>
              <p:cNvSpPr/>
              <p:nvPr/>
            </p:nvSpPr>
            <p:spPr>
              <a:xfrm>
                <a:off x="2876"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55" name="Google Shape;6355;p18"/>
              <p:cNvSpPr/>
              <p:nvPr/>
            </p:nvSpPr>
            <p:spPr>
              <a:xfrm>
                <a:off x="5560"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6" name="Google Shape;6356;p18"/>
              <p:cNvSpPr/>
              <p:nvPr/>
            </p:nvSpPr>
            <p:spPr>
              <a:xfrm>
                <a:off x="5560"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7" name="Google Shape;6357;p18"/>
              <p:cNvSpPr/>
              <p:nvPr/>
            </p:nvSpPr>
            <p:spPr>
              <a:xfrm>
                <a:off x="5560"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58" name="Google Shape;6358;p18"/>
              <p:cNvSpPr/>
              <p:nvPr/>
            </p:nvSpPr>
            <p:spPr>
              <a:xfrm>
                <a:off x="5471"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9" name="Google Shape;6359;p18"/>
              <p:cNvSpPr/>
              <p:nvPr/>
            </p:nvSpPr>
            <p:spPr>
              <a:xfrm>
                <a:off x="5471"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0" name="Google Shape;6360;p18"/>
              <p:cNvSpPr/>
              <p:nvPr/>
            </p:nvSpPr>
            <p:spPr>
              <a:xfrm>
                <a:off x="5471"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61" name="Google Shape;6361;p18"/>
              <p:cNvSpPr/>
              <p:nvPr/>
            </p:nvSpPr>
            <p:spPr>
              <a:xfrm>
                <a:off x="5582"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2" name="Google Shape;6362;p18"/>
              <p:cNvSpPr/>
              <p:nvPr/>
            </p:nvSpPr>
            <p:spPr>
              <a:xfrm>
                <a:off x="5582"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3" name="Google Shape;6363;p18"/>
              <p:cNvSpPr/>
              <p:nvPr/>
            </p:nvSpPr>
            <p:spPr>
              <a:xfrm>
                <a:off x="5582"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64" name="Google Shape;6364;p18"/>
              <p:cNvSpPr/>
              <p:nvPr/>
            </p:nvSpPr>
            <p:spPr>
              <a:xfrm>
                <a:off x="5448"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5" name="Google Shape;6365;p18"/>
              <p:cNvSpPr/>
              <p:nvPr/>
            </p:nvSpPr>
            <p:spPr>
              <a:xfrm>
                <a:off x="5448"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6" name="Google Shape;6366;p18"/>
              <p:cNvSpPr/>
              <p:nvPr/>
            </p:nvSpPr>
            <p:spPr>
              <a:xfrm>
                <a:off x="5448"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67" name="Google Shape;6367;p18"/>
              <p:cNvSpPr/>
              <p:nvPr/>
            </p:nvSpPr>
            <p:spPr>
              <a:xfrm>
                <a:off x="3001" y="2340"/>
                <a:ext cx="626" cy="747"/>
              </a:xfrm>
              <a:custGeom>
                <a:avLst/>
                <a:gdLst/>
                <a:ahLst/>
                <a:cxnLst/>
                <a:rect l="l" t="t" r="r" b="b"/>
                <a:pathLst>
                  <a:path w="3754" h="4478" extrusionOk="0">
                    <a:moveTo>
                      <a:pt x="0" y="4474"/>
                    </a:moveTo>
                    <a:lnTo>
                      <a:pt x="5" y="4478"/>
                    </a:lnTo>
                    <a:lnTo>
                      <a:pt x="3754" y="0"/>
                    </a:lnTo>
                    <a:lnTo>
                      <a:pt x="0" y="44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8" name="Google Shape;6368;p18"/>
              <p:cNvSpPr/>
              <p:nvPr/>
            </p:nvSpPr>
            <p:spPr>
              <a:xfrm>
                <a:off x="3002" y="2340"/>
                <a:ext cx="626" cy="747"/>
              </a:xfrm>
              <a:custGeom>
                <a:avLst/>
                <a:gdLst/>
                <a:ahLst/>
                <a:cxnLst/>
                <a:rect l="l" t="t" r="r" b="b"/>
                <a:pathLst>
                  <a:path w="3755" h="4478" extrusionOk="0">
                    <a:moveTo>
                      <a:pt x="0" y="4478"/>
                    </a:moveTo>
                    <a:lnTo>
                      <a:pt x="3749" y="0"/>
                    </a:lnTo>
                    <a:lnTo>
                      <a:pt x="3755" y="5"/>
                    </a:lnTo>
                    <a:lnTo>
                      <a:pt x="0" y="44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9" name="Google Shape;6369;p18"/>
              <p:cNvSpPr/>
              <p:nvPr/>
            </p:nvSpPr>
            <p:spPr>
              <a:xfrm>
                <a:off x="3001" y="2340"/>
                <a:ext cx="627" cy="747"/>
              </a:xfrm>
              <a:custGeom>
                <a:avLst/>
                <a:gdLst/>
                <a:ahLst/>
                <a:cxnLst/>
                <a:rect l="l" t="t" r="r" b="b"/>
                <a:pathLst>
                  <a:path w="3760" h="4478" extrusionOk="0">
                    <a:moveTo>
                      <a:pt x="0" y="4474"/>
                    </a:moveTo>
                    <a:lnTo>
                      <a:pt x="5" y="4478"/>
                    </a:lnTo>
                    <a:lnTo>
                      <a:pt x="3760" y="5"/>
                    </a:lnTo>
                    <a:lnTo>
                      <a:pt x="3754" y="0"/>
                    </a:lnTo>
                    <a:lnTo>
                      <a:pt x="0" y="44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0" name="Google Shape;6370;p18"/>
              <p:cNvSpPr/>
              <p:nvPr/>
            </p:nvSpPr>
            <p:spPr>
              <a:xfrm>
                <a:off x="3508" y="2355"/>
                <a:ext cx="982" cy="1170"/>
              </a:xfrm>
              <a:custGeom>
                <a:avLst/>
                <a:gdLst/>
                <a:ahLst/>
                <a:cxnLst/>
                <a:rect l="l" t="t" r="r" b="b"/>
                <a:pathLst>
                  <a:path w="5889" h="7022" extrusionOk="0">
                    <a:moveTo>
                      <a:pt x="5889" y="4"/>
                    </a:moveTo>
                    <a:lnTo>
                      <a:pt x="5883" y="0"/>
                    </a:lnTo>
                    <a:lnTo>
                      <a:pt x="0" y="7022"/>
                    </a:lnTo>
                    <a:lnTo>
                      <a:pt x="588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1" name="Google Shape;6371;p18"/>
              <p:cNvSpPr/>
              <p:nvPr/>
            </p:nvSpPr>
            <p:spPr>
              <a:xfrm>
                <a:off x="3508" y="2355"/>
                <a:ext cx="981" cy="1170"/>
              </a:xfrm>
              <a:custGeom>
                <a:avLst/>
                <a:gdLst/>
                <a:ahLst/>
                <a:cxnLst/>
                <a:rect l="l" t="t" r="r" b="b"/>
                <a:pathLst>
                  <a:path w="5888" h="7022" extrusionOk="0">
                    <a:moveTo>
                      <a:pt x="5888" y="0"/>
                    </a:moveTo>
                    <a:lnTo>
                      <a:pt x="5" y="7022"/>
                    </a:lnTo>
                    <a:lnTo>
                      <a:pt x="0" y="7017"/>
                    </a:lnTo>
                    <a:lnTo>
                      <a:pt x="588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2" name="Google Shape;6372;p18"/>
              <p:cNvSpPr/>
              <p:nvPr/>
            </p:nvSpPr>
            <p:spPr>
              <a:xfrm>
                <a:off x="3508" y="2355"/>
                <a:ext cx="982" cy="1170"/>
              </a:xfrm>
              <a:custGeom>
                <a:avLst/>
                <a:gdLst/>
                <a:ahLst/>
                <a:cxnLst/>
                <a:rect l="l" t="t" r="r" b="b"/>
                <a:pathLst>
                  <a:path w="5894" h="7022" extrusionOk="0">
                    <a:moveTo>
                      <a:pt x="5894" y="4"/>
                    </a:moveTo>
                    <a:lnTo>
                      <a:pt x="5888" y="0"/>
                    </a:lnTo>
                    <a:lnTo>
                      <a:pt x="0" y="7017"/>
                    </a:lnTo>
                    <a:lnTo>
                      <a:pt x="5" y="7022"/>
                    </a:lnTo>
                    <a:lnTo>
                      <a:pt x="589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3" name="Google Shape;6373;p18"/>
              <p:cNvSpPr/>
              <p:nvPr/>
            </p:nvSpPr>
            <p:spPr>
              <a:xfrm>
                <a:off x="2899" y="3856"/>
                <a:ext cx="2550" cy="2"/>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4" name="Google Shape;6374;p18"/>
              <p:cNvSpPr/>
              <p:nvPr/>
            </p:nvSpPr>
            <p:spPr>
              <a:xfrm>
                <a:off x="2899" y="3856"/>
                <a:ext cx="2550" cy="2"/>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5" name="Google Shape;6375;p18"/>
              <p:cNvSpPr/>
              <p:nvPr/>
            </p:nvSpPr>
            <p:spPr>
              <a:xfrm>
                <a:off x="2899" y="3856"/>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76" name="Google Shape;6376;p18"/>
              <p:cNvSpPr/>
              <p:nvPr/>
            </p:nvSpPr>
            <p:spPr>
              <a:xfrm>
                <a:off x="2899" y="3878"/>
                <a:ext cx="2550" cy="2"/>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7" name="Google Shape;6377;p18"/>
              <p:cNvSpPr/>
              <p:nvPr/>
            </p:nvSpPr>
            <p:spPr>
              <a:xfrm>
                <a:off x="2899" y="3878"/>
                <a:ext cx="2550" cy="2"/>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8" name="Google Shape;6378;p18"/>
              <p:cNvSpPr/>
              <p:nvPr/>
            </p:nvSpPr>
            <p:spPr>
              <a:xfrm>
                <a:off x="2899" y="3878"/>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79" name="Google Shape;6379;p18"/>
              <p:cNvSpPr/>
              <p:nvPr/>
            </p:nvSpPr>
            <p:spPr>
              <a:xfrm>
                <a:off x="2899" y="3633"/>
                <a:ext cx="2550" cy="1"/>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0" name="Google Shape;6380;p18"/>
              <p:cNvSpPr/>
              <p:nvPr/>
            </p:nvSpPr>
            <p:spPr>
              <a:xfrm>
                <a:off x="2899" y="3633"/>
                <a:ext cx="2550" cy="1"/>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1" name="Google Shape;6381;p18"/>
              <p:cNvSpPr/>
              <p:nvPr/>
            </p:nvSpPr>
            <p:spPr>
              <a:xfrm>
                <a:off x="2899" y="3633"/>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82" name="Google Shape;6382;p18"/>
              <p:cNvSpPr/>
              <p:nvPr/>
            </p:nvSpPr>
            <p:spPr>
              <a:xfrm>
                <a:off x="2899" y="3610"/>
                <a:ext cx="2550" cy="2"/>
              </a:xfrm>
              <a:custGeom>
                <a:avLst/>
                <a:gdLst/>
                <a:ahLst/>
                <a:cxnLst/>
                <a:rect l="l" t="t" r="r" b="b"/>
                <a:pathLst>
                  <a:path w="15300" h="14" extrusionOk="0">
                    <a:moveTo>
                      <a:pt x="15300" y="14"/>
                    </a:moveTo>
                    <a:lnTo>
                      <a:pt x="15300" y="0"/>
                    </a:lnTo>
                    <a:lnTo>
                      <a:pt x="0" y="14"/>
                    </a:lnTo>
                    <a:lnTo>
                      <a:pt x="1530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3" name="Google Shape;6383;p18"/>
              <p:cNvSpPr/>
              <p:nvPr/>
            </p:nvSpPr>
            <p:spPr>
              <a:xfrm>
                <a:off x="2899" y="3610"/>
                <a:ext cx="2550" cy="2"/>
              </a:xfrm>
              <a:custGeom>
                <a:avLst/>
                <a:gdLst/>
                <a:ahLst/>
                <a:cxnLst/>
                <a:rect l="l" t="t" r="r" b="b"/>
                <a:pathLst>
                  <a:path w="15300" h="14" extrusionOk="0">
                    <a:moveTo>
                      <a:pt x="15300" y="0"/>
                    </a:moveTo>
                    <a:lnTo>
                      <a:pt x="0" y="14"/>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4" name="Google Shape;6384;p18"/>
              <p:cNvSpPr/>
              <p:nvPr/>
            </p:nvSpPr>
            <p:spPr>
              <a:xfrm>
                <a:off x="2899" y="3610"/>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85" name="Google Shape;6385;p18"/>
              <p:cNvSpPr/>
              <p:nvPr/>
            </p:nvSpPr>
            <p:spPr>
              <a:xfrm>
                <a:off x="2899" y="1999"/>
                <a:ext cx="2550" cy="3"/>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6" name="Google Shape;6386;p18"/>
              <p:cNvSpPr/>
              <p:nvPr/>
            </p:nvSpPr>
            <p:spPr>
              <a:xfrm>
                <a:off x="2899" y="1999"/>
                <a:ext cx="2550" cy="3"/>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7" name="Google Shape;6387;p18"/>
              <p:cNvSpPr/>
              <p:nvPr/>
            </p:nvSpPr>
            <p:spPr>
              <a:xfrm>
                <a:off x="2899" y="1999"/>
                <a:ext cx="2550"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88" name="Google Shape;6388;p18"/>
              <p:cNvSpPr/>
              <p:nvPr/>
            </p:nvSpPr>
            <p:spPr>
              <a:xfrm>
                <a:off x="2899" y="2022"/>
                <a:ext cx="2550" cy="1"/>
              </a:xfrm>
              <a:custGeom>
                <a:avLst/>
                <a:gdLst/>
                <a:ahLst/>
                <a:cxnLst/>
                <a:rect l="l" t="t" r="r" b="b"/>
                <a:pathLst>
                  <a:path w="15300" h="6" extrusionOk="0">
                    <a:moveTo>
                      <a:pt x="15300" y="6"/>
                    </a:moveTo>
                    <a:lnTo>
                      <a:pt x="15300" y="0"/>
                    </a:lnTo>
                    <a:lnTo>
                      <a:pt x="0" y="6"/>
                    </a:lnTo>
                    <a:lnTo>
                      <a:pt x="1530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9" name="Google Shape;6389;p18"/>
              <p:cNvSpPr/>
              <p:nvPr/>
            </p:nvSpPr>
            <p:spPr>
              <a:xfrm>
                <a:off x="2899" y="2022"/>
                <a:ext cx="2550" cy="1"/>
              </a:xfrm>
              <a:custGeom>
                <a:avLst/>
                <a:gdLst/>
                <a:ahLst/>
                <a:cxnLst/>
                <a:rect l="l" t="t" r="r" b="b"/>
                <a:pathLst>
                  <a:path w="15300" h="6" extrusionOk="0">
                    <a:moveTo>
                      <a:pt x="15300" y="0"/>
                    </a:moveTo>
                    <a:lnTo>
                      <a:pt x="0" y="6"/>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0" name="Google Shape;6390;p18"/>
              <p:cNvSpPr/>
              <p:nvPr/>
            </p:nvSpPr>
            <p:spPr>
              <a:xfrm>
                <a:off x="2899" y="2022"/>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91" name="Google Shape;6391;p18"/>
              <p:cNvSpPr/>
              <p:nvPr/>
            </p:nvSpPr>
            <p:spPr>
              <a:xfrm>
                <a:off x="2899" y="2268"/>
                <a:ext cx="2550" cy="2"/>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2" name="Google Shape;6392;p18"/>
              <p:cNvSpPr/>
              <p:nvPr/>
            </p:nvSpPr>
            <p:spPr>
              <a:xfrm>
                <a:off x="2899" y="2268"/>
                <a:ext cx="2550" cy="2"/>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3" name="Google Shape;6393;p18"/>
              <p:cNvSpPr/>
              <p:nvPr/>
            </p:nvSpPr>
            <p:spPr>
              <a:xfrm>
                <a:off x="2899" y="2268"/>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94" name="Google Shape;6394;p18"/>
              <p:cNvSpPr/>
              <p:nvPr/>
            </p:nvSpPr>
            <p:spPr>
              <a:xfrm>
                <a:off x="2899" y="2246"/>
                <a:ext cx="2550" cy="1"/>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5" name="Google Shape;6395;p18"/>
              <p:cNvSpPr/>
              <p:nvPr/>
            </p:nvSpPr>
            <p:spPr>
              <a:xfrm>
                <a:off x="2899" y="2246"/>
                <a:ext cx="2550" cy="1"/>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6" name="Google Shape;6396;p18"/>
              <p:cNvSpPr/>
              <p:nvPr/>
            </p:nvSpPr>
            <p:spPr>
              <a:xfrm>
                <a:off x="2899" y="2246"/>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97" name="Google Shape;6397;p18"/>
              <p:cNvSpPr/>
              <p:nvPr/>
            </p:nvSpPr>
            <p:spPr>
              <a:xfrm>
                <a:off x="2855" y="4167"/>
                <a:ext cx="59"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8" name="Google Shape;6398;p18"/>
              <p:cNvSpPr/>
              <p:nvPr/>
            </p:nvSpPr>
            <p:spPr>
              <a:xfrm>
                <a:off x="2855" y="4167"/>
                <a:ext cx="59"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9" name="Google Shape;6399;p18"/>
              <p:cNvSpPr/>
              <p:nvPr/>
            </p:nvSpPr>
            <p:spPr>
              <a:xfrm>
                <a:off x="2855"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00" name="Google Shape;6400;p18"/>
              <p:cNvSpPr/>
              <p:nvPr/>
            </p:nvSpPr>
            <p:spPr>
              <a:xfrm>
                <a:off x="2823" y="4169"/>
                <a:ext cx="5" cy="11"/>
              </a:xfrm>
              <a:custGeom>
                <a:avLst/>
                <a:gdLst/>
                <a:ahLst/>
                <a:cxnLst/>
                <a:rect l="l" t="t" r="r" b="b"/>
                <a:pathLst>
                  <a:path w="29" h="69" extrusionOk="0">
                    <a:moveTo>
                      <a:pt x="0" y="0"/>
                    </a:moveTo>
                    <a:lnTo>
                      <a:pt x="14" y="0"/>
                    </a:lnTo>
                    <a:lnTo>
                      <a:pt x="29"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1" name="Google Shape;6401;p18"/>
              <p:cNvSpPr/>
              <p:nvPr/>
            </p:nvSpPr>
            <p:spPr>
              <a:xfrm>
                <a:off x="2826" y="4169"/>
                <a:ext cx="4" cy="11"/>
              </a:xfrm>
              <a:custGeom>
                <a:avLst/>
                <a:gdLst/>
                <a:ahLst/>
                <a:cxnLst/>
                <a:rect l="l" t="t" r="r" b="b"/>
                <a:pathLst>
                  <a:path w="24" h="69" extrusionOk="0">
                    <a:moveTo>
                      <a:pt x="0" y="0"/>
                    </a:moveTo>
                    <a:lnTo>
                      <a:pt x="15" y="69"/>
                    </a:lnTo>
                    <a:lnTo>
                      <a:pt x="24"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2" name="Google Shape;6402;p18"/>
              <p:cNvSpPr/>
              <p:nvPr/>
            </p:nvSpPr>
            <p:spPr>
              <a:xfrm>
                <a:off x="2823" y="4169"/>
                <a:ext cx="7" cy="11"/>
              </a:xfrm>
              <a:custGeom>
                <a:avLst/>
                <a:gdLst/>
                <a:ahLst/>
                <a:cxnLst/>
                <a:rect l="l" t="t" r="r" b="b"/>
                <a:pathLst>
                  <a:path w="38" h="69" extrusionOk="0">
                    <a:moveTo>
                      <a:pt x="0" y="0"/>
                    </a:moveTo>
                    <a:lnTo>
                      <a:pt x="14" y="0"/>
                    </a:lnTo>
                    <a:lnTo>
                      <a:pt x="38" y="59"/>
                    </a:lnTo>
                    <a:lnTo>
                      <a:pt x="29"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3" name="Google Shape;6403;p18"/>
              <p:cNvSpPr/>
              <p:nvPr/>
            </p:nvSpPr>
            <p:spPr>
              <a:xfrm>
                <a:off x="2828" y="4178"/>
                <a:ext cx="12" cy="7"/>
              </a:xfrm>
              <a:custGeom>
                <a:avLst/>
                <a:gdLst/>
                <a:ahLst/>
                <a:cxnLst/>
                <a:rect l="l" t="t" r="r" b="b"/>
                <a:pathLst>
                  <a:path w="69" h="39" extrusionOk="0">
                    <a:moveTo>
                      <a:pt x="0" y="10"/>
                    </a:moveTo>
                    <a:lnTo>
                      <a:pt x="9" y="0"/>
                    </a:lnTo>
                    <a:lnTo>
                      <a:pt x="69"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4" name="Google Shape;6404;p18"/>
              <p:cNvSpPr/>
              <p:nvPr/>
            </p:nvSpPr>
            <p:spPr>
              <a:xfrm>
                <a:off x="2830" y="4178"/>
                <a:ext cx="10" cy="7"/>
              </a:xfrm>
              <a:custGeom>
                <a:avLst/>
                <a:gdLst/>
                <a:ahLst/>
                <a:cxnLst/>
                <a:rect l="l" t="t" r="r" b="b"/>
                <a:pathLst>
                  <a:path w="60" h="39" extrusionOk="0">
                    <a:moveTo>
                      <a:pt x="0" y="0"/>
                    </a:moveTo>
                    <a:lnTo>
                      <a:pt x="60" y="39"/>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5" name="Google Shape;6405;p18"/>
              <p:cNvSpPr/>
              <p:nvPr/>
            </p:nvSpPr>
            <p:spPr>
              <a:xfrm>
                <a:off x="2828" y="4178"/>
                <a:ext cx="12" cy="7"/>
              </a:xfrm>
              <a:custGeom>
                <a:avLst/>
                <a:gdLst/>
                <a:ahLst/>
                <a:cxnLst/>
                <a:rect l="l" t="t" r="r" b="b"/>
                <a:pathLst>
                  <a:path w="69" h="39" extrusionOk="0">
                    <a:moveTo>
                      <a:pt x="0" y="10"/>
                    </a:moveTo>
                    <a:lnTo>
                      <a:pt x="9" y="0"/>
                    </a:lnTo>
                    <a:lnTo>
                      <a:pt x="69" y="25"/>
                    </a:lnTo>
                    <a:lnTo>
                      <a:pt x="69"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6" name="Google Shape;6406;p18"/>
              <p:cNvSpPr/>
              <p:nvPr/>
            </p:nvSpPr>
            <p:spPr>
              <a:xfrm>
                <a:off x="2840" y="4180"/>
                <a:ext cx="11" cy="5"/>
              </a:xfrm>
              <a:custGeom>
                <a:avLst/>
                <a:gdLst/>
                <a:ahLst/>
                <a:cxnLst/>
                <a:rect l="l" t="t" r="r" b="b"/>
                <a:pathLst>
                  <a:path w="68" h="29" extrusionOk="0">
                    <a:moveTo>
                      <a:pt x="0" y="29"/>
                    </a:moveTo>
                    <a:lnTo>
                      <a:pt x="0" y="15"/>
                    </a:lnTo>
                    <a:lnTo>
                      <a:pt x="68"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7" name="Google Shape;6407;p18"/>
              <p:cNvSpPr/>
              <p:nvPr/>
            </p:nvSpPr>
            <p:spPr>
              <a:xfrm>
                <a:off x="2840" y="4178"/>
                <a:ext cx="11" cy="4"/>
              </a:xfrm>
              <a:custGeom>
                <a:avLst/>
                <a:gdLst/>
                <a:ahLst/>
                <a:cxnLst/>
                <a:rect l="l" t="t" r="r" b="b"/>
                <a:pathLst>
                  <a:path w="68" h="25" extrusionOk="0">
                    <a:moveTo>
                      <a:pt x="0" y="25"/>
                    </a:moveTo>
                    <a:lnTo>
                      <a:pt x="68"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8" name="Google Shape;6408;p18"/>
              <p:cNvSpPr/>
              <p:nvPr/>
            </p:nvSpPr>
            <p:spPr>
              <a:xfrm>
                <a:off x="2840" y="4178"/>
                <a:ext cx="11" cy="7"/>
              </a:xfrm>
              <a:custGeom>
                <a:avLst/>
                <a:gdLst/>
                <a:ahLst/>
                <a:cxnLst/>
                <a:rect l="l" t="t" r="r" b="b"/>
                <a:pathLst>
                  <a:path w="68" h="39" extrusionOk="0">
                    <a:moveTo>
                      <a:pt x="0" y="39"/>
                    </a:moveTo>
                    <a:lnTo>
                      <a:pt x="0" y="25"/>
                    </a:lnTo>
                    <a:lnTo>
                      <a:pt x="59" y="0"/>
                    </a:lnTo>
                    <a:lnTo>
                      <a:pt x="68"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9" name="Google Shape;6409;p18"/>
              <p:cNvSpPr/>
              <p:nvPr/>
            </p:nvSpPr>
            <p:spPr>
              <a:xfrm>
                <a:off x="2850" y="4169"/>
                <a:ext cx="6" cy="11"/>
              </a:xfrm>
              <a:custGeom>
                <a:avLst/>
                <a:gdLst/>
                <a:ahLst/>
                <a:cxnLst/>
                <a:rect l="l" t="t" r="r" b="b"/>
                <a:pathLst>
                  <a:path w="38" h="69" extrusionOk="0">
                    <a:moveTo>
                      <a:pt x="9" y="69"/>
                    </a:moveTo>
                    <a:lnTo>
                      <a:pt x="0" y="59"/>
                    </a:lnTo>
                    <a:lnTo>
                      <a:pt x="38" y="0"/>
                    </a:lnTo>
                    <a:lnTo>
                      <a:pt x="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0" name="Google Shape;6410;p18"/>
              <p:cNvSpPr/>
              <p:nvPr/>
            </p:nvSpPr>
            <p:spPr>
              <a:xfrm>
                <a:off x="2850" y="4169"/>
                <a:ext cx="6" cy="9"/>
              </a:xfrm>
              <a:custGeom>
                <a:avLst/>
                <a:gdLst/>
                <a:ahLst/>
                <a:cxnLst/>
                <a:rect l="l" t="t" r="r" b="b"/>
                <a:pathLst>
                  <a:path w="38" h="59" extrusionOk="0">
                    <a:moveTo>
                      <a:pt x="0" y="59"/>
                    </a:moveTo>
                    <a:lnTo>
                      <a:pt x="38" y="0"/>
                    </a:lnTo>
                    <a:lnTo>
                      <a:pt x="24"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1" name="Google Shape;6411;p18"/>
              <p:cNvSpPr/>
              <p:nvPr/>
            </p:nvSpPr>
            <p:spPr>
              <a:xfrm>
                <a:off x="2850" y="4169"/>
                <a:ext cx="6" cy="11"/>
              </a:xfrm>
              <a:custGeom>
                <a:avLst/>
                <a:gdLst/>
                <a:ahLst/>
                <a:cxnLst/>
                <a:rect l="l" t="t" r="r" b="b"/>
                <a:pathLst>
                  <a:path w="38" h="69" extrusionOk="0">
                    <a:moveTo>
                      <a:pt x="9" y="69"/>
                    </a:moveTo>
                    <a:lnTo>
                      <a:pt x="0" y="59"/>
                    </a:lnTo>
                    <a:lnTo>
                      <a:pt x="24" y="0"/>
                    </a:lnTo>
                    <a:lnTo>
                      <a:pt x="38" y="0"/>
                    </a:lnTo>
                    <a:lnTo>
                      <a:pt x="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2" name="Google Shape;6412;p18"/>
              <p:cNvSpPr/>
              <p:nvPr/>
            </p:nvSpPr>
            <p:spPr>
              <a:xfrm>
                <a:off x="2821" y="4157"/>
                <a:ext cx="5" cy="12"/>
              </a:xfrm>
              <a:custGeom>
                <a:avLst/>
                <a:gdLst/>
                <a:ahLst/>
                <a:cxnLst/>
                <a:rect l="l" t="t" r="r" b="b"/>
                <a:pathLst>
                  <a:path w="29" h="69" extrusionOk="0">
                    <a:moveTo>
                      <a:pt x="29" y="69"/>
                    </a:moveTo>
                    <a:lnTo>
                      <a:pt x="15" y="69"/>
                    </a:lnTo>
                    <a:lnTo>
                      <a:pt x="0" y="0"/>
                    </a:lnTo>
                    <a:lnTo>
                      <a:pt x="2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3" name="Google Shape;6413;p18"/>
              <p:cNvSpPr/>
              <p:nvPr/>
            </p:nvSpPr>
            <p:spPr>
              <a:xfrm>
                <a:off x="2819" y="4157"/>
                <a:ext cx="4" cy="12"/>
              </a:xfrm>
              <a:custGeom>
                <a:avLst/>
                <a:gdLst/>
                <a:ahLst/>
                <a:cxnLst/>
                <a:rect l="l" t="t" r="r" b="b"/>
                <a:pathLst>
                  <a:path w="24" h="69" extrusionOk="0">
                    <a:moveTo>
                      <a:pt x="24" y="69"/>
                    </a:moveTo>
                    <a:lnTo>
                      <a:pt x="9" y="0"/>
                    </a:lnTo>
                    <a:lnTo>
                      <a:pt x="0" y="9"/>
                    </a:lnTo>
                    <a:lnTo>
                      <a:pt x="24"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4" name="Google Shape;6414;p18"/>
              <p:cNvSpPr/>
              <p:nvPr/>
            </p:nvSpPr>
            <p:spPr>
              <a:xfrm>
                <a:off x="2819" y="4157"/>
                <a:ext cx="7" cy="12"/>
              </a:xfrm>
              <a:custGeom>
                <a:avLst/>
                <a:gdLst/>
                <a:ahLst/>
                <a:cxnLst/>
                <a:rect l="l" t="t" r="r" b="b"/>
                <a:pathLst>
                  <a:path w="38" h="69" extrusionOk="0">
                    <a:moveTo>
                      <a:pt x="38" y="69"/>
                    </a:moveTo>
                    <a:lnTo>
                      <a:pt x="24" y="69"/>
                    </a:lnTo>
                    <a:lnTo>
                      <a:pt x="0" y="9"/>
                    </a:lnTo>
                    <a:lnTo>
                      <a:pt x="9" y="0"/>
                    </a:lnTo>
                    <a:lnTo>
                      <a:pt x="38"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5" name="Google Shape;6415;p18"/>
              <p:cNvSpPr/>
              <p:nvPr/>
            </p:nvSpPr>
            <p:spPr>
              <a:xfrm>
                <a:off x="2810" y="4152"/>
                <a:ext cx="11" cy="7"/>
              </a:xfrm>
              <a:custGeom>
                <a:avLst/>
                <a:gdLst/>
                <a:ahLst/>
                <a:cxnLst/>
                <a:rect l="l" t="t" r="r" b="b"/>
                <a:pathLst>
                  <a:path w="69" h="38" extrusionOk="0">
                    <a:moveTo>
                      <a:pt x="69" y="29"/>
                    </a:moveTo>
                    <a:lnTo>
                      <a:pt x="60" y="38"/>
                    </a:lnTo>
                    <a:lnTo>
                      <a:pt x="0" y="0"/>
                    </a:lnTo>
                    <a:lnTo>
                      <a:pt x="6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6" name="Google Shape;6416;p18"/>
              <p:cNvSpPr/>
              <p:nvPr/>
            </p:nvSpPr>
            <p:spPr>
              <a:xfrm>
                <a:off x="2810" y="4152"/>
                <a:ext cx="9" cy="7"/>
              </a:xfrm>
              <a:custGeom>
                <a:avLst/>
                <a:gdLst/>
                <a:ahLst/>
                <a:cxnLst/>
                <a:rect l="l" t="t" r="r" b="b"/>
                <a:pathLst>
                  <a:path w="60" h="38" extrusionOk="0">
                    <a:moveTo>
                      <a:pt x="60" y="38"/>
                    </a:moveTo>
                    <a:lnTo>
                      <a:pt x="0" y="0"/>
                    </a:lnTo>
                    <a:lnTo>
                      <a:pt x="0" y="14"/>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7" name="Google Shape;6417;p18"/>
              <p:cNvSpPr/>
              <p:nvPr/>
            </p:nvSpPr>
            <p:spPr>
              <a:xfrm>
                <a:off x="2810" y="4152"/>
                <a:ext cx="11" cy="7"/>
              </a:xfrm>
              <a:custGeom>
                <a:avLst/>
                <a:gdLst/>
                <a:ahLst/>
                <a:cxnLst/>
                <a:rect l="l" t="t" r="r" b="b"/>
                <a:pathLst>
                  <a:path w="69" h="38" extrusionOk="0">
                    <a:moveTo>
                      <a:pt x="69" y="29"/>
                    </a:moveTo>
                    <a:lnTo>
                      <a:pt x="60" y="38"/>
                    </a:lnTo>
                    <a:lnTo>
                      <a:pt x="0" y="14"/>
                    </a:lnTo>
                    <a:lnTo>
                      <a:pt x="0" y="0"/>
                    </a:lnTo>
                    <a:lnTo>
                      <a:pt x="69" y="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8" name="Google Shape;6418;p18"/>
              <p:cNvSpPr/>
              <p:nvPr/>
            </p:nvSpPr>
            <p:spPr>
              <a:xfrm>
                <a:off x="2798" y="4152"/>
                <a:ext cx="12" cy="5"/>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9" name="Google Shape;6419;p18"/>
              <p:cNvSpPr/>
              <p:nvPr/>
            </p:nvSpPr>
            <p:spPr>
              <a:xfrm>
                <a:off x="2798" y="4154"/>
                <a:ext cx="12" cy="5"/>
              </a:xfrm>
              <a:custGeom>
                <a:avLst/>
                <a:gdLst/>
                <a:ahLst/>
                <a:cxnLst/>
                <a:rect l="l" t="t" r="r" b="b"/>
                <a:pathLst>
                  <a:path w="69" h="24" extrusionOk="0">
                    <a:moveTo>
                      <a:pt x="69" y="0"/>
                    </a:moveTo>
                    <a:lnTo>
                      <a:pt x="0" y="15"/>
                    </a:lnTo>
                    <a:lnTo>
                      <a:pt x="9"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0" name="Google Shape;6420;p18"/>
              <p:cNvSpPr/>
              <p:nvPr/>
            </p:nvSpPr>
            <p:spPr>
              <a:xfrm>
                <a:off x="2798" y="4152"/>
                <a:ext cx="12" cy="7"/>
              </a:xfrm>
              <a:custGeom>
                <a:avLst/>
                <a:gdLst/>
                <a:ahLst/>
                <a:cxnLst/>
                <a:rect l="l" t="t" r="r" b="b"/>
                <a:pathLst>
                  <a:path w="69" h="38" extrusionOk="0">
                    <a:moveTo>
                      <a:pt x="69" y="0"/>
                    </a:moveTo>
                    <a:lnTo>
                      <a:pt x="69" y="14"/>
                    </a:lnTo>
                    <a:lnTo>
                      <a:pt x="9" y="38"/>
                    </a:lnTo>
                    <a:lnTo>
                      <a:pt x="0" y="29"/>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1" name="Google Shape;6421;p18"/>
              <p:cNvSpPr/>
              <p:nvPr/>
            </p:nvSpPr>
            <p:spPr>
              <a:xfrm>
                <a:off x="2793" y="4157"/>
                <a:ext cx="6" cy="12"/>
              </a:xfrm>
              <a:custGeom>
                <a:avLst/>
                <a:gdLst/>
                <a:ahLst/>
                <a:cxnLst/>
                <a:rect l="l" t="t" r="r" b="b"/>
                <a:pathLst>
                  <a:path w="38" h="69" extrusionOk="0">
                    <a:moveTo>
                      <a:pt x="29" y="0"/>
                    </a:moveTo>
                    <a:lnTo>
                      <a:pt x="38" y="9"/>
                    </a:lnTo>
                    <a:lnTo>
                      <a:pt x="0" y="69"/>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2" name="Google Shape;6422;p18"/>
              <p:cNvSpPr/>
              <p:nvPr/>
            </p:nvSpPr>
            <p:spPr>
              <a:xfrm>
                <a:off x="2793" y="4159"/>
                <a:ext cx="6" cy="10"/>
              </a:xfrm>
              <a:custGeom>
                <a:avLst/>
                <a:gdLst/>
                <a:ahLst/>
                <a:cxnLst/>
                <a:rect l="l" t="t" r="r" b="b"/>
                <a:pathLst>
                  <a:path w="38" h="60" extrusionOk="0">
                    <a:moveTo>
                      <a:pt x="38" y="0"/>
                    </a:moveTo>
                    <a:lnTo>
                      <a:pt x="0" y="60"/>
                    </a:lnTo>
                    <a:lnTo>
                      <a:pt x="14"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3" name="Google Shape;6423;p18"/>
              <p:cNvSpPr/>
              <p:nvPr/>
            </p:nvSpPr>
            <p:spPr>
              <a:xfrm>
                <a:off x="2793" y="4157"/>
                <a:ext cx="6" cy="12"/>
              </a:xfrm>
              <a:custGeom>
                <a:avLst/>
                <a:gdLst/>
                <a:ahLst/>
                <a:cxnLst/>
                <a:rect l="l" t="t" r="r" b="b"/>
                <a:pathLst>
                  <a:path w="38" h="69" extrusionOk="0">
                    <a:moveTo>
                      <a:pt x="29" y="0"/>
                    </a:moveTo>
                    <a:lnTo>
                      <a:pt x="38" y="9"/>
                    </a:lnTo>
                    <a:lnTo>
                      <a:pt x="14" y="69"/>
                    </a:lnTo>
                    <a:lnTo>
                      <a:pt x="0" y="69"/>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4" name="Google Shape;6424;p18"/>
              <p:cNvSpPr/>
              <p:nvPr/>
            </p:nvSpPr>
            <p:spPr>
              <a:xfrm>
                <a:off x="2735" y="4167"/>
                <a:ext cx="59" cy="3"/>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5" name="Google Shape;6425;p18"/>
              <p:cNvSpPr/>
              <p:nvPr/>
            </p:nvSpPr>
            <p:spPr>
              <a:xfrm>
                <a:off x="2735" y="4167"/>
                <a:ext cx="59" cy="3"/>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6" name="Google Shape;6426;p18"/>
              <p:cNvSpPr/>
              <p:nvPr/>
            </p:nvSpPr>
            <p:spPr>
              <a:xfrm>
                <a:off x="2735"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27" name="Google Shape;6427;p18"/>
              <p:cNvSpPr/>
              <p:nvPr/>
            </p:nvSpPr>
            <p:spPr>
              <a:xfrm>
                <a:off x="3002" y="2355"/>
                <a:ext cx="451" cy="537"/>
              </a:xfrm>
              <a:custGeom>
                <a:avLst/>
                <a:gdLst/>
                <a:ahLst/>
                <a:cxnLst/>
                <a:rect l="l" t="t" r="r" b="b"/>
                <a:pathLst>
                  <a:path w="2703" h="3226" extrusionOk="0">
                    <a:moveTo>
                      <a:pt x="2703" y="4"/>
                    </a:moveTo>
                    <a:lnTo>
                      <a:pt x="2698" y="0"/>
                    </a:lnTo>
                    <a:lnTo>
                      <a:pt x="0" y="3226"/>
                    </a:lnTo>
                    <a:lnTo>
                      <a:pt x="270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8" name="Google Shape;6428;p18"/>
              <p:cNvSpPr/>
              <p:nvPr/>
            </p:nvSpPr>
            <p:spPr>
              <a:xfrm>
                <a:off x="3001" y="2355"/>
                <a:ext cx="451" cy="537"/>
              </a:xfrm>
              <a:custGeom>
                <a:avLst/>
                <a:gdLst/>
                <a:ahLst/>
                <a:cxnLst/>
                <a:rect l="l" t="t" r="r" b="b"/>
                <a:pathLst>
                  <a:path w="2703" h="3226" extrusionOk="0">
                    <a:moveTo>
                      <a:pt x="2703" y="0"/>
                    </a:moveTo>
                    <a:lnTo>
                      <a:pt x="5" y="3226"/>
                    </a:lnTo>
                    <a:lnTo>
                      <a:pt x="0" y="3222"/>
                    </a:lnTo>
                    <a:lnTo>
                      <a:pt x="27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9" name="Google Shape;6429;p18"/>
              <p:cNvSpPr/>
              <p:nvPr/>
            </p:nvSpPr>
            <p:spPr>
              <a:xfrm>
                <a:off x="3001" y="2355"/>
                <a:ext cx="452" cy="537"/>
              </a:xfrm>
              <a:custGeom>
                <a:avLst/>
                <a:gdLst/>
                <a:ahLst/>
                <a:cxnLst/>
                <a:rect l="l" t="t" r="r" b="b"/>
                <a:pathLst>
                  <a:path w="2708" h="3226" extrusionOk="0">
                    <a:moveTo>
                      <a:pt x="2708" y="4"/>
                    </a:moveTo>
                    <a:lnTo>
                      <a:pt x="2703" y="0"/>
                    </a:lnTo>
                    <a:lnTo>
                      <a:pt x="0" y="3222"/>
                    </a:lnTo>
                    <a:lnTo>
                      <a:pt x="5" y="3226"/>
                    </a:lnTo>
                    <a:lnTo>
                      <a:pt x="2708"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0" name="Google Shape;6430;p18"/>
              <p:cNvSpPr/>
              <p:nvPr/>
            </p:nvSpPr>
            <p:spPr>
              <a:xfrm>
                <a:off x="3002" y="2355"/>
                <a:ext cx="275" cy="328"/>
              </a:xfrm>
              <a:custGeom>
                <a:avLst/>
                <a:gdLst/>
                <a:ahLst/>
                <a:cxnLst/>
                <a:rect l="l" t="t" r="r" b="b"/>
                <a:pathLst>
                  <a:path w="1652" h="1973" extrusionOk="0">
                    <a:moveTo>
                      <a:pt x="1652" y="4"/>
                    </a:moveTo>
                    <a:lnTo>
                      <a:pt x="1647" y="0"/>
                    </a:lnTo>
                    <a:lnTo>
                      <a:pt x="0" y="1973"/>
                    </a:lnTo>
                    <a:lnTo>
                      <a:pt x="165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1" name="Google Shape;6431;p18"/>
              <p:cNvSpPr/>
              <p:nvPr/>
            </p:nvSpPr>
            <p:spPr>
              <a:xfrm>
                <a:off x="3001" y="2355"/>
                <a:ext cx="276" cy="328"/>
              </a:xfrm>
              <a:custGeom>
                <a:avLst/>
                <a:gdLst/>
                <a:ahLst/>
                <a:cxnLst/>
                <a:rect l="l" t="t" r="r" b="b"/>
                <a:pathLst>
                  <a:path w="1652" h="1973" extrusionOk="0">
                    <a:moveTo>
                      <a:pt x="1652" y="0"/>
                    </a:moveTo>
                    <a:lnTo>
                      <a:pt x="5" y="1973"/>
                    </a:lnTo>
                    <a:lnTo>
                      <a:pt x="0" y="1969"/>
                    </a:lnTo>
                    <a:lnTo>
                      <a:pt x="165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2" name="Google Shape;6432;p18"/>
              <p:cNvSpPr/>
              <p:nvPr/>
            </p:nvSpPr>
            <p:spPr>
              <a:xfrm>
                <a:off x="3001" y="2355"/>
                <a:ext cx="276" cy="328"/>
              </a:xfrm>
              <a:custGeom>
                <a:avLst/>
                <a:gdLst/>
                <a:ahLst/>
                <a:cxnLst/>
                <a:rect l="l" t="t" r="r" b="b"/>
                <a:pathLst>
                  <a:path w="1657" h="1973" extrusionOk="0">
                    <a:moveTo>
                      <a:pt x="1657" y="4"/>
                    </a:moveTo>
                    <a:lnTo>
                      <a:pt x="1652" y="0"/>
                    </a:lnTo>
                    <a:lnTo>
                      <a:pt x="0" y="1969"/>
                    </a:lnTo>
                    <a:lnTo>
                      <a:pt x="5" y="1973"/>
                    </a:lnTo>
                    <a:lnTo>
                      <a:pt x="165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3" name="Google Shape;6433;p18"/>
              <p:cNvSpPr/>
              <p:nvPr/>
            </p:nvSpPr>
            <p:spPr>
              <a:xfrm>
                <a:off x="5539" y="4167"/>
                <a:ext cx="59"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4" name="Google Shape;6434;p18"/>
              <p:cNvSpPr/>
              <p:nvPr/>
            </p:nvSpPr>
            <p:spPr>
              <a:xfrm>
                <a:off x="5539" y="4167"/>
                <a:ext cx="59"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5" name="Google Shape;6435;p18"/>
              <p:cNvSpPr/>
              <p:nvPr/>
            </p:nvSpPr>
            <p:spPr>
              <a:xfrm>
                <a:off x="5539"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36" name="Google Shape;6436;p18"/>
              <p:cNvSpPr/>
              <p:nvPr/>
            </p:nvSpPr>
            <p:spPr>
              <a:xfrm>
                <a:off x="5508" y="4169"/>
                <a:ext cx="4" cy="11"/>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7" name="Google Shape;6437;p18"/>
              <p:cNvSpPr/>
              <p:nvPr/>
            </p:nvSpPr>
            <p:spPr>
              <a:xfrm>
                <a:off x="5510" y="4169"/>
                <a:ext cx="4" cy="11"/>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8" name="Google Shape;6438;p18"/>
              <p:cNvSpPr/>
              <p:nvPr/>
            </p:nvSpPr>
            <p:spPr>
              <a:xfrm>
                <a:off x="5508" y="4169"/>
                <a:ext cx="6" cy="11"/>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9" name="Google Shape;6439;p18"/>
              <p:cNvSpPr/>
              <p:nvPr/>
            </p:nvSpPr>
            <p:spPr>
              <a:xfrm>
                <a:off x="5512" y="4178"/>
                <a:ext cx="12" cy="7"/>
              </a:xfrm>
              <a:custGeom>
                <a:avLst/>
                <a:gdLst/>
                <a:ahLst/>
                <a:cxnLst/>
                <a:rect l="l" t="t" r="r" b="b"/>
                <a:pathLst>
                  <a:path w="69" h="39" extrusionOk="0">
                    <a:moveTo>
                      <a:pt x="0" y="10"/>
                    </a:moveTo>
                    <a:lnTo>
                      <a:pt x="10" y="0"/>
                    </a:lnTo>
                    <a:lnTo>
                      <a:pt x="69"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0" name="Google Shape;6440;p18"/>
              <p:cNvSpPr/>
              <p:nvPr/>
            </p:nvSpPr>
            <p:spPr>
              <a:xfrm>
                <a:off x="5514" y="4178"/>
                <a:ext cx="10" cy="7"/>
              </a:xfrm>
              <a:custGeom>
                <a:avLst/>
                <a:gdLst/>
                <a:ahLst/>
                <a:cxnLst/>
                <a:rect l="l" t="t" r="r" b="b"/>
                <a:pathLst>
                  <a:path w="59" h="39" extrusionOk="0">
                    <a:moveTo>
                      <a:pt x="0" y="0"/>
                    </a:moveTo>
                    <a:lnTo>
                      <a:pt x="59" y="39"/>
                    </a:lnTo>
                    <a:lnTo>
                      <a:pt x="59"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1" name="Google Shape;6441;p18"/>
              <p:cNvSpPr/>
              <p:nvPr/>
            </p:nvSpPr>
            <p:spPr>
              <a:xfrm>
                <a:off x="5512" y="4178"/>
                <a:ext cx="12" cy="7"/>
              </a:xfrm>
              <a:custGeom>
                <a:avLst/>
                <a:gdLst/>
                <a:ahLst/>
                <a:cxnLst/>
                <a:rect l="l" t="t" r="r" b="b"/>
                <a:pathLst>
                  <a:path w="69" h="39" extrusionOk="0">
                    <a:moveTo>
                      <a:pt x="0" y="10"/>
                    </a:moveTo>
                    <a:lnTo>
                      <a:pt x="10" y="0"/>
                    </a:lnTo>
                    <a:lnTo>
                      <a:pt x="69" y="25"/>
                    </a:lnTo>
                    <a:lnTo>
                      <a:pt x="69"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2" name="Google Shape;6442;p18"/>
              <p:cNvSpPr/>
              <p:nvPr/>
            </p:nvSpPr>
            <p:spPr>
              <a:xfrm>
                <a:off x="5524" y="4180"/>
                <a:ext cx="12" cy="5"/>
              </a:xfrm>
              <a:custGeom>
                <a:avLst/>
                <a:gdLst/>
                <a:ahLst/>
                <a:cxnLst/>
                <a:rect l="l" t="t" r="r" b="b"/>
                <a:pathLst>
                  <a:path w="69" h="29" extrusionOk="0">
                    <a:moveTo>
                      <a:pt x="0" y="29"/>
                    </a:moveTo>
                    <a:lnTo>
                      <a:pt x="0" y="15"/>
                    </a:lnTo>
                    <a:lnTo>
                      <a:pt x="69"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3" name="Google Shape;6443;p18"/>
              <p:cNvSpPr/>
              <p:nvPr/>
            </p:nvSpPr>
            <p:spPr>
              <a:xfrm>
                <a:off x="5524" y="4178"/>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4" name="Google Shape;6444;p18"/>
              <p:cNvSpPr/>
              <p:nvPr/>
            </p:nvSpPr>
            <p:spPr>
              <a:xfrm>
                <a:off x="5524" y="4178"/>
                <a:ext cx="12" cy="7"/>
              </a:xfrm>
              <a:custGeom>
                <a:avLst/>
                <a:gdLst/>
                <a:ahLst/>
                <a:cxnLst/>
                <a:rect l="l" t="t" r="r" b="b"/>
                <a:pathLst>
                  <a:path w="69" h="39" extrusionOk="0">
                    <a:moveTo>
                      <a:pt x="0" y="39"/>
                    </a:moveTo>
                    <a:lnTo>
                      <a:pt x="0" y="25"/>
                    </a:lnTo>
                    <a:lnTo>
                      <a:pt x="59" y="0"/>
                    </a:lnTo>
                    <a:lnTo>
                      <a:pt x="69"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5" name="Google Shape;6445;p18"/>
              <p:cNvSpPr/>
              <p:nvPr/>
            </p:nvSpPr>
            <p:spPr>
              <a:xfrm>
                <a:off x="5534" y="4169"/>
                <a:ext cx="6" cy="11"/>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6" name="Google Shape;6446;p18"/>
              <p:cNvSpPr/>
              <p:nvPr/>
            </p:nvSpPr>
            <p:spPr>
              <a:xfrm>
                <a:off x="5534" y="4169"/>
                <a:ext cx="6" cy="9"/>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7" name="Google Shape;6447;p18"/>
              <p:cNvSpPr/>
              <p:nvPr/>
            </p:nvSpPr>
            <p:spPr>
              <a:xfrm>
                <a:off x="5534" y="4169"/>
                <a:ext cx="6" cy="11"/>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8" name="Google Shape;6448;p18"/>
              <p:cNvSpPr/>
              <p:nvPr/>
            </p:nvSpPr>
            <p:spPr>
              <a:xfrm>
                <a:off x="5505" y="4157"/>
                <a:ext cx="5" cy="12"/>
              </a:xfrm>
              <a:custGeom>
                <a:avLst/>
                <a:gdLst/>
                <a:ahLst/>
                <a:cxnLst/>
                <a:rect l="l" t="t" r="r" b="b"/>
                <a:pathLst>
                  <a:path w="29" h="69" extrusionOk="0">
                    <a:moveTo>
                      <a:pt x="29" y="69"/>
                    </a:moveTo>
                    <a:lnTo>
                      <a:pt x="16" y="69"/>
                    </a:lnTo>
                    <a:lnTo>
                      <a:pt x="0" y="0"/>
                    </a:lnTo>
                    <a:lnTo>
                      <a:pt x="2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9" name="Google Shape;6449;p18"/>
              <p:cNvSpPr/>
              <p:nvPr/>
            </p:nvSpPr>
            <p:spPr>
              <a:xfrm>
                <a:off x="5504" y="4157"/>
                <a:ext cx="4" cy="12"/>
              </a:xfrm>
              <a:custGeom>
                <a:avLst/>
                <a:gdLst/>
                <a:ahLst/>
                <a:cxnLst/>
                <a:rect l="l" t="t" r="r" b="b"/>
                <a:pathLst>
                  <a:path w="26" h="69" extrusionOk="0">
                    <a:moveTo>
                      <a:pt x="26" y="69"/>
                    </a:moveTo>
                    <a:lnTo>
                      <a:pt x="10" y="0"/>
                    </a:lnTo>
                    <a:lnTo>
                      <a:pt x="0" y="9"/>
                    </a:lnTo>
                    <a:lnTo>
                      <a:pt x="26"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0" name="Google Shape;6450;p18"/>
              <p:cNvSpPr/>
              <p:nvPr/>
            </p:nvSpPr>
            <p:spPr>
              <a:xfrm>
                <a:off x="5504" y="4157"/>
                <a:ext cx="6" cy="12"/>
              </a:xfrm>
              <a:custGeom>
                <a:avLst/>
                <a:gdLst/>
                <a:ahLst/>
                <a:cxnLst/>
                <a:rect l="l" t="t" r="r" b="b"/>
                <a:pathLst>
                  <a:path w="39" h="69" extrusionOk="0">
                    <a:moveTo>
                      <a:pt x="39" y="69"/>
                    </a:moveTo>
                    <a:lnTo>
                      <a:pt x="26" y="69"/>
                    </a:lnTo>
                    <a:lnTo>
                      <a:pt x="0" y="9"/>
                    </a:lnTo>
                    <a:lnTo>
                      <a:pt x="10" y="0"/>
                    </a:lnTo>
                    <a:lnTo>
                      <a:pt x="3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1" name="Google Shape;6451;p18"/>
              <p:cNvSpPr/>
              <p:nvPr/>
            </p:nvSpPr>
            <p:spPr>
              <a:xfrm>
                <a:off x="5494" y="4152"/>
                <a:ext cx="11" cy="7"/>
              </a:xfrm>
              <a:custGeom>
                <a:avLst/>
                <a:gdLst/>
                <a:ahLst/>
                <a:cxnLst/>
                <a:rect l="l" t="t" r="r" b="b"/>
                <a:pathLst>
                  <a:path w="69" h="38" extrusionOk="0">
                    <a:moveTo>
                      <a:pt x="69" y="29"/>
                    </a:moveTo>
                    <a:lnTo>
                      <a:pt x="59" y="38"/>
                    </a:lnTo>
                    <a:lnTo>
                      <a:pt x="0" y="0"/>
                    </a:lnTo>
                    <a:lnTo>
                      <a:pt x="6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2" name="Google Shape;6452;p18"/>
              <p:cNvSpPr/>
              <p:nvPr/>
            </p:nvSpPr>
            <p:spPr>
              <a:xfrm>
                <a:off x="5494" y="4152"/>
                <a:ext cx="10" cy="7"/>
              </a:xfrm>
              <a:custGeom>
                <a:avLst/>
                <a:gdLst/>
                <a:ahLst/>
                <a:cxnLst/>
                <a:rect l="l" t="t" r="r" b="b"/>
                <a:pathLst>
                  <a:path w="59" h="38" extrusionOk="0">
                    <a:moveTo>
                      <a:pt x="59" y="38"/>
                    </a:moveTo>
                    <a:lnTo>
                      <a:pt x="0" y="0"/>
                    </a:lnTo>
                    <a:lnTo>
                      <a:pt x="0" y="14"/>
                    </a:lnTo>
                    <a:lnTo>
                      <a:pt x="59"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3" name="Google Shape;6453;p18"/>
              <p:cNvSpPr/>
              <p:nvPr/>
            </p:nvSpPr>
            <p:spPr>
              <a:xfrm>
                <a:off x="5494" y="4152"/>
                <a:ext cx="11" cy="7"/>
              </a:xfrm>
              <a:custGeom>
                <a:avLst/>
                <a:gdLst/>
                <a:ahLst/>
                <a:cxnLst/>
                <a:rect l="l" t="t" r="r" b="b"/>
                <a:pathLst>
                  <a:path w="69" h="38" extrusionOk="0">
                    <a:moveTo>
                      <a:pt x="69" y="29"/>
                    </a:moveTo>
                    <a:lnTo>
                      <a:pt x="59" y="38"/>
                    </a:lnTo>
                    <a:lnTo>
                      <a:pt x="0" y="14"/>
                    </a:lnTo>
                    <a:lnTo>
                      <a:pt x="0" y="0"/>
                    </a:lnTo>
                    <a:lnTo>
                      <a:pt x="69" y="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4" name="Google Shape;6454;p18"/>
              <p:cNvSpPr/>
              <p:nvPr/>
            </p:nvSpPr>
            <p:spPr>
              <a:xfrm>
                <a:off x="5482" y="4152"/>
                <a:ext cx="12" cy="5"/>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5" name="Google Shape;6455;p18"/>
              <p:cNvSpPr/>
              <p:nvPr/>
            </p:nvSpPr>
            <p:spPr>
              <a:xfrm>
                <a:off x="5482" y="4154"/>
                <a:ext cx="12" cy="5"/>
              </a:xfrm>
              <a:custGeom>
                <a:avLst/>
                <a:gdLst/>
                <a:ahLst/>
                <a:cxnLst/>
                <a:rect l="l" t="t" r="r" b="b"/>
                <a:pathLst>
                  <a:path w="69" h="24" extrusionOk="0">
                    <a:moveTo>
                      <a:pt x="69" y="0"/>
                    </a:moveTo>
                    <a:lnTo>
                      <a:pt x="0" y="15"/>
                    </a:lnTo>
                    <a:lnTo>
                      <a:pt x="10"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6" name="Google Shape;6456;p18"/>
              <p:cNvSpPr/>
              <p:nvPr/>
            </p:nvSpPr>
            <p:spPr>
              <a:xfrm>
                <a:off x="5482" y="4152"/>
                <a:ext cx="12" cy="7"/>
              </a:xfrm>
              <a:custGeom>
                <a:avLst/>
                <a:gdLst/>
                <a:ahLst/>
                <a:cxnLst/>
                <a:rect l="l" t="t" r="r" b="b"/>
                <a:pathLst>
                  <a:path w="69" h="38" extrusionOk="0">
                    <a:moveTo>
                      <a:pt x="69" y="0"/>
                    </a:moveTo>
                    <a:lnTo>
                      <a:pt x="69" y="14"/>
                    </a:lnTo>
                    <a:lnTo>
                      <a:pt x="10" y="38"/>
                    </a:lnTo>
                    <a:lnTo>
                      <a:pt x="0" y="29"/>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7" name="Google Shape;6457;p18"/>
              <p:cNvSpPr/>
              <p:nvPr/>
            </p:nvSpPr>
            <p:spPr>
              <a:xfrm>
                <a:off x="5477" y="4157"/>
                <a:ext cx="7" cy="12"/>
              </a:xfrm>
              <a:custGeom>
                <a:avLst/>
                <a:gdLst/>
                <a:ahLst/>
                <a:cxnLst/>
                <a:rect l="l" t="t" r="r" b="b"/>
                <a:pathLst>
                  <a:path w="38" h="69" extrusionOk="0">
                    <a:moveTo>
                      <a:pt x="28" y="0"/>
                    </a:moveTo>
                    <a:lnTo>
                      <a:pt x="38" y="9"/>
                    </a:lnTo>
                    <a:lnTo>
                      <a:pt x="0" y="69"/>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8" name="Google Shape;6458;p18"/>
              <p:cNvSpPr/>
              <p:nvPr/>
            </p:nvSpPr>
            <p:spPr>
              <a:xfrm>
                <a:off x="5477" y="4159"/>
                <a:ext cx="7"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9" name="Google Shape;6459;p18"/>
              <p:cNvSpPr/>
              <p:nvPr/>
            </p:nvSpPr>
            <p:spPr>
              <a:xfrm>
                <a:off x="5477" y="4157"/>
                <a:ext cx="7" cy="12"/>
              </a:xfrm>
              <a:custGeom>
                <a:avLst/>
                <a:gdLst/>
                <a:ahLst/>
                <a:cxnLst/>
                <a:rect l="l" t="t" r="r" b="b"/>
                <a:pathLst>
                  <a:path w="38" h="69" extrusionOk="0">
                    <a:moveTo>
                      <a:pt x="28" y="0"/>
                    </a:moveTo>
                    <a:lnTo>
                      <a:pt x="38" y="9"/>
                    </a:lnTo>
                    <a:lnTo>
                      <a:pt x="13" y="69"/>
                    </a:lnTo>
                    <a:lnTo>
                      <a:pt x="0" y="69"/>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0" name="Google Shape;6460;p18"/>
              <p:cNvSpPr/>
              <p:nvPr/>
            </p:nvSpPr>
            <p:spPr>
              <a:xfrm>
                <a:off x="5419" y="4167"/>
                <a:ext cx="60"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1" name="Google Shape;6461;p18"/>
              <p:cNvSpPr/>
              <p:nvPr/>
            </p:nvSpPr>
            <p:spPr>
              <a:xfrm>
                <a:off x="5419" y="4167"/>
                <a:ext cx="60"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2" name="Google Shape;6462;p18"/>
              <p:cNvSpPr/>
              <p:nvPr/>
            </p:nvSpPr>
            <p:spPr>
              <a:xfrm>
                <a:off x="5419" y="4167"/>
                <a:ext cx="60"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63" name="Google Shape;6463;p18"/>
              <p:cNvSpPr/>
              <p:nvPr/>
            </p:nvSpPr>
            <p:spPr>
              <a:xfrm>
                <a:off x="4720" y="2779"/>
                <a:ext cx="626" cy="746"/>
              </a:xfrm>
              <a:custGeom>
                <a:avLst/>
                <a:gdLst/>
                <a:ahLst/>
                <a:cxnLst/>
                <a:rect l="l" t="t" r="r" b="b"/>
                <a:pathLst>
                  <a:path w="3754" h="4479" extrusionOk="0">
                    <a:moveTo>
                      <a:pt x="0" y="4474"/>
                    </a:moveTo>
                    <a:lnTo>
                      <a:pt x="5" y="4479"/>
                    </a:lnTo>
                    <a:lnTo>
                      <a:pt x="3754" y="0"/>
                    </a:lnTo>
                    <a:lnTo>
                      <a:pt x="0" y="44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4" name="Google Shape;6464;p18"/>
              <p:cNvSpPr/>
              <p:nvPr/>
            </p:nvSpPr>
            <p:spPr>
              <a:xfrm>
                <a:off x="4721" y="2779"/>
                <a:ext cx="626" cy="746"/>
              </a:xfrm>
              <a:custGeom>
                <a:avLst/>
                <a:gdLst/>
                <a:ahLst/>
                <a:cxnLst/>
                <a:rect l="l" t="t" r="r" b="b"/>
                <a:pathLst>
                  <a:path w="3754" h="4479" extrusionOk="0">
                    <a:moveTo>
                      <a:pt x="0" y="4479"/>
                    </a:moveTo>
                    <a:lnTo>
                      <a:pt x="3749" y="0"/>
                    </a:lnTo>
                    <a:lnTo>
                      <a:pt x="3754" y="5"/>
                    </a:lnTo>
                    <a:lnTo>
                      <a:pt x="0" y="44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5" name="Google Shape;6465;p18"/>
              <p:cNvSpPr/>
              <p:nvPr/>
            </p:nvSpPr>
            <p:spPr>
              <a:xfrm>
                <a:off x="4720" y="2779"/>
                <a:ext cx="627" cy="746"/>
              </a:xfrm>
              <a:custGeom>
                <a:avLst/>
                <a:gdLst/>
                <a:ahLst/>
                <a:cxnLst/>
                <a:rect l="l" t="t" r="r" b="b"/>
                <a:pathLst>
                  <a:path w="3759" h="4479" extrusionOk="0">
                    <a:moveTo>
                      <a:pt x="0" y="4474"/>
                    </a:moveTo>
                    <a:lnTo>
                      <a:pt x="5" y="4479"/>
                    </a:lnTo>
                    <a:lnTo>
                      <a:pt x="3759" y="5"/>
                    </a:lnTo>
                    <a:lnTo>
                      <a:pt x="3754" y="0"/>
                    </a:lnTo>
                    <a:lnTo>
                      <a:pt x="0" y="44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6" name="Google Shape;6466;p18"/>
              <p:cNvSpPr/>
              <p:nvPr/>
            </p:nvSpPr>
            <p:spPr>
              <a:xfrm>
                <a:off x="3859" y="2355"/>
                <a:ext cx="981" cy="1170"/>
              </a:xfrm>
              <a:custGeom>
                <a:avLst/>
                <a:gdLst/>
                <a:ahLst/>
                <a:cxnLst/>
                <a:rect l="l" t="t" r="r" b="b"/>
                <a:pathLst>
                  <a:path w="5889" h="7022" extrusionOk="0">
                    <a:moveTo>
                      <a:pt x="5889" y="4"/>
                    </a:moveTo>
                    <a:lnTo>
                      <a:pt x="5884" y="0"/>
                    </a:lnTo>
                    <a:lnTo>
                      <a:pt x="0" y="7022"/>
                    </a:lnTo>
                    <a:lnTo>
                      <a:pt x="588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7" name="Google Shape;6467;p18"/>
              <p:cNvSpPr/>
              <p:nvPr/>
            </p:nvSpPr>
            <p:spPr>
              <a:xfrm>
                <a:off x="3858" y="2355"/>
                <a:ext cx="981" cy="1170"/>
              </a:xfrm>
              <a:custGeom>
                <a:avLst/>
                <a:gdLst/>
                <a:ahLst/>
                <a:cxnLst/>
                <a:rect l="l" t="t" r="r" b="b"/>
                <a:pathLst>
                  <a:path w="5889" h="7022" extrusionOk="0">
                    <a:moveTo>
                      <a:pt x="5889" y="0"/>
                    </a:moveTo>
                    <a:lnTo>
                      <a:pt x="5" y="7022"/>
                    </a:lnTo>
                    <a:lnTo>
                      <a:pt x="0" y="7017"/>
                    </a:lnTo>
                    <a:lnTo>
                      <a:pt x="588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8" name="Google Shape;6468;p18"/>
              <p:cNvSpPr/>
              <p:nvPr/>
            </p:nvSpPr>
            <p:spPr>
              <a:xfrm>
                <a:off x="3858" y="2355"/>
                <a:ext cx="982" cy="1170"/>
              </a:xfrm>
              <a:custGeom>
                <a:avLst/>
                <a:gdLst/>
                <a:ahLst/>
                <a:cxnLst/>
                <a:rect l="l" t="t" r="r" b="b"/>
                <a:pathLst>
                  <a:path w="5894" h="7022" extrusionOk="0">
                    <a:moveTo>
                      <a:pt x="5894" y="4"/>
                    </a:moveTo>
                    <a:lnTo>
                      <a:pt x="5889" y="0"/>
                    </a:lnTo>
                    <a:lnTo>
                      <a:pt x="0" y="7017"/>
                    </a:lnTo>
                    <a:lnTo>
                      <a:pt x="5" y="7022"/>
                    </a:lnTo>
                    <a:lnTo>
                      <a:pt x="589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9" name="Google Shape;6469;p18"/>
              <p:cNvSpPr/>
              <p:nvPr/>
            </p:nvSpPr>
            <p:spPr>
              <a:xfrm>
                <a:off x="3684" y="2355"/>
                <a:ext cx="981" cy="1170"/>
              </a:xfrm>
              <a:custGeom>
                <a:avLst/>
                <a:gdLst/>
                <a:ahLst/>
                <a:cxnLst/>
                <a:rect l="l" t="t" r="r" b="b"/>
                <a:pathLst>
                  <a:path w="5888" h="7022" extrusionOk="0">
                    <a:moveTo>
                      <a:pt x="5888" y="4"/>
                    </a:moveTo>
                    <a:lnTo>
                      <a:pt x="5883" y="0"/>
                    </a:lnTo>
                    <a:lnTo>
                      <a:pt x="0" y="7022"/>
                    </a:lnTo>
                    <a:lnTo>
                      <a:pt x="588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0" name="Google Shape;6470;p18"/>
              <p:cNvSpPr/>
              <p:nvPr/>
            </p:nvSpPr>
            <p:spPr>
              <a:xfrm>
                <a:off x="3683" y="2355"/>
                <a:ext cx="981" cy="1170"/>
              </a:xfrm>
              <a:custGeom>
                <a:avLst/>
                <a:gdLst/>
                <a:ahLst/>
                <a:cxnLst/>
                <a:rect l="l" t="t" r="r" b="b"/>
                <a:pathLst>
                  <a:path w="5888" h="7022" extrusionOk="0">
                    <a:moveTo>
                      <a:pt x="5888" y="0"/>
                    </a:moveTo>
                    <a:lnTo>
                      <a:pt x="5" y="7022"/>
                    </a:lnTo>
                    <a:lnTo>
                      <a:pt x="0" y="7017"/>
                    </a:lnTo>
                    <a:lnTo>
                      <a:pt x="588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1" name="Google Shape;6471;p18"/>
              <p:cNvSpPr/>
              <p:nvPr/>
            </p:nvSpPr>
            <p:spPr>
              <a:xfrm>
                <a:off x="3683" y="2355"/>
                <a:ext cx="982" cy="1170"/>
              </a:xfrm>
              <a:custGeom>
                <a:avLst/>
                <a:gdLst/>
                <a:ahLst/>
                <a:cxnLst/>
                <a:rect l="l" t="t" r="r" b="b"/>
                <a:pathLst>
                  <a:path w="5893" h="7022" extrusionOk="0">
                    <a:moveTo>
                      <a:pt x="5893" y="4"/>
                    </a:moveTo>
                    <a:lnTo>
                      <a:pt x="5888" y="0"/>
                    </a:lnTo>
                    <a:lnTo>
                      <a:pt x="0" y="7017"/>
                    </a:lnTo>
                    <a:lnTo>
                      <a:pt x="5" y="7022"/>
                    </a:lnTo>
                    <a:lnTo>
                      <a:pt x="5893"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2" name="Google Shape;6472;p18"/>
              <p:cNvSpPr/>
              <p:nvPr/>
            </p:nvSpPr>
            <p:spPr>
              <a:xfrm>
                <a:off x="4895" y="2987"/>
                <a:ext cx="451" cy="538"/>
              </a:xfrm>
              <a:custGeom>
                <a:avLst/>
                <a:gdLst/>
                <a:ahLst/>
                <a:cxnLst/>
                <a:rect l="l" t="t" r="r" b="b"/>
                <a:pathLst>
                  <a:path w="2703" h="3226" extrusionOk="0">
                    <a:moveTo>
                      <a:pt x="0" y="3221"/>
                    </a:moveTo>
                    <a:lnTo>
                      <a:pt x="5" y="3226"/>
                    </a:lnTo>
                    <a:lnTo>
                      <a:pt x="2703" y="0"/>
                    </a:lnTo>
                    <a:lnTo>
                      <a:pt x="0" y="3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3" name="Google Shape;6473;p18"/>
              <p:cNvSpPr/>
              <p:nvPr/>
            </p:nvSpPr>
            <p:spPr>
              <a:xfrm>
                <a:off x="4896" y="2987"/>
                <a:ext cx="451" cy="538"/>
              </a:xfrm>
              <a:custGeom>
                <a:avLst/>
                <a:gdLst/>
                <a:ahLst/>
                <a:cxnLst/>
                <a:rect l="l" t="t" r="r" b="b"/>
                <a:pathLst>
                  <a:path w="2703" h="3226" extrusionOk="0">
                    <a:moveTo>
                      <a:pt x="0" y="3226"/>
                    </a:moveTo>
                    <a:lnTo>
                      <a:pt x="2698" y="0"/>
                    </a:lnTo>
                    <a:lnTo>
                      <a:pt x="2703" y="5"/>
                    </a:lnTo>
                    <a:lnTo>
                      <a:pt x="0" y="32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4" name="Google Shape;6474;p18"/>
              <p:cNvSpPr/>
              <p:nvPr/>
            </p:nvSpPr>
            <p:spPr>
              <a:xfrm>
                <a:off x="4895" y="2987"/>
                <a:ext cx="452" cy="538"/>
              </a:xfrm>
              <a:custGeom>
                <a:avLst/>
                <a:gdLst/>
                <a:ahLst/>
                <a:cxnLst/>
                <a:rect l="l" t="t" r="r" b="b"/>
                <a:pathLst>
                  <a:path w="2708" h="3226" extrusionOk="0">
                    <a:moveTo>
                      <a:pt x="0" y="3221"/>
                    </a:moveTo>
                    <a:lnTo>
                      <a:pt x="5" y="3226"/>
                    </a:lnTo>
                    <a:lnTo>
                      <a:pt x="2708" y="5"/>
                    </a:lnTo>
                    <a:lnTo>
                      <a:pt x="2703" y="0"/>
                    </a:lnTo>
                    <a:lnTo>
                      <a:pt x="0" y="322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5" name="Google Shape;6475;p18"/>
              <p:cNvSpPr/>
              <p:nvPr/>
            </p:nvSpPr>
            <p:spPr>
              <a:xfrm>
                <a:off x="5070" y="3196"/>
                <a:ext cx="276" cy="329"/>
              </a:xfrm>
              <a:custGeom>
                <a:avLst/>
                <a:gdLst/>
                <a:ahLst/>
                <a:cxnLst/>
                <a:rect l="l" t="t" r="r" b="b"/>
                <a:pathLst>
                  <a:path w="1652" h="1973" extrusionOk="0">
                    <a:moveTo>
                      <a:pt x="0" y="1968"/>
                    </a:moveTo>
                    <a:lnTo>
                      <a:pt x="6" y="1973"/>
                    </a:lnTo>
                    <a:lnTo>
                      <a:pt x="1652" y="0"/>
                    </a:lnTo>
                    <a:lnTo>
                      <a:pt x="0" y="19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6" name="Google Shape;6476;p18"/>
              <p:cNvSpPr/>
              <p:nvPr/>
            </p:nvSpPr>
            <p:spPr>
              <a:xfrm>
                <a:off x="5071" y="3196"/>
                <a:ext cx="276" cy="329"/>
              </a:xfrm>
              <a:custGeom>
                <a:avLst/>
                <a:gdLst/>
                <a:ahLst/>
                <a:cxnLst/>
                <a:rect l="l" t="t" r="r" b="b"/>
                <a:pathLst>
                  <a:path w="1651" h="1973" extrusionOk="0">
                    <a:moveTo>
                      <a:pt x="0" y="1973"/>
                    </a:moveTo>
                    <a:lnTo>
                      <a:pt x="1646" y="0"/>
                    </a:lnTo>
                    <a:lnTo>
                      <a:pt x="1651" y="5"/>
                    </a:lnTo>
                    <a:lnTo>
                      <a:pt x="0" y="197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7" name="Google Shape;6477;p18"/>
              <p:cNvSpPr/>
              <p:nvPr/>
            </p:nvSpPr>
            <p:spPr>
              <a:xfrm>
                <a:off x="5070" y="3196"/>
                <a:ext cx="277" cy="329"/>
              </a:xfrm>
              <a:custGeom>
                <a:avLst/>
                <a:gdLst/>
                <a:ahLst/>
                <a:cxnLst/>
                <a:rect l="l" t="t" r="r" b="b"/>
                <a:pathLst>
                  <a:path w="1657" h="1973" extrusionOk="0">
                    <a:moveTo>
                      <a:pt x="0" y="1968"/>
                    </a:moveTo>
                    <a:lnTo>
                      <a:pt x="6" y="1973"/>
                    </a:lnTo>
                    <a:lnTo>
                      <a:pt x="1657" y="5"/>
                    </a:lnTo>
                    <a:lnTo>
                      <a:pt x="1652" y="0"/>
                    </a:lnTo>
                    <a:lnTo>
                      <a:pt x="0" y="196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8" name="Google Shape;6478;p18"/>
              <p:cNvSpPr/>
              <p:nvPr/>
            </p:nvSpPr>
            <p:spPr>
              <a:xfrm>
                <a:off x="2862" y="1710"/>
                <a:ext cx="59" cy="2"/>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9" name="Google Shape;6479;p18"/>
              <p:cNvSpPr/>
              <p:nvPr/>
            </p:nvSpPr>
            <p:spPr>
              <a:xfrm>
                <a:off x="2862" y="1710"/>
                <a:ext cx="59" cy="2"/>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0" name="Google Shape;6480;p18"/>
              <p:cNvSpPr/>
              <p:nvPr/>
            </p:nvSpPr>
            <p:spPr>
              <a:xfrm>
                <a:off x="2862" y="1710"/>
                <a:ext cx="5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81" name="Google Shape;6481;p18"/>
              <p:cNvSpPr/>
              <p:nvPr/>
            </p:nvSpPr>
            <p:spPr>
              <a:xfrm>
                <a:off x="2831" y="1711"/>
                <a:ext cx="4"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2" name="Google Shape;6482;p18"/>
              <p:cNvSpPr/>
              <p:nvPr/>
            </p:nvSpPr>
            <p:spPr>
              <a:xfrm>
                <a:off x="2833" y="1711"/>
                <a:ext cx="4" cy="12"/>
              </a:xfrm>
              <a:custGeom>
                <a:avLst/>
                <a:gdLst/>
                <a:ahLst/>
                <a:cxnLst/>
                <a:rect l="l" t="t" r="r" b="b"/>
                <a:pathLst>
                  <a:path w="24" h="69" extrusionOk="0">
                    <a:moveTo>
                      <a:pt x="0" y="0"/>
                    </a:moveTo>
                    <a:lnTo>
                      <a:pt x="15" y="69"/>
                    </a:lnTo>
                    <a:lnTo>
                      <a:pt x="24"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3" name="Google Shape;6483;p18"/>
              <p:cNvSpPr/>
              <p:nvPr/>
            </p:nvSpPr>
            <p:spPr>
              <a:xfrm>
                <a:off x="2831" y="1711"/>
                <a:ext cx="6" cy="12"/>
              </a:xfrm>
              <a:custGeom>
                <a:avLst/>
                <a:gdLst/>
                <a:ahLst/>
                <a:cxnLst/>
                <a:rect l="l" t="t" r="r" b="b"/>
                <a:pathLst>
                  <a:path w="37" h="69" extrusionOk="0">
                    <a:moveTo>
                      <a:pt x="0" y="0"/>
                    </a:moveTo>
                    <a:lnTo>
                      <a:pt x="13" y="0"/>
                    </a:lnTo>
                    <a:lnTo>
                      <a:pt x="37"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4" name="Google Shape;6484;p18"/>
              <p:cNvSpPr/>
              <p:nvPr/>
            </p:nvSpPr>
            <p:spPr>
              <a:xfrm>
                <a:off x="2835" y="1721"/>
                <a:ext cx="12" cy="6"/>
              </a:xfrm>
              <a:custGeom>
                <a:avLst/>
                <a:gdLst/>
                <a:ahLst/>
                <a:cxnLst/>
                <a:rect l="l" t="t" r="r" b="b"/>
                <a:pathLst>
                  <a:path w="69" h="38" extrusionOk="0">
                    <a:moveTo>
                      <a:pt x="0" y="10"/>
                    </a:moveTo>
                    <a:lnTo>
                      <a:pt x="9" y="0"/>
                    </a:lnTo>
                    <a:lnTo>
                      <a:pt x="69"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5" name="Google Shape;6485;p18"/>
              <p:cNvSpPr/>
              <p:nvPr/>
            </p:nvSpPr>
            <p:spPr>
              <a:xfrm>
                <a:off x="2837" y="1721"/>
                <a:ext cx="10" cy="6"/>
              </a:xfrm>
              <a:custGeom>
                <a:avLst/>
                <a:gdLst/>
                <a:ahLst/>
                <a:cxnLst/>
                <a:rect l="l" t="t" r="r" b="b"/>
                <a:pathLst>
                  <a:path w="60" h="38" extrusionOk="0">
                    <a:moveTo>
                      <a:pt x="0" y="0"/>
                    </a:moveTo>
                    <a:lnTo>
                      <a:pt x="60" y="38"/>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6" name="Google Shape;6486;p18"/>
              <p:cNvSpPr/>
              <p:nvPr/>
            </p:nvSpPr>
            <p:spPr>
              <a:xfrm>
                <a:off x="2835" y="1721"/>
                <a:ext cx="12" cy="6"/>
              </a:xfrm>
              <a:custGeom>
                <a:avLst/>
                <a:gdLst/>
                <a:ahLst/>
                <a:cxnLst/>
                <a:rect l="l" t="t" r="r" b="b"/>
                <a:pathLst>
                  <a:path w="69" h="38" extrusionOk="0">
                    <a:moveTo>
                      <a:pt x="0" y="10"/>
                    </a:moveTo>
                    <a:lnTo>
                      <a:pt x="9" y="0"/>
                    </a:lnTo>
                    <a:lnTo>
                      <a:pt x="69" y="25"/>
                    </a:lnTo>
                    <a:lnTo>
                      <a:pt x="69"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7" name="Google Shape;6487;p18"/>
              <p:cNvSpPr/>
              <p:nvPr/>
            </p:nvSpPr>
            <p:spPr>
              <a:xfrm>
                <a:off x="2847" y="1723"/>
                <a:ext cx="11"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8" name="Google Shape;6488;p18"/>
              <p:cNvSpPr/>
              <p:nvPr/>
            </p:nvSpPr>
            <p:spPr>
              <a:xfrm>
                <a:off x="2847" y="1721"/>
                <a:ext cx="11" cy="4"/>
              </a:xfrm>
              <a:custGeom>
                <a:avLst/>
                <a:gdLst/>
                <a:ahLst/>
                <a:cxnLst/>
                <a:rect l="l" t="t" r="r" b="b"/>
                <a:pathLst>
                  <a:path w="69" h="25" extrusionOk="0">
                    <a:moveTo>
                      <a:pt x="0" y="25"/>
                    </a:moveTo>
                    <a:lnTo>
                      <a:pt x="69" y="10"/>
                    </a:lnTo>
                    <a:lnTo>
                      <a:pt x="60"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9" name="Google Shape;6489;p18"/>
              <p:cNvSpPr/>
              <p:nvPr/>
            </p:nvSpPr>
            <p:spPr>
              <a:xfrm>
                <a:off x="2847" y="1721"/>
                <a:ext cx="11" cy="6"/>
              </a:xfrm>
              <a:custGeom>
                <a:avLst/>
                <a:gdLst/>
                <a:ahLst/>
                <a:cxnLst/>
                <a:rect l="l" t="t" r="r" b="b"/>
                <a:pathLst>
                  <a:path w="69" h="38" extrusionOk="0">
                    <a:moveTo>
                      <a:pt x="0" y="38"/>
                    </a:moveTo>
                    <a:lnTo>
                      <a:pt x="0" y="25"/>
                    </a:lnTo>
                    <a:lnTo>
                      <a:pt x="60"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0" name="Google Shape;6490;p18"/>
              <p:cNvSpPr/>
              <p:nvPr/>
            </p:nvSpPr>
            <p:spPr>
              <a:xfrm>
                <a:off x="2857" y="1711"/>
                <a:ext cx="6" cy="12"/>
              </a:xfrm>
              <a:custGeom>
                <a:avLst/>
                <a:gdLst/>
                <a:ahLst/>
                <a:cxnLst/>
                <a:rect l="l" t="t" r="r" b="b"/>
                <a:pathLst>
                  <a:path w="38" h="69" extrusionOk="0">
                    <a:moveTo>
                      <a:pt x="9" y="69"/>
                    </a:moveTo>
                    <a:lnTo>
                      <a:pt x="0" y="59"/>
                    </a:lnTo>
                    <a:lnTo>
                      <a:pt x="38" y="0"/>
                    </a:lnTo>
                    <a:lnTo>
                      <a:pt x="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1" name="Google Shape;6491;p18"/>
              <p:cNvSpPr/>
              <p:nvPr/>
            </p:nvSpPr>
            <p:spPr>
              <a:xfrm>
                <a:off x="2857" y="1711"/>
                <a:ext cx="6" cy="10"/>
              </a:xfrm>
              <a:custGeom>
                <a:avLst/>
                <a:gdLst/>
                <a:ahLst/>
                <a:cxnLst/>
                <a:rect l="l" t="t" r="r" b="b"/>
                <a:pathLst>
                  <a:path w="38" h="59" extrusionOk="0">
                    <a:moveTo>
                      <a:pt x="0" y="59"/>
                    </a:moveTo>
                    <a:lnTo>
                      <a:pt x="38" y="0"/>
                    </a:lnTo>
                    <a:lnTo>
                      <a:pt x="24"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2" name="Google Shape;6492;p18"/>
              <p:cNvSpPr/>
              <p:nvPr/>
            </p:nvSpPr>
            <p:spPr>
              <a:xfrm>
                <a:off x="2857" y="1711"/>
                <a:ext cx="6" cy="12"/>
              </a:xfrm>
              <a:custGeom>
                <a:avLst/>
                <a:gdLst/>
                <a:ahLst/>
                <a:cxnLst/>
                <a:rect l="l" t="t" r="r" b="b"/>
                <a:pathLst>
                  <a:path w="38" h="69" extrusionOk="0">
                    <a:moveTo>
                      <a:pt x="9" y="69"/>
                    </a:moveTo>
                    <a:lnTo>
                      <a:pt x="0" y="59"/>
                    </a:lnTo>
                    <a:lnTo>
                      <a:pt x="24" y="0"/>
                    </a:lnTo>
                    <a:lnTo>
                      <a:pt x="38" y="0"/>
                    </a:lnTo>
                    <a:lnTo>
                      <a:pt x="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3" name="Google Shape;6493;p18"/>
              <p:cNvSpPr/>
              <p:nvPr/>
            </p:nvSpPr>
            <p:spPr>
              <a:xfrm>
                <a:off x="2828" y="1700"/>
                <a:ext cx="5" cy="11"/>
              </a:xfrm>
              <a:custGeom>
                <a:avLst/>
                <a:gdLst/>
                <a:ahLst/>
                <a:cxnLst/>
                <a:rect l="l" t="t" r="r" b="b"/>
                <a:pathLst>
                  <a:path w="29" h="70" extrusionOk="0">
                    <a:moveTo>
                      <a:pt x="29" y="70"/>
                    </a:moveTo>
                    <a:lnTo>
                      <a:pt x="16"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4" name="Google Shape;6494;p18"/>
              <p:cNvSpPr/>
              <p:nvPr/>
            </p:nvSpPr>
            <p:spPr>
              <a:xfrm>
                <a:off x="2827" y="1700"/>
                <a:ext cx="4" cy="11"/>
              </a:xfrm>
              <a:custGeom>
                <a:avLst/>
                <a:gdLst/>
                <a:ahLst/>
                <a:cxnLst/>
                <a:rect l="l" t="t" r="r" b="b"/>
                <a:pathLst>
                  <a:path w="25" h="70" extrusionOk="0">
                    <a:moveTo>
                      <a:pt x="25" y="70"/>
                    </a:moveTo>
                    <a:lnTo>
                      <a:pt x="9"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5" name="Google Shape;6495;p18"/>
              <p:cNvSpPr/>
              <p:nvPr/>
            </p:nvSpPr>
            <p:spPr>
              <a:xfrm>
                <a:off x="2827" y="1700"/>
                <a:ext cx="6" cy="11"/>
              </a:xfrm>
              <a:custGeom>
                <a:avLst/>
                <a:gdLst/>
                <a:ahLst/>
                <a:cxnLst/>
                <a:rect l="l" t="t" r="r" b="b"/>
                <a:pathLst>
                  <a:path w="38" h="70" extrusionOk="0">
                    <a:moveTo>
                      <a:pt x="38" y="70"/>
                    </a:moveTo>
                    <a:lnTo>
                      <a:pt x="25" y="70"/>
                    </a:lnTo>
                    <a:lnTo>
                      <a:pt x="0" y="10"/>
                    </a:lnTo>
                    <a:lnTo>
                      <a:pt x="9"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6" name="Google Shape;6496;p18"/>
              <p:cNvSpPr/>
              <p:nvPr/>
            </p:nvSpPr>
            <p:spPr>
              <a:xfrm>
                <a:off x="2817" y="1695"/>
                <a:ext cx="11" cy="6"/>
              </a:xfrm>
              <a:custGeom>
                <a:avLst/>
                <a:gdLst/>
                <a:ahLst/>
                <a:cxnLst/>
                <a:rect l="l" t="t" r="r" b="b"/>
                <a:pathLst>
                  <a:path w="69" h="38" extrusionOk="0">
                    <a:moveTo>
                      <a:pt x="69" y="28"/>
                    </a:moveTo>
                    <a:lnTo>
                      <a:pt x="60" y="38"/>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7" name="Google Shape;6497;p18"/>
              <p:cNvSpPr/>
              <p:nvPr/>
            </p:nvSpPr>
            <p:spPr>
              <a:xfrm>
                <a:off x="2817" y="1695"/>
                <a:ext cx="10" cy="6"/>
              </a:xfrm>
              <a:custGeom>
                <a:avLst/>
                <a:gdLst/>
                <a:ahLst/>
                <a:cxnLst/>
                <a:rect l="l" t="t" r="r" b="b"/>
                <a:pathLst>
                  <a:path w="60" h="38" extrusionOk="0">
                    <a:moveTo>
                      <a:pt x="60" y="38"/>
                    </a:moveTo>
                    <a:lnTo>
                      <a:pt x="0" y="0"/>
                    </a:lnTo>
                    <a:lnTo>
                      <a:pt x="0" y="13"/>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8" name="Google Shape;6498;p18"/>
              <p:cNvSpPr/>
              <p:nvPr/>
            </p:nvSpPr>
            <p:spPr>
              <a:xfrm>
                <a:off x="2817" y="1695"/>
                <a:ext cx="11" cy="6"/>
              </a:xfrm>
              <a:custGeom>
                <a:avLst/>
                <a:gdLst/>
                <a:ahLst/>
                <a:cxnLst/>
                <a:rect l="l" t="t" r="r" b="b"/>
                <a:pathLst>
                  <a:path w="69" h="38" extrusionOk="0">
                    <a:moveTo>
                      <a:pt x="69" y="28"/>
                    </a:moveTo>
                    <a:lnTo>
                      <a:pt x="60" y="38"/>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9" name="Google Shape;6499;p18"/>
              <p:cNvSpPr/>
              <p:nvPr/>
            </p:nvSpPr>
            <p:spPr>
              <a:xfrm>
                <a:off x="2805"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0" name="Google Shape;6500;p18"/>
              <p:cNvSpPr/>
              <p:nvPr/>
            </p:nvSpPr>
            <p:spPr>
              <a:xfrm>
                <a:off x="2805"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1" name="Google Shape;6501;p18"/>
              <p:cNvSpPr/>
              <p:nvPr/>
            </p:nvSpPr>
            <p:spPr>
              <a:xfrm>
                <a:off x="2805"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2" name="Google Shape;6502;p18"/>
              <p:cNvSpPr/>
              <p:nvPr/>
            </p:nvSpPr>
            <p:spPr>
              <a:xfrm>
                <a:off x="2801" y="1700"/>
                <a:ext cx="6" cy="11"/>
              </a:xfrm>
              <a:custGeom>
                <a:avLst/>
                <a:gdLst/>
                <a:ahLst/>
                <a:cxnLst/>
                <a:rect l="l" t="t" r="r" b="b"/>
                <a:pathLst>
                  <a:path w="38" h="70" extrusionOk="0">
                    <a:moveTo>
                      <a:pt x="28" y="0"/>
                    </a:moveTo>
                    <a:lnTo>
                      <a:pt x="38" y="10"/>
                    </a:lnTo>
                    <a:lnTo>
                      <a:pt x="0" y="70"/>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3" name="Google Shape;6503;p18"/>
              <p:cNvSpPr/>
              <p:nvPr/>
            </p:nvSpPr>
            <p:spPr>
              <a:xfrm>
                <a:off x="2801" y="1701"/>
                <a:ext cx="6"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4" name="Google Shape;6504;p18"/>
              <p:cNvSpPr/>
              <p:nvPr/>
            </p:nvSpPr>
            <p:spPr>
              <a:xfrm>
                <a:off x="2801" y="1700"/>
                <a:ext cx="6" cy="11"/>
              </a:xfrm>
              <a:custGeom>
                <a:avLst/>
                <a:gdLst/>
                <a:ahLst/>
                <a:cxnLst/>
                <a:rect l="l" t="t" r="r" b="b"/>
                <a:pathLst>
                  <a:path w="38" h="70" extrusionOk="0">
                    <a:moveTo>
                      <a:pt x="28" y="0"/>
                    </a:moveTo>
                    <a:lnTo>
                      <a:pt x="38" y="10"/>
                    </a:lnTo>
                    <a:lnTo>
                      <a:pt x="13" y="70"/>
                    </a:lnTo>
                    <a:lnTo>
                      <a:pt x="0" y="70"/>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5" name="Google Shape;6505;p18"/>
              <p:cNvSpPr/>
              <p:nvPr/>
            </p:nvSpPr>
            <p:spPr>
              <a:xfrm>
                <a:off x="2742" y="1710"/>
                <a:ext cx="60" cy="2"/>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6" name="Google Shape;6506;p18"/>
              <p:cNvSpPr/>
              <p:nvPr/>
            </p:nvSpPr>
            <p:spPr>
              <a:xfrm>
                <a:off x="2742" y="1710"/>
                <a:ext cx="60" cy="2"/>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7" name="Google Shape;6507;p18"/>
              <p:cNvSpPr/>
              <p:nvPr/>
            </p:nvSpPr>
            <p:spPr>
              <a:xfrm>
                <a:off x="2742" y="1710"/>
                <a:ext cx="6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08" name="Google Shape;6508;p18"/>
              <p:cNvSpPr/>
              <p:nvPr/>
            </p:nvSpPr>
            <p:spPr>
              <a:xfrm>
                <a:off x="5546" y="1710"/>
                <a:ext cx="60" cy="2"/>
              </a:xfrm>
              <a:custGeom>
                <a:avLst/>
                <a:gdLst/>
                <a:ahLst/>
                <a:cxnLst/>
                <a:rect l="l" t="t" r="r" b="b"/>
                <a:pathLst>
                  <a:path w="354" h="13" extrusionOk="0">
                    <a:moveTo>
                      <a:pt x="354" y="13"/>
                    </a:moveTo>
                    <a:lnTo>
                      <a:pt x="354" y="0"/>
                    </a:lnTo>
                    <a:lnTo>
                      <a:pt x="0" y="13"/>
                    </a:lnTo>
                    <a:lnTo>
                      <a:pt x="35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9" name="Google Shape;6509;p18"/>
              <p:cNvSpPr/>
              <p:nvPr/>
            </p:nvSpPr>
            <p:spPr>
              <a:xfrm>
                <a:off x="5546" y="1710"/>
                <a:ext cx="60" cy="2"/>
              </a:xfrm>
              <a:custGeom>
                <a:avLst/>
                <a:gdLst/>
                <a:ahLst/>
                <a:cxnLst/>
                <a:rect l="l" t="t" r="r" b="b"/>
                <a:pathLst>
                  <a:path w="354" h="13" extrusionOk="0">
                    <a:moveTo>
                      <a:pt x="354" y="0"/>
                    </a:moveTo>
                    <a:lnTo>
                      <a:pt x="0" y="13"/>
                    </a:lnTo>
                    <a:lnTo>
                      <a:pt x="0" y="0"/>
                    </a:lnTo>
                    <a:lnTo>
                      <a:pt x="35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0" name="Google Shape;6510;p18"/>
              <p:cNvSpPr/>
              <p:nvPr/>
            </p:nvSpPr>
            <p:spPr>
              <a:xfrm>
                <a:off x="5546" y="1710"/>
                <a:ext cx="6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11" name="Google Shape;6511;p18"/>
              <p:cNvSpPr/>
              <p:nvPr/>
            </p:nvSpPr>
            <p:spPr>
              <a:xfrm>
                <a:off x="5515" y="1711"/>
                <a:ext cx="5"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2" name="Google Shape;6512;p18"/>
              <p:cNvSpPr/>
              <p:nvPr/>
            </p:nvSpPr>
            <p:spPr>
              <a:xfrm>
                <a:off x="5517" y="1711"/>
                <a:ext cx="4" cy="12"/>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3" name="Google Shape;6513;p18"/>
              <p:cNvSpPr/>
              <p:nvPr/>
            </p:nvSpPr>
            <p:spPr>
              <a:xfrm>
                <a:off x="5515" y="1711"/>
                <a:ext cx="6" cy="12"/>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4" name="Google Shape;6514;p18"/>
              <p:cNvSpPr/>
              <p:nvPr/>
            </p:nvSpPr>
            <p:spPr>
              <a:xfrm>
                <a:off x="5520" y="1721"/>
                <a:ext cx="11" cy="6"/>
              </a:xfrm>
              <a:custGeom>
                <a:avLst/>
                <a:gdLst/>
                <a:ahLst/>
                <a:cxnLst/>
                <a:rect l="l" t="t" r="r" b="b"/>
                <a:pathLst>
                  <a:path w="69" h="38" extrusionOk="0">
                    <a:moveTo>
                      <a:pt x="0" y="10"/>
                    </a:moveTo>
                    <a:lnTo>
                      <a:pt x="10" y="0"/>
                    </a:lnTo>
                    <a:lnTo>
                      <a:pt x="69"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5" name="Google Shape;6515;p18"/>
              <p:cNvSpPr/>
              <p:nvPr/>
            </p:nvSpPr>
            <p:spPr>
              <a:xfrm>
                <a:off x="5521" y="1721"/>
                <a:ext cx="10" cy="6"/>
              </a:xfrm>
              <a:custGeom>
                <a:avLst/>
                <a:gdLst/>
                <a:ahLst/>
                <a:cxnLst/>
                <a:rect l="l" t="t" r="r" b="b"/>
                <a:pathLst>
                  <a:path w="59" h="38" extrusionOk="0">
                    <a:moveTo>
                      <a:pt x="0" y="0"/>
                    </a:moveTo>
                    <a:lnTo>
                      <a:pt x="59" y="38"/>
                    </a:lnTo>
                    <a:lnTo>
                      <a:pt x="59"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6" name="Google Shape;6516;p18"/>
              <p:cNvSpPr/>
              <p:nvPr/>
            </p:nvSpPr>
            <p:spPr>
              <a:xfrm>
                <a:off x="5520" y="1721"/>
                <a:ext cx="11" cy="6"/>
              </a:xfrm>
              <a:custGeom>
                <a:avLst/>
                <a:gdLst/>
                <a:ahLst/>
                <a:cxnLst/>
                <a:rect l="l" t="t" r="r" b="b"/>
                <a:pathLst>
                  <a:path w="69" h="38" extrusionOk="0">
                    <a:moveTo>
                      <a:pt x="0" y="10"/>
                    </a:moveTo>
                    <a:lnTo>
                      <a:pt x="10" y="0"/>
                    </a:lnTo>
                    <a:lnTo>
                      <a:pt x="69" y="25"/>
                    </a:lnTo>
                    <a:lnTo>
                      <a:pt x="69"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7" name="Google Shape;6517;p18"/>
              <p:cNvSpPr/>
              <p:nvPr/>
            </p:nvSpPr>
            <p:spPr>
              <a:xfrm>
                <a:off x="5531" y="1723"/>
                <a:ext cx="12"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8" name="Google Shape;6518;p18"/>
              <p:cNvSpPr/>
              <p:nvPr/>
            </p:nvSpPr>
            <p:spPr>
              <a:xfrm>
                <a:off x="5531" y="1721"/>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9" name="Google Shape;6519;p18"/>
              <p:cNvSpPr/>
              <p:nvPr/>
            </p:nvSpPr>
            <p:spPr>
              <a:xfrm>
                <a:off x="5531" y="1721"/>
                <a:ext cx="12" cy="6"/>
              </a:xfrm>
              <a:custGeom>
                <a:avLst/>
                <a:gdLst/>
                <a:ahLst/>
                <a:cxnLst/>
                <a:rect l="l" t="t" r="r" b="b"/>
                <a:pathLst>
                  <a:path w="69" h="38" extrusionOk="0">
                    <a:moveTo>
                      <a:pt x="0" y="38"/>
                    </a:moveTo>
                    <a:lnTo>
                      <a:pt x="0" y="25"/>
                    </a:lnTo>
                    <a:lnTo>
                      <a:pt x="59"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0" name="Google Shape;6520;p18"/>
              <p:cNvSpPr/>
              <p:nvPr/>
            </p:nvSpPr>
            <p:spPr>
              <a:xfrm>
                <a:off x="5541" y="1711"/>
                <a:ext cx="6" cy="12"/>
              </a:xfrm>
              <a:custGeom>
                <a:avLst/>
                <a:gdLst/>
                <a:ahLst/>
                <a:cxnLst/>
                <a:rect l="l" t="t" r="r" b="b"/>
                <a:pathLst>
                  <a:path w="39" h="69" extrusionOk="0">
                    <a:moveTo>
                      <a:pt x="10" y="69"/>
                    </a:moveTo>
                    <a:lnTo>
                      <a:pt x="0" y="59"/>
                    </a:lnTo>
                    <a:lnTo>
                      <a:pt x="39"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1" name="Google Shape;6521;p18"/>
              <p:cNvSpPr/>
              <p:nvPr/>
            </p:nvSpPr>
            <p:spPr>
              <a:xfrm>
                <a:off x="5541" y="1711"/>
                <a:ext cx="6" cy="10"/>
              </a:xfrm>
              <a:custGeom>
                <a:avLst/>
                <a:gdLst/>
                <a:ahLst/>
                <a:cxnLst/>
                <a:rect l="l" t="t" r="r" b="b"/>
                <a:pathLst>
                  <a:path w="39" h="59" extrusionOk="0">
                    <a:moveTo>
                      <a:pt x="0" y="59"/>
                    </a:moveTo>
                    <a:lnTo>
                      <a:pt x="39" y="0"/>
                    </a:lnTo>
                    <a:lnTo>
                      <a:pt x="26"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2" name="Google Shape;6522;p18"/>
              <p:cNvSpPr/>
              <p:nvPr/>
            </p:nvSpPr>
            <p:spPr>
              <a:xfrm>
                <a:off x="5541" y="1711"/>
                <a:ext cx="6" cy="12"/>
              </a:xfrm>
              <a:custGeom>
                <a:avLst/>
                <a:gdLst/>
                <a:ahLst/>
                <a:cxnLst/>
                <a:rect l="l" t="t" r="r" b="b"/>
                <a:pathLst>
                  <a:path w="39" h="69" extrusionOk="0">
                    <a:moveTo>
                      <a:pt x="10" y="69"/>
                    </a:moveTo>
                    <a:lnTo>
                      <a:pt x="0" y="59"/>
                    </a:lnTo>
                    <a:lnTo>
                      <a:pt x="26" y="0"/>
                    </a:lnTo>
                    <a:lnTo>
                      <a:pt x="39"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3" name="Google Shape;6523;p18"/>
              <p:cNvSpPr/>
              <p:nvPr/>
            </p:nvSpPr>
            <p:spPr>
              <a:xfrm>
                <a:off x="5512" y="1700"/>
                <a:ext cx="5" cy="11"/>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4" name="Google Shape;6524;p18"/>
              <p:cNvSpPr/>
              <p:nvPr/>
            </p:nvSpPr>
            <p:spPr>
              <a:xfrm>
                <a:off x="5511" y="1700"/>
                <a:ext cx="4" cy="11"/>
              </a:xfrm>
              <a:custGeom>
                <a:avLst/>
                <a:gdLst/>
                <a:ahLst/>
                <a:cxnLst/>
                <a:rect l="l" t="t" r="r" b="b"/>
                <a:pathLst>
                  <a:path w="25" h="70" extrusionOk="0">
                    <a:moveTo>
                      <a:pt x="25" y="70"/>
                    </a:moveTo>
                    <a:lnTo>
                      <a:pt x="10"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5" name="Google Shape;6525;p18"/>
              <p:cNvSpPr/>
              <p:nvPr/>
            </p:nvSpPr>
            <p:spPr>
              <a:xfrm>
                <a:off x="5511" y="1700"/>
                <a:ext cx="6" cy="11"/>
              </a:xfrm>
              <a:custGeom>
                <a:avLst/>
                <a:gdLst/>
                <a:ahLst/>
                <a:cxnLst/>
                <a:rect l="l" t="t" r="r" b="b"/>
                <a:pathLst>
                  <a:path w="38" h="70" extrusionOk="0">
                    <a:moveTo>
                      <a:pt x="38" y="70"/>
                    </a:moveTo>
                    <a:lnTo>
                      <a:pt x="25" y="70"/>
                    </a:lnTo>
                    <a:lnTo>
                      <a:pt x="0" y="10"/>
                    </a:lnTo>
                    <a:lnTo>
                      <a:pt x="10"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6" name="Google Shape;6526;p18"/>
              <p:cNvSpPr/>
              <p:nvPr/>
            </p:nvSpPr>
            <p:spPr>
              <a:xfrm>
                <a:off x="5501" y="1695"/>
                <a:ext cx="11" cy="6"/>
              </a:xfrm>
              <a:custGeom>
                <a:avLst/>
                <a:gdLst/>
                <a:ahLst/>
                <a:cxnLst/>
                <a:rect l="l" t="t" r="r" b="b"/>
                <a:pathLst>
                  <a:path w="70" h="38" extrusionOk="0">
                    <a:moveTo>
                      <a:pt x="70" y="28"/>
                    </a:moveTo>
                    <a:lnTo>
                      <a:pt x="60" y="38"/>
                    </a:lnTo>
                    <a:lnTo>
                      <a:pt x="0" y="0"/>
                    </a:lnTo>
                    <a:lnTo>
                      <a:pt x="7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7" name="Google Shape;6527;p18"/>
              <p:cNvSpPr/>
              <p:nvPr/>
            </p:nvSpPr>
            <p:spPr>
              <a:xfrm>
                <a:off x="5501" y="1695"/>
                <a:ext cx="10" cy="6"/>
              </a:xfrm>
              <a:custGeom>
                <a:avLst/>
                <a:gdLst/>
                <a:ahLst/>
                <a:cxnLst/>
                <a:rect l="l" t="t" r="r" b="b"/>
                <a:pathLst>
                  <a:path w="60" h="38" extrusionOk="0">
                    <a:moveTo>
                      <a:pt x="60" y="38"/>
                    </a:moveTo>
                    <a:lnTo>
                      <a:pt x="0" y="0"/>
                    </a:lnTo>
                    <a:lnTo>
                      <a:pt x="0" y="13"/>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8" name="Google Shape;6528;p18"/>
              <p:cNvSpPr/>
              <p:nvPr/>
            </p:nvSpPr>
            <p:spPr>
              <a:xfrm>
                <a:off x="5501" y="1695"/>
                <a:ext cx="11" cy="6"/>
              </a:xfrm>
              <a:custGeom>
                <a:avLst/>
                <a:gdLst/>
                <a:ahLst/>
                <a:cxnLst/>
                <a:rect l="l" t="t" r="r" b="b"/>
                <a:pathLst>
                  <a:path w="70" h="38" extrusionOk="0">
                    <a:moveTo>
                      <a:pt x="70" y="28"/>
                    </a:moveTo>
                    <a:lnTo>
                      <a:pt x="60" y="38"/>
                    </a:lnTo>
                    <a:lnTo>
                      <a:pt x="0" y="13"/>
                    </a:lnTo>
                    <a:lnTo>
                      <a:pt x="0" y="0"/>
                    </a:lnTo>
                    <a:lnTo>
                      <a:pt x="70"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9" name="Google Shape;6529;p18"/>
              <p:cNvSpPr/>
              <p:nvPr/>
            </p:nvSpPr>
            <p:spPr>
              <a:xfrm>
                <a:off x="5489"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0" name="Google Shape;6530;p18"/>
              <p:cNvSpPr/>
              <p:nvPr/>
            </p:nvSpPr>
            <p:spPr>
              <a:xfrm>
                <a:off x="5489"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1" name="Google Shape;6531;p18"/>
              <p:cNvSpPr/>
              <p:nvPr/>
            </p:nvSpPr>
            <p:spPr>
              <a:xfrm>
                <a:off x="5489"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2" name="Google Shape;6532;p18"/>
              <p:cNvSpPr/>
              <p:nvPr/>
            </p:nvSpPr>
            <p:spPr>
              <a:xfrm>
                <a:off x="5485" y="1700"/>
                <a:ext cx="6" cy="11"/>
              </a:xfrm>
              <a:custGeom>
                <a:avLst/>
                <a:gdLst/>
                <a:ahLst/>
                <a:cxnLst/>
                <a:rect l="l" t="t" r="r" b="b"/>
                <a:pathLst>
                  <a:path w="38" h="70" extrusionOk="0">
                    <a:moveTo>
                      <a:pt x="28" y="0"/>
                    </a:moveTo>
                    <a:lnTo>
                      <a:pt x="38" y="10"/>
                    </a:lnTo>
                    <a:lnTo>
                      <a:pt x="0" y="70"/>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3" name="Google Shape;6533;p18"/>
              <p:cNvSpPr/>
              <p:nvPr/>
            </p:nvSpPr>
            <p:spPr>
              <a:xfrm>
                <a:off x="5485" y="1701"/>
                <a:ext cx="6"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4" name="Google Shape;6534;p18"/>
              <p:cNvSpPr/>
              <p:nvPr/>
            </p:nvSpPr>
            <p:spPr>
              <a:xfrm>
                <a:off x="5485" y="1700"/>
                <a:ext cx="6" cy="11"/>
              </a:xfrm>
              <a:custGeom>
                <a:avLst/>
                <a:gdLst/>
                <a:ahLst/>
                <a:cxnLst/>
                <a:rect l="l" t="t" r="r" b="b"/>
                <a:pathLst>
                  <a:path w="38" h="70" extrusionOk="0">
                    <a:moveTo>
                      <a:pt x="28" y="0"/>
                    </a:moveTo>
                    <a:lnTo>
                      <a:pt x="38" y="10"/>
                    </a:lnTo>
                    <a:lnTo>
                      <a:pt x="13" y="70"/>
                    </a:lnTo>
                    <a:lnTo>
                      <a:pt x="0" y="70"/>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5" name="Google Shape;6535;p18"/>
              <p:cNvSpPr/>
              <p:nvPr/>
            </p:nvSpPr>
            <p:spPr>
              <a:xfrm>
                <a:off x="5427" y="1710"/>
                <a:ext cx="59" cy="2"/>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6" name="Google Shape;6536;p18"/>
              <p:cNvSpPr/>
              <p:nvPr/>
            </p:nvSpPr>
            <p:spPr>
              <a:xfrm>
                <a:off x="5427" y="1710"/>
                <a:ext cx="59" cy="2"/>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7" name="Google Shape;6537;p18"/>
              <p:cNvSpPr/>
              <p:nvPr/>
            </p:nvSpPr>
            <p:spPr>
              <a:xfrm>
                <a:off x="5427" y="1710"/>
                <a:ext cx="5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38" name="Google Shape;6538;p18"/>
              <p:cNvSpPr/>
              <p:nvPr/>
            </p:nvSpPr>
            <p:spPr>
              <a:xfrm>
                <a:off x="4204" y="1710"/>
                <a:ext cx="1223" cy="2"/>
              </a:xfrm>
              <a:custGeom>
                <a:avLst/>
                <a:gdLst/>
                <a:ahLst/>
                <a:cxnLst/>
                <a:rect l="l" t="t" r="r" b="b"/>
                <a:pathLst>
                  <a:path w="7334" h="14" extrusionOk="0">
                    <a:moveTo>
                      <a:pt x="7334" y="14"/>
                    </a:moveTo>
                    <a:lnTo>
                      <a:pt x="7334" y="0"/>
                    </a:lnTo>
                    <a:lnTo>
                      <a:pt x="0" y="14"/>
                    </a:lnTo>
                    <a:lnTo>
                      <a:pt x="7334"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9" name="Google Shape;6539;p18"/>
              <p:cNvSpPr/>
              <p:nvPr/>
            </p:nvSpPr>
            <p:spPr>
              <a:xfrm>
                <a:off x="4204" y="1710"/>
                <a:ext cx="1223" cy="2"/>
              </a:xfrm>
              <a:custGeom>
                <a:avLst/>
                <a:gdLst/>
                <a:ahLst/>
                <a:cxnLst/>
                <a:rect l="l" t="t" r="r" b="b"/>
                <a:pathLst>
                  <a:path w="7334" h="14" extrusionOk="0">
                    <a:moveTo>
                      <a:pt x="7334" y="0"/>
                    </a:moveTo>
                    <a:lnTo>
                      <a:pt x="0" y="14"/>
                    </a:lnTo>
                    <a:lnTo>
                      <a:pt x="0" y="0"/>
                    </a:lnTo>
                    <a:lnTo>
                      <a:pt x="73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0" name="Google Shape;6540;p18"/>
              <p:cNvSpPr/>
              <p:nvPr/>
            </p:nvSpPr>
            <p:spPr>
              <a:xfrm>
                <a:off x="4204" y="1710"/>
                <a:ext cx="122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41" name="Google Shape;6541;p18"/>
              <p:cNvSpPr/>
              <p:nvPr/>
            </p:nvSpPr>
            <p:spPr>
              <a:xfrm>
                <a:off x="4173" y="1711"/>
                <a:ext cx="5"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2" name="Google Shape;6542;p18"/>
              <p:cNvSpPr/>
              <p:nvPr/>
            </p:nvSpPr>
            <p:spPr>
              <a:xfrm>
                <a:off x="4175" y="1711"/>
                <a:ext cx="4" cy="12"/>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3" name="Google Shape;6543;p18"/>
              <p:cNvSpPr/>
              <p:nvPr/>
            </p:nvSpPr>
            <p:spPr>
              <a:xfrm>
                <a:off x="4173" y="1711"/>
                <a:ext cx="6" cy="12"/>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4" name="Google Shape;6544;p18"/>
              <p:cNvSpPr/>
              <p:nvPr/>
            </p:nvSpPr>
            <p:spPr>
              <a:xfrm>
                <a:off x="4178" y="1721"/>
                <a:ext cx="11" cy="6"/>
              </a:xfrm>
              <a:custGeom>
                <a:avLst/>
                <a:gdLst/>
                <a:ahLst/>
                <a:cxnLst/>
                <a:rect l="l" t="t" r="r" b="b"/>
                <a:pathLst>
                  <a:path w="70" h="38" extrusionOk="0">
                    <a:moveTo>
                      <a:pt x="0" y="10"/>
                    </a:moveTo>
                    <a:lnTo>
                      <a:pt x="10" y="0"/>
                    </a:lnTo>
                    <a:lnTo>
                      <a:pt x="70"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5" name="Google Shape;6545;p18"/>
              <p:cNvSpPr/>
              <p:nvPr/>
            </p:nvSpPr>
            <p:spPr>
              <a:xfrm>
                <a:off x="4179" y="1721"/>
                <a:ext cx="10" cy="6"/>
              </a:xfrm>
              <a:custGeom>
                <a:avLst/>
                <a:gdLst/>
                <a:ahLst/>
                <a:cxnLst/>
                <a:rect l="l" t="t" r="r" b="b"/>
                <a:pathLst>
                  <a:path w="60" h="38" extrusionOk="0">
                    <a:moveTo>
                      <a:pt x="0" y="0"/>
                    </a:moveTo>
                    <a:lnTo>
                      <a:pt x="60" y="38"/>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6" name="Google Shape;6546;p18"/>
              <p:cNvSpPr/>
              <p:nvPr/>
            </p:nvSpPr>
            <p:spPr>
              <a:xfrm>
                <a:off x="4178" y="1721"/>
                <a:ext cx="11" cy="6"/>
              </a:xfrm>
              <a:custGeom>
                <a:avLst/>
                <a:gdLst/>
                <a:ahLst/>
                <a:cxnLst/>
                <a:rect l="l" t="t" r="r" b="b"/>
                <a:pathLst>
                  <a:path w="70" h="38" extrusionOk="0">
                    <a:moveTo>
                      <a:pt x="0" y="10"/>
                    </a:moveTo>
                    <a:lnTo>
                      <a:pt x="10" y="0"/>
                    </a:lnTo>
                    <a:lnTo>
                      <a:pt x="70" y="25"/>
                    </a:lnTo>
                    <a:lnTo>
                      <a:pt x="70"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7" name="Google Shape;6547;p18"/>
              <p:cNvSpPr/>
              <p:nvPr/>
            </p:nvSpPr>
            <p:spPr>
              <a:xfrm>
                <a:off x="4189" y="1723"/>
                <a:ext cx="12"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8" name="Google Shape;6548;p18"/>
              <p:cNvSpPr/>
              <p:nvPr/>
            </p:nvSpPr>
            <p:spPr>
              <a:xfrm>
                <a:off x="4189" y="1721"/>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9" name="Google Shape;6549;p18"/>
              <p:cNvSpPr/>
              <p:nvPr/>
            </p:nvSpPr>
            <p:spPr>
              <a:xfrm>
                <a:off x="4189" y="1721"/>
                <a:ext cx="12" cy="6"/>
              </a:xfrm>
              <a:custGeom>
                <a:avLst/>
                <a:gdLst/>
                <a:ahLst/>
                <a:cxnLst/>
                <a:rect l="l" t="t" r="r" b="b"/>
                <a:pathLst>
                  <a:path w="69" h="38" extrusionOk="0">
                    <a:moveTo>
                      <a:pt x="0" y="38"/>
                    </a:moveTo>
                    <a:lnTo>
                      <a:pt x="0" y="25"/>
                    </a:lnTo>
                    <a:lnTo>
                      <a:pt x="59"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0" name="Google Shape;6550;p18"/>
              <p:cNvSpPr/>
              <p:nvPr/>
            </p:nvSpPr>
            <p:spPr>
              <a:xfrm>
                <a:off x="4199" y="1711"/>
                <a:ext cx="6" cy="12"/>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1" name="Google Shape;6551;p18"/>
              <p:cNvSpPr/>
              <p:nvPr/>
            </p:nvSpPr>
            <p:spPr>
              <a:xfrm>
                <a:off x="4199" y="1711"/>
                <a:ext cx="6" cy="10"/>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2" name="Google Shape;6552;p18"/>
              <p:cNvSpPr/>
              <p:nvPr/>
            </p:nvSpPr>
            <p:spPr>
              <a:xfrm>
                <a:off x="4199" y="1711"/>
                <a:ext cx="6" cy="12"/>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3" name="Google Shape;6553;p18"/>
              <p:cNvSpPr/>
              <p:nvPr/>
            </p:nvSpPr>
            <p:spPr>
              <a:xfrm>
                <a:off x="4170" y="1700"/>
                <a:ext cx="5" cy="11"/>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4" name="Google Shape;6554;p18"/>
              <p:cNvSpPr/>
              <p:nvPr/>
            </p:nvSpPr>
            <p:spPr>
              <a:xfrm>
                <a:off x="4169" y="1700"/>
                <a:ext cx="4" cy="11"/>
              </a:xfrm>
              <a:custGeom>
                <a:avLst/>
                <a:gdLst/>
                <a:ahLst/>
                <a:cxnLst/>
                <a:rect l="l" t="t" r="r" b="b"/>
                <a:pathLst>
                  <a:path w="25" h="70" extrusionOk="0">
                    <a:moveTo>
                      <a:pt x="25" y="70"/>
                    </a:moveTo>
                    <a:lnTo>
                      <a:pt x="10"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5" name="Google Shape;6555;p18"/>
              <p:cNvSpPr/>
              <p:nvPr/>
            </p:nvSpPr>
            <p:spPr>
              <a:xfrm>
                <a:off x="4169" y="1700"/>
                <a:ext cx="6" cy="11"/>
              </a:xfrm>
              <a:custGeom>
                <a:avLst/>
                <a:gdLst/>
                <a:ahLst/>
                <a:cxnLst/>
                <a:rect l="l" t="t" r="r" b="b"/>
                <a:pathLst>
                  <a:path w="38" h="70" extrusionOk="0">
                    <a:moveTo>
                      <a:pt x="38" y="70"/>
                    </a:moveTo>
                    <a:lnTo>
                      <a:pt x="25" y="70"/>
                    </a:lnTo>
                    <a:lnTo>
                      <a:pt x="0" y="10"/>
                    </a:lnTo>
                    <a:lnTo>
                      <a:pt x="10"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6" name="Google Shape;6556;p18"/>
              <p:cNvSpPr/>
              <p:nvPr/>
            </p:nvSpPr>
            <p:spPr>
              <a:xfrm>
                <a:off x="4159" y="1695"/>
                <a:ext cx="11" cy="6"/>
              </a:xfrm>
              <a:custGeom>
                <a:avLst/>
                <a:gdLst/>
                <a:ahLst/>
                <a:cxnLst/>
                <a:rect l="l" t="t" r="r" b="b"/>
                <a:pathLst>
                  <a:path w="69" h="38" extrusionOk="0">
                    <a:moveTo>
                      <a:pt x="69" y="28"/>
                    </a:moveTo>
                    <a:lnTo>
                      <a:pt x="59" y="38"/>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7" name="Google Shape;6557;p18"/>
              <p:cNvSpPr/>
              <p:nvPr/>
            </p:nvSpPr>
            <p:spPr>
              <a:xfrm>
                <a:off x="4159" y="1695"/>
                <a:ext cx="10" cy="6"/>
              </a:xfrm>
              <a:custGeom>
                <a:avLst/>
                <a:gdLst/>
                <a:ahLst/>
                <a:cxnLst/>
                <a:rect l="l" t="t" r="r" b="b"/>
                <a:pathLst>
                  <a:path w="59" h="38" extrusionOk="0">
                    <a:moveTo>
                      <a:pt x="59" y="38"/>
                    </a:moveTo>
                    <a:lnTo>
                      <a:pt x="0" y="0"/>
                    </a:lnTo>
                    <a:lnTo>
                      <a:pt x="0" y="13"/>
                    </a:lnTo>
                    <a:lnTo>
                      <a:pt x="59"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8" name="Google Shape;6558;p18"/>
              <p:cNvSpPr/>
              <p:nvPr/>
            </p:nvSpPr>
            <p:spPr>
              <a:xfrm>
                <a:off x="4159" y="1695"/>
                <a:ext cx="11" cy="6"/>
              </a:xfrm>
              <a:custGeom>
                <a:avLst/>
                <a:gdLst/>
                <a:ahLst/>
                <a:cxnLst/>
                <a:rect l="l" t="t" r="r" b="b"/>
                <a:pathLst>
                  <a:path w="69" h="38" extrusionOk="0">
                    <a:moveTo>
                      <a:pt x="69" y="28"/>
                    </a:moveTo>
                    <a:lnTo>
                      <a:pt x="59" y="38"/>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9" name="Google Shape;6559;p18"/>
              <p:cNvSpPr/>
              <p:nvPr/>
            </p:nvSpPr>
            <p:spPr>
              <a:xfrm>
                <a:off x="4147"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0" name="Google Shape;6560;p18"/>
              <p:cNvSpPr/>
              <p:nvPr/>
            </p:nvSpPr>
            <p:spPr>
              <a:xfrm>
                <a:off x="4147"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1" name="Google Shape;6561;p18"/>
              <p:cNvSpPr/>
              <p:nvPr/>
            </p:nvSpPr>
            <p:spPr>
              <a:xfrm>
                <a:off x="4147"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2" name="Google Shape;6562;p18"/>
              <p:cNvSpPr/>
              <p:nvPr/>
            </p:nvSpPr>
            <p:spPr>
              <a:xfrm>
                <a:off x="4143" y="1700"/>
                <a:ext cx="6" cy="11"/>
              </a:xfrm>
              <a:custGeom>
                <a:avLst/>
                <a:gdLst/>
                <a:ahLst/>
                <a:cxnLst/>
                <a:rect l="l" t="t" r="r" b="b"/>
                <a:pathLst>
                  <a:path w="39" h="70" extrusionOk="0">
                    <a:moveTo>
                      <a:pt x="29" y="0"/>
                    </a:moveTo>
                    <a:lnTo>
                      <a:pt x="39" y="10"/>
                    </a:lnTo>
                    <a:lnTo>
                      <a:pt x="0" y="70"/>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3" name="Google Shape;6563;p18"/>
              <p:cNvSpPr/>
              <p:nvPr/>
            </p:nvSpPr>
            <p:spPr>
              <a:xfrm>
                <a:off x="4143" y="1701"/>
                <a:ext cx="6" cy="10"/>
              </a:xfrm>
              <a:custGeom>
                <a:avLst/>
                <a:gdLst/>
                <a:ahLst/>
                <a:cxnLst/>
                <a:rect l="l" t="t" r="r" b="b"/>
                <a:pathLst>
                  <a:path w="39" h="60" extrusionOk="0">
                    <a:moveTo>
                      <a:pt x="39" y="0"/>
                    </a:moveTo>
                    <a:lnTo>
                      <a:pt x="0" y="60"/>
                    </a:lnTo>
                    <a:lnTo>
                      <a:pt x="14" y="6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4" name="Google Shape;6564;p18"/>
              <p:cNvSpPr/>
              <p:nvPr/>
            </p:nvSpPr>
            <p:spPr>
              <a:xfrm>
                <a:off x="4143" y="1700"/>
                <a:ext cx="6" cy="11"/>
              </a:xfrm>
              <a:custGeom>
                <a:avLst/>
                <a:gdLst/>
                <a:ahLst/>
                <a:cxnLst/>
                <a:rect l="l" t="t" r="r" b="b"/>
                <a:pathLst>
                  <a:path w="39" h="70" extrusionOk="0">
                    <a:moveTo>
                      <a:pt x="29" y="0"/>
                    </a:moveTo>
                    <a:lnTo>
                      <a:pt x="39" y="10"/>
                    </a:lnTo>
                    <a:lnTo>
                      <a:pt x="14" y="70"/>
                    </a:lnTo>
                    <a:lnTo>
                      <a:pt x="0" y="70"/>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5" name="Google Shape;6565;p18"/>
              <p:cNvSpPr/>
              <p:nvPr/>
            </p:nvSpPr>
            <p:spPr>
              <a:xfrm>
                <a:off x="2921" y="1710"/>
                <a:ext cx="1223" cy="2"/>
              </a:xfrm>
              <a:custGeom>
                <a:avLst/>
                <a:gdLst/>
                <a:ahLst/>
                <a:cxnLst/>
                <a:rect l="l" t="t" r="r" b="b"/>
                <a:pathLst>
                  <a:path w="7334" h="14" extrusionOk="0">
                    <a:moveTo>
                      <a:pt x="7334" y="14"/>
                    </a:moveTo>
                    <a:lnTo>
                      <a:pt x="7334" y="0"/>
                    </a:lnTo>
                    <a:lnTo>
                      <a:pt x="0" y="12"/>
                    </a:lnTo>
                    <a:lnTo>
                      <a:pt x="7334"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6" name="Google Shape;6566;p18"/>
              <p:cNvSpPr/>
              <p:nvPr/>
            </p:nvSpPr>
            <p:spPr>
              <a:xfrm>
                <a:off x="2921" y="1710"/>
                <a:ext cx="1223" cy="2"/>
              </a:xfrm>
              <a:custGeom>
                <a:avLst/>
                <a:gdLst/>
                <a:ahLst/>
                <a:cxnLst/>
                <a:rect l="l" t="t" r="r" b="b"/>
                <a:pathLst>
                  <a:path w="7334" h="13" extrusionOk="0">
                    <a:moveTo>
                      <a:pt x="7334" y="1"/>
                    </a:moveTo>
                    <a:lnTo>
                      <a:pt x="0" y="13"/>
                    </a:lnTo>
                    <a:lnTo>
                      <a:pt x="0" y="0"/>
                    </a:lnTo>
                    <a:lnTo>
                      <a:pt x="733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7" name="Google Shape;6567;p18"/>
              <p:cNvSpPr/>
              <p:nvPr/>
            </p:nvSpPr>
            <p:spPr>
              <a:xfrm>
                <a:off x="2921" y="1710"/>
                <a:ext cx="1223" cy="2"/>
              </a:xfrm>
              <a:custGeom>
                <a:avLst/>
                <a:gdLst/>
                <a:ahLst/>
                <a:cxnLst/>
                <a:rect l="l" t="t" r="r" b="b"/>
                <a:pathLst>
                  <a:path w="7334" h="15" extrusionOk="0">
                    <a:moveTo>
                      <a:pt x="7334" y="15"/>
                    </a:moveTo>
                    <a:lnTo>
                      <a:pt x="7334" y="1"/>
                    </a:lnTo>
                    <a:lnTo>
                      <a:pt x="0" y="0"/>
                    </a:lnTo>
                    <a:lnTo>
                      <a:pt x="0" y="13"/>
                    </a:lnTo>
                    <a:lnTo>
                      <a:pt x="7334" y="1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8" name="Google Shape;6568;p18"/>
              <p:cNvSpPr/>
              <p:nvPr/>
            </p:nvSpPr>
            <p:spPr>
              <a:xfrm>
                <a:off x="4204" y="4168"/>
                <a:ext cx="1223" cy="2"/>
              </a:xfrm>
              <a:custGeom>
                <a:avLst/>
                <a:gdLst/>
                <a:ahLst/>
                <a:cxnLst/>
                <a:rect l="l" t="t" r="r" b="b"/>
                <a:pathLst>
                  <a:path w="7334" h="13" extrusionOk="0">
                    <a:moveTo>
                      <a:pt x="7334" y="13"/>
                    </a:moveTo>
                    <a:lnTo>
                      <a:pt x="7334" y="0"/>
                    </a:lnTo>
                    <a:lnTo>
                      <a:pt x="0" y="13"/>
                    </a:lnTo>
                    <a:lnTo>
                      <a:pt x="733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9" name="Google Shape;6569;p18"/>
              <p:cNvSpPr/>
              <p:nvPr/>
            </p:nvSpPr>
            <p:spPr>
              <a:xfrm>
                <a:off x="4204" y="4168"/>
                <a:ext cx="1223" cy="2"/>
              </a:xfrm>
              <a:custGeom>
                <a:avLst/>
                <a:gdLst/>
                <a:ahLst/>
                <a:cxnLst/>
                <a:rect l="l" t="t" r="r" b="b"/>
                <a:pathLst>
                  <a:path w="7334" h="13" extrusionOk="0">
                    <a:moveTo>
                      <a:pt x="7334" y="0"/>
                    </a:moveTo>
                    <a:lnTo>
                      <a:pt x="0" y="13"/>
                    </a:lnTo>
                    <a:lnTo>
                      <a:pt x="0" y="0"/>
                    </a:lnTo>
                    <a:lnTo>
                      <a:pt x="73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0" name="Google Shape;6570;p18"/>
              <p:cNvSpPr/>
              <p:nvPr/>
            </p:nvSpPr>
            <p:spPr>
              <a:xfrm>
                <a:off x="4204" y="4168"/>
                <a:ext cx="122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71" name="Google Shape;6571;p18"/>
              <p:cNvSpPr/>
              <p:nvPr/>
            </p:nvSpPr>
            <p:spPr>
              <a:xfrm>
                <a:off x="4173" y="4169"/>
                <a:ext cx="5" cy="11"/>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2" name="Google Shape;6572;p18"/>
              <p:cNvSpPr/>
              <p:nvPr/>
            </p:nvSpPr>
            <p:spPr>
              <a:xfrm>
                <a:off x="4175" y="4169"/>
                <a:ext cx="4" cy="11"/>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3" name="Google Shape;6573;p18"/>
              <p:cNvSpPr/>
              <p:nvPr/>
            </p:nvSpPr>
            <p:spPr>
              <a:xfrm>
                <a:off x="4173" y="4169"/>
                <a:ext cx="6" cy="11"/>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4" name="Google Shape;6574;p18"/>
              <p:cNvSpPr/>
              <p:nvPr/>
            </p:nvSpPr>
            <p:spPr>
              <a:xfrm>
                <a:off x="4178" y="4179"/>
                <a:ext cx="11" cy="6"/>
              </a:xfrm>
              <a:custGeom>
                <a:avLst/>
                <a:gdLst/>
                <a:ahLst/>
                <a:cxnLst/>
                <a:rect l="l" t="t" r="r" b="b"/>
                <a:pathLst>
                  <a:path w="70" h="39" extrusionOk="0">
                    <a:moveTo>
                      <a:pt x="0" y="10"/>
                    </a:moveTo>
                    <a:lnTo>
                      <a:pt x="10" y="0"/>
                    </a:lnTo>
                    <a:lnTo>
                      <a:pt x="70"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5" name="Google Shape;6575;p18"/>
              <p:cNvSpPr/>
              <p:nvPr/>
            </p:nvSpPr>
            <p:spPr>
              <a:xfrm>
                <a:off x="4179" y="4179"/>
                <a:ext cx="10" cy="6"/>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6" name="Google Shape;6576;p18"/>
              <p:cNvSpPr/>
              <p:nvPr/>
            </p:nvSpPr>
            <p:spPr>
              <a:xfrm>
                <a:off x="4178" y="4179"/>
                <a:ext cx="11" cy="6"/>
              </a:xfrm>
              <a:custGeom>
                <a:avLst/>
                <a:gdLst/>
                <a:ahLst/>
                <a:cxnLst/>
                <a:rect l="l" t="t" r="r" b="b"/>
                <a:pathLst>
                  <a:path w="70" h="39" extrusionOk="0">
                    <a:moveTo>
                      <a:pt x="0" y="10"/>
                    </a:moveTo>
                    <a:lnTo>
                      <a:pt x="10" y="0"/>
                    </a:lnTo>
                    <a:lnTo>
                      <a:pt x="70" y="26"/>
                    </a:lnTo>
                    <a:lnTo>
                      <a:pt x="70"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7" name="Google Shape;6577;p18"/>
              <p:cNvSpPr/>
              <p:nvPr/>
            </p:nvSpPr>
            <p:spPr>
              <a:xfrm>
                <a:off x="4189" y="4180"/>
                <a:ext cx="12" cy="5"/>
              </a:xfrm>
              <a:custGeom>
                <a:avLst/>
                <a:gdLst/>
                <a:ahLst/>
                <a:cxnLst/>
                <a:rect l="l" t="t" r="r" b="b"/>
                <a:pathLst>
                  <a:path w="69" h="29" extrusionOk="0">
                    <a:moveTo>
                      <a:pt x="0" y="29"/>
                    </a:moveTo>
                    <a:lnTo>
                      <a:pt x="0" y="16"/>
                    </a:lnTo>
                    <a:lnTo>
                      <a:pt x="69"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8" name="Google Shape;6578;p18"/>
              <p:cNvSpPr/>
              <p:nvPr/>
            </p:nvSpPr>
            <p:spPr>
              <a:xfrm>
                <a:off x="4189" y="4179"/>
                <a:ext cx="12" cy="4"/>
              </a:xfrm>
              <a:custGeom>
                <a:avLst/>
                <a:gdLst/>
                <a:ahLst/>
                <a:cxnLst/>
                <a:rect l="l" t="t" r="r" b="b"/>
                <a:pathLst>
                  <a:path w="69" h="26" extrusionOk="0">
                    <a:moveTo>
                      <a:pt x="0" y="26"/>
                    </a:moveTo>
                    <a:lnTo>
                      <a:pt x="69" y="10"/>
                    </a:lnTo>
                    <a:lnTo>
                      <a:pt x="59"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9" name="Google Shape;6579;p18"/>
              <p:cNvSpPr/>
              <p:nvPr/>
            </p:nvSpPr>
            <p:spPr>
              <a:xfrm>
                <a:off x="4189" y="4179"/>
                <a:ext cx="12" cy="6"/>
              </a:xfrm>
              <a:custGeom>
                <a:avLst/>
                <a:gdLst/>
                <a:ahLst/>
                <a:cxnLst/>
                <a:rect l="l" t="t" r="r" b="b"/>
                <a:pathLst>
                  <a:path w="69" h="39" extrusionOk="0">
                    <a:moveTo>
                      <a:pt x="0" y="39"/>
                    </a:moveTo>
                    <a:lnTo>
                      <a:pt x="0" y="26"/>
                    </a:lnTo>
                    <a:lnTo>
                      <a:pt x="59" y="0"/>
                    </a:lnTo>
                    <a:lnTo>
                      <a:pt x="69"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0" name="Google Shape;6580;p18"/>
              <p:cNvSpPr/>
              <p:nvPr/>
            </p:nvSpPr>
            <p:spPr>
              <a:xfrm>
                <a:off x="4199" y="4169"/>
                <a:ext cx="6" cy="11"/>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1" name="Google Shape;6581;p18"/>
              <p:cNvSpPr/>
              <p:nvPr/>
            </p:nvSpPr>
            <p:spPr>
              <a:xfrm>
                <a:off x="4199" y="4169"/>
                <a:ext cx="6" cy="10"/>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2" name="Google Shape;6582;p18"/>
              <p:cNvSpPr/>
              <p:nvPr/>
            </p:nvSpPr>
            <p:spPr>
              <a:xfrm>
                <a:off x="4199" y="4169"/>
                <a:ext cx="6" cy="11"/>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3" name="Google Shape;6583;p18"/>
              <p:cNvSpPr/>
              <p:nvPr/>
            </p:nvSpPr>
            <p:spPr>
              <a:xfrm>
                <a:off x="4170" y="4157"/>
                <a:ext cx="5" cy="12"/>
              </a:xfrm>
              <a:custGeom>
                <a:avLst/>
                <a:gdLst/>
                <a:ahLst/>
                <a:cxnLst/>
                <a:rect l="l" t="t" r="r" b="b"/>
                <a:pathLst>
                  <a:path w="28" h="69" extrusionOk="0">
                    <a:moveTo>
                      <a:pt x="28" y="69"/>
                    </a:moveTo>
                    <a:lnTo>
                      <a:pt x="15" y="69"/>
                    </a:lnTo>
                    <a:lnTo>
                      <a:pt x="0" y="0"/>
                    </a:lnTo>
                    <a:lnTo>
                      <a:pt x="28"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4" name="Google Shape;6584;p18"/>
              <p:cNvSpPr/>
              <p:nvPr/>
            </p:nvSpPr>
            <p:spPr>
              <a:xfrm>
                <a:off x="4169" y="4157"/>
                <a:ext cx="4" cy="12"/>
              </a:xfrm>
              <a:custGeom>
                <a:avLst/>
                <a:gdLst/>
                <a:ahLst/>
                <a:cxnLst/>
                <a:rect l="l" t="t" r="r" b="b"/>
                <a:pathLst>
                  <a:path w="25" h="69" extrusionOk="0">
                    <a:moveTo>
                      <a:pt x="25" y="69"/>
                    </a:moveTo>
                    <a:lnTo>
                      <a:pt x="10" y="0"/>
                    </a:lnTo>
                    <a:lnTo>
                      <a:pt x="0" y="9"/>
                    </a:lnTo>
                    <a:lnTo>
                      <a:pt x="25"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5" name="Google Shape;6585;p18"/>
              <p:cNvSpPr/>
              <p:nvPr/>
            </p:nvSpPr>
            <p:spPr>
              <a:xfrm>
                <a:off x="4169" y="4157"/>
                <a:ext cx="6" cy="12"/>
              </a:xfrm>
              <a:custGeom>
                <a:avLst/>
                <a:gdLst/>
                <a:ahLst/>
                <a:cxnLst/>
                <a:rect l="l" t="t" r="r" b="b"/>
                <a:pathLst>
                  <a:path w="38" h="69" extrusionOk="0">
                    <a:moveTo>
                      <a:pt x="38" y="69"/>
                    </a:moveTo>
                    <a:lnTo>
                      <a:pt x="25" y="69"/>
                    </a:lnTo>
                    <a:lnTo>
                      <a:pt x="0" y="9"/>
                    </a:lnTo>
                    <a:lnTo>
                      <a:pt x="10" y="0"/>
                    </a:lnTo>
                    <a:lnTo>
                      <a:pt x="38"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6" name="Google Shape;6586;p18"/>
              <p:cNvSpPr/>
              <p:nvPr/>
            </p:nvSpPr>
            <p:spPr>
              <a:xfrm>
                <a:off x="4159" y="4152"/>
                <a:ext cx="11" cy="7"/>
              </a:xfrm>
              <a:custGeom>
                <a:avLst/>
                <a:gdLst/>
                <a:ahLst/>
                <a:cxnLst/>
                <a:rect l="l" t="t" r="r" b="b"/>
                <a:pathLst>
                  <a:path w="69" h="37" extrusionOk="0">
                    <a:moveTo>
                      <a:pt x="69" y="28"/>
                    </a:moveTo>
                    <a:lnTo>
                      <a:pt x="59" y="37"/>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7" name="Google Shape;6587;p18"/>
              <p:cNvSpPr/>
              <p:nvPr/>
            </p:nvSpPr>
            <p:spPr>
              <a:xfrm>
                <a:off x="4159" y="4152"/>
                <a:ext cx="10" cy="7"/>
              </a:xfrm>
              <a:custGeom>
                <a:avLst/>
                <a:gdLst/>
                <a:ahLst/>
                <a:cxnLst/>
                <a:rect l="l" t="t" r="r" b="b"/>
                <a:pathLst>
                  <a:path w="59" h="37" extrusionOk="0">
                    <a:moveTo>
                      <a:pt x="59" y="37"/>
                    </a:moveTo>
                    <a:lnTo>
                      <a:pt x="0" y="0"/>
                    </a:lnTo>
                    <a:lnTo>
                      <a:pt x="0" y="13"/>
                    </a:lnTo>
                    <a:lnTo>
                      <a:pt x="59" y="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8" name="Google Shape;6588;p18"/>
              <p:cNvSpPr/>
              <p:nvPr/>
            </p:nvSpPr>
            <p:spPr>
              <a:xfrm>
                <a:off x="4159" y="4152"/>
                <a:ext cx="11" cy="7"/>
              </a:xfrm>
              <a:custGeom>
                <a:avLst/>
                <a:gdLst/>
                <a:ahLst/>
                <a:cxnLst/>
                <a:rect l="l" t="t" r="r" b="b"/>
                <a:pathLst>
                  <a:path w="69" h="37" extrusionOk="0">
                    <a:moveTo>
                      <a:pt x="69" y="28"/>
                    </a:moveTo>
                    <a:lnTo>
                      <a:pt x="59" y="37"/>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9" name="Google Shape;6589;p18"/>
              <p:cNvSpPr/>
              <p:nvPr/>
            </p:nvSpPr>
            <p:spPr>
              <a:xfrm>
                <a:off x="4147" y="4152"/>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0" name="Google Shape;6590;p18"/>
              <p:cNvSpPr/>
              <p:nvPr/>
            </p:nvSpPr>
            <p:spPr>
              <a:xfrm>
                <a:off x="4147" y="4155"/>
                <a:ext cx="12" cy="4"/>
              </a:xfrm>
              <a:custGeom>
                <a:avLst/>
                <a:gdLst/>
                <a:ahLst/>
                <a:cxnLst/>
                <a:rect l="l" t="t" r="r" b="b"/>
                <a:pathLst>
                  <a:path w="69" h="24" extrusionOk="0">
                    <a:moveTo>
                      <a:pt x="69" y="0"/>
                    </a:moveTo>
                    <a:lnTo>
                      <a:pt x="0" y="15"/>
                    </a:lnTo>
                    <a:lnTo>
                      <a:pt x="10"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1" name="Google Shape;6591;p18"/>
              <p:cNvSpPr/>
              <p:nvPr/>
            </p:nvSpPr>
            <p:spPr>
              <a:xfrm>
                <a:off x="4147" y="4152"/>
                <a:ext cx="12" cy="7"/>
              </a:xfrm>
              <a:custGeom>
                <a:avLst/>
                <a:gdLst/>
                <a:ahLst/>
                <a:cxnLst/>
                <a:rect l="l" t="t" r="r" b="b"/>
                <a:pathLst>
                  <a:path w="69" h="37" extrusionOk="0">
                    <a:moveTo>
                      <a:pt x="69" y="0"/>
                    </a:moveTo>
                    <a:lnTo>
                      <a:pt x="69" y="13"/>
                    </a:lnTo>
                    <a:lnTo>
                      <a:pt x="10" y="37"/>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2" name="Google Shape;6592;p18"/>
              <p:cNvSpPr/>
              <p:nvPr/>
            </p:nvSpPr>
            <p:spPr>
              <a:xfrm>
                <a:off x="4143" y="4157"/>
                <a:ext cx="6" cy="12"/>
              </a:xfrm>
              <a:custGeom>
                <a:avLst/>
                <a:gdLst/>
                <a:ahLst/>
                <a:cxnLst/>
                <a:rect l="l" t="t" r="r" b="b"/>
                <a:pathLst>
                  <a:path w="39" h="69" extrusionOk="0">
                    <a:moveTo>
                      <a:pt x="29" y="0"/>
                    </a:moveTo>
                    <a:lnTo>
                      <a:pt x="39" y="9"/>
                    </a:lnTo>
                    <a:lnTo>
                      <a:pt x="0" y="69"/>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3" name="Google Shape;6593;p18"/>
              <p:cNvSpPr/>
              <p:nvPr/>
            </p:nvSpPr>
            <p:spPr>
              <a:xfrm>
                <a:off x="4143" y="4159"/>
                <a:ext cx="6" cy="10"/>
              </a:xfrm>
              <a:custGeom>
                <a:avLst/>
                <a:gdLst/>
                <a:ahLst/>
                <a:cxnLst/>
                <a:rect l="l" t="t" r="r" b="b"/>
                <a:pathLst>
                  <a:path w="39" h="60" extrusionOk="0">
                    <a:moveTo>
                      <a:pt x="39" y="0"/>
                    </a:moveTo>
                    <a:lnTo>
                      <a:pt x="0" y="60"/>
                    </a:lnTo>
                    <a:lnTo>
                      <a:pt x="14" y="6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4" name="Google Shape;6594;p18"/>
              <p:cNvSpPr/>
              <p:nvPr/>
            </p:nvSpPr>
            <p:spPr>
              <a:xfrm>
                <a:off x="4143" y="4157"/>
                <a:ext cx="6" cy="12"/>
              </a:xfrm>
              <a:custGeom>
                <a:avLst/>
                <a:gdLst/>
                <a:ahLst/>
                <a:cxnLst/>
                <a:rect l="l" t="t" r="r" b="b"/>
                <a:pathLst>
                  <a:path w="39" h="69" extrusionOk="0">
                    <a:moveTo>
                      <a:pt x="29" y="0"/>
                    </a:moveTo>
                    <a:lnTo>
                      <a:pt x="39" y="9"/>
                    </a:lnTo>
                    <a:lnTo>
                      <a:pt x="14" y="69"/>
                    </a:lnTo>
                    <a:lnTo>
                      <a:pt x="0" y="69"/>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5" name="Google Shape;6595;p18"/>
              <p:cNvSpPr/>
              <p:nvPr/>
            </p:nvSpPr>
            <p:spPr>
              <a:xfrm>
                <a:off x="2921" y="4168"/>
                <a:ext cx="1223" cy="2"/>
              </a:xfrm>
              <a:custGeom>
                <a:avLst/>
                <a:gdLst/>
                <a:ahLst/>
                <a:cxnLst/>
                <a:rect l="l" t="t" r="r" b="b"/>
                <a:pathLst>
                  <a:path w="7334" h="13" extrusionOk="0">
                    <a:moveTo>
                      <a:pt x="7334" y="13"/>
                    </a:moveTo>
                    <a:lnTo>
                      <a:pt x="7334" y="0"/>
                    </a:lnTo>
                    <a:lnTo>
                      <a:pt x="0" y="12"/>
                    </a:lnTo>
                    <a:lnTo>
                      <a:pt x="733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6" name="Google Shape;6596;p18"/>
              <p:cNvSpPr/>
              <p:nvPr/>
            </p:nvSpPr>
            <p:spPr>
              <a:xfrm>
                <a:off x="2921" y="4167"/>
                <a:ext cx="1223" cy="3"/>
              </a:xfrm>
              <a:custGeom>
                <a:avLst/>
                <a:gdLst/>
                <a:ahLst/>
                <a:cxnLst/>
                <a:rect l="l" t="t" r="r" b="b"/>
                <a:pathLst>
                  <a:path w="7334" h="13" extrusionOk="0">
                    <a:moveTo>
                      <a:pt x="7334" y="1"/>
                    </a:moveTo>
                    <a:lnTo>
                      <a:pt x="0" y="13"/>
                    </a:lnTo>
                    <a:lnTo>
                      <a:pt x="0" y="0"/>
                    </a:lnTo>
                    <a:lnTo>
                      <a:pt x="733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7" name="Google Shape;6597;p18"/>
              <p:cNvSpPr/>
              <p:nvPr/>
            </p:nvSpPr>
            <p:spPr>
              <a:xfrm>
                <a:off x="2921" y="4167"/>
                <a:ext cx="1223" cy="3"/>
              </a:xfrm>
              <a:custGeom>
                <a:avLst/>
                <a:gdLst/>
                <a:ahLst/>
                <a:cxnLst/>
                <a:rect l="l" t="t" r="r" b="b"/>
                <a:pathLst>
                  <a:path w="7334" h="14" extrusionOk="0">
                    <a:moveTo>
                      <a:pt x="7334" y="14"/>
                    </a:moveTo>
                    <a:lnTo>
                      <a:pt x="7334" y="1"/>
                    </a:lnTo>
                    <a:lnTo>
                      <a:pt x="0" y="0"/>
                    </a:lnTo>
                    <a:lnTo>
                      <a:pt x="0" y="13"/>
                    </a:lnTo>
                    <a:lnTo>
                      <a:pt x="7334" y="1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8" name="Google Shape;6598;p18"/>
              <p:cNvSpPr/>
              <p:nvPr/>
            </p:nvSpPr>
            <p:spPr>
              <a:xfrm>
                <a:off x="3107" y="3965"/>
                <a:ext cx="170" cy="204"/>
              </a:xfrm>
              <a:custGeom>
                <a:avLst/>
                <a:gdLst/>
                <a:ahLst/>
                <a:cxnLst/>
                <a:rect l="l" t="t" r="r" b="b"/>
                <a:pathLst>
                  <a:path w="1022" h="1221" extrusionOk="0">
                    <a:moveTo>
                      <a:pt x="1022" y="4"/>
                    </a:moveTo>
                    <a:lnTo>
                      <a:pt x="1017" y="0"/>
                    </a:lnTo>
                    <a:lnTo>
                      <a:pt x="0" y="1221"/>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9" name="Google Shape;6599;p18"/>
              <p:cNvSpPr/>
              <p:nvPr/>
            </p:nvSpPr>
            <p:spPr>
              <a:xfrm>
                <a:off x="3106" y="3965"/>
                <a:ext cx="171" cy="204"/>
              </a:xfrm>
              <a:custGeom>
                <a:avLst/>
                <a:gdLst/>
                <a:ahLst/>
                <a:cxnLst/>
                <a:rect l="l" t="t" r="r" b="b"/>
                <a:pathLst>
                  <a:path w="1022" h="1221" extrusionOk="0">
                    <a:moveTo>
                      <a:pt x="1022" y="0"/>
                    </a:moveTo>
                    <a:lnTo>
                      <a:pt x="5" y="1221"/>
                    </a:lnTo>
                    <a:lnTo>
                      <a:pt x="0" y="1217"/>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0" name="Google Shape;6600;p18"/>
              <p:cNvSpPr/>
              <p:nvPr/>
            </p:nvSpPr>
            <p:spPr>
              <a:xfrm>
                <a:off x="3106" y="3965"/>
                <a:ext cx="171" cy="204"/>
              </a:xfrm>
              <a:custGeom>
                <a:avLst/>
                <a:gdLst/>
                <a:ahLst/>
                <a:cxnLst/>
                <a:rect l="l" t="t" r="r" b="b"/>
                <a:pathLst>
                  <a:path w="1027" h="1221" extrusionOk="0">
                    <a:moveTo>
                      <a:pt x="1027" y="4"/>
                    </a:moveTo>
                    <a:lnTo>
                      <a:pt x="1022" y="0"/>
                    </a:lnTo>
                    <a:lnTo>
                      <a:pt x="0" y="1217"/>
                    </a:lnTo>
                    <a:lnTo>
                      <a:pt x="5" y="1221"/>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1" name="Google Shape;6601;p18"/>
              <p:cNvSpPr/>
              <p:nvPr/>
            </p:nvSpPr>
            <p:spPr>
              <a:xfrm>
                <a:off x="3282" y="3965"/>
                <a:ext cx="171" cy="204"/>
              </a:xfrm>
              <a:custGeom>
                <a:avLst/>
                <a:gdLst/>
                <a:ahLst/>
                <a:cxnLst/>
                <a:rect l="l" t="t" r="r" b="b"/>
                <a:pathLst>
                  <a:path w="1021" h="1221" extrusionOk="0">
                    <a:moveTo>
                      <a:pt x="1021" y="4"/>
                    </a:moveTo>
                    <a:lnTo>
                      <a:pt x="1016" y="0"/>
                    </a:lnTo>
                    <a:lnTo>
                      <a:pt x="0" y="1221"/>
                    </a:lnTo>
                    <a:lnTo>
                      <a:pt x="102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2" name="Google Shape;6602;p18"/>
              <p:cNvSpPr/>
              <p:nvPr/>
            </p:nvSpPr>
            <p:spPr>
              <a:xfrm>
                <a:off x="3282" y="3965"/>
                <a:ext cx="170" cy="204"/>
              </a:xfrm>
              <a:custGeom>
                <a:avLst/>
                <a:gdLst/>
                <a:ahLst/>
                <a:cxnLst/>
                <a:rect l="l" t="t" r="r" b="b"/>
                <a:pathLst>
                  <a:path w="1021" h="1221" extrusionOk="0">
                    <a:moveTo>
                      <a:pt x="1021" y="0"/>
                    </a:moveTo>
                    <a:lnTo>
                      <a:pt x="5" y="1221"/>
                    </a:lnTo>
                    <a:lnTo>
                      <a:pt x="0" y="1217"/>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3" name="Google Shape;6603;p18"/>
              <p:cNvSpPr/>
              <p:nvPr/>
            </p:nvSpPr>
            <p:spPr>
              <a:xfrm>
                <a:off x="3282" y="3965"/>
                <a:ext cx="171" cy="204"/>
              </a:xfrm>
              <a:custGeom>
                <a:avLst/>
                <a:gdLst/>
                <a:ahLst/>
                <a:cxnLst/>
                <a:rect l="l" t="t" r="r" b="b"/>
                <a:pathLst>
                  <a:path w="1026" h="1221" extrusionOk="0">
                    <a:moveTo>
                      <a:pt x="1026" y="4"/>
                    </a:moveTo>
                    <a:lnTo>
                      <a:pt x="1021" y="0"/>
                    </a:lnTo>
                    <a:lnTo>
                      <a:pt x="0" y="1217"/>
                    </a:lnTo>
                    <a:lnTo>
                      <a:pt x="5" y="1221"/>
                    </a:lnTo>
                    <a:lnTo>
                      <a:pt x="102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4" name="Google Shape;6604;p18"/>
              <p:cNvSpPr/>
              <p:nvPr/>
            </p:nvSpPr>
            <p:spPr>
              <a:xfrm>
                <a:off x="3445" y="3951"/>
                <a:ext cx="182" cy="218"/>
              </a:xfrm>
              <a:custGeom>
                <a:avLst/>
                <a:gdLst/>
                <a:ahLst/>
                <a:cxnLst/>
                <a:rect l="l" t="t" r="r" b="b"/>
                <a:pathLst>
                  <a:path w="1095" h="1309" extrusionOk="0">
                    <a:moveTo>
                      <a:pt x="0" y="1305"/>
                    </a:moveTo>
                    <a:lnTo>
                      <a:pt x="5" y="1309"/>
                    </a:lnTo>
                    <a:lnTo>
                      <a:pt x="1095" y="0"/>
                    </a:lnTo>
                    <a:lnTo>
                      <a:pt x="0" y="130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5" name="Google Shape;6605;p18"/>
              <p:cNvSpPr/>
              <p:nvPr/>
            </p:nvSpPr>
            <p:spPr>
              <a:xfrm>
                <a:off x="3445" y="3951"/>
                <a:ext cx="183" cy="218"/>
              </a:xfrm>
              <a:custGeom>
                <a:avLst/>
                <a:gdLst/>
                <a:ahLst/>
                <a:cxnLst/>
                <a:rect l="l" t="t" r="r" b="b"/>
                <a:pathLst>
                  <a:path w="1096" h="1309" extrusionOk="0">
                    <a:moveTo>
                      <a:pt x="0" y="1309"/>
                    </a:moveTo>
                    <a:lnTo>
                      <a:pt x="1090" y="0"/>
                    </a:lnTo>
                    <a:lnTo>
                      <a:pt x="1096" y="4"/>
                    </a:lnTo>
                    <a:lnTo>
                      <a:pt x="0" y="130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6" name="Google Shape;6606;p18"/>
              <p:cNvSpPr/>
              <p:nvPr/>
            </p:nvSpPr>
            <p:spPr>
              <a:xfrm>
                <a:off x="3445" y="3951"/>
                <a:ext cx="183" cy="218"/>
              </a:xfrm>
              <a:custGeom>
                <a:avLst/>
                <a:gdLst/>
                <a:ahLst/>
                <a:cxnLst/>
                <a:rect l="l" t="t" r="r" b="b"/>
                <a:pathLst>
                  <a:path w="1101" h="1309" extrusionOk="0">
                    <a:moveTo>
                      <a:pt x="0" y="1305"/>
                    </a:moveTo>
                    <a:lnTo>
                      <a:pt x="5" y="1309"/>
                    </a:lnTo>
                    <a:lnTo>
                      <a:pt x="1101" y="4"/>
                    </a:lnTo>
                    <a:lnTo>
                      <a:pt x="1095" y="0"/>
                    </a:lnTo>
                    <a:lnTo>
                      <a:pt x="0" y="130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7" name="Google Shape;6607;p18"/>
              <p:cNvSpPr/>
              <p:nvPr/>
            </p:nvSpPr>
            <p:spPr>
              <a:xfrm>
                <a:off x="5070" y="1711"/>
                <a:ext cx="171" cy="204"/>
              </a:xfrm>
              <a:custGeom>
                <a:avLst/>
                <a:gdLst/>
                <a:ahLst/>
                <a:cxnLst/>
                <a:rect l="l" t="t" r="r" b="b"/>
                <a:pathLst>
                  <a:path w="1022" h="1221" extrusionOk="0">
                    <a:moveTo>
                      <a:pt x="0" y="1216"/>
                    </a:moveTo>
                    <a:lnTo>
                      <a:pt x="6" y="1221"/>
                    </a:lnTo>
                    <a:lnTo>
                      <a:pt x="1022"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8" name="Google Shape;6608;p18"/>
              <p:cNvSpPr/>
              <p:nvPr/>
            </p:nvSpPr>
            <p:spPr>
              <a:xfrm>
                <a:off x="5071" y="1711"/>
                <a:ext cx="171" cy="204"/>
              </a:xfrm>
              <a:custGeom>
                <a:avLst/>
                <a:gdLst/>
                <a:ahLst/>
                <a:cxnLst/>
                <a:rect l="l" t="t" r="r" b="b"/>
                <a:pathLst>
                  <a:path w="1022" h="1221" extrusionOk="0">
                    <a:moveTo>
                      <a:pt x="0" y="1221"/>
                    </a:moveTo>
                    <a:lnTo>
                      <a:pt x="1016" y="0"/>
                    </a:lnTo>
                    <a:lnTo>
                      <a:pt x="1022"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9" name="Google Shape;6609;p18"/>
              <p:cNvSpPr/>
              <p:nvPr/>
            </p:nvSpPr>
            <p:spPr>
              <a:xfrm>
                <a:off x="5070" y="1711"/>
                <a:ext cx="172" cy="204"/>
              </a:xfrm>
              <a:custGeom>
                <a:avLst/>
                <a:gdLst/>
                <a:ahLst/>
                <a:cxnLst/>
                <a:rect l="l" t="t" r="r" b="b"/>
                <a:pathLst>
                  <a:path w="1028" h="1221" extrusionOk="0">
                    <a:moveTo>
                      <a:pt x="0" y="1216"/>
                    </a:moveTo>
                    <a:lnTo>
                      <a:pt x="6" y="1221"/>
                    </a:lnTo>
                    <a:lnTo>
                      <a:pt x="1028" y="4"/>
                    </a:lnTo>
                    <a:lnTo>
                      <a:pt x="1022"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0" name="Google Shape;6610;p18"/>
              <p:cNvSpPr/>
              <p:nvPr/>
            </p:nvSpPr>
            <p:spPr>
              <a:xfrm>
                <a:off x="4895" y="1711"/>
                <a:ext cx="170" cy="204"/>
              </a:xfrm>
              <a:custGeom>
                <a:avLst/>
                <a:gdLst/>
                <a:ahLst/>
                <a:cxnLst/>
                <a:rect l="l" t="t" r="r" b="b"/>
                <a:pathLst>
                  <a:path w="1022" h="1221" extrusionOk="0">
                    <a:moveTo>
                      <a:pt x="0" y="1216"/>
                    </a:moveTo>
                    <a:lnTo>
                      <a:pt x="5" y="1221"/>
                    </a:lnTo>
                    <a:lnTo>
                      <a:pt x="1022"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1" name="Google Shape;6611;p18"/>
              <p:cNvSpPr/>
              <p:nvPr/>
            </p:nvSpPr>
            <p:spPr>
              <a:xfrm>
                <a:off x="4896" y="1711"/>
                <a:ext cx="170" cy="204"/>
              </a:xfrm>
              <a:custGeom>
                <a:avLst/>
                <a:gdLst/>
                <a:ahLst/>
                <a:cxnLst/>
                <a:rect l="l" t="t" r="r" b="b"/>
                <a:pathLst>
                  <a:path w="1022" h="1221" extrusionOk="0">
                    <a:moveTo>
                      <a:pt x="0" y="1221"/>
                    </a:moveTo>
                    <a:lnTo>
                      <a:pt x="1017" y="0"/>
                    </a:lnTo>
                    <a:lnTo>
                      <a:pt x="1022"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2" name="Google Shape;6612;p18"/>
              <p:cNvSpPr/>
              <p:nvPr/>
            </p:nvSpPr>
            <p:spPr>
              <a:xfrm>
                <a:off x="4895" y="1711"/>
                <a:ext cx="171" cy="204"/>
              </a:xfrm>
              <a:custGeom>
                <a:avLst/>
                <a:gdLst/>
                <a:ahLst/>
                <a:cxnLst/>
                <a:rect l="l" t="t" r="r" b="b"/>
                <a:pathLst>
                  <a:path w="1027" h="1221" extrusionOk="0">
                    <a:moveTo>
                      <a:pt x="0" y="1216"/>
                    </a:moveTo>
                    <a:lnTo>
                      <a:pt x="5" y="1221"/>
                    </a:lnTo>
                    <a:lnTo>
                      <a:pt x="1027" y="4"/>
                    </a:lnTo>
                    <a:lnTo>
                      <a:pt x="1022"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3" name="Google Shape;6613;p18"/>
              <p:cNvSpPr/>
              <p:nvPr/>
            </p:nvSpPr>
            <p:spPr>
              <a:xfrm>
                <a:off x="3684" y="1711"/>
                <a:ext cx="170" cy="204"/>
              </a:xfrm>
              <a:custGeom>
                <a:avLst/>
                <a:gdLst/>
                <a:ahLst/>
                <a:cxnLst/>
                <a:rect l="l" t="t" r="r" b="b"/>
                <a:pathLst>
                  <a:path w="1022" h="1221" extrusionOk="0">
                    <a:moveTo>
                      <a:pt x="1022" y="4"/>
                    </a:moveTo>
                    <a:lnTo>
                      <a:pt x="1017" y="0"/>
                    </a:lnTo>
                    <a:lnTo>
                      <a:pt x="0" y="1221"/>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4" name="Google Shape;6614;p18"/>
              <p:cNvSpPr/>
              <p:nvPr/>
            </p:nvSpPr>
            <p:spPr>
              <a:xfrm>
                <a:off x="3683" y="1711"/>
                <a:ext cx="170" cy="204"/>
              </a:xfrm>
              <a:custGeom>
                <a:avLst/>
                <a:gdLst/>
                <a:ahLst/>
                <a:cxnLst/>
                <a:rect l="l" t="t" r="r" b="b"/>
                <a:pathLst>
                  <a:path w="1022" h="1221" extrusionOk="0">
                    <a:moveTo>
                      <a:pt x="1022" y="0"/>
                    </a:moveTo>
                    <a:lnTo>
                      <a:pt x="5" y="1221"/>
                    </a:lnTo>
                    <a:lnTo>
                      <a:pt x="0" y="1216"/>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5" name="Google Shape;6615;p18"/>
              <p:cNvSpPr/>
              <p:nvPr/>
            </p:nvSpPr>
            <p:spPr>
              <a:xfrm>
                <a:off x="3683" y="1711"/>
                <a:ext cx="171" cy="204"/>
              </a:xfrm>
              <a:custGeom>
                <a:avLst/>
                <a:gdLst/>
                <a:ahLst/>
                <a:cxnLst/>
                <a:rect l="l" t="t" r="r" b="b"/>
                <a:pathLst>
                  <a:path w="1027" h="1221" extrusionOk="0">
                    <a:moveTo>
                      <a:pt x="1027" y="4"/>
                    </a:moveTo>
                    <a:lnTo>
                      <a:pt x="1022" y="0"/>
                    </a:lnTo>
                    <a:lnTo>
                      <a:pt x="0" y="1216"/>
                    </a:lnTo>
                    <a:lnTo>
                      <a:pt x="5" y="1221"/>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6" name="Google Shape;6616;p18"/>
              <p:cNvSpPr/>
              <p:nvPr/>
            </p:nvSpPr>
            <p:spPr>
              <a:xfrm>
                <a:off x="3859" y="1711"/>
                <a:ext cx="170" cy="204"/>
              </a:xfrm>
              <a:custGeom>
                <a:avLst/>
                <a:gdLst/>
                <a:ahLst/>
                <a:cxnLst/>
                <a:rect l="l" t="t" r="r" b="b"/>
                <a:pathLst>
                  <a:path w="1021" h="1221" extrusionOk="0">
                    <a:moveTo>
                      <a:pt x="1021" y="4"/>
                    </a:moveTo>
                    <a:lnTo>
                      <a:pt x="1016" y="0"/>
                    </a:lnTo>
                    <a:lnTo>
                      <a:pt x="0" y="1221"/>
                    </a:lnTo>
                    <a:lnTo>
                      <a:pt x="102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7" name="Google Shape;6617;p18"/>
              <p:cNvSpPr/>
              <p:nvPr/>
            </p:nvSpPr>
            <p:spPr>
              <a:xfrm>
                <a:off x="3858" y="1711"/>
                <a:ext cx="170" cy="204"/>
              </a:xfrm>
              <a:custGeom>
                <a:avLst/>
                <a:gdLst/>
                <a:ahLst/>
                <a:cxnLst/>
                <a:rect l="l" t="t" r="r" b="b"/>
                <a:pathLst>
                  <a:path w="1021" h="1221" extrusionOk="0">
                    <a:moveTo>
                      <a:pt x="1021" y="0"/>
                    </a:moveTo>
                    <a:lnTo>
                      <a:pt x="5" y="1221"/>
                    </a:lnTo>
                    <a:lnTo>
                      <a:pt x="0" y="1216"/>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8" name="Google Shape;6618;p18"/>
              <p:cNvSpPr/>
              <p:nvPr/>
            </p:nvSpPr>
            <p:spPr>
              <a:xfrm>
                <a:off x="3858" y="1711"/>
                <a:ext cx="171" cy="204"/>
              </a:xfrm>
              <a:custGeom>
                <a:avLst/>
                <a:gdLst/>
                <a:ahLst/>
                <a:cxnLst/>
                <a:rect l="l" t="t" r="r" b="b"/>
                <a:pathLst>
                  <a:path w="1026" h="1221" extrusionOk="0">
                    <a:moveTo>
                      <a:pt x="1026" y="4"/>
                    </a:moveTo>
                    <a:lnTo>
                      <a:pt x="1021" y="0"/>
                    </a:lnTo>
                    <a:lnTo>
                      <a:pt x="0" y="1216"/>
                    </a:lnTo>
                    <a:lnTo>
                      <a:pt x="5" y="1221"/>
                    </a:lnTo>
                    <a:lnTo>
                      <a:pt x="102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9" name="Google Shape;6619;p18"/>
              <p:cNvSpPr/>
              <p:nvPr/>
            </p:nvSpPr>
            <p:spPr>
              <a:xfrm>
                <a:off x="4720" y="1711"/>
                <a:ext cx="170" cy="204"/>
              </a:xfrm>
              <a:custGeom>
                <a:avLst/>
                <a:gdLst/>
                <a:ahLst/>
                <a:cxnLst/>
                <a:rect l="l" t="t" r="r" b="b"/>
                <a:pathLst>
                  <a:path w="1021" h="1221" extrusionOk="0">
                    <a:moveTo>
                      <a:pt x="0" y="1216"/>
                    </a:moveTo>
                    <a:lnTo>
                      <a:pt x="5" y="1221"/>
                    </a:lnTo>
                    <a:lnTo>
                      <a:pt x="1021"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0" name="Google Shape;6620;p18"/>
              <p:cNvSpPr/>
              <p:nvPr/>
            </p:nvSpPr>
            <p:spPr>
              <a:xfrm>
                <a:off x="4721" y="1711"/>
                <a:ext cx="170" cy="204"/>
              </a:xfrm>
              <a:custGeom>
                <a:avLst/>
                <a:gdLst/>
                <a:ahLst/>
                <a:cxnLst/>
                <a:rect l="l" t="t" r="r" b="b"/>
                <a:pathLst>
                  <a:path w="1021" h="1221" extrusionOk="0">
                    <a:moveTo>
                      <a:pt x="0" y="1221"/>
                    </a:moveTo>
                    <a:lnTo>
                      <a:pt x="1016" y="0"/>
                    </a:lnTo>
                    <a:lnTo>
                      <a:pt x="1021"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1" name="Google Shape;6621;p18"/>
              <p:cNvSpPr/>
              <p:nvPr/>
            </p:nvSpPr>
            <p:spPr>
              <a:xfrm>
                <a:off x="4720" y="1711"/>
                <a:ext cx="171" cy="204"/>
              </a:xfrm>
              <a:custGeom>
                <a:avLst/>
                <a:gdLst/>
                <a:ahLst/>
                <a:cxnLst/>
                <a:rect l="l" t="t" r="r" b="b"/>
                <a:pathLst>
                  <a:path w="1026" h="1221" extrusionOk="0">
                    <a:moveTo>
                      <a:pt x="0" y="1216"/>
                    </a:moveTo>
                    <a:lnTo>
                      <a:pt x="5" y="1221"/>
                    </a:lnTo>
                    <a:lnTo>
                      <a:pt x="1026" y="4"/>
                    </a:lnTo>
                    <a:lnTo>
                      <a:pt x="1021"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2" name="Google Shape;6622;p18"/>
              <p:cNvSpPr/>
              <p:nvPr/>
            </p:nvSpPr>
            <p:spPr>
              <a:xfrm>
                <a:off x="3508" y="1711"/>
                <a:ext cx="171" cy="204"/>
              </a:xfrm>
              <a:custGeom>
                <a:avLst/>
                <a:gdLst/>
                <a:ahLst/>
                <a:cxnLst/>
                <a:rect l="l" t="t" r="r" b="b"/>
                <a:pathLst>
                  <a:path w="1022" h="1222" extrusionOk="0">
                    <a:moveTo>
                      <a:pt x="1022" y="5"/>
                    </a:moveTo>
                    <a:lnTo>
                      <a:pt x="1016" y="0"/>
                    </a:lnTo>
                    <a:lnTo>
                      <a:pt x="0" y="1222"/>
                    </a:lnTo>
                    <a:lnTo>
                      <a:pt x="102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3" name="Google Shape;6623;p18"/>
              <p:cNvSpPr/>
              <p:nvPr/>
            </p:nvSpPr>
            <p:spPr>
              <a:xfrm>
                <a:off x="3508" y="1711"/>
                <a:ext cx="170" cy="204"/>
              </a:xfrm>
              <a:custGeom>
                <a:avLst/>
                <a:gdLst/>
                <a:ahLst/>
                <a:cxnLst/>
                <a:rect l="l" t="t" r="r" b="b"/>
                <a:pathLst>
                  <a:path w="1021" h="1222" extrusionOk="0">
                    <a:moveTo>
                      <a:pt x="1021" y="0"/>
                    </a:moveTo>
                    <a:lnTo>
                      <a:pt x="5" y="1222"/>
                    </a:lnTo>
                    <a:lnTo>
                      <a:pt x="0" y="1217"/>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4" name="Google Shape;6624;p18"/>
              <p:cNvSpPr/>
              <p:nvPr/>
            </p:nvSpPr>
            <p:spPr>
              <a:xfrm>
                <a:off x="3508" y="1711"/>
                <a:ext cx="171" cy="204"/>
              </a:xfrm>
              <a:custGeom>
                <a:avLst/>
                <a:gdLst/>
                <a:ahLst/>
                <a:cxnLst/>
                <a:rect l="l" t="t" r="r" b="b"/>
                <a:pathLst>
                  <a:path w="1027" h="1222" extrusionOk="0">
                    <a:moveTo>
                      <a:pt x="1027" y="5"/>
                    </a:moveTo>
                    <a:lnTo>
                      <a:pt x="1021" y="0"/>
                    </a:lnTo>
                    <a:lnTo>
                      <a:pt x="0" y="1217"/>
                    </a:lnTo>
                    <a:lnTo>
                      <a:pt x="5" y="1222"/>
                    </a:lnTo>
                    <a:lnTo>
                      <a:pt x="1027"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5" name="Google Shape;6625;p18"/>
              <p:cNvSpPr/>
              <p:nvPr/>
            </p:nvSpPr>
            <p:spPr>
              <a:xfrm>
                <a:off x="4495" y="3965"/>
                <a:ext cx="170" cy="204"/>
              </a:xfrm>
              <a:custGeom>
                <a:avLst/>
                <a:gdLst/>
                <a:ahLst/>
                <a:cxnLst/>
                <a:rect l="l" t="t" r="r" b="b"/>
                <a:pathLst>
                  <a:path w="1022" h="1222" extrusionOk="0">
                    <a:moveTo>
                      <a:pt x="1022" y="4"/>
                    </a:moveTo>
                    <a:lnTo>
                      <a:pt x="1017" y="0"/>
                    </a:lnTo>
                    <a:lnTo>
                      <a:pt x="0" y="1222"/>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6" name="Google Shape;6626;p18"/>
              <p:cNvSpPr/>
              <p:nvPr/>
            </p:nvSpPr>
            <p:spPr>
              <a:xfrm>
                <a:off x="4494" y="3965"/>
                <a:ext cx="170" cy="204"/>
              </a:xfrm>
              <a:custGeom>
                <a:avLst/>
                <a:gdLst/>
                <a:ahLst/>
                <a:cxnLst/>
                <a:rect l="l" t="t" r="r" b="b"/>
                <a:pathLst>
                  <a:path w="1022" h="1222" extrusionOk="0">
                    <a:moveTo>
                      <a:pt x="1022" y="0"/>
                    </a:moveTo>
                    <a:lnTo>
                      <a:pt x="5" y="1222"/>
                    </a:lnTo>
                    <a:lnTo>
                      <a:pt x="0" y="1218"/>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7" name="Google Shape;6627;p18"/>
              <p:cNvSpPr/>
              <p:nvPr/>
            </p:nvSpPr>
            <p:spPr>
              <a:xfrm>
                <a:off x="4494" y="3965"/>
                <a:ext cx="171" cy="204"/>
              </a:xfrm>
              <a:custGeom>
                <a:avLst/>
                <a:gdLst/>
                <a:ahLst/>
                <a:cxnLst/>
                <a:rect l="l" t="t" r="r" b="b"/>
                <a:pathLst>
                  <a:path w="1027" h="1222" extrusionOk="0">
                    <a:moveTo>
                      <a:pt x="1027" y="4"/>
                    </a:moveTo>
                    <a:lnTo>
                      <a:pt x="1022" y="0"/>
                    </a:lnTo>
                    <a:lnTo>
                      <a:pt x="0" y="1218"/>
                    </a:lnTo>
                    <a:lnTo>
                      <a:pt x="5" y="1222"/>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8" name="Google Shape;6628;p18"/>
              <p:cNvSpPr/>
              <p:nvPr/>
            </p:nvSpPr>
            <p:spPr>
              <a:xfrm>
                <a:off x="4670" y="3965"/>
                <a:ext cx="170" cy="204"/>
              </a:xfrm>
              <a:custGeom>
                <a:avLst/>
                <a:gdLst/>
                <a:ahLst/>
                <a:cxnLst/>
                <a:rect l="l" t="t" r="r" b="b"/>
                <a:pathLst>
                  <a:path w="1023" h="1222" extrusionOk="0">
                    <a:moveTo>
                      <a:pt x="1023" y="4"/>
                    </a:moveTo>
                    <a:lnTo>
                      <a:pt x="1018" y="0"/>
                    </a:lnTo>
                    <a:lnTo>
                      <a:pt x="0" y="1222"/>
                    </a:lnTo>
                    <a:lnTo>
                      <a:pt x="102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9" name="Google Shape;6629;p18"/>
              <p:cNvSpPr/>
              <p:nvPr/>
            </p:nvSpPr>
            <p:spPr>
              <a:xfrm>
                <a:off x="4669" y="3965"/>
                <a:ext cx="170" cy="204"/>
              </a:xfrm>
              <a:custGeom>
                <a:avLst/>
                <a:gdLst/>
                <a:ahLst/>
                <a:cxnLst/>
                <a:rect l="l" t="t" r="r" b="b"/>
                <a:pathLst>
                  <a:path w="1023" h="1222" extrusionOk="0">
                    <a:moveTo>
                      <a:pt x="1023" y="0"/>
                    </a:moveTo>
                    <a:lnTo>
                      <a:pt x="5" y="1222"/>
                    </a:lnTo>
                    <a:lnTo>
                      <a:pt x="0" y="1218"/>
                    </a:lnTo>
                    <a:lnTo>
                      <a:pt x="10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0" name="Google Shape;6630;p18"/>
              <p:cNvSpPr/>
              <p:nvPr/>
            </p:nvSpPr>
            <p:spPr>
              <a:xfrm>
                <a:off x="4669" y="3965"/>
                <a:ext cx="171" cy="204"/>
              </a:xfrm>
              <a:custGeom>
                <a:avLst/>
                <a:gdLst/>
                <a:ahLst/>
                <a:cxnLst/>
                <a:rect l="l" t="t" r="r" b="b"/>
                <a:pathLst>
                  <a:path w="1028" h="1222" extrusionOk="0">
                    <a:moveTo>
                      <a:pt x="1028" y="4"/>
                    </a:moveTo>
                    <a:lnTo>
                      <a:pt x="1023" y="0"/>
                    </a:lnTo>
                    <a:lnTo>
                      <a:pt x="0" y="1218"/>
                    </a:lnTo>
                    <a:lnTo>
                      <a:pt x="5" y="1222"/>
                    </a:lnTo>
                    <a:lnTo>
                      <a:pt x="1028"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1" name="Google Shape;6631;p18"/>
              <p:cNvSpPr/>
              <p:nvPr/>
            </p:nvSpPr>
            <p:spPr>
              <a:xfrm>
                <a:off x="4320" y="3965"/>
                <a:ext cx="170" cy="204"/>
              </a:xfrm>
              <a:custGeom>
                <a:avLst/>
                <a:gdLst/>
                <a:ahLst/>
                <a:cxnLst/>
                <a:rect l="l" t="t" r="r" b="b"/>
                <a:pathLst>
                  <a:path w="1023" h="1222" extrusionOk="0">
                    <a:moveTo>
                      <a:pt x="1023" y="4"/>
                    </a:moveTo>
                    <a:lnTo>
                      <a:pt x="1017" y="0"/>
                    </a:lnTo>
                    <a:lnTo>
                      <a:pt x="0" y="1222"/>
                    </a:lnTo>
                    <a:lnTo>
                      <a:pt x="102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2" name="Google Shape;6632;p18"/>
              <p:cNvSpPr/>
              <p:nvPr/>
            </p:nvSpPr>
            <p:spPr>
              <a:xfrm>
                <a:off x="4319" y="3965"/>
                <a:ext cx="170" cy="204"/>
              </a:xfrm>
              <a:custGeom>
                <a:avLst/>
                <a:gdLst/>
                <a:ahLst/>
                <a:cxnLst/>
                <a:rect l="l" t="t" r="r" b="b"/>
                <a:pathLst>
                  <a:path w="1023" h="1222" extrusionOk="0">
                    <a:moveTo>
                      <a:pt x="1023" y="0"/>
                    </a:moveTo>
                    <a:lnTo>
                      <a:pt x="6" y="1222"/>
                    </a:lnTo>
                    <a:lnTo>
                      <a:pt x="0" y="1218"/>
                    </a:lnTo>
                    <a:lnTo>
                      <a:pt x="10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3" name="Google Shape;6633;p18"/>
              <p:cNvSpPr/>
              <p:nvPr/>
            </p:nvSpPr>
            <p:spPr>
              <a:xfrm>
                <a:off x="4319" y="3965"/>
                <a:ext cx="171" cy="204"/>
              </a:xfrm>
              <a:custGeom>
                <a:avLst/>
                <a:gdLst/>
                <a:ahLst/>
                <a:cxnLst/>
                <a:rect l="l" t="t" r="r" b="b"/>
                <a:pathLst>
                  <a:path w="1029" h="1222" extrusionOk="0">
                    <a:moveTo>
                      <a:pt x="1029" y="4"/>
                    </a:moveTo>
                    <a:lnTo>
                      <a:pt x="1023" y="0"/>
                    </a:lnTo>
                    <a:lnTo>
                      <a:pt x="0" y="1218"/>
                    </a:lnTo>
                    <a:lnTo>
                      <a:pt x="6" y="1222"/>
                    </a:lnTo>
                    <a:lnTo>
                      <a:pt x="1029"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634" name="Google Shape;6634;p18"/>
            <p:cNvGrpSpPr/>
            <p:nvPr/>
          </p:nvGrpSpPr>
          <p:grpSpPr>
            <a:xfrm>
              <a:off x="5049178" y="2655181"/>
              <a:ext cx="1368425" cy="1200150"/>
              <a:chOff x="2145" y="1907"/>
              <a:chExt cx="862" cy="756"/>
            </a:xfrm>
          </p:grpSpPr>
          <p:sp>
            <p:nvSpPr>
              <p:cNvPr id="6635" name="Google Shape;6635;p18"/>
              <p:cNvSpPr/>
              <p:nvPr/>
            </p:nvSpPr>
            <p:spPr>
              <a:xfrm>
                <a:off x="2966" y="2091"/>
                <a:ext cx="26" cy="15"/>
              </a:xfrm>
              <a:custGeom>
                <a:avLst/>
                <a:gdLst/>
                <a:ahLst/>
                <a:cxnLst/>
                <a:rect l="l" t="t" r="r" b="b"/>
                <a:pathLst>
                  <a:path w="158" h="93" extrusionOk="0">
                    <a:moveTo>
                      <a:pt x="102" y="93"/>
                    </a:moveTo>
                    <a:lnTo>
                      <a:pt x="0" y="8"/>
                    </a:lnTo>
                    <a:lnTo>
                      <a:pt x="158" y="0"/>
                    </a:lnTo>
                    <a:lnTo>
                      <a:pt x="102"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6" name="Google Shape;6636;p18"/>
              <p:cNvSpPr/>
              <p:nvPr/>
            </p:nvSpPr>
            <p:spPr>
              <a:xfrm>
                <a:off x="2966" y="2079"/>
                <a:ext cx="26" cy="13"/>
              </a:xfrm>
              <a:custGeom>
                <a:avLst/>
                <a:gdLst/>
                <a:ahLst/>
                <a:cxnLst/>
                <a:rect l="l" t="t" r="r" b="b"/>
                <a:pathLst>
                  <a:path w="158" h="78" extrusionOk="0">
                    <a:moveTo>
                      <a:pt x="0" y="78"/>
                    </a:moveTo>
                    <a:lnTo>
                      <a:pt x="158" y="70"/>
                    </a:lnTo>
                    <a:lnTo>
                      <a:pt x="45" y="0"/>
                    </a:lnTo>
                    <a:lnTo>
                      <a:pt x="0"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7" name="Google Shape;6637;p18"/>
              <p:cNvSpPr/>
              <p:nvPr/>
            </p:nvSpPr>
            <p:spPr>
              <a:xfrm>
                <a:off x="2966" y="2079"/>
                <a:ext cx="26" cy="27"/>
              </a:xfrm>
              <a:custGeom>
                <a:avLst/>
                <a:gdLst/>
                <a:ahLst/>
                <a:cxnLst/>
                <a:rect l="l" t="t" r="r" b="b"/>
                <a:pathLst>
                  <a:path w="158" h="163" extrusionOk="0">
                    <a:moveTo>
                      <a:pt x="102" y="163"/>
                    </a:moveTo>
                    <a:lnTo>
                      <a:pt x="0" y="78"/>
                    </a:lnTo>
                    <a:lnTo>
                      <a:pt x="45" y="0"/>
                    </a:lnTo>
                    <a:lnTo>
                      <a:pt x="158" y="70"/>
                    </a:lnTo>
                    <a:lnTo>
                      <a:pt x="102" y="1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8" name="Google Shape;6638;p18"/>
              <p:cNvSpPr/>
              <p:nvPr/>
            </p:nvSpPr>
            <p:spPr>
              <a:xfrm>
                <a:off x="2980" y="2069"/>
                <a:ext cx="23" cy="10"/>
              </a:xfrm>
              <a:custGeom>
                <a:avLst/>
                <a:gdLst/>
                <a:ahLst/>
                <a:cxnLst/>
                <a:rect l="l" t="t" r="r" b="b"/>
                <a:pathLst>
                  <a:path w="141" h="56" extrusionOk="0">
                    <a:moveTo>
                      <a:pt x="121" y="56"/>
                    </a:moveTo>
                    <a:lnTo>
                      <a:pt x="0" y="0"/>
                    </a:lnTo>
                    <a:lnTo>
                      <a:pt x="141" y="23"/>
                    </a:lnTo>
                    <a:lnTo>
                      <a:pt x="121" y="5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9" name="Google Shape;6639;p18"/>
              <p:cNvSpPr/>
              <p:nvPr/>
            </p:nvSpPr>
            <p:spPr>
              <a:xfrm>
                <a:off x="2980" y="2065"/>
                <a:ext cx="23" cy="8"/>
              </a:xfrm>
              <a:custGeom>
                <a:avLst/>
                <a:gdLst/>
                <a:ahLst/>
                <a:cxnLst/>
                <a:rect l="l" t="t" r="r" b="b"/>
                <a:pathLst>
                  <a:path w="141" h="50" extrusionOk="0">
                    <a:moveTo>
                      <a:pt x="0" y="27"/>
                    </a:moveTo>
                    <a:lnTo>
                      <a:pt x="141" y="50"/>
                    </a:lnTo>
                    <a:lnTo>
                      <a:pt x="16" y="0"/>
                    </a:lnTo>
                    <a:lnTo>
                      <a:pt x="0"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640" name="Google Shape;6640;p18"/>
              <p:cNvGrpSpPr/>
              <p:nvPr/>
            </p:nvGrpSpPr>
            <p:grpSpPr>
              <a:xfrm>
                <a:off x="2145" y="1907"/>
                <a:ext cx="862" cy="756"/>
                <a:chOff x="2145" y="1907"/>
                <a:chExt cx="862" cy="756"/>
              </a:xfrm>
            </p:grpSpPr>
            <p:sp>
              <p:nvSpPr>
                <p:cNvPr id="6641" name="Google Shape;6641;p18"/>
                <p:cNvSpPr/>
                <p:nvPr/>
              </p:nvSpPr>
              <p:spPr>
                <a:xfrm>
                  <a:off x="2145" y="2576"/>
                  <a:ext cx="234" cy="87"/>
                </a:xfrm>
                <a:custGeom>
                  <a:avLst/>
                  <a:gdLst/>
                  <a:ahLst/>
                  <a:cxnLst/>
                  <a:rect l="l" t="t" r="r" b="b"/>
                  <a:pathLst>
                    <a:path w="1403" h="524" extrusionOk="0">
                      <a:moveTo>
                        <a:pt x="1083" y="0"/>
                      </a:moveTo>
                      <a:lnTo>
                        <a:pt x="1403" y="524"/>
                      </a:lnTo>
                      <a:lnTo>
                        <a:pt x="0" y="0"/>
                      </a:lnTo>
                      <a:lnTo>
                        <a:pt x="10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2" name="Google Shape;6642;p18"/>
                <p:cNvSpPr/>
                <p:nvPr/>
              </p:nvSpPr>
              <p:spPr>
                <a:xfrm>
                  <a:off x="2145" y="2576"/>
                  <a:ext cx="234" cy="87"/>
                </a:xfrm>
                <a:custGeom>
                  <a:avLst/>
                  <a:gdLst/>
                  <a:ahLst/>
                  <a:cxnLst/>
                  <a:rect l="l" t="t" r="r" b="b"/>
                  <a:pathLst>
                    <a:path w="1403" h="524" extrusionOk="0">
                      <a:moveTo>
                        <a:pt x="1083" y="0"/>
                      </a:moveTo>
                      <a:lnTo>
                        <a:pt x="1403" y="524"/>
                      </a:lnTo>
                      <a:lnTo>
                        <a:pt x="0" y="0"/>
                      </a:lnTo>
                      <a:lnTo>
                        <a:pt x="1083"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3" name="Google Shape;6643;p18"/>
                <p:cNvSpPr/>
                <p:nvPr/>
              </p:nvSpPr>
              <p:spPr>
                <a:xfrm>
                  <a:off x="2145" y="2488"/>
                  <a:ext cx="234" cy="88"/>
                </a:xfrm>
                <a:custGeom>
                  <a:avLst/>
                  <a:gdLst/>
                  <a:ahLst/>
                  <a:cxnLst/>
                  <a:rect l="l" t="t" r="r" b="b"/>
                  <a:pathLst>
                    <a:path w="1403" h="524" extrusionOk="0">
                      <a:moveTo>
                        <a:pt x="1083" y="524"/>
                      </a:moveTo>
                      <a:lnTo>
                        <a:pt x="1403" y="0"/>
                      </a:lnTo>
                      <a:lnTo>
                        <a:pt x="0" y="524"/>
                      </a:lnTo>
                      <a:lnTo>
                        <a:pt x="1083" y="5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4" name="Google Shape;6644;p18"/>
                <p:cNvSpPr/>
                <p:nvPr/>
              </p:nvSpPr>
              <p:spPr>
                <a:xfrm>
                  <a:off x="2145" y="2488"/>
                  <a:ext cx="234" cy="88"/>
                </a:xfrm>
                <a:custGeom>
                  <a:avLst/>
                  <a:gdLst/>
                  <a:ahLst/>
                  <a:cxnLst/>
                  <a:rect l="l" t="t" r="r" b="b"/>
                  <a:pathLst>
                    <a:path w="1403" h="524" extrusionOk="0">
                      <a:moveTo>
                        <a:pt x="1083" y="524"/>
                      </a:moveTo>
                      <a:lnTo>
                        <a:pt x="1403" y="0"/>
                      </a:lnTo>
                      <a:lnTo>
                        <a:pt x="0" y="524"/>
                      </a:lnTo>
                      <a:lnTo>
                        <a:pt x="1083" y="52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645" name="Google Shape;6645;p18"/>
                <p:cNvGrpSpPr/>
                <p:nvPr/>
              </p:nvGrpSpPr>
              <p:grpSpPr>
                <a:xfrm>
                  <a:off x="2325" y="1907"/>
                  <a:ext cx="682" cy="702"/>
                  <a:chOff x="2325" y="1907"/>
                  <a:chExt cx="682" cy="702"/>
                </a:xfrm>
              </p:grpSpPr>
              <p:sp>
                <p:nvSpPr>
                  <p:cNvPr id="6646" name="Google Shape;6646;p18"/>
                  <p:cNvSpPr/>
                  <p:nvPr/>
                </p:nvSpPr>
                <p:spPr>
                  <a:xfrm>
                    <a:off x="2975" y="2068"/>
                    <a:ext cx="23" cy="14"/>
                  </a:xfrm>
                  <a:custGeom>
                    <a:avLst/>
                    <a:gdLst/>
                    <a:ahLst/>
                    <a:cxnLst/>
                    <a:rect l="l" t="t" r="r" b="b"/>
                    <a:pathLst>
                      <a:path w="141" h="83" extrusionOk="0">
                        <a:moveTo>
                          <a:pt x="121" y="83"/>
                        </a:moveTo>
                        <a:lnTo>
                          <a:pt x="0" y="27"/>
                        </a:lnTo>
                        <a:lnTo>
                          <a:pt x="16" y="0"/>
                        </a:lnTo>
                        <a:lnTo>
                          <a:pt x="141" y="50"/>
                        </a:lnTo>
                        <a:lnTo>
                          <a:pt x="121" y="8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7" name="Google Shape;6647;p18"/>
                  <p:cNvSpPr/>
                  <p:nvPr/>
                </p:nvSpPr>
                <p:spPr>
                  <a:xfrm>
                    <a:off x="2977" y="2055"/>
                    <a:ext cx="26" cy="21"/>
                  </a:xfrm>
                  <a:custGeom>
                    <a:avLst/>
                    <a:gdLst/>
                    <a:ahLst/>
                    <a:cxnLst/>
                    <a:rect l="l" t="t" r="r" b="b"/>
                    <a:pathLst>
                      <a:path w="154" h="126" extrusionOk="0">
                        <a:moveTo>
                          <a:pt x="125" y="126"/>
                        </a:moveTo>
                        <a:lnTo>
                          <a:pt x="0" y="76"/>
                        </a:lnTo>
                        <a:lnTo>
                          <a:pt x="154" y="0"/>
                        </a:lnTo>
                        <a:lnTo>
                          <a:pt x="125" y="1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8" name="Google Shape;6648;p18"/>
                  <p:cNvSpPr/>
                  <p:nvPr/>
                </p:nvSpPr>
                <p:spPr>
                  <a:xfrm>
                    <a:off x="2977" y="2051"/>
                    <a:ext cx="26" cy="17"/>
                  </a:xfrm>
                  <a:custGeom>
                    <a:avLst/>
                    <a:gdLst/>
                    <a:ahLst/>
                    <a:cxnLst/>
                    <a:rect l="l" t="t" r="r" b="b"/>
                    <a:pathLst>
                      <a:path w="154" h="103" extrusionOk="0">
                        <a:moveTo>
                          <a:pt x="0" y="103"/>
                        </a:moveTo>
                        <a:lnTo>
                          <a:pt x="154" y="27"/>
                        </a:lnTo>
                        <a:lnTo>
                          <a:pt x="24" y="0"/>
                        </a:lnTo>
                        <a:lnTo>
                          <a:pt x="0"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9" name="Google Shape;6649;p18"/>
                  <p:cNvSpPr/>
                  <p:nvPr/>
                </p:nvSpPr>
                <p:spPr>
                  <a:xfrm>
                    <a:off x="2977" y="2051"/>
                    <a:ext cx="26" cy="25"/>
                  </a:xfrm>
                  <a:custGeom>
                    <a:avLst/>
                    <a:gdLst/>
                    <a:ahLst/>
                    <a:cxnLst/>
                    <a:rect l="l" t="t" r="r" b="b"/>
                    <a:pathLst>
                      <a:path w="154" h="153" extrusionOk="0">
                        <a:moveTo>
                          <a:pt x="125" y="153"/>
                        </a:moveTo>
                        <a:lnTo>
                          <a:pt x="0" y="103"/>
                        </a:lnTo>
                        <a:lnTo>
                          <a:pt x="24" y="0"/>
                        </a:lnTo>
                        <a:lnTo>
                          <a:pt x="154" y="27"/>
                        </a:lnTo>
                        <a:lnTo>
                          <a:pt x="125" y="1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0" name="Google Shape;6650;p18"/>
                  <p:cNvSpPr/>
                  <p:nvPr/>
                </p:nvSpPr>
                <p:spPr>
                  <a:xfrm>
                    <a:off x="2984" y="2039"/>
                    <a:ext cx="23" cy="3"/>
                  </a:xfrm>
                  <a:custGeom>
                    <a:avLst/>
                    <a:gdLst/>
                    <a:ahLst/>
                    <a:cxnLst/>
                    <a:rect l="l" t="t" r="r" b="b"/>
                    <a:pathLst>
                      <a:path w="138" h="19" extrusionOk="0">
                        <a:moveTo>
                          <a:pt x="133" y="19"/>
                        </a:moveTo>
                        <a:lnTo>
                          <a:pt x="0" y="5"/>
                        </a:lnTo>
                        <a:lnTo>
                          <a:pt x="138" y="0"/>
                        </a:lnTo>
                        <a:lnTo>
                          <a:pt x="133"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1" name="Google Shape;6651;p18"/>
                  <p:cNvSpPr/>
                  <p:nvPr/>
                </p:nvSpPr>
                <p:spPr>
                  <a:xfrm>
                    <a:off x="2984" y="2037"/>
                    <a:ext cx="23" cy="2"/>
                  </a:xfrm>
                  <a:custGeom>
                    <a:avLst/>
                    <a:gdLst/>
                    <a:ahLst/>
                    <a:cxnLst/>
                    <a:rect l="l" t="t" r="r" b="b"/>
                    <a:pathLst>
                      <a:path w="138" h="14" extrusionOk="0">
                        <a:moveTo>
                          <a:pt x="0" y="14"/>
                        </a:moveTo>
                        <a:lnTo>
                          <a:pt x="138" y="9"/>
                        </a:lnTo>
                        <a:lnTo>
                          <a:pt x="3" y="0"/>
                        </a:lnTo>
                        <a:lnTo>
                          <a:pt x="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2" name="Google Shape;6652;p18"/>
                  <p:cNvSpPr/>
                  <p:nvPr/>
                </p:nvSpPr>
                <p:spPr>
                  <a:xfrm>
                    <a:off x="2984" y="2037"/>
                    <a:ext cx="23" cy="5"/>
                  </a:xfrm>
                  <a:custGeom>
                    <a:avLst/>
                    <a:gdLst/>
                    <a:ahLst/>
                    <a:cxnLst/>
                    <a:rect l="l" t="t" r="r" b="b"/>
                    <a:pathLst>
                      <a:path w="138" h="28" extrusionOk="0">
                        <a:moveTo>
                          <a:pt x="133" y="28"/>
                        </a:moveTo>
                        <a:lnTo>
                          <a:pt x="0" y="14"/>
                        </a:lnTo>
                        <a:lnTo>
                          <a:pt x="3" y="0"/>
                        </a:lnTo>
                        <a:lnTo>
                          <a:pt x="138" y="9"/>
                        </a:lnTo>
                        <a:lnTo>
                          <a:pt x="133"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3" name="Google Shape;6653;p18"/>
                  <p:cNvSpPr/>
                  <p:nvPr/>
                </p:nvSpPr>
                <p:spPr>
                  <a:xfrm>
                    <a:off x="2984" y="2014"/>
                    <a:ext cx="23" cy="25"/>
                  </a:xfrm>
                  <a:custGeom>
                    <a:avLst/>
                    <a:gdLst/>
                    <a:ahLst/>
                    <a:cxnLst/>
                    <a:rect l="l" t="t" r="r" b="b"/>
                    <a:pathLst>
                      <a:path w="135" h="148" extrusionOk="0">
                        <a:moveTo>
                          <a:pt x="135" y="148"/>
                        </a:moveTo>
                        <a:lnTo>
                          <a:pt x="0" y="139"/>
                        </a:lnTo>
                        <a:lnTo>
                          <a:pt x="122" y="0"/>
                        </a:lnTo>
                        <a:lnTo>
                          <a:pt x="135" y="1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4" name="Google Shape;6654;p18"/>
                  <p:cNvSpPr/>
                  <p:nvPr/>
                </p:nvSpPr>
                <p:spPr>
                  <a:xfrm>
                    <a:off x="2983" y="2014"/>
                    <a:ext cx="21" cy="23"/>
                  </a:xfrm>
                  <a:custGeom>
                    <a:avLst/>
                    <a:gdLst/>
                    <a:ahLst/>
                    <a:cxnLst/>
                    <a:rect l="l" t="t" r="r" b="b"/>
                    <a:pathLst>
                      <a:path w="132" h="139" extrusionOk="0">
                        <a:moveTo>
                          <a:pt x="10" y="139"/>
                        </a:moveTo>
                        <a:lnTo>
                          <a:pt x="132" y="0"/>
                        </a:lnTo>
                        <a:lnTo>
                          <a:pt x="0" y="18"/>
                        </a:lnTo>
                        <a:lnTo>
                          <a:pt x="10" y="1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5" name="Google Shape;6655;p18"/>
                  <p:cNvSpPr/>
                  <p:nvPr/>
                </p:nvSpPr>
                <p:spPr>
                  <a:xfrm>
                    <a:off x="2983" y="2014"/>
                    <a:ext cx="24" cy="25"/>
                  </a:xfrm>
                  <a:custGeom>
                    <a:avLst/>
                    <a:gdLst/>
                    <a:ahLst/>
                    <a:cxnLst/>
                    <a:rect l="l" t="t" r="r" b="b"/>
                    <a:pathLst>
                      <a:path w="145" h="148" extrusionOk="0">
                        <a:moveTo>
                          <a:pt x="145" y="148"/>
                        </a:moveTo>
                        <a:lnTo>
                          <a:pt x="10" y="139"/>
                        </a:lnTo>
                        <a:lnTo>
                          <a:pt x="0" y="18"/>
                        </a:lnTo>
                        <a:lnTo>
                          <a:pt x="132" y="0"/>
                        </a:lnTo>
                        <a:lnTo>
                          <a:pt x="145" y="14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6" name="Google Shape;6656;p18"/>
                  <p:cNvSpPr/>
                  <p:nvPr/>
                </p:nvSpPr>
                <p:spPr>
                  <a:xfrm>
                    <a:off x="2981" y="1974"/>
                    <a:ext cx="22" cy="31"/>
                  </a:xfrm>
                  <a:custGeom>
                    <a:avLst/>
                    <a:gdLst/>
                    <a:ahLst/>
                    <a:cxnLst/>
                    <a:rect l="l" t="t" r="r" b="b"/>
                    <a:pathLst>
                      <a:path w="131" h="187" extrusionOk="0">
                        <a:moveTo>
                          <a:pt x="131" y="155"/>
                        </a:moveTo>
                        <a:lnTo>
                          <a:pt x="0" y="187"/>
                        </a:lnTo>
                        <a:lnTo>
                          <a:pt x="65" y="0"/>
                        </a:lnTo>
                        <a:lnTo>
                          <a:pt x="131" y="1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7" name="Google Shape;6657;p18"/>
                  <p:cNvSpPr/>
                  <p:nvPr/>
                </p:nvSpPr>
                <p:spPr>
                  <a:xfrm>
                    <a:off x="2972" y="1974"/>
                    <a:ext cx="20" cy="31"/>
                  </a:xfrm>
                  <a:custGeom>
                    <a:avLst/>
                    <a:gdLst/>
                    <a:ahLst/>
                    <a:cxnLst/>
                    <a:rect l="l" t="t" r="r" b="b"/>
                    <a:pathLst>
                      <a:path w="118" h="187" extrusionOk="0">
                        <a:moveTo>
                          <a:pt x="53" y="187"/>
                        </a:moveTo>
                        <a:lnTo>
                          <a:pt x="118" y="0"/>
                        </a:lnTo>
                        <a:lnTo>
                          <a:pt x="0" y="61"/>
                        </a:lnTo>
                        <a:lnTo>
                          <a:pt x="53" y="1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8" name="Google Shape;6658;p18"/>
                  <p:cNvSpPr/>
                  <p:nvPr/>
                </p:nvSpPr>
                <p:spPr>
                  <a:xfrm>
                    <a:off x="2972" y="1974"/>
                    <a:ext cx="31" cy="31"/>
                  </a:xfrm>
                  <a:custGeom>
                    <a:avLst/>
                    <a:gdLst/>
                    <a:ahLst/>
                    <a:cxnLst/>
                    <a:rect l="l" t="t" r="r" b="b"/>
                    <a:pathLst>
                      <a:path w="184" h="187" extrusionOk="0">
                        <a:moveTo>
                          <a:pt x="184" y="155"/>
                        </a:moveTo>
                        <a:lnTo>
                          <a:pt x="53" y="187"/>
                        </a:lnTo>
                        <a:lnTo>
                          <a:pt x="0" y="61"/>
                        </a:lnTo>
                        <a:lnTo>
                          <a:pt x="118" y="0"/>
                        </a:lnTo>
                        <a:lnTo>
                          <a:pt x="184" y="15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9" name="Google Shape;6659;p18"/>
                  <p:cNvSpPr/>
                  <p:nvPr/>
                </p:nvSpPr>
                <p:spPr>
                  <a:xfrm>
                    <a:off x="2967" y="1941"/>
                    <a:ext cx="19" cy="33"/>
                  </a:xfrm>
                  <a:custGeom>
                    <a:avLst/>
                    <a:gdLst/>
                    <a:ahLst/>
                    <a:cxnLst/>
                    <a:rect l="l" t="t" r="r" b="b"/>
                    <a:pathLst>
                      <a:path w="111" h="201" extrusionOk="0">
                        <a:moveTo>
                          <a:pt x="111" y="127"/>
                        </a:moveTo>
                        <a:lnTo>
                          <a:pt x="0" y="201"/>
                        </a:lnTo>
                        <a:lnTo>
                          <a:pt x="2" y="0"/>
                        </a:lnTo>
                        <a:lnTo>
                          <a:pt x="111"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0" name="Google Shape;6660;p18"/>
                  <p:cNvSpPr/>
                  <p:nvPr/>
                </p:nvSpPr>
                <p:spPr>
                  <a:xfrm>
                    <a:off x="2952" y="1941"/>
                    <a:ext cx="15" cy="33"/>
                  </a:xfrm>
                  <a:custGeom>
                    <a:avLst/>
                    <a:gdLst/>
                    <a:ahLst/>
                    <a:cxnLst/>
                    <a:rect l="l" t="t" r="r" b="b"/>
                    <a:pathLst>
                      <a:path w="92" h="201" extrusionOk="0">
                        <a:moveTo>
                          <a:pt x="90" y="201"/>
                        </a:moveTo>
                        <a:lnTo>
                          <a:pt x="92" y="0"/>
                        </a:lnTo>
                        <a:lnTo>
                          <a:pt x="0" y="97"/>
                        </a:lnTo>
                        <a:lnTo>
                          <a:pt x="90" y="2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1" name="Google Shape;6661;p18"/>
                  <p:cNvSpPr/>
                  <p:nvPr/>
                </p:nvSpPr>
                <p:spPr>
                  <a:xfrm>
                    <a:off x="2952" y="1941"/>
                    <a:ext cx="34" cy="33"/>
                  </a:xfrm>
                  <a:custGeom>
                    <a:avLst/>
                    <a:gdLst/>
                    <a:ahLst/>
                    <a:cxnLst/>
                    <a:rect l="l" t="t" r="r" b="b"/>
                    <a:pathLst>
                      <a:path w="201" h="201" extrusionOk="0">
                        <a:moveTo>
                          <a:pt x="201" y="127"/>
                        </a:moveTo>
                        <a:lnTo>
                          <a:pt x="90" y="201"/>
                        </a:lnTo>
                        <a:lnTo>
                          <a:pt x="0" y="97"/>
                        </a:lnTo>
                        <a:lnTo>
                          <a:pt x="92" y="0"/>
                        </a:lnTo>
                        <a:lnTo>
                          <a:pt x="201" y="12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2" name="Google Shape;6662;p18"/>
                  <p:cNvSpPr/>
                  <p:nvPr/>
                </p:nvSpPr>
                <p:spPr>
                  <a:xfrm>
                    <a:off x="2933" y="1917"/>
                    <a:ext cx="24" cy="33"/>
                  </a:xfrm>
                  <a:custGeom>
                    <a:avLst/>
                    <a:gdLst/>
                    <a:ahLst/>
                    <a:cxnLst/>
                    <a:rect l="l" t="t" r="r" b="b"/>
                    <a:pathLst>
                      <a:path w="144" h="193" extrusionOk="0">
                        <a:moveTo>
                          <a:pt x="144" y="87"/>
                        </a:moveTo>
                        <a:lnTo>
                          <a:pt x="64" y="193"/>
                        </a:lnTo>
                        <a:lnTo>
                          <a:pt x="0" y="0"/>
                        </a:lnTo>
                        <a:lnTo>
                          <a:pt x="14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3" name="Google Shape;6663;p18"/>
                  <p:cNvSpPr/>
                  <p:nvPr/>
                </p:nvSpPr>
                <p:spPr>
                  <a:xfrm>
                    <a:off x="2924" y="1917"/>
                    <a:ext cx="20" cy="33"/>
                  </a:xfrm>
                  <a:custGeom>
                    <a:avLst/>
                    <a:gdLst/>
                    <a:ahLst/>
                    <a:cxnLst/>
                    <a:rect l="l" t="t" r="r" b="b"/>
                    <a:pathLst>
                      <a:path w="117" h="193" extrusionOk="0">
                        <a:moveTo>
                          <a:pt x="117" y="193"/>
                        </a:moveTo>
                        <a:lnTo>
                          <a:pt x="53" y="0"/>
                        </a:lnTo>
                        <a:lnTo>
                          <a:pt x="0" y="122"/>
                        </a:lnTo>
                        <a:lnTo>
                          <a:pt x="117"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4" name="Google Shape;6664;p18"/>
                  <p:cNvSpPr/>
                  <p:nvPr/>
                </p:nvSpPr>
                <p:spPr>
                  <a:xfrm>
                    <a:off x="2924" y="1917"/>
                    <a:ext cx="33" cy="33"/>
                  </a:xfrm>
                  <a:custGeom>
                    <a:avLst/>
                    <a:gdLst/>
                    <a:ahLst/>
                    <a:cxnLst/>
                    <a:rect l="l" t="t" r="r" b="b"/>
                    <a:pathLst>
                      <a:path w="197" h="193" extrusionOk="0">
                        <a:moveTo>
                          <a:pt x="197" y="87"/>
                        </a:moveTo>
                        <a:lnTo>
                          <a:pt x="117" y="193"/>
                        </a:lnTo>
                        <a:lnTo>
                          <a:pt x="0" y="122"/>
                        </a:lnTo>
                        <a:lnTo>
                          <a:pt x="53" y="0"/>
                        </a:lnTo>
                        <a:lnTo>
                          <a:pt x="197"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5" name="Google Shape;6665;p18"/>
                  <p:cNvSpPr/>
                  <p:nvPr/>
                </p:nvSpPr>
                <p:spPr>
                  <a:xfrm>
                    <a:off x="2892" y="1907"/>
                    <a:ext cx="28" cy="28"/>
                  </a:xfrm>
                  <a:custGeom>
                    <a:avLst/>
                    <a:gdLst/>
                    <a:ahLst/>
                    <a:cxnLst/>
                    <a:rect l="l" t="t" r="r" b="b"/>
                    <a:pathLst>
                      <a:path w="163" h="165" extrusionOk="0">
                        <a:moveTo>
                          <a:pt x="163" y="38"/>
                        </a:moveTo>
                        <a:lnTo>
                          <a:pt x="123" y="165"/>
                        </a:lnTo>
                        <a:lnTo>
                          <a:pt x="0" y="0"/>
                        </a:lnTo>
                        <a:lnTo>
                          <a:pt x="163"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6" name="Google Shape;6666;p18"/>
                  <p:cNvSpPr/>
                  <p:nvPr/>
                </p:nvSpPr>
                <p:spPr>
                  <a:xfrm>
                    <a:off x="2891" y="1907"/>
                    <a:ext cx="22" cy="28"/>
                  </a:xfrm>
                  <a:custGeom>
                    <a:avLst/>
                    <a:gdLst/>
                    <a:ahLst/>
                    <a:cxnLst/>
                    <a:rect l="l" t="t" r="r" b="b"/>
                    <a:pathLst>
                      <a:path w="133" h="165" extrusionOk="0">
                        <a:moveTo>
                          <a:pt x="133" y="165"/>
                        </a:moveTo>
                        <a:lnTo>
                          <a:pt x="10" y="0"/>
                        </a:lnTo>
                        <a:lnTo>
                          <a:pt x="0" y="134"/>
                        </a:lnTo>
                        <a:lnTo>
                          <a:pt x="133" y="1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7" name="Google Shape;6667;p18"/>
                  <p:cNvSpPr/>
                  <p:nvPr/>
                </p:nvSpPr>
                <p:spPr>
                  <a:xfrm>
                    <a:off x="2891" y="1907"/>
                    <a:ext cx="29" cy="28"/>
                  </a:xfrm>
                  <a:custGeom>
                    <a:avLst/>
                    <a:gdLst/>
                    <a:ahLst/>
                    <a:cxnLst/>
                    <a:rect l="l" t="t" r="r" b="b"/>
                    <a:pathLst>
                      <a:path w="173" h="165" extrusionOk="0">
                        <a:moveTo>
                          <a:pt x="173" y="38"/>
                        </a:moveTo>
                        <a:lnTo>
                          <a:pt x="133" y="165"/>
                        </a:lnTo>
                        <a:lnTo>
                          <a:pt x="0" y="134"/>
                        </a:lnTo>
                        <a:lnTo>
                          <a:pt x="10" y="0"/>
                        </a:lnTo>
                        <a:lnTo>
                          <a:pt x="173"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8" name="Google Shape;6668;p18"/>
                  <p:cNvSpPr/>
                  <p:nvPr/>
                </p:nvSpPr>
                <p:spPr>
                  <a:xfrm>
                    <a:off x="2854" y="1908"/>
                    <a:ext cx="25" cy="22"/>
                  </a:xfrm>
                  <a:custGeom>
                    <a:avLst/>
                    <a:gdLst/>
                    <a:ahLst/>
                    <a:cxnLst/>
                    <a:rect l="l" t="t" r="r" b="b"/>
                    <a:pathLst>
                      <a:path w="154" h="133" extrusionOk="0">
                        <a:moveTo>
                          <a:pt x="148" y="0"/>
                        </a:moveTo>
                        <a:lnTo>
                          <a:pt x="154" y="133"/>
                        </a:lnTo>
                        <a:lnTo>
                          <a:pt x="0" y="14"/>
                        </a:lnTo>
                        <a:lnTo>
                          <a:pt x="14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9" name="Google Shape;6669;p18"/>
                  <p:cNvSpPr/>
                  <p:nvPr/>
                </p:nvSpPr>
                <p:spPr>
                  <a:xfrm>
                    <a:off x="2854" y="1910"/>
                    <a:ext cx="25" cy="22"/>
                  </a:xfrm>
                  <a:custGeom>
                    <a:avLst/>
                    <a:gdLst/>
                    <a:ahLst/>
                    <a:cxnLst/>
                    <a:rect l="l" t="t" r="r" b="b"/>
                    <a:pathLst>
                      <a:path w="154" h="129" extrusionOk="0">
                        <a:moveTo>
                          <a:pt x="154" y="119"/>
                        </a:moveTo>
                        <a:lnTo>
                          <a:pt x="0" y="0"/>
                        </a:lnTo>
                        <a:lnTo>
                          <a:pt x="32" y="129"/>
                        </a:lnTo>
                        <a:lnTo>
                          <a:pt x="154" y="1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0" name="Google Shape;6670;p18"/>
                  <p:cNvSpPr/>
                  <p:nvPr/>
                </p:nvSpPr>
                <p:spPr>
                  <a:xfrm>
                    <a:off x="2854" y="1908"/>
                    <a:ext cx="25" cy="24"/>
                  </a:xfrm>
                  <a:custGeom>
                    <a:avLst/>
                    <a:gdLst/>
                    <a:ahLst/>
                    <a:cxnLst/>
                    <a:rect l="l" t="t" r="r" b="b"/>
                    <a:pathLst>
                      <a:path w="154" h="143" extrusionOk="0">
                        <a:moveTo>
                          <a:pt x="148" y="0"/>
                        </a:moveTo>
                        <a:lnTo>
                          <a:pt x="154" y="133"/>
                        </a:lnTo>
                        <a:lnTo>
                          <a:pt x="32" y="143"/>
                        </a:lnTo>
                        <a:lnTo>
                          <a:pt x="0" y="14"/>
                        </a:lnTo>
                        <a:lnTo>
                          <a:pt x="14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1" name="Google Shape;6671;p18"/>
                  <p:cNvSpPr/>
                  <p:nvPr/>
                </p:nvSpPr>
                <p:spPr>
                  <a:xfrm>
                    <a:off x="2851" y="1910"/>
                    <a:ext cx="8" cy="22"/>
                  </a:xfrm>
                  <a:custGeom>
                    <a:avLst/>
                    <a:gdLst/>
                    <a:ahLst/>
                    <a:cxnLst/>
                    <a:rect l="l" t="t" r="r" b="b"/>
                    <a:pathLst>
                      <a:path w="49" h="129" extrusionOk="0">
                        <a:moveTo>
                          <a:pt x="17" y="0"/>
                        </a:moveTo>
                        <a:lnTo>
                          <a:pt x="49" y="129"/>
                        </a:lnTo>
                        <a:lnTo>
                          <a:pt x="0" y="7"/>
                        </a:lnTo>
                        <a:lnTo>
                          <a:pt x="1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2" name="Google Shape;6672;p18"/>
                  <p:cNvSpPr/>
                  <p:nvPr/>
                </p:nvSpPr>
                <p:spPr>
                  <a:xfrm>
                    <a:off x="2851" y="1912"/>
                    <a:ext cx="8" cy="21"/>
                  </a:xfrm>
                  <a:custGeom>
                    <a:avLst/>
                    <a:gdLst/>
                    <a:ahLst/>
                    <a:cxnLst/>
                    <a:rect l="l" t="t" r="r" b="b"/>
                    <a:pathLst>
                      <a:path w="49" h="128" extrusionOk="0">
                        <a:moveTo>
                          <a:pt x="49" y="122"/>
                        </a:moveTo>
                        <a:lnTo>
                          <a:pt x="0" y="0"/>
                        </a:lnTo>
                        <a:lnTo>
                          <a:pt x="35" y="128"/>
                        </a:lnTo>
                        <a:lnTo>
                          <a:pt x="49" y="1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3" name="Google Shape;6673;p18"/>
                  <p:cNvSpPr/>
                  <p:nvPr/>
                </p:nvSpPr>
                <p:spPr>
                  <a:xfrm>
                    <a:off x="2851" y="1910"/>
                    <a:ext cx="8" cy="23"/>
                  </a:xfrm>
                  <a:custGeom>
                    <a:avLst/>
                    <a:gdLst/>
                    <a:ahLst/>
                    <a:cxnLst/>
                    <a:rect l="l" t="t" r="r" b="b"/>
                    <a:pathLst>
                      <a:path w="49" h="135" extrusionOk="0">
                        <a:moveTo>
                          <a:pt x="17" y="0"/>
                        </a:moveTo>
                        <a:lnTo>
                          <a:pt x="49" y="129"/>
                        </a:lnTo>
                        <a:lnTo>
                          <a:pt x="35" y="135"/>
                        </a:lnTo>
                        <a:lnTo>
                          <a:pt x="0" y="7"/>
                        </a:lnTo>
                        <a:lnTo>
                          <a:pt x="1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4" name="Google Shape;6674;p18"/>
                  <p:cNvSpPr/>
                  <p:nvPr/>
                </p:nvSpPr>
                <p:spPr>
                  <a:xfrm>
                    <a:off x="2818" y="1917"/>
                    <a:ext cx="28" cy="21"/>
                  </a:xfrm>
                  <a:custGeom>
                    <a:avLst/>
                    <a:gdLst/>
                    <a:ahLst/>
                    <a:cxnLst/>
                    <a:rect l="l" t="t" r="r" b="b"/>
                    <a:pathLst>
                      <a:path w="169" h="123" extrusionOk="0">
                        <a:moveTo>
                          <a:pt x="119" y="0"/>
                        </a:moveTo>
                        <a:lnTo>
                          <a:pt x="169" y="123"/>
                        </a:lnTo>
                        <a:lnTo>
                          <a:pt x="0" y="51"/>
                        </a:lnTo>
                        <a:lnTo>
                          <a:pt x="11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5" name="Google Shape;6675;p18"/>
                  <p:cNvSpPr/>
                  <p:nvPr/>
                </p:nvSpPr>
                <p:spPr>
                  <a:xfrm>
                    <a:off x="2818" y="1925"/>
                    <a:ext cx="28" cy="19"/>
                  </a:xfrm>
                  <a:custGeom>
                    <a:avLst/>
                    <a:gdLst/>
                    <a:ahLst/>
                    <a:cxnLst/>
                    <a:rect l="l" t="t" r="r" b="b"/>
                    <a:pathLst>
                      <a:path w="169" h="113" extrusionOk="0">
                        <a:moveTo>
                          <a:pt x="169" y="72"/>
                        </a:moveTo>
                        <a:lnTo>
                          <a:pt x="0" y="0"/>
                        </a:lnTo>
                        <a:lnTo>
                          <a:pt x="71" y="113"/>
                        </a:lnTo>
                        <a:lnTo>
                          <a:pt x="169" y="7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6" name="Google Shape;6676;p18"/>
                  <p:cNvSpPr/>
                  <p:nvPr/>
                </p:nvSpPr>
                <p:spPr>
                  <a:xfrm>
                    <a:off x="2818" y="1917"/>
                    <a:ext cx="28" cy="27"/>
                  </a:xfrm>
                  <a:custGeom>
                    <a:avLst/>
                    <a:gdLst/>
                    <a:ahLst/>
                    <a:cxnLst/>
                    <a:rect l="l" t="t" r="r" b="b"/>
                    <a:pathLst>
                      <a:path w="169" h="164" extrusionOk="0">
                        <a:moveTo>
                          <a:pt x="119" y="0"/>
                        </a:moveTo>
                        <a:lnTo>
                          <a:pt x="169" y="123"/>
                        </a:lnTo>
                        <a:lnTo>
                          <a:pt x="71" y="164"/>
                        </a:lnTo>
                        <a:lnTo>
                          <a:pt x="0" y="51"/>
                        </a:lnTo>
                        <a:lnTo>
                          <a:pt x="11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7" name="Google Shape;6677;p18"/>
                  <p:cNvSpPr/>
                  <p:nvPr/>
                </p:nvSpPr>
                <p:spPr>
                  <a:xfrm>
                    <a:off x="2813" y="1925"/>
                    <a:ext cx="17" cy="19"/>
                  </a:xfrm>
                  <a:custGeom>
                    <a:avLst/>
                    <a:gdLst/>
                    <a:ahLst/>
                    <a:cxnLst/>
                    <a:rect l="l" t="t" r="r" b="b"/>
                    <a:pathLst>
                      <a:path w="100" h="113" extrusionOk="0">
                        <a:moveTo>
                          <a:pt x="29" y="0"/>
                        </a:moveTo>
                        <a:lnTo>
                          <a:pt x="100" y="113"/>
                        </a:lnTo>
                        <a:lnTo>
                          <a:pt x="0" y="25"/>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8" name="Google Shape;6678;p18"/>
                  <p:cNvSpPr/>
                  <p:nvPr/>
                </p:nvSpPr>
                <p:spPr>
                  <a:xfrm>
                    <a:off x="2813" y="1930"/>
                    <a:ext cx="17" cy="18"/>
                  </a:xfrm>
                  <a:custGeom>
                    <a:avLst/>
                    <a:gdLst/>
                    <a:ahLst/>
                    <a:cxnLst/>
                    <a:rect l="l" t="t" r="r" b="b"/>
                    <a:pathLst>
                      <a:path w="100" h="109" extrusionOk="0">
                        <a:moveTo>
                          <a:pt x="100" y="88"/>
                        </a:moveTo>
                        <a:lnTo>
                          <a:pt x="0" y="0"/>
                        </a:lnTo>
                        <a:lnTo>
                          <a:pt x="76" y="109"/>
                        </a:lnTo>
                        <a:lnTo>
                          <a:pt x="100" y="8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9" name="Google Shape;6679;p18"/>
                  <p:cNvSpPr/>
                  <p:nvPr/>
                </p:nvSpPr>
                <p:spPr>
                  <a:xfrm>
                    <a:off x="2813" y="1925"/>
                    <a:ext cx="17" cy="23"/>
                  </a:xfrm>
                  <a:custGeom>
                    <a:avLst/>
                    <a:gdLst/>
                    <a:ahLst/>
                    <a:cxnLst/>
                    <a:rect l="l" t="t" r="r" b="b"/>
                    <a:pathLst>
                      <a:path w="100" h="134" extrusionOk="0">
                        <a:moveTo>
                          <a:pt x="29" y="0"/>
                        </a:moveTo>
                        <a:lnTo>
                          <a:pt x="100" y="113"/>
                        </a:lnTo>
                        <a:lnTo>
                          <a:pt x="76" y="134"/>
                        </a:lnTo>
                        <a:lnTo>
                          <a:pt x="0" y="25"/>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0" name="Google Shape;6680;p18"/>
                  <p:cNvSpPr/>
                  <p:nvPr/>
                </p:nvSpPr>
                <p:spPr>
                  <a:xfrm>
                    <a:off x="2789" y="1939"/>
                    <a:ext cx="28" cy="16"/>
                  </a:xfrm>
                  <a:custGeom>
                    <a:avLst/>
                    <a:gdLst/>
                    <a:ahLst/>
                    <a:cxnLst/>
                    <a:rect l="l" t="t" r="r" b="b"/>
                    <a:pathLst>
                      <a:path w="171" h="100" extrusionOk="0">
                        <a:moveTo>
                          <a:pt x="82" y="0"/>
                        </a:moveTo>
                        <a:lnTo>
                          <a:pt x="171" y="100"/>
                        </a:lnTo>
                        <a:lnTo>
                          <a:pt x="0" y="71"/>
                        </a:lnTo>
                        <a:lnTo>
                          <a:pt x="8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1" name="Google Shape;6681;p18"/>
                  <p:cNvSpPr/>
                  <p:nvPr/>
                </p:nvSpPr>
                <p:spPr>
                  <a:xfrm>
                    <a:off x="2789" y="1951"/>
                    <a:ext cx="28" cy="14"/>
                  </a:xfrm>
                  <a:custGeom>
                    <a:avLst/>
                    <a:gdLst/>
                    <a:ahLst/>
                    <a:cxnLst/>
                    <a:rect l="l" t="t" r="r" b="b"/>
                    <a:pathLst>
                      <a:path w="171" h="87" extrusionOk="0">
                        <a:moveTo>
                          <a:pt x="171" y="29"/>
                        </a:moveTo>
                        <a:lnTo>
                          <a:pt x="0" y="0"/>
                        </a:lnTo>
                        <a:lnTo>
                          <a:pt x="104" y="87"/>
                        </a:lnTo>
                        <a:lnTo>
                          <a:pt x="171"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2" name="Google Shape;6682;p18"/>
                  <p:cNvSpPr/>
                  <p:nvPr/>
                </p:nvSpPr>
                <p:spPr>
                  <a:xfrm>
                    <a:off x="2789" y="1939"/>
                    <a:ext cx="28" cy="26"/>
                  </a:xfrm>
                  <a:custGeom>
                    <a:avLst/>
                    <a:gdLst/>
                    <a:ahLst/>
                    <a:cxnLst/>
                    <a:rect l="l" t="t" r="r" b="b"/>
                    <a:pathLst>
                      <a:path w="171" h="158" extrusionOk="0">
                        <a:moveTo>
                          <a:pt x="82" y="0"/>
                        </a:moveTo>
                        <a:lnTo>
                          <a:pt x="171" y="100"/>
                        </a:lnTo>
                        <a:lnTo>
                          <a:pt x="104" y="158"/>
                        </a:lnTo>
                        <a:lnTo>
                          <a:pt x="0" y="71"/>
                        </a:lnTo>
                        <a:lnTo>
                          <a:pt x="82"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3" name="Google Shape;6683;p18"/>
                  <p:cNvSpPr/>
                  <p:nvPr/>
                </p:nvSpPr>
                <p:spPr>
                  <a:xfrm>
                    <a:off x="2789" y="1951"/>
                    <a:ext cx="17" cy="14"/>
                  </a:xfrm>
                  <a:custGeom>
                    <a:avLst/>
                    <a:gdLst/>
                    <a:ahLst/>
                    <a:cxnLst/>
                    <a:rect l="l" t="t" r="r" b="b"/>
                    <a:pathLst>
                      <a:path w="104" h="87" extrusionOk="0">
                        <a:moveTo>
                          <a:pt x="0" y="0"/>
                        </a:moveTo>
                        <a:lnTo>
                          <a:pt x="104" y="8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4" name="Google Shape;6684;p18"/>
                  <p:cNvSpPr/>
                  <p:nvPr/>
                </p:nvSpPr>
                <p:spPr>
                  <a:xfrm>
                    <a:off x="2789" y="1951"/>
                    <a:ext cx="17" cy="14"/>
                  </a:xfrm>
                  <a:custGeom>
                    <a:avLst/>
                    <a:gdLst/>
                    <a:ahLst/>
                    <a:cxnLst/>
                    <a:rect l="l" t="t" r="r" b="b"/>
                    <a:pathLst>
                      <a:path w="104" h="87" extrusionOk="0">
                        <a:moveTo>
                          <a:pt x="0" y="0"/>
                        </a:moveTo>
                        <a:lnTo>
                          <a:pt x="104" y="87"/>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5" name="Google Shape;6685;p18"/>
                  <p:cNvSpPr/>
                  <p:nvPr/>
                </p:nvSpPr>
                <p:spPr>
                  <a:xfrm>
                    <a:off x="2956" y="2095"/>
                    <a:ext cx="22" cy="41"/>
                  </a:xfrm>
                  <a:custGeom>
                    <a:avLst/>
                    <a:gdLst/>
                    <a:ahLst/>
                    <a:cxnLst/>
                    <a:rect l="l" t="t" r="r" b="b"/>
                    <a:pathLst>
                      <a:path w="132" h="244" extrusionOk="0">
                        <a:moveTo>
                          <a:pt x="132" y="85"/>
                        </a:moveTo>
                        <a:lnTo>
                          <a:pt x="30" y="0"/>
                        </a:lnTo>
                        <a:lnTo>
                          <a:pt x="0" y="244"/>
                        </a:lnTo>
                        <a:lnTo>
                          <a:pt x="132" y="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6" name="Google Shape;6686;p18"/>
                  <p:cNvSpPr/>
                  <p:nvPr/>
                </p:nvSpPr>
                <p:spPr>
                  <a:xfrm>
                    <a:off x="2939" y="2095"/>
                    <a:ext cx="22" cy="41"/>
                  </a:xfrm>
                  <a:custGeom>
                    <a:avLst/>
                    <a:gdLst/>
                    <a:ahLst/>
                    <a:cxnLst/>
                    <a:rect l="l" t="t" r="r" b="b"/>
                    <a:pathLst>
                      <a:path w="133" h="244" extrusionOk="0">
                        <a:moveTo>
                          <a:pt x="133" y="0"/>
                        </a:moveTo>
                        <a:lnTo>
                          <a:pt x="103" y="244"/>
                        </a:lnTo>
                        <a:lnTo>
                          <a:pt x="0" y="157"/>
                        </a:lnTo>
                        <a:lnTo>
                          <a:pt x="1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7" name="Google Shape;6687;p18"/>
                  <p:cNvSpPr/>
                  <p:nvPr/>
                </p:nvSpPr>
                <p:spPr>
                  <a:xfrm>
                    <a:off x="2939" y="2095"/>
                    <a:ext cx="39" cy="41"/>
                  </a:xfrm>
                  <a:custGeom>
                    <a:avLst/>
                    <a:gdLst/>
                    <a:ahLst/>
                    <a:cxnLst/>
                    <a:rect l="l" t="t" r="r" b="b"/>
                    <a:pathLst>
                      <a:path w="235" h="244" extrusionOk="0">
                        <a:moveTo>
                          <a:pt x="235" y="85"/>
                        </a:moveTo>
                        <a:lnTo>
                          <a:pt x="133" y="0"/>
                        </a:lnTo>
                        <a:lnTo>
                          <a:pt x="0" y="157"/>
                        </a:lnTo>
                        <a:lnTo>
                          <a:pt x="103" y="244"/>
                        </a:lnTo>
                        <a:lnTo>
                          <a:pt x="235" y="8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8" name="Google Shape;6688;p18"/>
                  <p:cNvSpPr/>
                  <p:nvPr/>
                </p:nvSpPr>
                <p:spPr>
                  <a:xfrm>
                    <a:off x="2929" y="2132"/>
                    <a:ext cx="18" cy="36"/>
                  </a:xfrm>
                  <a:custGeom>
                    <a:avLst/>
                    <a:gdLst/>
                    <a:ahLst/>
                    <a:cxnLst/>
                    <a:rect l="l" t="t" r="r" b="b"/>
                    <a:pathLst>
                      <a:path w="107" h="214" extrusionOk="0">
                        <a:moveTo>
                          <a:pt x="107" y="86"/>
                        </a:moveTo>
                        <a:lnTo>
                          <a:pt x="5" y="0"/>
                        </a:lnTo>
                        <a:lnTo>
                          <a:pt x="0" y="214"/>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9" name="Google Shape;6689;p18"/>
                  <p:cNvSpPr/>
                  <p:nvPr/>
                </p:nvSpPr>
                <p:spPr>
                  <a:xfrm>
                    <a:off x="2912" y="2132"/>
                    <a:ext cx="18" cy="36"/>
                  </a:xfrm>
                  <a:custGeom>
                    <a:avLst/>
                    <a:gdLst/>
                    <a:ahLst/>
                    <a:cxnLst/>
                    <a:rect l="l" t="t" r="r" b="b"/>
                    <a:pathLst>
                      <a:path w="108" h="214" extrusionOk="0">
                        <a:moveTo>
                          <a:pt x="108" y="0"/>
                        </a:moveTo>
                        <a:lnTo>
                          <a:pt x="103" y="214"/>
                        </a:lnTo>
                        <a:lnTo>
                          <a:pt x="0" y="128"/>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0" name="Google Shape;6690;p18"/>
                  <p:cNvSpPr/>
                  <p:nvPr/>
                </p:nvSpPr>
                <p:spPr>
                  <a:xfrm>
                    <a:off x="2912" y="2132"/>
                    <a:ext cx="35" cy="36"/>
                  </a:xfrm>
                  <a:custGeom>
                    <a:avLst/>
                    <a:gdLst/>
                    <a:ahLst/>
                    <a:cxnLst/>
                    <a:rect l="l" t="t" r="r" b="b"/>
                    <a:pathLst>
                      <a:path w="210" h="214" extrusionOk="0">
                        <a:moveTo>
                          <a:pt x="210" y="86"/>
                        </a:moveTo>
                        <a:lnTo>
                          <a:pt x="108" y="0"/>
                        </a:lnTo>
                        <a:lnTo>
                          <a:pt x="0" y="128"/>
                        </a:lnTo>
                        <a:lnTo>
                          <a:pt x="103" y="214"/>
                        </a:lnTo>
                        <a:lnTo>
                          <a:pt x="210"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1" name="Google Shape;6691;p18"/>
                  <p:cNvSpPr/>
                  <p:nvPr/>
                </p:nvSpPr>
                <p:spPr>
                  <a:xfrm>
                    <a:off x="2902" y="2164"/>
                    <a:ext cx="18" cy="36"/>
                  </a:xfrm>
                  <a:custGeom>
                    <a:avLst/>
                    <a:gdLst/>
                    <a:ahLst/>
                    <a:cxnLst/>
                    <a:rect l="l" t="t" r="r" b="b"/>
                    <a:pathLst>
                      <a:path w="108" h="215" extrusionOk="0">
                        <a:moveTo>
                          <a:pt x="108" y="87"/>
                        </a:moveTo>
                        <a:lnTo>
                          <a:pt x="5" y="0"/>
                        </a:lnTo>
                        <a:lnTo>
                          <a:pt x="0" y="215"/>
                        </a:lnTo>
                        <a:lnTo>
                          <a:pt x="108"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2" name="Google Shape;6692;p18"/>
                  <p:cNvSpPr/>
                  <p:nvPr/>
                </p:nvSpPr>
                <p:spPr>
                  <a:xfrm>
                    <a:off x="2885" y="2164"/>
                    <a:ext cx="18" cy="36"/>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3" name="Google Shape;6693;p18"/>
                  <p:cNvSpPr/>
                  <p:nvPr/>
                </p:nvSpPr>
                <p:spPr>
                  <a:xfrm>
                    <a:off x="2885" y="2164"/>
                    <a:ext cx="35" cy="36"/>
                  </a:xfrm>
                  <a:custGeom>
                    <a:avLst/>
                    <a:gdLst/>
                    <a:ahLst/>
                    <a:cxnLst/>
                    <a:rect l="l" t="t" r="r" b="b"/>
                    <a:pathLst>
                      <a:path w="211" h="215" extrusionOk="0">
                        <a:moveTo>
                          <a:pt x="211" y="87"/>
                        </a:moveTo>
                        <a:lnTo>
                          <a:pt x="108" y="0"/>
                        </a:lnTo>
                        <a:lnTo>
                          <a:pt x="0" y="129"/>
                        </a:lnTo>
                        <a:lnTo>
                          <a:pt x="103" y="215"/>
                        </a:lnTo>
                        <a:lnTo>
                          <a:pt x="211"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4" name="Google Shape;6694;p18"/>
                  <p:cNvSpPr/>
                  <p:nvPr/>
                </p:nvSpPr>
                <p:spPr>
                  <a:xfrm>
                    <a:off x="2875" y="2196"/>
                    <a:ext cx="18" cy="36"/>
                  </a:xfrm>
                  <a:custGeom>
                    <a:avLst/>
                    <a:gdLst/>
                    <a:ahLst/>
                    <a:cxnLst/>
                    <a:rect l="l" t="t" r="r" b="b"/>
                    <a:pathLst>
                      <a:path w="108" h="215" extrusionOk="0">
                        <a:moveTo>
                          <a:pt x="108" y="86"/>
                        </a:moveTo>
                        <a:lnTo>
                          <a:pt x="5" y="0"/>
                        </a:lnTo>
                        <a:lnTo>
                          <a:pt x="0" y="215"/>
                        </a:lnTo>
                        <a:lnTo>
                          <a:pt x="108"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5" name="Google Shape;6695;p18"/>
                  <p:cNvSpPr/>
                  <p:nvPr/>
                </p:nvSpPr>
                <p:spPr>
                  <a:xfrm>
                    <a:off x="2858" y="2196"/>
                    <a:ext cx="18" cy="36"/>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6" name="Google Shape;6696;p18"/>
                  <p:cNvSpPr/>
                  <p:nvPr/>
                </p:nvSpPr>
                <p:spPr>
                  <a:xfrm>
                    <a:off x="2858" y="2196"/>
                    <a:ext cx="35" cy="36"/>
                  </a:xfrm>
                  <a:custGeom>
                    <a:avLst/>
                    <a:gdLst/>
                    <a:ahLst/>
                    <a:cxnLst/>
                    <a:rect l="l" t="t" r="r" b="b"/>
                    <a:pathLst>
                      <a:path w="211" h="215" extrusionOk="0">
                        <a:moveTo>
                          <a:pt x="211" y="86"/>
                        </a:moveTo>
                        <a:lnTo>
                          <a:pt x="108" y="0"/>
                        </a:lnTo>
                        <a:lnTo>
                          <a:pt x="0" y="129"/>
                        </a:lnTo>
                        <a:lnTo>
                          <a:pt x="103"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7" name="Google Shape;6697;p18"/>
                  <p:cNvSpPr/>
                  <p:nvPr/>
                </p:nvSpPr>
                <p:spPr>
                  <a:xfrm>
                    <a:off x="2848" y="2228"/>
                    <a:ext cx="18" cy="36"/>
                  </a:xfrm>
                  <a:custGeom>
                    <a:avLst/>
                    <a:gdLst/>
                    <a:ahLst/>
                    <a:cxnLst/>
                    <a:rect l="l" t="t" r="r" b="b"/>
                    <a:pathLst>
                      <a:path w="107" h="215" extrusionOk="0">
                        <a:moveTo>
                          <a:pt x="107" y="86"/>
                        </a:moveTo>
                        <a:lnTo>
                          <a:pt x="5" y="0"/>
                        </a:lnTo>
                        <a:lnTo>
                          <a:pt x="0" y="215"/>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8" name="Google Shape;6698;p18"/>
                  <p:cNvSpPr/>
                  <p:nvPr/>
                </p:nvSpPr>
                <p:spPr>
                  <a:xfrm>
                    <a:off x="2831" y="2228"/>
                    <a:ext cx="18" cy="36"/>
                  </a:xfrm>
                  <a:custGeom>
                    <a:avLst/>
                    <a:gdLst/>
                    <a:ahLst/>
                    <a:cxnLst/>
                    <a:rect l="l" t="t" r="r" b="b"/>
                    <a:pathLst>
                      <a:path w="109" h="215" extrusionOk="0">
                        <a:moveTo>
                          <a:pt x="109" y="0"/>
                        </a:moveTo>
                        <a:lnTo>
                          <a:pt x="104" y="215"/>
                        </a:lnTo>
                        <a:lnTo>
                          <a:pt x="0" y="128"/>
                        </a:lnTo>
                        <a:lnTo>
                          <a:pt x="10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9" name="Google Shape;6699;p18"/>
                  <p:cNvSpPr/>
                  <p:nvPr/>
                </p:nvSpPr>
                <p:spPr>
                  <a:xfrm>
                    <a:off x="2831" y="2228"/>
                    <a:ext cx="35" cy="36"/>
                  </a:xfrm>
                  <a:custGeom>
                    <a:avLst/>
                    <a:gdLst/>
                    <a:ahLst/>
                    <a:cxnLst/>
                    <a:rect l="l" t="t" r="r" b="b"/>
                    <a:pathLst>
                      <a:path w="211" h="215" extrusionOk="0">
                        <a:moveTo>
                          <a:pt x="211" y="86"/>
                        </a:moveTo>
                        <a:lnTo>
                          <a:pt x="109" y="0"/>
                        </a:lnTo>
                        <a:lnTo>
                          <a:pt x="0" y="128"/>
                        </a:lnTo>
                        <a:lnTo>
                          <a:pt x="104"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0" name="Google Shape;6700;p18"/>
                  <p:cNvSpPr/>
                  <p:nvPr/>
                </p:nvSpPr>
                <p:spPr>
                  <a:xfrm>
                    <a:off x="2821" y="2260"/>
                    <a:ext cx="18" cy="36"/>
                  </a:xfrm>
                  <a:custGeom>
                    <a:avLst/>
                    <a:gdLst/>
                    <a:ahLst/>
                    <a:cxnLst/>
                    <a:rect l="l" t="t" r="r" b="b"/>
                    <a:pathLst>
                      <a:path w="107" h="214" extrusionOk="0">
                        <a:moveTo>
                          <a:pt x="107" y="86"/>
                        </a:moveTo>
                        <a:lnTo>
                          <a:pt x="5" y="0"/>
                        </a:lnTo>
                        <a:lnTo>
                          <a:pt x="0" y="214"/>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1" name="Google Shape;6701;p18"/>
                  <p:cNvSpPr/>
                  <p:nvPr/>
                </p:nvSpPr>
                <p:spPr>
                  <a:xfrm>
                    <a:off x="2804" y="2260"/>
                    <a:ext cx="18" cy="36"/>
                  </a:xfrm>
                  <a:custGeom>
                    <a:avLst/>
                    <a:gdLst/>
                    <a:ahLst/>
                    <a:cxnLst/>
                    <a:rect l="l" t="t" r="r" b="b"/>
                    <a:pathLst>
                      <a:path w="108" h="214" extrusionOk="0">
                        <a:moveTo>
                          <a:pt x="108" y="0"/>
                        </a:moveTo>
                        <a:lnTo>
                          <a:pt x="103" y="214"/>
                        </a:lnTo>
                        <a:lnTo>
                          <a:pt x="0" y="128"/>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2" name="Google Shape;6702;p18"/>
                  <p:cNvSpPr/>
                  <p:nvPr/>
                </p:nvSpPr>
                <p:spPr>
                  <a:xfrm>
                    <a:off x="2804" y="2260"/>
                    <a:ext cx="35" cy="36"/>
                  </a:xfrm>
                  <a:custGeom>
                    <a:avLst/>
                    <a:gdLst/>
                    <a:ahLst/>
                    <a:cxnLst/>
                    <a:rect l="l" t="t" r="r" b="b"/>
                    <a:pathLst>
                      <a:path w="210" h="214" extrusionOk="0">
                        <a:moveTo>
                          <a:pt x="210" y="86"/>
                        </a:moveTo>
                        <a:lnTo>
                          <a:pt x="108" y="0"/>
                        </a:lnTo>
                        <a:lnTo>
                          <a:pt x="0" y="128"/>
                        </a:lnTo>
                        <a:lnTo>
                          <a:pt x="103" y="214"/>
                        </a:lnTo>
                        <a:lnTo>
                          <a:pt x="210"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3" name="Google Shape;6703;p18"/>
                  <p:cNvSpPr/>
                  <p:nvPr/>
                </p:nvSpPr>
                <p:spPr>
                  <a:xfrm>
                    <a:off x="2794" y="2293"/>
                    <a:ext cx="18" cy="35"/>
                  </a:xfrm>
                  <a:custGeom>
                    <a:avLst/>
                    <a:gdLst/>
                    <a:ahLst/>
                    <a:cxnLst/>
                    <a:rect l="l" t="t" r="r" b="b"/>
                    <a:pathLst>
                      <a:path w="108" h="215" extrusionOk="0">
                        <a:moveTo>
                          <a:pt x="108" y="87"/>
                        </a:moveTo>
                        <a:lnTo>
                          <a:pt x="5" y="0"/>
                        </a:lnTo>
                        <a:lnTo>
                          <a:pt x="0" y="215"/>
                        </a:lnTo>
                        <a:lnTo>
                          <a:pt x="108"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4" name="Google Shape;6704;p18"/>
                  <p:cNvSpPr/>
                  <p:nvPr/>
                </p:nvSpPr>
                <p:spPr>
                  <a:xfrm>
                    <a:off x="2777" y="2293"/>
                    <a:ext cx="18" cy="35"/>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5" name="Google Shape;6705;p18"/>
                  <p:cNvSpPr/>
                  <p:nvPr/>
                </p:nvSpPr>
                <p:spPr>
                  <a:xfrm>
                    <a:off x="2777" y="2293"/>
                    <a:ext cx="35" cy="35"/>
                  </a:xfrm>
                  <a:custGeom>
                    <a:avLst/>
                    <a:gdLst/>
                    <a:ahLst/>
                    <a:cxnLst/>
                    <a:rect l="l" t="t" r="r" b="b"/>
                    <a:pathLst>
                      <a:path w="211" h="215" extrusionOk="0">
                        <a:moveTo>
                          <a:pt x="211" y="87"/>
                        </a:moveTo>
                        <a:lnTo>
                          <a:pt x="108" y="0"/>
                        </a:lnTo>
                        <a:lnTo>
                          <a:pt x="0" y="129"/>
                        </a:lnTo>
                        <a:lnTo>
                          <a:pt x="103" y="215"/>
                        </a:lnTo>
                        <a:lnTo>
                          <a:pt x="211"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6" name="Google Shape;6706;p18"/>
                  <p:cNvSpPr/>
                  <p:nvPr/>
                </p:nvSpPr>
                <p:spPr>
                  <a:xfrm>
                    <a:off x="2767" y="2325"/>
                    <a:ext cx="18" cy="35"/>
                  </a:xfrm>
                  <a:custGeom>
                    <a:avLst/>
                    <a:gdLst/>
                    <a:ahLst/>
                    <a:cxnLst/>
                    <a:rect l="l" t="t" r="r" b="b"/>
                    <a:pathLst>
                      <a:path w="107" h="215" extrusionOk="0">
                        <a:moveTo>
                          <a:pt x="107" y="86"/>
                        </a:moveTo>
                        <a:lnTo>
                          <a:pt x="5" y="0"/>
                        </a:lnTo>
                        <a:lnTo>
                          <a:pt x="0" y="215"/>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7" name="Google Shape;6707;p18"/>
                  <p:cNvSpPr/>
                  <p:nvPr/>
                </p:nvSpPr>
                <p:spPr>
                  <a:xfrm>
                    <a:off x="2750" y="2325"/>
                    <a:ext cx="18" cy="35"/>
                  </a:xfrm>
                  <a:custGeom>
                    <a:avLst/>
                    <a:gdLst/>
                    <a:ahLst/>
                    <a:cxnLst/>
                    <a:rect l="l" t="t" r="r" b="b"/>
                    <a:pathLst>
                      <a:path w="109" h="215" extrusionOk="0">
                        <a:moveTo>
                          <a:pt x="109" y="0"/>
                        </a:moveTo>
                        <a:lnTo>
                          <a:pt x="104" y="215"/>
                        </a:lnTo>
                        <a:lnTo>
                          <a:pt x="0" y="129"/>
                        </a:lnTo>
                        <a:lnTo>
                          <a:pt x="10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8" name="Google Shape;6708;p18"/>
                  <p:cNvSpPr/>
                  <p:nvPr/>
                </p:nvSpPr>
                <p:spPr>
                  <a:xfrm>
                    <a:off x="2750" y="2325"/>
                    <a:ext cx="35" cy="35"/>
                  </a:xfrm>
                  <a:custGeom>
                    <a:avLst/>
                    <a:gdLst/>
                    <a:ahLst/>
                    <a:cxnLst/>
                    <a:rect l="l" t="t" r="r" b="b"/>
                    <a:pathLst>
                      <a:path w="211" h="215" extrusionOk="0">
                        <a:moveTo>
                          <a:pt x="211" y="86"/>
                        </a:moveTo>
                        <a:lnTo>
                          <a:pt x="109" y="0"/>
                        </a:lnTo>
                        <a:lnTo>
                          <a:pt x="0" y="129"/>
                        </a:lnTo>
                        <a:lnTo>
                          <a:pt x="104"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9" name="Google Shape;6709;p18"/>
                  <p:cNvSpPr/>
                  <p:nvPr/>
                </p:nvSpPr>
                <p:spPr>
                  <a:xfrm>
                    <a:off x="2736" y="2357"/>
                    <a:ext cx="22" cy="41"/>
                  </a:xfrm>
                  <a:custGeom>
                    <a:avLst/>
                    <a:gdLst/>
                    <a:ahLst/>
                    <a:cxnLst/>
                    <a:rect l="l" t="t" r="r" b="b"/>
                    <a:pathLst>
                      <a:path w="132" h="245" extrusionOk="0">
                        <a:moveTo>
                          <a:pt x="132" y="86"/>
                        </a:moveTo>
                        <a:lnTo>
                          <a:pt x="30" y="0"/>
                        </a:lnTo>
                        <a:lnTo>
                          <a:pt x="0" y="245"/>
                        </a:lnTo>
                        <a:lnTo>
                          <a:pt x="132"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0" name="Google Shape;6710;p18"/>
                  <p:cNvSpPr/>
                  <p:nvPr/>
                </p:nvSpPr>
                <p:spPr>
                  <a:xfrm>
                    <a:off x="2719" y="2357"/>
                    <a:ext cx="22" cy="41"/>
                  </a:xfrm>
                  <a:custGeom>
                    <a:avLst/>
                    <a:gdLst/>
                    <a:ahLst/>
                    <a:cxnLst/>
                    <a:rect l="l" t="t" r="r" b="b"/>
                    <a:pathLst>
                      <a:path w="134" h="245" extrusionOk="0">
                        <a:moveTo>
                          <a:pt x="134" y="0"/>
                        </a:moveTo>
                        <a:lnTo>
                          <a:pt x="104" y="245"/>
                        </a:lnTo>
                        <a:lnTo>
                          <a:pt x="0" y="158"/>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1" name="Google Shape;6711;p18"/>
                  <p:cNvSpPr/>
                  <p:nvPr/>
                </p:nvSpPr>
                <p:spPr>
                  <a:xfrm>
                    <a:off x="2719" y="2357"/>
                    <a:ext cx="39" cy="41"/>
                  </a:xfrm>
                  <a:custGeom>
                    <a:avLst/>
                    <a:gdLst/>
                    <a:ahLst/>
                    <a:cxnLst/>
                    <a:rect l="l" t="t" r="r" b="b"/>
                    <a:pathLst>
                      <a:path w="236" h="245" extrusionOk="0">
                        <a:moveTo>
                          <a:pt x="236" y="86"/>
                        </a:moveTo>
                        <a:lnTo>
                          <a:pt x="134" y="0"/>
                        </a:lnTo>
                        <a:lnTo>
                          <a:pt x="0" y="158"/>
                        </a:lnTo>
                        <a:lnTo>
                          <a:pt x="104" y="245"/>
                        </a:lnTo>
                        <a:lnTo>
                          <a:pt x="236"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2" name="Google Shape;6712;p18"/>
                  <p:cNvSpPr/>
                  <p:nvPr/>
                </p:nvSpPr>
                <p:spPr>
                  <a:xfrm>
                    <a:off x="2719" y="2383"/>
                    <a:ext cx="17" cy="15"/>
                  </a:xfrm>
                  <a:custGeom>
                    <a:avLst/>
                    <a:gdLst/>
                    <a:ahLst/>
                    <a:cxnLst/>
                    <a:rect l="l" t="t" r="r" b="b"/>
                    <a:pathLst>
                      <a:path w="104" h="87" extrusionOk="0">
                        <a:moveTo>
                          <a:pt x="104" y="87"/>
                        </a:moveTo>
                        <a:lnTo>
                          <a:pt x="0" y="0"/>
                        </a:lnTo>
                        <a:lnTo>
                          <a:pt x="10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3" name="Google Shape;6713;p18"/>
                  <p:cNvSpPr/>
                  <p:nvPr/>
                </p:nvSpPr>
                <p:spPr>
                  <a:xfrm>
                    <a:off x="2719" y="2383"/>
                    <a:ext cx="17" cy="15"/>
                  </a:xfrm>
                  <a:custGeom>
                    <a:avLst/>
                    <a:gdLst/>
                    <a:ahLst/>
                    <a:cxnLst/>
                    <a:rect l="l" t="t" r="r" b="b"/>
                    <a:pathLst>
                      <a:path w="104" h="87" extrusionOk="0">
                        <a:moveTo>
                          <a:pt x="104" y="87"/>
                        </a:moveTo>
                        <a:lnTo>
                          <a:pt x="0" y="0"/>
                        </a:lnTo>
                        <a:lnTo>
                          <a:pt x="104"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4" name="Google Shape;6714;p18"/>
                  <p:cNvSpPr/>
                  <p:nvPr/>
                </p:nvSpPr>
                <p:spPr>
                  <a:xfrm>
                    <a:off x="2538" y="2239"/>
                    <a:ext cx="26" cy="16"/>
                  </a:xfrm>
                  <a:custGeom>
                    <a:avLst/>
                    <a:gdLst/>
                    <a:ahLst/>
                    <a:cxnLst/>
                    <a:rect l="l" t="t" r="r" b="b"/>
                    <a:pathLst>
                      <a:path w="160" h="93" extrusionOk="0">
                        <a:moveTo>
                          <a:pt x="57" y="0"/>
                        </a:moveTo>
                        <a:lnTo>
                          <a:pt x="160" y="86"/>
                        </a:lnTo>
                        <a:lnTo>
                          <a:pt x="0" y="93"/>
                        </a:lnTo>
                        <a:lnTo>
                          <a:pt x="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5" name="Google Shape;6715;p18"/>
                  <p:cNvSpPr/>
                  <p:nvPr/>
                </p:nvSpPr>
                <p:spPr>
                  <a:xfrm>
                    <a:off x="2538" y="2253"/>
                    <a:ext cx="26" cy="13"/>
                  </a:xfrm>
                  <a:custGeom>
                    <a:avLst/>
                    <a:gdLst/>
                    <a:ahLst/>
                    <a:cxnLst/>
                    <a:rect l="l" t="t" r="r" b="b"/>
                    <a:pathLst>
                      <a:path w="160" h="77" extrusionOk="0">
                        <a:moveTo>
                          <a:pt x="160" y="0"/>
                        </a:moveTo>
                        <a:lnTo>
                          <a:pt x="0" y="7"/>
                        </a:lnTo>
                        <a:lnTo>
                          <a:pt x="114" y="77"/>
                        </a:lnTo>
                        <a:lnTo>
                          <a:pt x="16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6" name="Google Shape;6716;p18"/>
                  <p:cNvSpPr/>
                  <p:nvPr/>
                </p:nvSpPr>
                <p:spPr>
                  <a:xfrm>
                    <a:off x="2538" y="2239"/>
                    <a:ext cx="26" cy="27"/>
                  </a:xfrm>
                  <a:custGeom>
                    <a:avLst/>
                    <a:gdLst/>
                    <a:ahLst/>
                    <a:cxnLst/>
                    <a:rect l="l" t="t" r="r" b="b"/>
                    <a:pathLst>
                      <a:path w="160" h="163" extrusionOk="0">
                        <a:moveTo>
                          <a:pt x="57" y="0"/>
                        </a:moveTo>
                        <a:lnTo>
                          <a:pt x="160" y="86"/>
                        </a:lnTo>
                        <a:lnTo>
                          <a:pt x="114" y="163"/>
                        </a:lnTo>
                        <a:lnTo>
                          <a:pt x="0" y="93"/>
                        </a:lnTo>
                        <a:lnTo>
                          <a:pt x="5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7" name="Google Shape;6717;p18"/>
                  <p:cNvSpPr/>
                  <p:nvPr/>
                </p:nvSpPr>
                <p:spPr>
                  <a:xfrm>
                    <a:off x="2527" y="2267"/>
                    <a:ext cx="24" cy="9"/>
                  </a:xfrm>
                  <a:custGeom>
                    <a:avLst/>
                    <a:gdLst/>
                    <a:ahLst/>
                    <a:cxnLst/>
                    <a:rect l="l" t="t" r="r" b="b"/>
                    <a:pathLst>
                      <a:path w="142" h="56" extrusionOk="0">
                        <a:moveTo>
                          <a:pt x="20" y="0"/>
                        </a:moveTo>
                        <a:lnTo>
                          <a:pt x="142" y="56"/>
                        </a:lnTo>
                        <a:lnTo>
                          <a:pt x="0" y="33"/>
                        </a:lnTo>
                        <a:lnTo>
                          <a:pt x="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8" name="Google Shape;6718;p18"/>
                  <p:cNvSpPr/>
                  <p:nvPr/>
                </p:nvSpPr>
                <p:spPr>
                  <a:xfrm>
                    <a:off x="2527" y="2272"/>
                    <a:ext cx="24" cy="9"/>
                  </a:xfrm>
                  <a:custGeom>
                    <a:avLst/>
                    <a:gdLst/>
                    <a:ahLst/>
                    <a:cxnLst/>
                    <a:rect l="l" t="t" r="r" b="b"/>
                    <a:pathLst>
                      <a:path w="142" h="50" extrusionOk="0">
                        <a:moveTo>
                          <a:pt x="142" y="23"/>
                        </a:moveTo>
                        <a:lnTo>
                          <a:pt x="0" y="0"/>
                        </a:lnTo>
                        <a:lnTo>
                          <a:pt x="125" y="50"/>
                        </a:lnTo>
                        <a:lnTo>
                          <a:pt x="142"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9" name="Google Shape;6719;p18"/>
                  <p:cNvSpPr/>
                  <p:nvPr/>
                </p:nvSpPr>
                <p:spPr>
                  <a:xfrm>
                    <a:off x="2527" y="2267"/>
                    <a:ext cx="24" cy="14"/>
                  </a:xfrm>
                  <a:custGeom>
                    <a:avLst/>
                    <a:gdLst/>
                    <a:ahLst/>
                    <a:cxnLst/>
                    <a:rect l="l" t="t" r="r" b="b"/>
                    <a:pathLst>
                      <a:path w="142" h="83" extrusionOk="0">
                        <a:moveTo>
                          <a:pt x="20" y="0"/>
                        </a:moveTo>
                        <a:lnTo>
                          <a:pt x="142" y="56"/>
                        </a:lnTo>
                        <a:lnTo>
                          <a:pt x="125" y="83"/>
                        </a:lnTo>
                        <a:lnTo>
                          <a:pt x="0" y="33"/>
                        </a:lnTo>
                        <a:lnTo>
                          <a:pt x="2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0" name="Google Shape;6720;p18"/>
                  <p:cNvSpPr/>
                  <p:nvPr/>
                </p:nvSpPr>
                <p:spPr>
                  <a:xfrm>
                    <a:off x="2523" y="2272"/>
                    <a:ext cx="25" cy="21"/>
                  </a:xfrm>
                  <a:custGeom>
                    <a:avLst/>
                    <a:gdLst/>
                    <a:ahLst/>
                    <a:cxnLst/>
                    <a:rect l="l" t="t" r="r" b="b"/>
                    <a:pathLst>
                      <a:path w="153" h="125" extrusionOk="0">
                        <a:moveTo>
                          <a:pt x="28" y="0"/>
                        </a:moveTo>
                        <a:lnTo>
                          <a:pt x="153" y="50"/>
                        </a:lnTo>
                        <a:lnTo>
                          <a:pt x="0" y="125"/>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1" name="Google Shape;6721;p18"/>
                  <p:cNvSpPr/>
                  <p:nvPr/>
                </p:nvSpPr>
                <p:spPr>
                  <a:xfrm>
                    <a:off x="2523" y="2281"/>
                    <a:ext cx="25" cy="17"/>
                  </a:xfrm>
                  <a:custGeom>
                    <a:avLst/>
                    <a:gdLst/>
                    <a:ahLst/>
                    <a:cxnLst/>
                    <a:rect l="l" t="t" r="r" b="b"/>
                    <a:pathLst>
                      <a:path w="153" h="103" extrusionOk="0">
                        <a:moveTo>
                          <a:pt x="153" y="0"/>
                        </a:moveTo>
                        <a:lnTo>
                          <a:pt x="0" y="75"/>
                        </a:lnTo>
                        <a:lnTo>
                          <a:pt x="130" y="103"/>
                        </a:lnTo>
                        <a:lnTo>
                          <a:pt x="15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2" name="Google Shape;6722;p18"/>
                  <p:cNvSpPr/>
                  <p:nvPr/>
                </p:nvSpPr>
                <p:spPr>
                  <a:xfrm>
                    <a:off x="2523" y="2272"/>
                    <a:ext cx="25" cy="26"/>
                  </a:xfrm>
                  <a:custGeom>
                    <a:avLst/>
                    <a:gdLst/>
                    <a:ahLst/>
                    <a:cxnLst/>
                    <a:rect l="l" t="t" r="r" b="b"/>
                    <a:pathLst>
                      <a:path w="153" h="153" extrusionOk="0">
                        <a:moveTo>
                          <a:pt x="28" y="0"/>
                        </a:moveTo>
                        <a:lnTo>
                          <a:pt x="153" y="50"/>
                        </a:lnTo>
                        <a:lnTo>
                          <a:pt x="130" y="153"/>
                        </a:lnTo>
                        <a:lnTo>
                          <a:pt x="0" y="125"/>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3" name="Google Shape;6723;p18"/>
                  <p:cNvSpPr/>
                  <p:nvPr/>
                </p:nvSpPr>
                <p:spPr>
                  <a:xfrm>
                    <a:off x="2519" y="2307"/>
                    <a:ext cx="22" cy="3"/>
                  </a:xfrm>
                  <a:custGeom>
                    <a:avLst/>
                    <a:gdLst/>
                    <a:ahLst/>
                    <a:cxnLst/>
                    <a:rect l="l" t="t" r="r" b="b"/>
                    <a:pathLst>
                      <a:path w="137" h="18" extrusionOk="0">
                        <a:moveTo>
                          <a:pt x="4" y="0"/>
                        </a:moveTo>
                        <a:lnTo>
                          <a:pt x="137" y="12"/>
                        </a:lnTo>
                        <a:lnTo>
                          <a:pt x="0" y="1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4" name="Google Shape;6724;p18"/>
                  <p:cNvSpPr/>
                  <p:nvPr/>
                </p:nvSpPr>
                <p:spPr>
                  <a:xfrm>
                    <a:off x="2519" y="2309"/>
                    <a:ext cx="22" cy="2"/>
                  </a:xfrm>
                  <a:custGeom>
                    <a:avLst/>
                    <a:gdLst/>
                    <a:ahLst/>
                    <a:cxnLst/>
                    <a:rect l="l" t="t" r="r" b="b"/>
                    <a:pathLst>
                      <a:path w="137" h="15" extrusionOk="0">
                        <a:moveTo>
                          <a:pt x="137" y="0"/>
                        </a:moveTo>
                        <a:lnTo>
                          <a:pt x="0" y="6"/>
                        </a:lnTo>
                        <a:lnTo>
                          <a:pt x="134" y="15"/>
                        </a:lnTo>
                        <a:lnTo>
                          <a:pt x="13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5" name="Google Shape;6725;p18"/>
                  <p:cNvSpPr/>
                  <p:nvPr/>
                </p:nvSpPr>
                <p:spPr>
                  <a:xfrm>
                    <a:off x="2519" y="2307"/>
                    <a:ext cx="22" cy="4"/>
                  </a:xfrm>
                  <a:custGeom>
                    <a:avLst/>
                    <a:gdLst/>
                    <a:ahLst/>
                    <a:cxnLst/>
                    <a:rect l="l" t="t" r="r" b="b"/>
                    <a:pathLst>
                      <a:path w="137" h="27" extrusionOk="0">
                        <a:moveTo>
                          <a:pt x="4" y="0"/>
                        </a:moveTo>
                        <a:lnTo>
                          <a:pt x="137" y="12"/>
                        </a:lnTo>
                        <a:lnTo>
                          <a:pt x="134" y="27"/>
                        </a:lnTo>
                        <a:lnTo>
                          <a:pt x="0" y="1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6" name="Google Shape;6726;p18"/>
                  <p:cNvSpPr/>
                  <p:nvPr/>
                </p:nvSpPr>
                <p:spPr>
                  <a:xfrm>
                    <a:off x="2519" y="2310"/>
                    <a:ext cx="22" cy="25"/>
                  </a:xfrm>
                  <a:custGeom>
                    <a:avLst/>
                    <a:gdLst/>
                    <a:ahLst/>
                    <a:cxnLst/>
                    <a:rect l="l" t="t" r="r" b="b"/>
                    <a:pathLst>
                      <a:path w="134" h="148" extrusionOk="0">
                        <a:moveTo>
                          <a:pt x="0" y="0"/>
                        </a:moveTo>
                        <a:lnTo>
                          <a:pt x="134" y="9"/>
                        </a:lnTo>
                        <a:lnTo>
                          <a:pt x="13" y="14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7" name="Google Shape;6727;p18"/>
                  <p:cNvSpPr/>
                  <p:nvPr/>
                </p:nvSpPr>
                <p:spPr>
                  <a:xfrm>
                    <a:off x="2521" y="2311"/>
                    <a:ext cx="22" cy="24"/>
                  </a:xfrm>
                  <a:custGeom>
                    <a:avLst/>
                    <a:gdLst/>
                    <a:ahLst/>
                    <a:cxnLst/>
                    <a:rect l="l" t="t" r="r" b="b"/>
                    <a:pathLst>
                      <a:path w="132" h="139" extrusionOk="0">
                        <a:moveTo>
                          <a:pt x="121" y="0"/>
                        </a:moveTo>
                        <a:lnTo>
                          <a:pt x="0" y="139"/>
                        </a:lnTo>
                        <a:lnTo>
                          <a:pt x="132" y="121"/>
                        </a:lnTo>
                        <a:lnTo>
                          <a:pt x="1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8" name="Google Shape;6728;p18"/>
                  <p:cNvSpPr/>
                  <p:nvPr/>
                </p:nvSpPr>
                <p:spPr>
                  <a:xfrm>
                    <a:off x="2519" y="2310"/>
                    <a:ext cx="24" cy="25"/>
                  </a:xfrm>
                  <a:custGeom>
                    <a:avLst/>
                    <a:gdLst/>
                    <a:ahLst/>
                    <a:cxnLst/>
                    <a:rect l="l" t="t" r="r" b="b"/>
                    <a:pathLst>
                      <a:path w="145" h="148" extrusionOk="0">
                        <a:moveTo>
                          <a:pt x="0" y="0"/>
                        </a:moveTo>
                        <a:lnTo>
                          <a:pt x="134" y="9"/>
                        </a:lnTo>
                        <a:lnTo>
                          <a:pt x="145" y="130"/>
                        </a:lnTo>
                        <a:lnTo>
                          <a:pt x="13" y="14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9" name="Google Shape;6729;p18"/>
                  <p:cNvSpPr/>
                  <p:nvPr/>
                </p:nvSpPr>
                <p:spPr>
                  <a:xfrm>
                    <a:off x="2522" y="2343"/>
                    <a:ext cx="22" cy="31"/>
                  </a:xfrm>
                  <a:custGeom>
                    <a:avLst/>
                    <a:gdLst/>
                    <a:ahLst/>
                    <a:cxnLst/>
                    <a:rect l="l" t="t" r="r" b="b"/>
                    <a:pathLst>
                      <a:path w="131" h="188" extrusionOk="0">
                        <a:moveTo>
                          <a:pt x="0" y="34"/>
                        </a:moveTo>
                        <a:lnTo>
                          <a:pt x="131" y="0"/>
                        </a:lnTo>
                        <a:lnTo>
                          <a:pt x="66" y="188"/>
                        </a:lnTo>
                        <a:lnTo>
                          <a:pt x="0" y="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0" name="Google Shape;6730;p18"/>
                  <p:cNvSpPr/>
                  <p:nvPr/>
                </p:nvSpPr>
                <p:spPr>
                  <a:xfrm>
                    <a:off x="2533" y="2343"/>
                    <a:ext cx="20" cy="31"/>
                  </a:xfrm>
                  <a:custGeom>
                    <a:avLst/>
                    <a:gdLst/>
                    <a:ahLst/>
                    <a:cxnLst/>
                    <a:rect l="l" t="t" r="r" b="b"/>
                    <a:pathLst>
                      <a:path w="118" h="188" extrusionOk="0">
                        <a:moveTo>
                          <a:pt x="65" y="0"/>
                        </a:moveTo>
                        <a:lnTo>
                          <a:pt x="0" y="188"/>
                        </a:lnTo>
                        <a:lnTo>
                          <a:pt x="118" y="127"/>
                        </a:lnTo>
                        <a:lnTo>
                          <a:pt x="6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1" name="Google Shape;6731;p18"/>
                  <p:cNvSpPr/>
                  <p:nvPr/>
                </p:nvSpPr>
                <p:spPr>
                  <a:xfrm>
                    <a:off x="2522" y="2343"/>
                    <a:ext cx="31" cy="31"/>
                  </a:xfrm>
                  <a:custGeom>
                    <a:avLst/>
                    <a:gdLst/>
                    <a:ahLst/>
                    <a:cxnLst/>
                    <a:rect l="l" t="t" r="r" b="b"/>
                    <a:pathLst>
                      <a:path w="184" h="188" extrusionOk="0">
                        <a:moveTo>
                          <a:pt x="0" y="34"/>
                        </a:moveTo>
                        <a:lnTo>
                          <a:pt x="131" y="0"/>
                        </a:lnTo>
                        <a:lnTo>
                          <a:pt x="184" y="127"/>
                        </a:lnTo>
                        <a:lnTo>
                          <a:pt x="66" y="188"/>
                        </a:lnTo>
                        <a:lnTo>
                          <a:pt x="0" y="3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2" name="Google Shape;6732;p18"/>
                  <p:cNvSpPr/>
                  <p:nvPr/>
                </p:nvSpPr>
                <p:spPr>
                  <a:xfrm>
                    <a:off x="2539" y="2374"/>
                    <a:ext cx="19" cy="33"/>
                  </a:xfrm>
                  <a:custGeom>
                    <a:avLst/>
                    <a:gdLst/>
                    <a:ahLst/>
                    <a:cxnLst/>
                    <a:rect l="l" t="t" r="r" b="b"/>
                    <a:pathLst>
                      <a:path w="111" h="201" extrusionOk="0">
                        <a:moveTo>
                          <a:pt x="0" y="74"/>
                        </a:moveTo>
                        <a:lnTo>
                          <a:pt x="111" y="0"/>
                        </a:lnTo>
                        <a:lnTo>
                          <a:pt x="110" y="201"/>
                        </a:lnTo>
                        <a:lnTo>
                          <a:pt x="0"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3" name="Google Shape;6733;p18"/>
                  <p:cNvSpPr/>
                  <p:nvPr/>
                </p:nvSpPr>
                <p:spPr>
                  <a:xfrm>
                    <a:off x="2558" y="2374"/>
                    <a:ext cx="15" cy="33"/>
                  </a:xfrm>
                  <a:custGeom>
                    <a:avLst/>
                    <a:gdLst/>
                    <a:ahLst/>
                    <a:cxnLst/>
                    <a:rect l="l" t="t" r="r" b="b"/>
                    <a:pathLst>
                      <a:path w="90" h="201" extrusionOk="0">
                        <a:moveTo>
                          <a:pt x="1" y="0"/>
                        </a:moveTo>
                        <a:lnTo>
                          <a:pt x="0" y="201"/>
                        </a:lnTo>
                        <a:lnTo>
                          <a:pt x="90" y="10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4" name="Google Shape;6734;p18"/>
                  <p:cNvSpPr/>
                  <p:nvPr/>
                </p:nvSpPr>
                <p:spPr>
                  <a:xfrm>
                    <a:off x="2539" y="2374"/>
                    <a:ext cx="34" cy="33"/>
                  </a:xfrm>
                  <a:custGeom>
                    <a:avLst/>
                    <a:gdLst/>
                    <a:ahLst/>
                    <a:cxnLst/>
                    <a:rect l="l" t="t" r="r" b="b"/>
                    <a:pathLst>
                      <a:path w="200" h="201" extrusionOk="0">
                        <a:moveTo>
                          <a:pt x="0" y="74"/>
                        </a:moveTo>
                        <a:lnTo>
                          <a:pt x="111" y="0"/>
                        </a:lnTo>
                        <a:lnTo>
                          <a:pt x="200" y="104"/>
                        </a:lnTo>
                        <a:lnTo>
                          <a:pt x="110" y="201"/>
                        </a:lnTo>
                        <a:lnTo>
                          <a:pt x="0" y="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5" name="Google Shape;6735;p18"/>
                  <p:cNvSpPr/>
                  <p:nvPr/>
                </p:nvSpPr>
                <p:spPr>
                  <a:xfrm>
                    <a:off x="2568" y="2399"/>
                    <a:ext cx="24" cy="32"/>
                  </a:xfrm>
                  <a:custGeom>
                    <a:avLst/>
                    <a:gdLst/>
                    <a:ahLst/>
                    <a:cxnLst/>
                    <a:rect l="l" t="t" r="r" b="b"/>
                    <a:pathLst>
                      <a:path w="144" h="193" extrusionOk="0">
                        <a:moveTo>
                          <a:pt x="0" y="106"/>
                        </a:moveTo>
                        <a:lnTo>
                          <a:pt x="80" y="0"/>
                        </a:lnTo>
                        <a:lnTo>
                          <a:pt x="144" y="193"/>
                        </a:lnTo>
                        <a:lnTo>
                          <a:pt x="0" y="1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6" name="Google Shape;6736;p18"/>
                  <p:cNvSpPr/>
                  <p:nvPr/>
                </p:nvSpPr>
                <p:spPr>
                  <a:xfrm>
                    <a:off x="2582" y="2399"/>
                    <a:ext cx="19" cy="32"/>
                  </a:xfrm>
                  <a:custGeom>
                    <a:avLst/>
                    <a:gdLst/>
                    <a:ahLst/>
                    <a:cxnLst/>
                    <a:rect l="l" t="t" r="r" b="b"/>
                    <a:pathLst>
                      <a:path w="117" h="193" extrusionOk="0">
                        <a:moveTo>
                          <a:pt x="0" y="0"/>
                        </a:moveTo>
                        <a:lnTo>
                          <a:pt x="64" y="193"/>
                        </a:lnTo>
                        <a:lnTo>
                          <a:pt x="117"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7" name="Google Shape;6737;p18"/>
                  <p:cNvSpPr/>
                  <p:nvPr/>
                </p:nvSpPr>
                <p:spPr>
                  <a:xfrm>
                    <a:off x="2568" y="2399"/>
                    <a:ext cx="33" cy="32"/>
                  </a:xfrm>
                  <a:custGeom>
                    <a:avLst/>
                    <a:gdLst/>
                    <a:ahLst/>
                    <a:cxnLst/>
                    <a:rect l="l" t="t" r="r" b="b"/>
                    <a:pathLst>
                      <a:path w="197" h="193" extrusionOk="0">
                        <a:moveTo>
                          <a:pt x="0" y="106"/>
                        </a:moveTo>
                        <a:lnTo>
                          <a:pt x="80" y="0"/>
                        </a:lnTo>
                        <a:lnTo>
                          <a:pt x="197" y="70"/>
                        </a:lnTo>
                        <a:lnTo>
                          <a:pt x="144" y="193"/>
                        </a:lnTo>
                        <a:lnTo>
                          <a:pt x="0" y="10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8" name="Google Shape;6738;p18"/>
                  <p:cNvSpPr/>
                  <p:nvPr/>
                </p:nvSpPr>
                <p:spPr>
                  <a:xfrm>
                    <a:off x="2606" y="2414"/>
                    <a:ext cx="27" cy="27"/>
                  </a:xfrm>
                  <a:custGeom>
                    <a:avLst/>
                    <a:gdLst/>
                    <a:ahLst/>
                    <a:cxnLst/>
                    <a:rect l="l" t="t" r="r" b="b"/>
                    <a:pathLst>
                      <a:path w="164" h="165" extrusionOk="0">
                        <a:moveTo>
                          <a:pt x="0" y="127"/>
                        </a:moveTo>
                        <a:lnTo>
                          <a:pt x="39" y="0"/>
                        </a:lnTo>
                        <a:lnTo>
                          <a:pt x="164" y="165"/>
                        </a:lnTo>
                        <a:lnTo>
                          <a:pt x="0"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9" name="Google Shape;6739;p18"/>
                  <p:cNvSpPr/>
                  <p:nvPr/>
                </p:nvSpPr>
                <p:spPr>
                  <a:xfrm>
                    <a:off x="2612" y="2414"/>
                    <a:ext cx="22" cy="27"/>
                  </a:xfrm>
                  <a:custGeom>
                    <a:avLst/>
                    <a:gdLst/>
                    <a:ahLst/>
                    <a:cxnLst/>
                    <a:rect l="l" t="t" r="r" b="b"/>
                    <a:pathLst>
                      <a:path w="134" h="165" extrusionOk="0">
                        <a:moveTo>
                          <a:pt x="0" y="0"/>
                        </a:moveTo>
                        <a:lnTo>
                          <a:pt x="125" y="165"/>
                        </a:lnTo>
                        <a:lnTo>
                          <a:pt x="134" y="3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0" name="Google Shape;6740;p18"/>
                  <p:cNvSpPr/>
                  <p:nvPr/>
                </p:nvSpPr>
                <p:spPr>
                  <a:xfrm>
                    <a:off x="2606" y="2414"/>
                    <a:ext cx="28" cy="27"/>
                  </a:xfrm>
                  <a:custGeom>
                    <a:avLst/>
                    <a:gdLst/>
                    <a:ahLst/>
                    <a:cxnLst/>
                    <a:rect l="l" t="t" r="r" b="b"/>
                    <a:pathLst>
                      <a:path w="173" h="165" extrusionOk="0">
                        <a:moveTo>
                          <a:pt x="0" y="127"/>
                        </a:moveTo>
                        <a:lnTo>
                          <a:pt x="39" y="0"/>
                        </a:lnTo>
                        <a:lnTo>
                          <a:pt x="173" y="31"/>
                        </a:lnTo>
                        <a:lnTo>
                          <a:pt x="164" y="165"/>
                        </a:lnTo>
                        <a:lnTo>
                          <a:pt x="0" y="12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1" name="Google Shape;6741;p18"/>
                  <p:cNvSpPr/>
                  <p:nvPr/>
                </p:nvSpPr>
                <p:spPr>
                  <a:xfrm>
                    <a:off x="2646" y="2418"/>
                    <a:ext cx="26" cy="22"/>
                  </a:xfrm>
                  <a:custGeom>
                    <a:avLst/>
                    <a:gdLst/>
                    <a:ahLst/>
                    <a:cxnLst/>
                    <a:rect l="l" t="t" r="r" b="b"/>
                    <a:pathLst>
                      <a:path w="155" h="133" extrusionOk="0">
                        <a:moveTo>
                          <a:pt x="6" y="133"/>
                        </a:moveTo>
                        <a:lnTo>
                          <a:pt x="0" y="0"/>
                        </a:lnTo>
                        <a:lnTo>
                          <a:pt x="155" y="120"/>
                        </a:lnTo>
                        <a:lnTo>
                          <a:pt x="6" y="1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2" name="Google Shape;6742;p18"/>
                  <p:cNvSpPr/>
                  <p:nvPr/>
                </p:nvSpPr>
                <p:spPr>
                  <a:xfrm>
                    <a:off x="2646" y="2416"/>
                    <a:ext cx="26" cy="22"/>
                  </a:xfrm>
                  <a:custGeom>
                    <a:avLst/>
                    <a:gdLst/>
                    <a:ahLst/>
                    <a:cxnLst/>
                    <a:rect l="l" t="t" r="r" b="b"/>
                    <a:pathLst>
                      <a:path w="155" h="131" extrusionOk="0">
                        <a:moveTo>
                          <a:pt x="0" y="11"/>
                        </a:moveTo>
                        <a:lnTo>
                          <a:pt x="155" y="131"/>
                        </a:lnTo>
                        <a:lnTo>
                          <a:pt x="122" y="0"/>
                        </a:lnTo>
                        <a:lnTo>
                          <a:pt x="0"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3" name="Google Shape;6743;p18"/>
                  <p:cNvSpPr/>
                  <p:nvPr/>
                </p:nvSpPr>
                <p:spPr>
                  <a:xfrm>
                    <a:off x="2646" y="2416"/>
                    <a:ext cx="26" cy="24"/>
                  </a:xfrm>
                  <a:custGeom>
                    <a:avLst/>
                    <a:gdLst/>
                    <a:ahLst/>
                    <a:cxnLst/>
                    <a:rect l="l" t="t" r="r" b="b"/>
                    <a:pathLst>
                      <a:path w="155" h="144" extrusionOk="0">
                        <a:moveTo>
                          <a:pt x="6" y="144"/>
                        </a:moveTo>
                        <a:lnTo>
                          <a:pt x="0" y="11"/>
                        </a:lnTo>
                        <a:lnTo>
                          <a:pt x="122" y="0"/>
                        </a:lnTo>
                        <a:lnTo>
                          <a:pt x="155" y="131"/>
                        </a:lnTo>
                        <a:lnTo>
                          <a:pt x="6" y="14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4" name="Google Shape;6744;p18"/>
                  <p:cNvSpPr/>
                  <p:nvPr/>
                </p:nvSpPr>
                <p:spPr>
                  <a:xfrm>
                    <a:off x="2666" y="2416"/>
                    <a:ext cx="8" cy="22"/>
                  </a:xfrm>
                  <a:custGeom>
                    <a:avLst/>
                    <a:gdLst/>
                    <a:ahLst/>
                    <a:cxnLst/>
                    <a:rect l="l" t="t" r="r" b="b"/>
                    <a:pathLst>
                      <a:path w="50" h="131" extrusionOk="0">
                        <a:moveTo>
                          <a:pt x="33" y="131"/>
                        </a:moveTo>
                        <a:lnTo>
                          <a:pt x="0" y="0"/>
                        </a:lnTo>
                        <a:lnTo>
                          <a:pt x="50" y="124"/>
                        </a:lnTo>
                        <a:lnTo>
                          <a:pt x="33" y="1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5" name="Google Shape;6745;p18"/>
                  <p:cNvSpPr/>
                  <p:nvPr/>
                </p:nvSpPr>
                <p:spPr>
                  <a:xfrm>
                    <a:off x="2666" y="2415"/>
                    <a:ext cx="8" cy="22"/>
                  </a:xfrm>
                  <a:custGeom>
                    <a:avLst/>
                    <a:gdLst/>
                    <a:ahLst/>
                    <a:cxnLst/>
                    <a:rect l="l" t="t" r="r" b="b"/>
                    <a:pathLst>
                      <a:path w="50" h="129" extrusionOk="0">
                        <a:moveTo>
                          <a:pt x="0" y="5"/>
                        </a:moveTo>
                        <a:lnTo>
                          <a:pt x="50" y="129"/>
                        </a:lnTo>
                        <a:lnTo>
                          <a:pt x="14" y="0"/>
                        </a:lnTo>
                        <a:lnTo>
                          <a:pt x="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6" name="Google Shape;6746;p18"/>
                  <p:cNvSpPr/>
                  <p:nvPr/>
                </p:nvSpPr>
                <p:spPr>
                  <a:xfrm>
                    <a:off x="2666" y="2415"/>
                    <a:ext cx="8" cy="23"/>
                  </a:xfrm>
                  <a:custGeom>
                    <a:avLst/>
                    <a:gdLst/>
                    <a:ahLst/>
                    <a:cxnLst/>
                    <a:rect l="l" t="t" r="r" b="b"/>
                    <a:pathLst>
                      <a:path w="50" h="136" extrusionOk="0">
                        <a:moveTo>
                          <a:pt x="33" y="136"/>
                        </a:moveTo>
                        <a:lnTo>
                          <a:pt x="0" y="5"/>
                        </a:lnTo>
                        <a:lnTo>
                          <a:pt x="14" y="0"/>
                        </a:lnTo>
                        <a:lnTo>
                          <a:pt x="50" y="129"/>
                        </a:lnTo>
                        <a:lnTo>
                          <a:pt x="33" y="13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7" name="Google Shape;6747;p18"/>
                  <p:cNvSpPr/>
                  <p:nvPr/>
                </p:nvSpPr>
                <p:spPr>
                  <a:xfrm>
                    <a:off x="2679" y="2411"/>
                    <a:ext cx="28" cy="20"/>
                  </a:xfrm>
                  <a:custGeom>
                    <a:avLst/>
                    <a:gdLst/>
                    <a:ahLst/>
                    <a:cxnLst/>
                    <a:rect l="l" t="t" r="r" b="b"/>
                    <a:pathLst>
                      <a:path w="169" h="123" extrusionOk="0">
                        <a:moveTo>
                          <a:pt x="50" y="123"/>
                        </a:moveTo>
                        <a:lnTo>
                          <a:pt x="0" y="0"/>
                        </a:lnTo>
                        <a:lnTo>
                          <a:pt x="169" y="72"/>
                        </a:lnTo>
                        <a:lnTo>
                          <a:pt x="50" y="1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8" name="Google Shape;6748;p18"/>
                  <p:cNvSpPr/>
                  <p:nvPr/>
                </p:nvSpPr>
                <p:spPr>
                  <a:xfrm>
                    <a:off x="2679" y="2404"/>
                    <a:ext cx="28" cy="19"/>
                  </a:xfrm>
                  <a:custGeom>
                    <a:avLst/>
                    <a:gdLst/>
                    <a:ahLst/>
                    <a:cxnLst/>
                    <a:rect l="l" t="t" r="r" b="b"/>
                    <a:pathLst>
                      <a:path w="169" h="113" extrusionOk="0">
                        <a:moveTo>
                          <a:pt x="0" y="41"/>
                        </a:moveTo>
                        <a:lnTo>
                          <a:pt x="169" y="113"/>
                        </a:lnTo>
                        <a:lnTo>
                          <a:pt x="98" y="0"/>
                        </a:lnTo>
                        <a:lnTo>
                          <a:pt x="0" y="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9" name="Google Shape;6749;p18"/>
                  <p:cNvSpPr/>
                  <p:nvPr/>
                </p:nvSpPr>
                <p:spPr>
                  <a:xfrm>
                    <a:off x="2679" y="2404"/>
                    <a:ext cx="28" cy="27"/>
                  </a:xfrm>
                  <a:custGeom>
                    <a:avLst/>
                    <a:gdLst/>
                    <a:ahLst/>
                    <a:cxnLst/>
                    <a:rect l="l" t="t" r="r" b="b"/>
                    <a:pathLst>
                      <a:path w="169" h="164" extrusionOk="0">
                        <a:moveTo>
                          <a:pt x="50" y="164"/>
                        </a:moveTo>
                        <a:lnTo>
                          <a:pt x="0" y="41"/>
                        </a:lnTo>
                        <a:lnTo>
                          <a:pt x="98" y="0"/>
                        </a:lnTo>
                        <a:lnTo>
                          <a:pt x="169" y="113"/>
                        </a:lnTo>
                        <a:lnTo>
                          <a:pt x="50" y="16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0" name="Google Shape;6750;p18"/>
                  <p:cNvSpPr/>
                  <p:nvPr/>
                </p:nvSpPr>
                <p:spPr>
                  <a:xfrm>
                    <a:off x="2695" y="2404"/>
                    <a:ext cx="17" cy="19"/>
                  </a:xfrm>
                  <a:custGeom>
                    <a:avLst/>
                    <a:gdLst/>
                    <a:ahLst/>
                    <a:cxnLst/>
                    <a:rect l="l" t="t" r="r" b="b"/>
                    <a:pathLst>
                      <a:path w="100" h="113" extrusionOk="0">
                        <a:moveTo>
                          <a:pt x="71" y="113"/>
                        </a:moveTo>
                        <a:lnTo>
                          <a:pt x="0" y="0"/>
                        </a:lnTo>
                        <a:lnTo>
                          <a:pt x="100" y="88"/>
                        </a:lnTo>
                        <a:lnTo>
                          <a:pt x="71"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1" name="Google Shape;6751;p18"/>
                  <p:cNvSpPr/>
                  <p:nvPr/>
                </p:nvSpPr>
                <p:spPr>
                  <a:xfrm>
                    <a:off x="2695" y="2400"/>
                    <a:ext cx="17" cy="19"/>
                  </a:xfrm>
                  <a:custGeom>
                    <a:avLst/>
                    <a:gdLst/>
                    <a:ahLst/>
                    <a:cxnLst/>
                    <a:rect l="l" t="t" r="r" b="b"/>
                    <a:pathLst>
                      <a:path w="100" h="109" extrusionOk="0">
                        <a:moveTo>
                          <a:pt x="0" y="21"/>
                        </a:moveTo>
                        <a:lnTo>
                          <a:pt x="100" y="109"/>
                        </a:lnTo>
                        <a:lnTo>
                          <a:pt x="24" y="0"/>
                        </a:lnTo>
                        <a:lnTo>
                          <a:pt x="0"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2" name="Google Shape;6752;p18"/>
                  <p:cNvSpPr/>
                  <p:nvPr/>
                </p:nvSpPr>
                <p:spPr>
                  <a:xfrm>
                    <a:off x="2695" y="2400"/>
                    <a:ext cx="17" cy="23"/>
                  </a:xfrm>
                  <a:custGeom>
                    <a:avLst/>
                    <a:gdLst/>
                    <a:ahLst/>
                    <a:cxnLst/>
                    <a:rect l="l" t="t" r="r" b="b"/>
                    <a:pathLst>
                      <a:path w="100" h="134" extrusionOk="0">
                        <a:moveTo>
                          <a:pt x="71" y="134"/>
                        </a:moveTo>
                        <a:lnTo>
                          <a:pt x="0" y="21"/>
                        </a:lnTo>
                        <a:lnTo>
                          <a:pt x="24" y="0"/>
                        </a:lnTo>
                        <a:lnTo>
                          <a:pt x="100" y="109"/>
                        </a:lnTo>
                        <a:lnTo>
                          <a:pt x="71" y="13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3" name="Google Shape;6753;p18"/>
                  <p:cNvSpPr/>
                  <p:nvPr/>
                </p:nvSpPr>
                <p:spPr>
                  <a:xfrm>
                    <a:off x="2708" y="2393"/>
                    <a:ext cx="28" cy="17"/>
                  </a:xfrm>
                  <a:custGeom>
                    <a:avLst/>
                    <a:gdLst/>
                    <a:ahLst/>
                    <a:cxnLst/>
                    <a:rect l="l" t="t" r="r" b="b"/>
                    <a:pathLst>
                      <a:path w="171" h="99" extrusionOk="0">
                        <a:moveTo>
                          <a:pt x="88" y="99"/>
                        </a:moveTo>
                        <a:lnTo>
                          <a:pt x="0" y="0"/>
                        </a:lnTo>
                        <a:lnTo>
                          <a:pt x="171" y="28"/>
                        </a:lnTo>
                        <a:lnTo>
                          <a:pt x="88" y="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4" name="Google Shape;6754;p18"/>
                  <p:cNvSpPr/>
                  <p:nvPr/>
                </p:nvSpPr>
                <p:spPr>
                  <a:xfrm>
                    <a:off x="2708" y="2383"/>
                    <a:ext cx="28" cy="15"/>
                  </a:xfrm>
                  <a:custGeom>
                    <a:avLst/>
                    <a:gdLst/>
                    <a:ahLst/>
                    <a:cxnLst/>
                    <a:rect l="l" t="t" r="r" b="b"/>
                    <a:pathLst>
                      <a:path w="171" h="87" extrusionOk="0">
                        <a:moveTo>
                          <a:pt x="0" y="59"/>
                        </a:moveTo>
                        <a:lnTo>
                          <a:pt x="171" y="87"/>
                        </a:lnTo>
                        <a:lnTo>
                          <a:pt x="67"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5" name="Google Shape;6755;p18"/>
                  <p:cNvSpPr/>
                  <p:nvPr/>
                </p:nvSpPr>
                <p:spPr>
                  <a:xfrm>
                    <a:off x="2708" y="2383"/>
                    <a:ext cx="28" cy="27"/>
                  </a:xfrm>
                  <a:custGeom>
                    <a:avLst/>
                    <a:gdLst/>
                    <a:ahLst/>
                    <a:cxnLst/>
                    <a:rect l="l" t="t" r="r" b="b"/>
                    <a:pathLst>
                      <a:path w="171" h="158" extrusionOk="0">
                        <a:moveTo>
                          <a:pt x="88" y="158"/>
                        </a:moveTo>
                        <a:lnTo>
                          <a:pt x="0" y="59"/>
                        </a:lnTo>
                        <a:lnTo>
                          <a:pt x="67" y="0"/>
                        </a:lnTo>
                        <a:lnTo>
                          <a:pt x="171" y="87"/>
                        </a:lnTo>
                        <a:lnTo>
                          <a:pt x="88"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6" name="Google Shape;6756;p18"/>
                  <p:cNvSpPr/>
                  <p:nvPr/>
                </p:nvSpPr>
                <p:spPr>
                  <a:xfrm>
                    <a:off x="2719" y="2383"/>
                    <a:ext cx="17" cy="15"/>
                  </a:xfrm>
                  <a:custGeom>
                    <a:avLst/>
                    <a:gdLst/>
                    <a:ahLst/>
                    <a:cxnLst/>
                    <a:rect l="l" t="t" r="r" b="b"/>
                    <a:pathLst>
                      <a:path w="104" h="87" extrusionOk="0">
                        <a:moveTo>
                          <a:pt x="104" y="87"/>
                        </a:moveTo>
                        <a:lnTo>
                          <a:pt x="0" y="0"/>
                        </a:lnTo>
                        <a:lnTo>
                          <a:pt x="10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7" name="Google Shape;6757;p18"/>
                  <p:cNvSpPr/>
                  <p:nvPr/>
                </p:nvSpPr>
                <p:spPr>
                  <a:xfrm>
                    <a:off x="2719" y="2383"/>
                    <a:ext cx="17" cy="15"/>
                  </a:xfrm>
                  <a:custGeom>
                    <a:avLst/>
                    <a:gdLst/>
                    <a:ahLst/>
                    <a:cxnLst/>
                    <a:rect l="l" t="t" r="r" b="b"/>
                    <a:pathLst>
                      <a:path w="104" h="87" extrusionOk="0">
                        <a:moveTo>
                          <a:pt x="104" y="87"/>
                        </a:moveTo>
                        <a:lnTo>
                          <a:pt x="0" y="0"/>
                        </a:lnTo>
                        <a:lnTo>
                          <a:pt x="104"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8" name="Google Shape;6758;p18"/>
                  <p:cNvSpPr/>
                  <p:nvPr/>
                </p:nvSpPr>
                <p:spPr>
                  <a:xfrm>
                    <a:off x="2547" y="2213"/>
                    <a:ext cx="22" cy="40"/>
                  </a:xfrm>
                  <a:custGeom>
                    <a:avLst/>
                    <a:gdLst/>
                    <a:ahLst/>
                    <a:cxnLst/>
                    <a:rect l="l" t="t" r="r" b="b"/>
                    <a:pathLst>
                      <a:path w="132" h="244" extrusionOk="0">
                        <a:moveTo>
                          <a:pt x="0" y="158"/>
                        </a:moveTo>
                        <a:lnTo>
                          <a:pt x="103" y="244"/>
                        </a:lnTo>
                        <a:lnTo>
                          <a:pt x="132" y="0"/>
                        </a:lnTo>
                        <a:lnTo>
                          <a:pt x="0" y="1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9" name="Google Shape;6759;p18"/>
                  <p:cNvSpPr/>
                  <p:nvPr/>
                </p:nvSpPr>
                <p:spPr>
                  <a:xfrm>
                    <a:off x="2564" y="2213"/>
                    <a:ext cx="22" cy="40"/>
                  </a:xfrm>
                  <a:custGeom>
                    <a:avLst/>
                    <a:gdLst/>
                    <a:ahLst/>
                    <a:cxnLst/>
                    <a:rect l="l" t="t" r="r" b="b"/>
                    <a:pathLst>
                      <a:path w="133" h="244" extrusionOk="0">
                        <a:moveTo>
                          <a:pt x="0" y="244"/>
                        </a:moveTo>
                        <a:lnTo>
                          <a:pt x="29" y="0"/>
                        </a:lnTo>
                        <a:lnTo>
                          <a:pt x="133" y="87"/>
                        </a:lnTo>
                        <a:lnTo>
                          <a:pt x="0" y="2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0" name="Google Shape;6760;p18"/>
                  <p:cNvSpPr/>
                  <p:nvPr/>
                </p:nvSpPr>
                <p:spPr>
                  <a:xfrm>
                    <a:off x="2547" y="2213"/>
                    <a:ext cx="39" cy="40"/>
                  </a:xfrm>
                  <a:custGeom>
                    <a:avLst/>
                    <a:gdLst/>
                    <a:ahLst/>
                    <a:cxnLst/>
                    <a:rect l="l" t="t" r="r" b="b"/>
                    <a:pathLst>
                      <a:path w="236" h="244" extrusionOk="0">
                        <a:moveTo>
                          <a:pt x="0" y="158"/>
                        </a:moveTo>
                        <a:lnTo>
                          <a:pt x="103" y="244"/>
                        </a:lnTo>
                        <a:lnTo>
                          <a:pt x="236" y="87"/>
                        </a:lnTo>
                        <a:lnTo>
                          <a:pt x="132" y="0"/>
                        </a:lnTo>
                        <a:lnTo>
                          <a:pt x="0"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1" name="Google Shape;6761;p18"/>
                  <p:cNvSpPr/>
                  <p:nvPr/>
                </p:nvSpPr>
                <p:spPr>
                  <a:xfrm>
                    <a:off x="2578" y="2181"/>
                    <a:ext cx="18" cy="35"/>
                  </a:xfrm>
                  <a:custGeom>
                    <a:avLst/>
                    <a:gdLst/>
                    <a:ahLst/>
                    <a:cxnLst/>
                    <a:rect l="l" t="t" r="r" b="b"/>
                    <a:pathLst>
                      <a:path w="107" h="215" extrusionOk="0">
                        <a:moveTo>
                          <a:pt x="0" y="128"/>
                        </a:moveTo>
                        <a:lnTo>
                          <a:pt x="102" y="215"/>
                        </a:lnTo>
                        <a:lnTo>
                          <a:pt x="107"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2" name="Google Shape;6762;p18"/>
                  <p:cNvSpPr/>
                  <p:nvPr/>
                </p:nvSpPr>
                <p:spPr>
                  <a:xfrm>
                    <a:off x="2595" y="2181"/>
                    <a:ext cx="18" cy="35"/>
                  </a:xfrm>
                  <a:custGeom>
                    <a:avLst/>
                    <a:gdLst/>
                    <a:ahLst/>
                    <a:cxnLst/>
                    <a:rect l="l" t="t" r="r" b="b"/>
                    <a:pathLst>
                      <a:path w="108" h="215" extrusionOk="0">
                        <a:moveTo>
                          <a:pt x="0" y="215"/>
                        </a:moveTo>
                        <a:lnTo>
                          <a:pt x="5" y="0"/>
                        </a:lnTo>
                        <a:lnTo>
                          <a:pt x="108"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3" name="Google Shape;6763;p18"/>
                  <p:cNvSpPr/>
                  <p:nvPr/>
                </p:nvSpPr>
                <p:spPr>
                  <a:xfrm>
                    <a:off x="2578" y="2181"/>
                    <a:ext cx="35" cy="35"/>
                  </a:xfrm>
                  <a:custGeom>
                    <a:avLst/>
                    <a:gdLst/>
                    <a:ahLst/>
                    <a:cxnLst/>
                    <a:rect l="l" t="t" r="r" b="b"/>
                    <a:pathLst>
                      <a:path w="210" h="215" extrusionOk="0">
                        <a:moveTo>
                          <a:pt x="0" y="128"/>
                        </a:moveTo>
                        <a:lnTo>
                          <a:pt x="102" y="215"/>
                        </a:lnTo>
                        <a:lnTo>
                          <a:pt x="210" y="86"/>
                        </a:lnTo>
                        <a:lnTo>
                          <a:pt x="107"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4" name="Google Shape;6764;p18"/>
                  <p:cNvSpPr/>
                  <p:nvPr/>
                </p:nvSpPr>
                <p:spPr>
                  <a:xfrm>
                    <a:off x="2605" y="2148"/>
                    <a:ext cx="18" cy="36"/>
                  </a:xfrm>
                  <a:custGeom>
                    <a:avLst/>
                    <a:gdLst/>
                    <a:ahLst/>
                    <a:cxnLst/>
                    <a:rect l="l" t="t" r="r" b="b"/>
                    <a:pathLst>
                      <a:path w="108" h="215" extrusionOk="0">
                        <a:moveTo>
                          <a:pt x="0" y="128"/>
                        </a:moveTo>
                        <a:lnTo>
                          <a:pt x="103" y="215"/>
                        </a:lnTo>
                        <a:lnTo>
                          <a:pt x="108"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5" name="Google Shape;6765;p18"/>
                  <p:cNvSpPr/>
                  <p:nvPr/>
                </p:nvSpPr>
                <p:spPr>
                  <a:xfrm>
                    <a:off x="2622" y="2148"/>
                    <a:ext cx="18" cy="36"/>
                  </a:xfrm>
                  <a:custGeom>
                    <a:avLst/>
                    <a:gdLst/>
                    <a:ahLst/>
                    <a:cxnLst/>
                    <a:rect l="l" t="t" r="r" b="b"/>
                    <a:pathLst>
                      <a:path w="108" h="215" extrusionOk="0">
                        <a:moveTo>
                          <a:pt x="0" y="215"/>
                        </a:moveTo>
                        <a:lnTo>
                          <a:pt x="5" y="0"/>
                        </a:lnTo>
                        <a:lnTo>
                          <a:pt x="108"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6" name="Google Shape;6766;p18"/>
                  <p:cNvSpPr/>
                  <p:nvPr/>
                </p:nvSpPr>
                <p:spPr>
                  <a:xfrm>
                    <a:off x="2605" y="2148"/>
                    <a:ext cx="35" cy="36"/>
                  </a:xfrm>
                  <a:custGeom>
                    <a:avLst/>
                    <a:gdLst/>
                    <a:ahLst/>
                    <a:cxnLst/>
                    <a:rect l="l" t="t" r="r" b="b"/>
                    <a:pathLst>
                      <a:path w="211" h="215" extrusionOk="0">
                        <a:moveTo>
                          <a:pt x="0" y="128"/>
                        </a:moveTo>
                        <a:lnTo>
                          <a:pt x="103" y="215"/>
                        </a:lnTo>
                        <a:lnTo>
                          <a:pt x="211" y="86"/>
                        </a:lnTo>
                        <a:lnTo>
                          <a:pt x="108"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7" name="Google Shape;6767;p18"/>
                  <p:cNvSpPr/>
                  <p:nvPr/>
                </p:nvSpPr>
                <p:spPr>
                  <a:xfrm>
                    <a:off x="2632" y="2116"/>
                    <a:ext cx="18" cy="36"/>
                  </a:xfrm>
                  <a:custGeom>
                    <a:avLst/>
                    <a:gdLst/>
                    <a:ahLst/>
                    <a:cxnLst/>
                    <a:rect l="l" t="t" r="r" b="b"/>
                    <a:pathLst>
                      <a:path w="107" h="215" extrusionOk="0">
                        <a:moveTo>
                          <a:pt x="0" y="129"/>
                        </a:moveTo>
                        <a:lnTo>
                          <a:pt x="102" y="215"/>
                        </a:lnTo>
                        <a:lnTo>
                          <a:pt x="107"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8" name="Google Shape;6768;p18"/>
                  <p:cNvSpPr/>
                  <p:nvPr/>
                </p:nvSpPr>
                <p:spPr>
                  <a:xfrm>
                    <a:off x="2649" y="2116"/>
                    <a:ext cx="18" cy="36"/>
                  </a:xfrm>
                  <a:custGeom>
                    <a:avLst/>
                    <a:gdLst/>
                    <a:ahLst/>
                    <a:cxnLst/>
                    <a:rect l="l" t="t" r="r" b="b"/>
                    <a:pathLst>
                      <a:path w="109" h="215" extrusionOk="0">
                        <a:moveTo>
                          <a:pt x="0" y="215"/>
                        </a:moveTo>
                        <a:lnTo>
                          <a:pt x="5" y="0"/>
                        </a:lnTo>
                        <a:lnTo>
                          <a:pt x="109"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9" name="Google Shape;6769;p18"/>
                  <p:cNvSpPr/>
                  <p:nvPr/>
                </p:nvSpPr>
                <p:spPr>
                  <a:xfrm>
                    <a:off x="2632" y="2116"/>
                    <a:ext cx="35" cy="36"/>
                  </a:xfrm>
                  <a:custGeom>
                    <a:avLst/>
                    <a:gdLst/>
                    <a:ahLst/>
                    <a:cxnLst/>
                    <a:rect l="l" t="t" r="r" b="b"/>
                    <a:pathLst>
                      <a:path w="211" h="215" extrusionOk="0">
                        <a:moveTo>
                          <a:pt x="0" y="129"/>
                        </a:moveTo>
                        <a:lnTo>
                          <a:pt x="102" y="215"/>
                        </a:lnTo>
                        <a:lnTo>
                          <a:pt x="211" y="86"/>
                        </a:lnTo>
                        <a:lnTo>
                          <a:pt x="107"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0" name="Google Shape;6770;p18"/>
                  <p:cNvSpPr/>
                  <p:nvPr/>
                </p:nvSpPr>
                <p:spPr>
                  <a:xfrm>
                    <a:off x="2659" y="2084"/>
                    <a:ext cx="18" cy="36"/>
                  </a:xfrm>
                  <a:custGeom>
                    <a:avLst/>
                    <a:gdLst/>
                    <a:ahLst/>
                    <a:cxnLst/>
                    <a:rect l="l" t="t" r="r" b="b"/>
                    <a:pathLst>
                      <a:path w="107" h="213" extrusionOk="0">
                        <a:moveTo>
                          <a:pt x="0" y="128"/>
                        </a:moveTo>
                        <a:lnTo>
                          <a:pt x="102" y="213"/>
                        </a:lnTo>
                        <a:lnTo>
                          <a:pt x="107"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1" name="Google Shape;6771;p18"/>
                  <p:cNvSpPr/>
                  <p:nvPr/>
                </p:nvSpPr>
                <p:spPr>
                  <a:xfrm>
                    <a:off x="2676" y="2084"/>
                    <a:ext cx="18" cy="36"/>
                  </a:xfrm>
                  <a:custGeom>
                    <a:avLst/>
                    <a:gdLst/>
                    <a:ahLst/>
                    <a:cxnLst/>
                    <a:rect l="l" t="t" r="r" b="b"/>
                    <a:pathLst>
                      <a:path w="109" h="213" extrusionOk="0">
                        <a:moveTo>
                          <a:pt x="0" y="213"/>
                        </a:moveTo>
                        <a:lnTo>
                          <a:pt x="5" y="0"/>
                        </a:lnTo>
                        <a:lnTo>
                          <a:pt x="109" y="85"/>
                        </a:lnTo>
                        <a:lnTo>
                          <a:pt x="0" y="2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2" name="Google Shape;6772;p18"/>
                  <p:cNvSpPr/>
                  <p:nvPr/>
                </p:nvSpPr>
                <p:spPr>
                  <a:xfrm>
                    <a:off x="2659" y="2084"/>
                    <a:ext cx="35" cy="36"/>
                  </a:xfrm>
                  <a:custGeom>
                    <a:avLst/>
                    <a:gdLst/>
                    <a:ahLst/>
                    <a:cxnLst/>
                    <a:rect l="l" t="t" r="r" b="b"/>
                    <a:pathLst>
                      <a:path w="211" h="213" extrusionOk="0">
                        <a:moveTo>
                          <a:pt x="0" y="128"/>
                        </a:moveTo>
                        <a:lnTo>
                          <a:pt x="102" y="213"/>
                        </a:lnTo>
                        <a:lnTo>
                          <a:pt x="211" y="85"/>
                        </a:lnTo>
                        <a:lnTo>
                          <a:pt x="107"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3" name="Google Shape;6773;p18"/>
                  <p:cNvSpPr/>
                  <p:nvPr/>
                </p:nvSpPr>
                <p:spPr>
                  <a:xfrm>
                    <a:off x="2686" y="2052"/>
                    <a:ext cx="18" cy="36"/>
                  </a:xfrm>
                  <a:custGeom>
                    <a:avLst/>
                    <a:gdLst/>
                    <a:ahLst/>
                    <a:cxnLst/>
                    <a:rect l="l" t="t" r="r" b="b"/>
                    <a:pathLst>
                      <a:path w="109" h="214" extrusionOk="0">
                        <a:moveTo>
                          <a:pt x="0" y="128"/>
                        </a:moveTo>
                        <a:lnTo>
                          <a:pt x="104" y="214"/>
                        </a:lnTo>
                        <a:lnTo>
                          <a:pt x="109"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4" name="Google Shape;6774;p18"/>
                  <p:cNvSpPr/>
                  <p:nvPr/>
                </p:nvSpPr>
                <p:spPr>
                  <a:xfrm>
                    <a:off x="2703" y="2052"/>
                    <a:ext cx="18" cy="36"/>
                  </a:xfrm>
                  <a:custGeom>
                    <a:avLst/>
                    <a:gdLst/>
                    <a:ahLst/>
                    <a:cxnLst/>
                    <a:rect l="l" t="t" r="r" b="b"/>
                    <a:pathLst>
                      <a:path w="107" h="214" extrusionOk="0">
                        <a:moveTo>
                          <a:pt x="0" y="214"/>
                        </a:moveTo>
                        <a:lnTo>
                          <a:pt x="5" y="0"/>
                        </a:lnTo>
                        <a:lnTo>
                          <a:pt x="107" y="85"/>
                        </a:lnTo>
                        <a:lnTo>
                          <a:pt x="0" y="2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5" name="Google Shape;6775;p18"/>
                  <p:cNvSpPr/>
                  <p:nvPr/>
                </p:nvSpPr>
                <p:spPr>
                  <a:xfrm>
                    <a:off x="2686" y="2052"/>
                    <a:ext cx="35" cy="36"/>
                  </a:xfrm>
                  <a:custGeom>
                    <a:avLst/>
                    <a:gdLst/>
                    <a:ahLst/>
                    <a:cxnLst/>
                    <a:rect l="l" t="t" r="r" b="b"/>
                    <a:pathLst>
                      <a:path w="211" h="214" extrusionOk="0">
                        <a:moveTo>
                          <a:pt x="0" y="128"/>
                        </a:moveTo>
                        <a:lnTo>
                          <a:pt x="104" y="214"/>
                        </a:lnTo>
                        <a:lnTo>
                          <a:pt x="211" y="85"/>
                        </a:lnTo>
                        <a:lnTo>
                          <a:pt x="109"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6" name="Google Shape;6776;p18"/>
                  <p:cNvSpPr/>
                  <p:nvPr/>
                </p:nvSpPr>
                <p:spPr>
                  <a:xfrm>
                    <a:off x="2713" y="2020"/>
                    <a:ext cx="18" cy="36"/>
                  </a:xfrm>
                  <a:custGeom>
                    <a:avLst/>
                    <a:gdLst/>
                    <a:ahLst/>
                    <a:cxnLst/>
                    <a:rect l="l" t="t" r="r" b="b"/>
                    <a:pathLst>
                      <a:path w="109" h="215" extrusionOk="0">
                        <a:moveTo>
                          <a:pt x="0" y="129"/>
                        </a:moveTo>
                        <a:lnTo>
                          <a:pt x="104" y="215"/>
                        </a:lnTo>
                        <a:lnTo>
                          <a:pt x="109"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7" name="Google Shape;6777;p18"/>
                  <p:cNvSpPr/>
                  <p:nvPr/>
                </p:nvSpPr>
                <p:spPr>
                  <a:xfrm>
                    <a:off x="2730" y="2020"/>
                    <a:ext cx="18" cy="36"/>
                  </a:xfrm>
                  <a:custGeom>
                    <a:avLst/>
                    <a:gdLst/>
                    <a:ahLst/>
                    <a:cxnLst/>
                    <a:rect l="l" t="t" r="r" b="b"/>
                    <a:pathLst>
                      <a:path w="107" h="215" extrusionOk="0">
                        <a:moveTo>
                          <a:pt x="0" y="215"/>
                        </a:moveTo>
                        <a:lnTo>
                          <a:pt x="5" y="0"/>
                        </a:lnTo>
                        <a:lnTo>
                          <a:pt x="107"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8" name="Google Shape;6778;p18"/>
                  <p:cNvSpPr/>
                  <p:nvPr/>
                </p:nvSpPr>
                <p:spPr>
                  <a:xfrm>
                    <a:off x="2713" y="2020"/>
                    <a:ext cx="35" cy="36"/>
                  </a:xfrm>
                  <a:custGeom>
                    <a:avLst/>
                    <a:gdLst/>
                    <a:ahLst/>
                    <a:cxnLst/>
                    <a:rect l="l" t="t" r="r" b="b"/>
                    <a:pathLst>
                      <a:path w="211" h="215" extrusionOk="0">
                        <a:moveTo>
                          <a:pt x="0" y="129"/>
                        </a:moveTo>
                        <a:lnTo>
                          <a:pt x="104" y="215"/>
                        </a:lnTo>
                        <a:lnTo>
                          <a:pt x="211" y="86"/>
                        </a:lnTo>
                        <a:lnTo>
                          <a:pt x="109"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9" name="Google Shape;6779;p18"/>
                  <p:cNvSpPr/>
                  <p:nvPr/>
                </p:nvSpPr>
                <p:spPr>
                  <a:xfrm>
                    <a:off x="2740" y="1988"/>
                    <a:ext cx="18" cy="36"/>
                  </a:xfrm>
                  <a:custGeom>
                    <a:avLst/>
                    <a:gdLst/>
                    <a:ahLst/>
                    <a:cxnLst/>
                    <a:rect l="l" t="t" r="r" b="b"/>
                    <a:pathLst>
                      <a:path w="108" h="215" extrusionOk="0">
                        <a:moveTo>
                          <a:pt x="0" y="129"/>
                        </a:moveTo>
                        <a:lnTo>
                          <a:pt x="103" y="215"/>
                        </a:lnTo>
                        <a:lnTo>
                          <a:pt x="108"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0" name="Google Shape;6780;p18"/>
                  <p:cNvSpPr/>
                  <p:nvPr/>
                </p:nvSpPr>
                <p:spPr>
                  <a:xfrm>
                    <a:off x="2757" y="1988"/>
                    <a:ext cx="18" cy="36"/>
                  </a:xfrm>
                  <a:custGeom>
                    <a:avLst/>
                    <a:gdLst/>
                    <a:ahLst/>
                    <a:cxnLst/>
                    <a:rect l="l" t="t" r="r" b="b"/>
                    <a:pathLst>
                      <a:path w="108" h="215" extrusionOk="0">
                        <a:moveTo>
                          <a:pt x="0" y="215"/>
                        </a:moveTo>
                        <a:lnTo>
                          <a:pt x="5" y="0"/>
                        </a:lnTo>
                        <a:lnTo>
                          <a:pt x="108" y="87"/>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1" name="Google Shape;6781;p18"/>
                  <p:cNvSpPr/>
                  <p:nvPr/>
                </p:nvSpPr>
                <p:spPr>
                  <a:xfrm>
                    <a:off x="2740" y="1988"/>
                    <a:ext cx="35" cy="36"/>
                  </a:xfrm>
                  <a:custGeom>
                    <a:avLst/>
                    <a:gdLst/>
                    <a:ahLst/>
                    <a:cxnLst/>
                    <a:rect l="l" t="t" r="r" b="b"/>
                    <a:pathLst>
                      <a:path w="211" h="215" extrusionOk="0">
                        <a:moveTo>
                          <a:pt x="0" y="129"/>
                        </a:moveTo>
                        <a:lnTo>
                          <a:pt x="103" y="215"/>
                        </a:lnTo>
                        <a:lnTo>
                          <a:pt x="211" y="87"/>
                        </a:lnTo>
                        <a:lnTo>
                          <a:pt x="108"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2" name="Google Shape;6782;p18"/>
                  <p:cNvSpPr/>
                  <p:nvPr/>
                </p:nvSpPr>
                <p:spPr>
                  <a:xfrm>
                    <a:off x="2767" y="1951"/>
                    <a:ext cx="22" cy="40"/>
                  </a:xfrm>
                  <a:custGeom>
                    <a:avLst/>
                    <a:gdLst/>
                    <a:ahLst/>
                    <a:cxnLst/>
                    <a:rect l="l" t="t" r="r" b="b"/>
                    <a:pathLst>
                      <a:path w="132" h="244" extrusionOk="0">
                        <a:moveTo>
                          <a:pt x="0" y="158"/>
                        </a:moveTo>
                        <a:lnTo>
                          <a:pt x="103" y="244"/>
                        </a:lnTo>
                        <a:lnTo>
                          <a:pt x="132" y="0"/>
                        </a:lnTo>
                        <a:lnTo>
                          <a:pt x="0" y="1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3" name="Google Shape;6783;p18"/>
                  <p:cNvSpPr/>
                  <p:nvPr/>
                </p:nvSpPr>
                <p:spPr>
                  <a:xfrm>
                    <a:off x="2784" y="1951"/>
                    <a:ext cx="22" cy="40"/>
                  </a:xfrm>
                  <a:custGeom>
                    <a:avLst/>
                    <a:gdLst/>
                    <a:ahLst/>
                    <a:cxnLst/>
                    <a:rect l="l" t="t" r="r" b="b"/>
                    <a:pathLst>
                      <a:path w="133" h="244" extrusionOk="0">
                        <a:moveTo>
                          <a:pt x="0" y="244"/>
                        </a:moveTo>
                        <a:lnTo>
                          <a:pt x="29" y="0"/>
                        </a:lnTo>
                        <a:lnTo>
                          <a:pt x="133" y="87"/>
                        </a:lnTo>
                        <a:lnTo>
                          <a:pt x="0" y="2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4" name="Google Shape;6784;p18"/>
                  <p:cNvSpPr/>
                  <p:nvPr/>
                </p:nvSpPr>
                <p:spPr>
                  <a:xfrm>
                    <a:off x="2767" y="1951"/>
                    <a:ext cx="39" cy="40"/>
                  </a:xfrm>
                  <a:custGeom>
                    <a:avLst/>
                    <a:gdLst/>
                    <a:ahLst/>
                    <a:cxnLst/>
                    <a:rect l="l" t="t" r="r" b="b"/>
                    <a:pathLst>
                      <a:path w="236" h="244" extrusionOk="0">
                        <a:moveTo>
                          <a:pt x="0" y="158"/>
                        </a:moveTo>
                        <a:lnTo>
                          <a:pt x="103" y="244"/>
                        </a:lnTo>
                        <a:lnTo>
                          <a:pt x="236" y="87"/>
                        </a:lnTo>
                        <a:lnTo>
                          <a:pt x="132" y="0"/>
                        </a:lnTo>
                        <a:lnTo>
                          <a:pt x="0"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5" name="Google Shape;6785;p18"/>
                  <p:cNvSpPr/>
                  <p:nvPr/>
                </p:nvSpPr>
                <p:spPr>
                  <a:xfrm>
                    <a:off x="2789" y="1951"/>
                    <a:ext cx="17" cy="14"/>
                  </a:xfrm>
                  <a:custGeom>
                    <a:avLst/>
                    <a:gdLst/>
                    <a:ahLst/>
                    <a:cxnLst/>
                    <a:rect l="l" t="t" r="r" b="b"/>
                    <a:pathLst>
                      <a:path w="104" h="87" extrusionOk="0">
                        <a:moveTo>
                          <a:pt x="0" y="0"/>
                        </a:moveTo>
                        <a:lnTo>
                          <a:pt x="104" y="8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6" name="Google Shape;6786;p18"/>
                  <p:cNvSpPr/>
                  <p:nvPr/>
                </p:nvSpPr>
                <p:spPr>
                  <a:xfrm>
                    <a:off x="2789" y="1951"/>
                    <a:ext cx="17" cy="14"/>
                  </a:xfrm>
                  <a:custGeom>
                    <a:avLst/>
                    <a:gdLst/>
                    <a:ahLst/>
                    <a:cxnLst/>
                    <a:rect l="l" t="t" r="r" b="b"/>
                    <a:pathLst>
                      <a:path w="104" h="87" extrusionOk="0">
                        <a:moveTo>
                          <a:pt x="0" y="0"/>
                        </a:moveTo>
                        <a:lnTo>
                          <a:pt x="104" y="87"/>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7" name="Google Shape;6787;p18"/>
                  <p:cNvSpPr/>
                  <p:nvPr/>
                </p:nvSpPr>
                <p:spPr>
                  <a:xfrm>
                    <a:off x="2325" y="2542"/>
                    <a:ext cx="300" cy="67"/>
                  </a:xfrm>
                  <a:custGeom>
                    <a:avLst/>
                    <a:gdLst/>
                    <a:ahLst/>
                    <a:cxnLst/>
                    <a:rect l="l" t="t" r="r" b="b"/>
                    <a:pathLst>
                      <a:path w="1798" h="403" extrusionOk="0">
                        <a:moveTo>
                          <a:pt x="0" y="0"/>
                        </a:moveTo>
                        <a:lnTo>
                          <a:pt x="0" y="403"/>
                        </a:lnTo>
                        <a:lnTo>
                          <a:pt x="1798"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8" name="Google Shape;6788;p18"/>
                  <p:cNvSpPr/>
                  <p:nvPr/>
                </p:nvSpPr>
                <p:spPr>
                  <a:xfrm>
                    <a:off x="2325" y="2542"/>
                    <a:ext cx="300" cy="67"/>
                  </a:xfrm>
                  <a:custGeom>
                    <a:avLst/>
                    <a:gdLst/>
                    <a:ahLst/>
                    <a:cxnLst/>
                    <a:rect l="l" t="t" r="r" b="b"/>
                    <a:pathLst>
                      <a:path w="1798" h="403" extrusionOk="0">
                        <a:moveTo>
                          <a:pt x="0" y="403"/>
                        </a:moveTo>
                        <a:lnTo>
                          <a:pt x="1798" y="0"/>
                        </a:lnTo>
                        <a:lnTo>
                          <a:pt x="1798"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9" name="Google Shape;6789;p18"/>
                  <p:cNvSpPr/>
                  <p:nvPr/>
                </p:nvSpPr>
                <p:spPr>
                  <a:xfrm>
                    <a:off x="2325" y="2542"/>
                    <a:ext cx="300"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790" name="Google Shape;6790;p18"/>
                  <p:cNvSpPr/>
                  <p:nvPr/>
                </p:nvSpPr>
                <p:spPr>
                  <a:xfrm>
                    <a:off x="2354" y="2542"/>
                    <a:ext cx="184" cy="67"/>
                  </a:xfrm>
                  <a:custGeom>
                    <a:avLst/>
                    <a:gdLst/>
                    <a:ahLst/>
                    <a:cxnLst/>
                    <a:rect l="l" t="t" r="r" b="b"/>
                    <a:pathLst>
                      <a:path w="1103" h="403" extrusionOk="0">
                        <a:moveTo>
                          <a:pt x="0" y="0"/>
                        </a:moveTo>
                        <a:lnTo>
                          <a:pt x="0" y="403"/>
                        </a:lnTo>
                        <a:lnTo>
                          <a:pt x="110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1" name="Google Shape;6791;p18"/>
                  <p:cNvSpPr/>
                  <p:nvPr/>
                </p:nvSpPr>
                <p:spPr>
                  <a:xfrm>
                    <a:off x="2354" y="2542"/>
                    <a:ext cx="184" cy="67"/>
                  </a:xfrm>
                  <a:custGeom>
                    <a:avLst/>
                    <a:gdLst/>
                    <a:ahLst/>
                    <a:cxnLst/>
                    <a:rect l="l" t="t" r="r" b="b"/>
                    <a:pathLst>
                      <a:path w="1103" h="403" extrusionOk="0">
                        <a:moveTo>
                          <a:pt x="0" y="403"/>
                        </a:moveTo>
                        <a:lnTo>
                          <a:pt x="1103" y="0"/>
                        </a:lnTo>
                        <a:lnTo>
                          <a:pt x="1103"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2" name="Google Shape;6792;p18"/>
                  <p:cNvSpPr/>
                  <p:nvPr/>
                </p:nvSpPr>
                <p:spPr>
                  <a:xfrm>
                    <a:off x="2354" y="2542"/>
                    <a:ext cx="184"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793" name="Google Shape;6793;p18"/>
                  <p:cNvSpPr/>
                  <p:nvPr/>
                </p:nvSpPr>
                <p:spPr>
                  <a:xfrm>
                    <a:off x="2538" y="2542"/>
                    <a:ext cx="87" cy="67"/>
                  </a:xfrm>
                  <a:custGeom>
                    <a:avLst/>
                    <a:gdLst/>
                    <a:ahLst/>
                    <a:cxnLst/>
                    <a:rect l="l" t="t" r="r" b="b"/>
                    <a:pathLst>
                      <a:path w="521" h="403" extrusionOk="0">
                        <a:moveTo>
                          <a:pt x="0" y="0"/>
                        </a:moveTo>
                        <a:lnTo>
                          <a:pt x="0" y="403"/>
                        </a:lnTo>
                        <a:lnTo>
                          <a:pt x="521"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4" name="Google Shape;6794;p18"/>
                  <p:cNvSpPr/>
                  <p:nvPr/>
                </p:nvSpPr>
                <p:spPr>
                  <a:xfrm>
                    <a:off x="2538" y="2542"/>
                    <a:ext cx="87" cy="67"/>
                  </a:xfrm>
                  <a:custGeom>
                    <a:avLst/>
                    <a:gdLst/>
                    <a:ahLst/>
                    <a:cxnLst/>
                    <a:rect l="l" t="t" r="r" b="b"/>
                    <a:pathLst>
                      <a:path w="521" h="403" extrusionOk="0">
                        <a:moveTo>
                          <a:pt x="0" y="403"/>
                        </a:moveTo>
                        <a:lnTo>
                          <a:pt x="521" y="0"/>
                        </a:lnTo>
                        <a:lnTo>
                          <a:pt x="521"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5" name="Google Shape;6795;p18"/>
                  <p:cNvSpPr/>
                  <p:nvPr/>
                </p:nvSpPr>
                <p:spPr>
                  <a:xfrm>
                    <a:off x="2538" y="2542"/>
                    <a:ext cx="87"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796" name="Google Shape;6796;p18"/>
                  <p:cNvSpPr/>
                  <p:nvPr/>
                </p:nvSpPr>
                <p:spPr>
                  <a:xfrm>
                    <a:off x="2625" y="2542"/>
                    <a:ext cx="63" cy="67"/>
                  </a:xfrm>
                  <a:custGeom>
                    <a:avLst/>
                    <a:gdLst/>
                    <a:ahLst/>
                    <a:cxnLst/>
                    <a:rect l="l" t="t" r="r" b="b"/>
                    <a:pathLst>
                      <a:path w="378" h="403" extrusionOk="0">
                        <a:moveTo>
                          <a:pt x="0" y="403"/>
                        </a:moveTo>
                        <a:lnTo>
                          <a:pt x="0" y="0"/>
                        </a:lnTo>
                        <a:lnTo>
                          <a:pt x="378" y="376"/>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7" name="Google Shape;6797;p18"/>
                  <p:cNvSpPr/>
                  <p:nvPr/>
                </p:nvSpPr>
                <p:spPr>
                  <a:xfrm>
                    <a:off x="2625" y="2538"/>
                    <a:ext cx="63" cy="67"/>
                  </a:xfrm>
                  <a:custGeom>
                    <a:avLst/>
                    <a:gdLst/>
                    <a:ahLst/>
                    <a:cxnLst/>
                    <a:rect l="l" t="t" r="r" b="b"/>
                    <a:pathLst>
                      <a:path w="378" h="399" extrusionOk="0">
                        <a:moveTo>
                          <a:pt x="0" y="23"/>
                        </a:moveTo>
                        <a:lnTo>
                          <a:pt x="378" y="399"/>
                        </a:lnTo>
                        <a:lnTo>
                          <a:pt x="320" y="0"/>
                        </a:lnTo>
                        <a:lnTo>
                          <a:pt x="0"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8" name="Google Shape;6798;p18"/>
                  <p:cNvSpPr/>
                  <p:nvPr/>
                </p:nvSpPr>
                <p:spPr>
                  <a:xfrm>
                    <a:off x="2625" y="2538"/>
                    <a:ext cx="63" cy="71"/>
                  </a:xfrm>
                  <a:custGeom>
                    <a:avLst/>
                    <a:gdLst/>
                    <a:ahLst/>
                    <a:cxnLst/>
                    <a:rect l="l" t="t" r="r" b="b"/>
                    <a:pathLst>
                      <a:path w="378" h="426" extrusionOk="0">
                        <a:moveTo>
                          <a:pt x="0" y="426"/>
                        </a:moveTo>
                        <a:lnTo>
                          <a:pt x="0" y="23"/>
                        </a:lnTo>
                        <a:lnTo>
                          <a:pt x="320" y="0"/>
                        </a:lnTo>
                        <a:lnTo>
                          <a:pt x="378" y="399"/>
                        </a:lnTo>
                        <a:lnTo>
                          <a:pt x="0" y="42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9" name="Google Shape;6799;p18"/>
                  <p:cNvSpPr/>
                  <p:nvPr/>
                </p:nvSpPr>
                <p:spPr>
                  <a:xfrm>
                    <a:off x="2678" y="2538"/>
                    <a:ext cx="122" cy="67"/>
                  </a:xfrm>
                  <a:custGeom>
                    <a:avLst/>
                    <a:gdLst/>
                    <a:ahLst/>
                    <a:cxnLst/>
                    <a:rect l="l" t="t" r="r" b="b"/>
                    <a:pathLst>
                      <a:path w="728" h="399" extrusionOk="0">
                        <a:moveTo>
                          <a:pt x="58" y="399"/>
                        </a:moveTo>
                        <a:lnTo>
                          <a:pt x="0" y="0"/>
                        </a:lnTo>
                        <a:lnTo>
                          <a:pt x="728" y="275"/>
                        </a:lnTo>
                        <a:lnTo>
                          <a:pt x="58" y="3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0" name="Google Shape;6800;p18"/>
                  <p:cNvSpPr/>
                  <p:nvPr/>
                </p:nvSpPr>
                <p:spPr>
                  <a:xfrm>
                    <a:off x="2678" y="2519"/>
                    <a:ext cx="122" cy="65"/>
                  </a:xfrm>
                  <a:custGeom>
                    <a:avLst/>
                    <a:gdLst/>
                    <a:ahLst/>
                    <a:cxnLst/>
                    <a:rect l="l" t="t" r="r" b="b"/>
                    <a:pathLst>
                      <a:path w="728" h="392" extrusionOk="0">
                        <a:moveTo>
                          <a:pt x="0" y="117"/>
                        </a:moveTo>
                        <a:lnTo>
                          <a:pt x="728" y="392"/>
                        </a:lnTo>
                        <a:lnTo>
                          <a:pt x="641" y="0"/>
                        </a:lnTo>
                        <a:lnTo>
                          <a:pt x="0" y="1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1" name="Google Shape;6801;p18"/>
                  <p:cNvSpPr/>
                  <p:nvPr/>
                </p:nvSpPr>
                <p:spPr>
                  <a:xfrm>
                    <a:off x="2678" y="2519"/>
                    <a:ext cx="122" cy="86"/>
                  </a:xfrm>
                  <a:custGeom>
                    <a:avLst/>
                    <a:gdLst/>
                    <a:ahLst/>
                    <a:cxnLst/>
                    <a:rect l="l" t="t" r="r" b="b"/>
                    <a:pathLst>
                      <a:path w="728" h="516" extrusionOk="0">
                        <a:moveTo>
                          <a:pt x="58" y="516"/>
                        </a:moveTo>
                        <a:lnTo>
                          <a:pt x="0" y="117"/>
                        </a:lnTo>
                        <a:lnTo>
                          <a:pt x="641" y="0"/>
                        </a:lnTo>
                        <a:lnTo>
                          <a:pt x="728" y="392"/>
                        </a:lnTo>
                        <a:lnTo>
                          <a:pt x="58" y="5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2" name="Google Shape;6802;p18"/>
                  <p:cNvSpPr/>
                  <p:nvPr/>
                </p:nvSpPr>
                <p:spPr>
                  <a:xfrm>
                    <a:off x="2785" y="2519"/>
                    <a:ext cx="67" cy="65"/>
                  </a:xfrm>
                  <a:custGeom>
                    <a:avLst/>
                    <a:gdLst/>
                    <a:ahLst/>
                    <a:cxnLst/>
                    <a:rect l="l" t="t" r="r" b="b"/>
                    <a:pathLst>
                      <a:path w="399" h="392" extrusionOk="0">
                        <a:moveTo>
                          <a:pt x="87" y="392"/>
                        </a:moveTo>
                        <a:lnTo>
                          <a:pt x="0" y="0"/>
                        </a:lnTo>
                        <a:lnTo>
                          <a:pt x="399" y="274"/>
                        </a:lnTo>
                        <a:lnTo>
                          <a:pt x="87" y="3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3" name="Google Shape;6803;p18"/>
                  <p:cNvSpPr/>
                  <p:nvPr/>
                </p:nvSpPr>
                <p:spPr>
                  <a:xfrm>
                    <a:off x="2785" y="2506"/>
                    <a:ext cx="67" cy="58"/>
                  </a:xfrm>
                  <a:custGeom>
                    <a:avLst/>
                    <a:gdLst/>
                    <a:ahLst/>
                    <a:cxnLst/>
                    <a:rect l="l" t="t" r="r" b="b"/>
                    <a:pathLst>
                      <a:path w="399" h="352" extrusionOk="0">
                        <a:moveTo>
                          <a:pt x="0" y="78"/>
                        </a:moveTo>
                        <a:lnTo>
                          <a:pt x="399" y="352"/>
                        </a:lnTo>
                        <a:lnTo>
                          <a:pt x="202" y="0"/>
                        </a:lnTo>
                        <a:lnTo>
                          <a:pt x="0"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4" name="Google Shape;6804;p18"/>
                  <p:cNvSpPr/>
                  <p:nvPr/>
                </p:nvSpPr>
                <p:spPr>
                  <a:xfrm>
                    <a:off x="2785" y="2506"/>
                    <a:ext cx="67" cy="78"/>
                  </a:xfrm>
                  <a:custGeom>
                    <a:avLst/>
                    <a:gdLst/>
                    <a:ahLst/>
                    <a:cxnLst/>
                    <a:rect l="l" t="t" r="r" b="b"/>
                    <a:pathLst>
                      <a:path w="399" h="470" extrusionOk="0">
                        <a:moveTo>
                          <a:pt x="87" y="470"/>
                        </a:moveTo>
                        <a:lnTo>
                          <a:pt x="0" y="78"/>
                        </a:lnTo>
                        <a:lnTo>
                          <a:pt x="202" y="0"/>
                        </a:lnTo>
                        <a:lnTo>
                          <a:pt x="399" y="352"/>
                        </a:lnTo>
                        <a:lnTo>
                          <a:pt x="87" y="4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5" name="Google Shape;6805;p18"/>
                  <p:cNvSpPr/>
                  <p:nvPr/>
                </p:nvSpPr>
                <p:spPr>
                  <a:xfrm>
                    <a:off x="2819" y="2506"/>
                    <a:ext cx="77" cy="58"/>
                  </a:xfrm>
                  <a:custGeom>
                    <a:avLst/>
                    <a:gdLst/>
                    <a:ahLst/>
                    <a:cxnLst/>
                    <a:rect l="l" t="t" r="r" b="b"/>
                    <a:pathLst>
                      <a:path w="461" h="352" extrusionOk="0">
                        <a:moveTo>
                          <a:pt x="197" y="352"/>
                        </a:moveTo>
                        <a:lnTo>
                          <a:pt x="0" y="0"/>
                        </a:lnTo>
                        <a:lnTo>
                          <a:pt x="461" y="149"/>
                        </a:lnTo>
                        <a:lnTo>
                          <a:pt x="197" y="3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6" name="Google Shape;6806;p18"/>
                  <p:cNvSpPr/>
                  <p:nvPr/>
                </p:nvSpPr>
                <p:spPr>
                  <a:xfrm>
                    <a:off x="2819" y="2484"/>
                    <a:ext cx="77" cy="47"/>
                  </a:xfrm>
                  <a:custGeom>
                    <a:avLst/>
                    <a:gdLst/>
                    <a:ahLst/>
                    <a:cxnLst/>
                    <a:rect l="l" t="t" r="r" b="b"/>
                    <a:pathLst>
                      <a:path w="461" h="281" extrusionOk="0">
                        <a:moveTo>
                          <a:pt x="0" y="132"/>
                        </a:moveTo>
                        <a:lnTo>
                          <a:pt x="461" y="281"/>
                        </a:lnTo>
                        <a:lnTo>
                          <a:pt x="173" y="0"/>
                        </a:lnTo>
                        <a:lnTo>
                          <a:pt x="0" y="1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7" name="Google Shape;6807;p18"/>
                  <p:cNvSpPr/>
                  <p:nvPr/>
                </p:nvSpPr>
                <p:spPr>
                  <a:xfrm>
                    <a:off x="2819" y="2484"/>
                    <a:ext cx="77" cy="80"/>
                  </a:xfrm>
                  <a:custGeom>
                    <a:avLst/>
                    <a:gdLst/>
                    <a:ahLst/>
                    <a:cxnLst/>
                    <a:rect l="l" t="t" r="r" b="b"/>
                    <a:pathLst>
                      <a:path w="461" h="484" extrusionOk="0">
                        <a:moveTo>
                          <a:pt x="197" y="484"/>
                        </a:moveTo>
                        <a:lnTo>
                          <a:pt x="0" y="132"/>
                        </a:lnTo>
                        <a:lnTo>
                          <a:pt x="173" y="0"/>
                        </a:lnTo>
                        <a:lnTo>
                          <a:pt x="461" y="281"/>
                        </a:lnTo>
                        <a:lnTo>
                          <a:pt x="197" y="48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8" name="Google Shape;6808;p18"/>
                  <p:cNvSpPr/>
                  <p:nvPr/>
                </p:nvSpPr>
                <p:spPr>
                  <a:xfrm>
                    <a:off x="2848" y="2484"/>
                    <a:ext cx="80" cy="47"/>
                  </a:xfrm>
                  <a:custGeom>
                    <a:avLst/>
                    <a:gdLst/>
                    <a:ahLst/>
                    <a:cxnLst/>
                    <a:rect l="l" t="t" r="r" b="b"/>
                    <a:pathLst>
                      <a:path w="483" h="281" extrusionOk="0">
                        <a:moveTo>
                          <a:pt x="288" y="281"/>
                        </a:moveTo>
                        <a:lnTo>
                          <a:pt x="0" y="0"/>
                        </a:lnTo>
                        <a:lnTo>
                          <a:pt x="483" y="12"/>
                        </a:lnTo>
                        <a:lnTo>
                          <a:pt x="288" y="2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9" name="Google Shape;6809;p18"/>
                  <p:cNvSpPr/>
                  <p:nvPr/>
                </p:nvSpPr>
                <p:spPr>
                  <a:xfrm>
                    <a:off x="2848" y="2455"/>
                    <a:ext cx="80" cy="31"/>
                  </a:xfrm>
                  <a:custGeom>
                    <a:avLst/>
                    <a:gdLst/>
                    <a:ahLst/>
                    <a:cxnLst/>
                    <a:rect l="l" t="t" r="r" b="b"/>
                    <a:pathLst>
                      <a:path w="483" h="187" extrusionOk="0">
                        <a:moveTo>
                          <a:pt x="0" y="175"/>
                        </a:moveTo>
                        <a:lnTo>
                          <a:pt x="483" y="187"/>
                        </a:lnTo>
                        <a:lnTo>
                          <a:pt x="126" y="0"/>
                        </a:lnTo>
                        <a:lnTo>
                          <a:pt x="0" y="1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0" name="Google Shape;6810;p18"/>
                  <p:cNvSpPr/>
                  <p:nvPr/>
                </p:nvSpPr>
                <p:spPr>
                  <a:xfrm>
                    <a:off x="2848" y="2455"/>
                    <a:ext cx="80" cy="76"/>
                  </a:xfrm>
                  <a:custGeom>
                    <a:avLst/>
                    <a:gdLst/>
                    <a:ahLst/>
                    <a:cxnLst/>
                    <a:rect l="l" t="t" r="r" b="b"/>
                    <a:pathLst>
                      <a:path w="483" h="456" extrusionOk="0">
                        <a:moveTo>
                          <a:pt x="288" y="456"/>
                        </a:moveTo>
                        <a:lnTo>
                          <a:pt x="0" y="175"/>
                        </a:lnTo>
                        <a:lnTo>
                          <a:pt x="126" y="0"/>
                        </a:lnTo>
                        <a:lnTo>
                          <a:pt x="483" y="187"/>
                        </a:lnTo>
                        <a:lnTo>
                          <a:pt x="288" y="45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1" name="Google Shape;6811;p18"/>
                  <p:cNvSpPr/>
                  <p:nvPr/>
                </p:nvSpPr>
                <p:spPr>
                  <a:xfrm>
                    <a:off x="2869" y="2430"/>
                    <a:ext cx="80" cy="56"/>
                  </a:xfrm>
                  <a:custGeom>
                    <a:avLst/>
                    <a:gdLst/>
                    <a:ahLst/>
                    <a:cxnLst/>
                    <a:rect l="l" t="t" r="r" b="b"/>
                    <a:pathLst>
                      <a:path w="481" h="337" extrusionOk="0">
                        <a:moveTo>
                          <a:pt x="357" y="337"/>
                        </a:moveTo>
                        <a:lnTo>
                          <a:pt x="0" y="150"/>
                        </a:lnTo>
                        <a:lnTo>
                          <a:pt x="481" y="0"/>
                        </a:lnTo>
                        <a:lnTo>
                          <a:pt x="357" y="3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2" name="Google Shape;6812;p18"/>
                  <p:cNvSpPr/>
                  <p:nvPr/>
                </p:nvSpPr>
                <p:spPr>
                  <a:xfrm>
                    <a:off x="2869" y="2415"/>
                    <a:ext cx="80" cy="40"/>
                  </a:xfrm>
                  <a:custGeom>
                    <a:avLst/>
                    <a:gdLst/>
                    <a:ahLst/>
                    <a:cxnLst/>
                    <a:rect l="l" t="t" r="r" b="b"/>
                    <a:pathLst>
                      <a:path w="481" h="239" extrusionOk="0">
                        <a:moveTo>
                          <a:pt x="0" y="239"/>
                        </a:moveTo>
                        <a:lnTo>
                          <a:pt x="481" y="89"/>
                        </a:lnTo>
                        <a:lnTo>
                          <a:pt x="89" y="0"/>
                        </a:lnTo>
                        <a:lnTo>
                          <a:pt x="0" y="2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3" name="Google Shape;6813;p18"/>
                  <p:cNvSpPr/>
                  <p:nvPr/>
                </p:nvSpPr>
                <p:spPr>
                  <a:xfrm>
                    <a:off x="2869" y="2415"/>
                    <a:ext cx="80" cy="71"/>
                  </a:xfrm>
                  <a:custGeom>
                    <a:avLst/>
                    <a:gdLst/>
                    <a:ahLst/>
                    <a:cxnLst/>
                    <a:rect l="l" t="t" r="r" b="b"/>
                    <a:pathLst>
                      <a:path w="481" h="426" extrusionOk="0">
                        <a:moveTo>
                          <a:pt x="357" y="426"/>
                        </a:moveTo>
                        <a:lnTo>
                          <a:pt x="0" y="239"/>
                        </a:lnTo>
                        <a:lnTo>
                          <a:pt x="89" y="0"/>
                        </a:lnTo>
                        <a:lnTo>
                          <a:pt x="481" y="89"/>
                        </a:lnTo>
                        <a:lnTo>
                          <a:pt x="357" y="42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4" name="Google Shape;6814;p18"/>
                  <p:cNvSpPr/>
                  <p:nvPr/>
                </p:nvSpPr>
                <p:spPr>
                  <a:xfrm>
                    <a:off x="2883" y="2371"/>
                    <a:ext cx="72" cy="59"/>
                  </a:xfrm>
                  <a:custGeom>
                    <a:avLst/>
                    <a:gdLst/>
                    <a:ahLst/>
                    <a:cxnLst/>
                    <a:rect l="l" t="t" r="r" b="b"/>
                    <a:pathLst>
                      <a:path w="426" h="355" extrusionOk="0">
                        <a:moveTo>
                          <a:pt x="392" y="355"/>
                        </a:moveTo>
                        <a:lnTo>
                          <a:pt x="0" y="266"/>
                        </a:lnTo>
                        <a:lnTo>
                          <a:pt x="426" y="0"/>
                        </a:lnTo>
                        <a:lnTo>
                          <a:pt x="392" y="3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5" name="Google Shape;6815;p18"/>
                  <p:cNvSpPr/>
                  <p:nvPr/>
                </p:nvSpPr>
                <p:spPr>
                  <a:xfrm>
                    <a:off x="2883" y="2371"/>
                    <a:ext cx="72" cy="44"/>
                  </a:xfrm>
                  <a:custGeom>
                    <a:avLst/>
                    <a:gdLst/>
                    <a:ahLst/>
                    <a:cxnLst/>
                    <a:rect l="l" t="t" r="r" b="b"/>
                    <a:pathLst>
                      <a:path w="426" h="266" extrusionOk="0">
                        <a:moveTo>
                          <a:pt x="0" y="266"/>
                        </a:moveTo>
                        <a:lnTo>
                          <a:pt x="426" y="0"/>
                        </a:lnTo>
                        <a:lnTo>
                          <a:pt x="25" y="12"/>
                        </a:lnTo>
                        <a:lnTo>
                          <a:pt x="0" y="2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6" name="Google Shape;6816;p18"/>
                  <p:cNvSpPr/>
                  <p:nvPr/>
                </p:nvSpPr>
                <p:spPr>
                  <a:xfrm>
                    <a:off x="2883" y="2371"/>
                    <a:ext cx="72" cy="59"/>
                  </a:xfrm>
                  <a:custGeom>
                    <a:avLst/>
                    <a:gdLst/>
                    <a:ahLst/>
                    <a:cxnLst/>
                    <a:rect l="l" t="t" r="r" b="b"/>
                    <a:pathLst>
                      <a:path w="426" h="355" extrusionOk="0">
                        <a:moveTo>
                          <a:pt x="392" y="355"/>
                        </a:moveTo>
                        <a:lnTo>
                          <a:pt x="0" y="266"/>
                        </a:lnTo>
                        <a:lnTo>
                          <a:pt x="25" y="12"/>
                        </a:lnTo>
                        <a:lnTo>
                          <a:pt x="426" y="0"/>
                        </a:lnTo>
                        <a:lnTo>
                          <a:pt x="392" y="35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7" name="Google Shape;6817;p18"/>
                  <p:cNvSpPr/>
                  <p:nvPr/>
                </p:nvSpPr>
                <p:spPr>
                  <a:xfrm>
                    <a:off x="2888" y="2312"/>
                    <a:ext cx="67" cy="61"/>
                  </a:xfrm>
                  <a:custGeom>
                    <a:avLst/>
                    <a:gdLst/>
                    <a:ahLst/>
                    <a:cxnLst/>
                    <a:rect l="l" t="t" r="r" b="b"/>
                    <a:pathLst>
                      <a:path w="401" h="365" extrusionOk="0">
                        <a:moveTo>
                          <a:pt x="401" y="353"/>
                        </a:moveTo>
                        <a:lnTo>
                          <a:pt x="0" y="365"/>
                        </a:lnTo>
                        <a:lnTo>
                          <a:pt x="345" y="0"/>
                        </a:lnTo>
                        <a:lnTo>
                          <a:pt x="401" y="3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8" name="Google Shape;6818;p18"/>
                  <p:cNvSpPr/>
                  <p:nvPr/>
                </p:nvSpPr>
                <p:spPr>
                  <a:xfrm>
                    <a:off x="2881" y="2312"/>
                    <a:ext cx="64" cy="61"/>
                  </a:xfrm>
                  <a:custGeom>
                    <a:avLst/>
                    <a:gdLst/>
                    <a:ahLst/>
                    <a:cxnLst/>
                    <a:rect l="l" t="t" r="r" b="b"/>
                    <a:pathLst>
                      <a:path w="386" h="365" extrusionOk="0">
                        <a:moveTo>
                          <a:pt x="41" y="365"/>
                        </a:moveTo>
                        <a:lnTo>
                          <a:pt x="386" y="0"/>
                        </a:lnTo>
                        <a:lnTo>
                          <a:pt x="0" y="114"/>
                        </a:lnTo>
                        <a:lnTo>
                          <a:pt x="41"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9" name="Google Shape;6819;p18"/>
                  <p:cNvSpPr/>
                  <p:nvPr/>
                </p:nvSpPr>
                <p:spPr>
                  <a:xfrm>
                    <a:off x="2881" y="2312"/>
                    <a:ext cx="74" cy="61"/>
                  </a:xfrm>
                  <a:custGeom>
                    <a:avLst/>
                    <a:gdLst/>
                    <a:ahLst/>
                    <a:cxnLst/>
                    <a:rect l="l" t="t" r="r" b="b"/>
                    <a:pathLst>
                      <a:path w="442" h="365" extrusionOk="0">
                        <a:moveTo>
                          <a:pt x="442" y="353"/>
                        </a:moveTo>
                        <a:lnTo>
                          <a:pt x="41" y="365"/>
                        </a:lnTo>
                        <a:lnTo>
                          <a:pt x="0" y="114"/>
                        </a:lnTo>
                        <a:lnTo>
                          <a:pt x="386" y="0"/>
                        </a:lnTo>
                        <a:lnTo>
                          <a:pt x="442" y="3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0" name="Google Shape;6820;p18"/>
                  <p:cNvSpPr/>
                  <p:nvPr/>
                </p:nvSpPr>
                <p:spPr>
                  <a:xfrm>
                    <a:off x="2881" y="2275"/>
                    <a:ext cx="64" cy="56"/>
                  </a:xfrm>
                  <a:custGeom>
                    <a:avLst/>
                    <a:gdLst/>
                    <a:ahLst/>
                    <a:cxnLst/>
                    <a:rect l="l" t="t" r="r" b="b"/>
                    <a:pathLst>
                      <a:path w="386" h="334" extrusionOk="0">
                        <a:moveTo>
                          <a:pt x="386" y="220"/>
                        </a:moveTo>
                        <a:lnTo>
                          <a:pt x="0" y="334"/>
                        </a:lnTo>
                        <a:lnTo>
                          <a:pt x="292" y="0"/>
                        </a:lnTo>
                        <a:lnTo>
                          <a:pt x="386" y="2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1" name="Google Shape;6821;p18"/>
                  <p:cNvSpPr/>
                  <p:nvPr/>
                </p:nvSpPr>
                <p:spPr>
                  <a:xfrm>
                    <a:off x="2871" y="2275"/>
                    <a:ext cx="58" cy="56"/>
                  </a:xfrm>
                  <a:custGeom>
                    <a:avLst/>
                    <a:gdLst/>
                    <a:ahLst/>
                    <a:cxnLst/>
                    <a:rect l="l" t="t" r="r" b="b"/>
                    <a:pathLst>
                      <a:path w="350" h="334" extrusionOk="0">
                        <a:moveTo>
                          <a:pt x="58" y="334"/>
                        </a:moveTo>
                        <a:lnTo>
                          <a:pt x="350" y="0"/>
                        </a:lnTo>
                        <a:lnTo>
                          <a:pt x="0" y="200"/>
                        </a:lnTo>
                        <a:lnTo>
                          <a:pt x="58" y="3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2" name="Google Shape;6822;p18"/>
                  <p:cNvSpPr/>
                  <p:nvPr/>
                </p:nvSpPr>
                <p:spPr>
                  <a:xfrm>
                    <a:off x="2871" y="2275"/>
                    <a:ext cx="74" cy="56"/>
                  </a:xfrm>
                  <a:custGeom>
                    <a:avLst/>
                    <a:gdLst/>
                    <a:ahLst/>
                    <a:cxnLst/>
                    <a:rect l="l" t="t" r="r" b="b"/>
                    <a:pathLst>
                      <a:path w="444" h="334" extrusionOk="0">
                        <a:moveTo>
                          <a:pt x="444" y="220"/>
                        </a:moveTo>
                        <a:lnTo>
                          <a:pt x="58" y="334"/>
                        </a:lnTo>
                        <a:lnTo>
                          <a:pt x="0" y="200"/>
                        </a:lnTo>
                        <a:lnTo>
                          <a:pt x="350" y="0"/>
                        </a:lnTo>
                        <a:lnTo>
                          <a:pt x="444" y="22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3" name="Google Shape;6823;p18"/>
                  <p:cNvSpPr/>
                  <p:nvPr/>
                </p:nvSpPr>
                <p:spPr>
                  <a:xfrm>
                    <a:off x="2871" y="2243"/>
                    <a:ext cx="58" cy="65"/>
                  </a:xfrm>
                  <a:custGeom>
                    <a:avLst/>
                    <a:gdLst/>
                    <a:ahLst/>
                    <a:cxnLst/>
                    <a:rect l="l" t="t" r="r" b="b"/>
                    <a:pathLst>
                      <a:path w="350" h="393" extrusionOk="0">
                        <a:moveTo>
                          <a:pt x="350" y="193"/>
                        </a:moveTo>
                        <a:lnTo>
                          <a:pt x="0" y="393"/>
                        </a:lnTo>
                        <a:lnTo>
                          <a:pt x="207" y="0"/>
                        </a:lnTo>
                        <a:lnTo>
                          <a:pt x="350"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4" name="Google Shape;6824;p18"/>
                  <p:cNvSpPr/>
                  <p:nvPr/>
                </p:nvSpPr>
                <p:spPr>
                  <a:xfrm>
                    <a:off x="2857" y="2243"/>
                    <a:ext cx="49" cy="65"/>
                  </a:xfrm>
                  <a:custGeom>
                    <a:avLst/>
                    <a:gdLst/>
                    <a:ahLst/>
                    <a:cxnLst/>
                    <a:rect l="l" t="t" r="r" b="b"/>
                    <a:pathLst>
                      <a:path w="294" h="393" extrusionOk="0">
                        <a:moveTo>
                          <a:pt x="87" y="393"/>
                        </a:moveTo>
                        <a:lnTo>
                          <a:pt x="294" y="0"/>
                        </a:lnTo>
                        <a:lnTo>
                          <a:pt x="0" y="275"/>
                        </a:lnTo>
                        <a:lnTo>
                          <a:pt x="87" y="3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5" name="Google Shape;6825;p18"/>
                  <p:cNvSpPr/>
                  <p:nvPr/>
                </p:nvSpPr>
                <p:spPr>
                  <a:xfrm>
                    <a:off x="2857" y="2243"/>
                    <a:ext cx="72" cy="65"/>
                  </a:xfrm>
                  <a:custGeom>
                    <a:avLst/>
                    <a:gdLst/>
                    <a:ahLst/>
                    <a:cxnLst/>
                    <a:rect l="l" t="t" r="r" b="b"/>
                    <a:pathLst>
                      <a:path w="437" h="393" extrusionOk="0">
                        <a:moveTo>
                          <a:pt x="437" y="193"/>
                        </a:moveTo>
                        <a:lnTo>
                          <a:pt x="87" y="393"/>
                        </a:lnTo>
                        <a:lnTo>
                          <a:pt x="0" y="275"/>
                        </a:lnTo>
                        <a:lnTo>
                          <a:pt x="294" y="0"/>
                        </a:lnTo>
                        <a:lnTo>
                          <a:pt x="437" y="19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6" name="Google Shape;6826;p18"/>
                  <p:cNvSpPr/>
                  <p:nvPr/>
                </p:nvSpPr>
                <p:spPr>
                  <a:xfrm>
                    <a:off x="2855" y="2212"/>
                    <a:ext cx="53" cy="74"/>
                  </a:xfrm>
                  <a:custGeom>
                    <a:avLst/>
                    <a:gdLst/>
                    <a:ahLst/>
                    <a:cxnLst/>
                    <a:rect l="l" t="t" r="r" b="b"/>
                    <a:pathLst>
                      <a:path w="319" h="445" extrusionOk="0">
                        <a:moveTo>
                          <a:pt x="319" y="201"/>
                        </a:moveTo>
                        <a:lnTo>
                          <a:pt x="0" y="445"/>
                        </a:lnTo>
                        <a:lnTo>
                          <a:pt x="91" y="0"/>
                        </a:lnTo>
                        <a:lnTo>
                          <a:pt x="319" y="2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7" name="Google Shape;6827;p18"/>
                  <p:cNvSpPr/>
                  <p:nvPr/>
                </p:nvSpPr>
                <p:spPr>
                  <a:xfrm>
                    <a:off x="2836" y="2212"/>
                    <a:ext cx="34" cy="74"/>
                  </a:xfrm>
                  <a:custGeom>
                    <a:avLst/>
                    <a:gdLst/>
                    <a:ahLst/>
                    <a:cxnLst/>
                    <a:rect l="l" t="t" r="r" b="b"/>
                    <a:pathLst>
                      <a:path w="201" h="445" extrusionOk="0">
                        <a:moveTo>
                          <a:pt x="110" y="445"/>
                        </a:moveTo>
                        <a:lnTo>
                          <a:pt x="201" y="0"/>
                        </a:lnTo>
                        <a:lnTo>
                          <a:pt x="0" y="350"/>
                        </a:lnTo>
                        <a:lnTo>
                          <a:pt x="110" y="4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8" name="Google Shape;6828;p18"/>
                  <p:cNvSpPr/>
                  <p:nvPr/>
                </p:nvSpPr>
                <p:spPr>
                  <a:xfrm>
                    <a:off x="2836" y="2212"/>
                    <a:ext cx="72" cy="74"/>
                  </a:xfrm>
                  <a:custGeom>
                    <a:avLst/>
                    <a:gdLst/>
                    <a:ahLst/>
                    <a:cxnLst/>
                    <a:rect l="l" t="t" r="r" b="b"/>
                    <a:pathLst>
                      <a:path w="429" h="445" extrusionOk="0">
                        <a:moveTo>
                          <a:pt x="429" y="201"/>
                        </a:moveTo>
                        <a:lnTo>
                          <a:pt x="110" y="445"/>
                        </a:lnTo>
                        <a:lnTo>
                          <a:pt x="0" y="350"/>
                        </a:lnTo>
                        <a:lnTo>
                          <a:pt x="201" y="0"/>
                        </a:lnTo>
                        <a:lnTo>
                          <a:pt x="429" y="20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grpSp>
        <p:nvGrpSpPr>
          <p:cNvPr id="6829" name="Google Shape;6829;p18"/>
          <p:cNvGrpSpPr/>
          <p:nvPr/>
        </p:nvGrpSpPr>
        <p:grpSpPr>
          <a:xfrm>
            <a:off x="2229251" y="1932602"/>
            <a:ext cx="2786094" cy="3519487"/>
            <a:chOff x="793750" y="2302917"/>
            <a:chExt cx="2786094" cy="3519487"/>
          </a:xfrm>
        </p:grpSpPr>
        <p:grpSp>
          <p:nvGrpSpPr>
            <p:cNvPr id="6830" name="Google Shape;6830;p18"/>
            <p:cNvGrpSpPr/>
            <p:nvPr/>
          </p:nvGrpSpPr>
          <p:grpSpPr>
            <a:xfrm rot="12641">
              <a:off x="1566863" y="5396954"/>
              <a:ext cx="276225" cy="425450"/>
              <a:chOff x="1052" y="3358"/>
              <a:chExt cx="174" cy="268"/>
            </a:xfrm>
          </p:grpSpPr>
          <p:sp>
            <p:nvSpPr>
              <p:cNvPr id="6831" name="Google Shape;6831;p18"/>
              <p:cNvSpPr/>
              <p:nvPr/>
            </p:nvSpPr>
            <p:spPr>
              <a:xfrm>
                <a:off x="1052" y="3358"/>
                <a:ext cx="2" cy="268"/>
              </a:xfrm>
              <a:custGeom>
                <a:avLst/>
                <a:gdLst/>
                <a:ahLst/>
                <a:cxnLst/>
                <a:rect l="l" t="t" r="r" b="b"/>
                <a:pathLst>
                  <a:path w="13" h="1604" extrusionOk="0">
                    <a:moveTo>
                      <a:pt x="13" y="0"/>
                    </a:moveTo>
                    <a:lnTo>
                      <a:pt x="0" y="0"/>
                    </a:lnTo>
                    <a:lnTo>
                      <a:pt x="13" y="160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2" name="Google Shape;6832;p18"/>
              <p:cNvSpPr/>
              <p:nvPr/>
            </p:nvSpPr>
            <p:spPr>
              <a:xfrm>
                <a:off x="1052" y="3358"/>
                <a:ext cx="2" cy="268"/>
              </a:xfrm>
              <a:custGeom>
                <a:avLst/>
                <a:gdLst/>
                <a:ahLst/>
                <a:cxnLst/>
                <a:rect l="l" t="t" r="r" b="b"/>
                <a:pathLst>
                  <a:path w="13" h="1604" extrusionOk="0">
                    <a:moveTo>
                      <a:pt x="0" y="0"/>
                    </a:moveTo>
                    <a:lnTo>
                      <a:pt x="13" y="1604"/>
                    </a:lnTo>
                    <a:lnTo>
                      <a:pt x="0" y="160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3" name="Google Shape;6833;p18"/>
              <p:cNvSpPr/>
              <p:nvPr/>
            </p:nvSpPr>
            <p:spPr>
              <a:xfrm>
                <a:off x="1052" y="3358"/>
                <a:ext cx="2" cy="268"/>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34" name="Google Shape;6834;p18"/>
              <p:cNvSpPr/>
              <p:nvPr/>
            </p:nvSpPr>
            <p:spPr>
              <a:xfrm>
                <a:off x="1054" y="3420"/>
                <a:ext cx="172" cy="206"/>
              </a:xfrm>
              <a:custGeom>
                <a:avLst/>
                <a:gdLst/>
                <a:ahLst/>
                <a:cxnLst/>
                <a:rect l="l" t="t" r="r" b="b"/>
                <a:pathLst>
                  <a:path w="1031" h="1239" extrusionOk="0">
                    <a:moveTo>
                      <a:pt x="1031" y="10"/>
                    </a:moveTo>
                    <a:lnTo>
                      <a:pt x="1019" y="0"/>
                    </a:lnTo>
                    <a:lnTo>
                      <a:pt x="0" y="1239"/>
                    </a:lnTo>
                    <a:lnTo>
                      <a:pt x="1031" y="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5" name="Google Shape;6835;p18"/>
              <p:cNvSpPr/>
              <p:nvPr/>
            </p:nvSpPr>
            <p:spPr>
              <a:xfrm>
                <a:off x="1052" y="3420"/>
                <a:ext cx="172" cy="206"/>
              </a:xfrm>
              <a:custGeom>
                <a:avLst/>
                <a:gdLst/>
                <a:ahLst/>
                <a:cxnLst/>
                <a:rect l="l" t="t" r="r" b="b"/>
                <a:pathLst>
                  <a:path w="1031" h="1239" extrusionOk="0">
                    <a:moveTo>
                      <a:pt x="1031" y="0"/>
                    </a:moveTo>
                    <a:lnTo>
                      <a:pt x="12" y="1239"/>
                    </a:lnTo>
                    <a:lnTo>
                      <a:pt x="0" y="1229"/>
                    </a:lnTo>
                    <a:lnTo>
                      <a:pt x="103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6" name="Google Shape;6836;p18"/>
              <p:cNvSpPr/>
              <p:nvPr/>
            </p:nvSpPr>
            <p:spPr>
              <a:xfrm>
                <a:off x="1052" y="3420"/>
                <a:ext cx="174" cy="206"/>
              </a:xfrm>
              <a:custGeom>
                <a:avLst/>
                <a:gdLst/>
                <a:ahLst/>
                <a:cxnLst/>
                <a:rect l="l" t="t" r="r" b="b"/>
                <a:pathLst>
                  <a:path w="1043" h="1239" extrusionOk="0">
                    <a:moveTo>
                      <a:pt x="1043" y="10"/>
                    </a:moveTo>
                    <a:lnTo>
                      <a:pt x="1031" y="0"/>
                    </a:lnTo>
                    <a:lnTo>
                      <a:pt x="0" y="1229"/>
                    </a:lnTo>
                    <a:lnTo>
                      <a:pt x="12" y="1239"/>
                    </a:lnTo>
                    <a:lnTo>
                      <a:pt x="1043" y="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7" name="Google Shape;6837;p18"/>
              <p:cNvSpPr/>
              <p:nvPr/>
            </p:nvSpPr>
            <p:spPr>
              <a:xfrm>
                <a:off x="1053" y="3453"/>
                <a:ext cx="111" cy="41"/>
              </a:xfrm>
              <a:custGeom>
                <a:avLst/>
                <a:gdLst/>
                <a:ahLst/>
                <a:cxnLst/>
                <a:rect l="l" t="t" r="r" b="b"/>
                <a:pathLst>
                  <a:path w="665" h="242" extrusionOk="0">
                    <a:moveTo>
                      <a:pt x="665" y="242"/>
                    </a:moveTo>
                    <a:lnTo>
                      <a:pt x="464" y="110"/>
                    </a:lnTo>
                    <a:lnTo>
                      <a:pt x="238" y="28"/>
                    </a:lnTo>
                    <a:lnTo>
                      <a:pt x="0" y="0"/>
                    </a:lnTo>
                  </a:path>
                </a:pathLst>
              </a:custGeom>
              <a:noFill/>
              <a:ln w="952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838" name="Google Shape;6838;p18"/>
            <p:cNvGrpSpPr/>
            <p:nvPr/>
          </p:nvGrpSpPr>
          <p:grpSpPr>
            <a:xfrm rot="12641">
              <a:off x="793750" y="4043121"/>
              <a:ext cx="174625" cy="1716087"/>
              <a:chOff x="563" y="2509"/>
              <a:chExt cx="110" cy="1081"/>
            </a:xfrm>
          </p:grpSpPr>
          <p:sp>
            <p:nvSpPr>
              <p:cNvPr id="6839" name="Google Shape;6839;p18"/>
              <p:cNvSpPr/>
              <p:nvPr/>
            </p:nvSpPr>
            <p:spPr>
              <a:xfrm>
                <a:off x="617" y="2509"/>
                <a:ext cx="1" cy="611"/>
              </a:xfrm>
              <a:custGeom>
                <a:avLst/>
                <a:gdLst/>
                <a:ahLst/>
                <a:cxnLst/>
                <a:rect l="l" t="t" r="r" b="b"/>
                <a:pathLst>
                  <a:path w="6" h="3670" extrusionOk="0">
                    <a:moveTo>
                      <a:pt x="6" y="0"/>
                    </a:moveTo>
                    <a:lnTo>
                      <a:pt x="0" y="0"/>
                    </a:lnTo>
                    <a:lnTo>
                      <a:pt x="6" y="3670"/>
                    </a:lnTo>
                    <a:lnTo>
                      <a:pt x="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0" name="Google Shape;6840;p18"/>
              <p:cNvSpPr/>
              <p:nvPr/>
            </p:nvSpPr>
            <p:spPr>
              <a:xfrm>
                <a:off x="617" y="2509"/>
                <a:ext cx="1" cy="611"/>
              </a:xfrm>
              <a:custGeom>
                <a:avLst/>
                <a:gdLst/>
                <a:ahLst/>
                <a:cxnLst/>
                <a:rect l="l" t="t" r="r" b="b"/>
                <a:pathLst>
                  <a:path w="6" h="3670" extrusionOk="0">
                    <a:moveTo>
                      <a:pt x="0" y="0"/>
                    </a:moveTo>
                    <a:lnTo>
                      <a:pt x="6" y="3670"/>
                    </a:lnTo>
                    <a:lnTo>
                      <a:pt x="0" y="367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1" name="Google Shape;6841;p18"/>
              <p:cNvSpPr/>
              <p:nvPr/>
            </p:nvSpPr>
            <p:spPr>
              <a:xfrm>
                <a:off x="617" y="2509"/>
                <a:ext cx="1" cy="61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42" name="Google Shape;6842;p18"/>
              <p:cNvSpPr/>
              <p:nvPr/>
            </p:nvSpPr>
            <p:spPr>
              <a:xfrm>
                <a:off x="597" y="2542"/>
                <a:ext cx="43" cy="39"/>
              </a:xfrm>
              <a:custGeom>
                <a:avLst/>
                <a:gdLst/>
                <a:ahLst/>
                <a:cxnLst/>
                <a:rect l="l" t="t" r="r" b="b"/>
                <a:pathLst>
                  <a:path w="258" h="234" extrusionOk="0">
                    <a:moveTo>
                      <a:pt x="23" y="0"/>
                    </a:moveTo>
                    <a:lnTo>
                      <a:pt x="0" y="23"/>
                    </a:lnTo>
                    <a:lnTo>
                      <a:pt x="258" y="234"/>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3" name="Google Shape;6843;p18"/>
              <p:cNvSpPr/>
              <p:nvPr/>
            </p:nvSpPr>
            <p:spPr>
              <a:xfrm>
                <a:off x="597" y="2546"/>
                <a:ext cx="43" cy="39"/>
              </a:xfrm>
              <a:custGeom>
                <a:avLst/>
                <a:gdLst/>
                <a:ahLst/>
                <a:cxnLst/>
                <a:rect l="l" t="t" r="r" b="b"/>
                <a:pathLst>
                  <a:path w="258" h="235" extrusionOk="0">
                    <a:moveTo>
                      <a:pt x="0" y="0"/>
                    </a:moveTo>
                    <a:lnTo>
                      <a:pt x="258" y="211"/>
                    </a:lnTo>
                    <a:lnTo>
                      <a:pt x="234" y="23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4" name="Google Shape;6844;p18"/>
              <p:cNvSpPr/>
              <p:nvPr/>
            </p:nvSpPr>
            <p:spPr>
              <a:xfrm>
                <a:off x="597" y="2542"/>
                <a:ext cx="43" cy="43"/>
              </a:xfrm>
              <a:custGeom>
                <a:avLst/>
                <a:gdLst/>
                <a:ahLst/>
                <a:cxnLst/>
                <a:rect l="l" t="t" r="r" b="b"/>
                <a:pathLst>
                  <a:path w="258" h="258" extrusionOk="0">
                    <a:moveTo>
                      <a:pt x="23" y="0"/>
                    </a:moveTo>
                    <a:lnTo>
                      <a:pt x="0" y="23"/>
                    </a:lnTo>
                    <a:lnTo>
                      <a:pt x="234" y="258"/>
                    </a:lnTo>
                    <a:lnTo>
                      <a:pt x="258" y="234"/>
                    </a:lnTo>
                    <a:lnTo>
                      <a:pt x="2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5" name="Google Shape;6845;p18"/>
              <p:cNvSpPr/>
              <p:nvPr/>
            </p:nvSpPr>
            <p:spPr>
              <a:xfrm>
                <a:off x="563" y="2563"/>
                <a:ext cx="110" cy="1"/>
              </a:xfrm>
              <a:custGeom>
                <a:avLst/>
                <a:gdLst/>
                <a:ahLst/>
                <a:cxnLst/>
                <a:rect l="l" t="t" r="r" b="b"/>
                <a:pathLst>
                  <a:path w="663" h="7" extrusionOk="0">
                    <a:moveTo>
                      <a:pt x="0" y="0"/>
                    </a:moveTo>
                    <a:lnTo>
                      <a:pt x="0" y="7"/>
                    </a:lnTo>
                    <a:lnTo>
                      <a:pt x="66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6" name="Google Shape;6846;p18"/>
              <p:cNvSpPr/>
              <p:nvPr/>
            </p:nvSpPr>
            <p:spPr>
              <a:xfrm>
                <a:off x="563" y="2563"/>
                <a:ext cx="110" cy="1"/>
              </a:xfrm>
              <a:custGeom>
                <a:avLst/>
                <a:gdLst/>
                <a:ahLst/>
                <a:cxnLst/>
                <a:rect l="l" t="t" r="r" b="b"/>
                <a:pathLst>
                  <a:path w="663" h="7" extrusionOk="0">
                    <a:moveTo>
                      <a:pt x="0" y="7"/>
                    </a:moveTo>
                    <a:lnTo>
                      <a:pt x="663" y="0"/>
                    </a:lnTo>
                    <a:lnTo>
                      <a:pt x="663" y="7"/>
                    </a:lnTo>
                    <a:lnTo>
                      <a:pt x="0" y="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7" name="Google Shape;6847;p18"/>
              <p:cNvSpPr/>
              <p:nvPr/>
            </p:nvSpPr>
            <p:spPr>
              <a:xfrm>
                <a:off x="563" y="2563"/>
                <a:ext cx="110" cy="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48" name="Google Shape;6848;p18"/>
              <p:cNvSpPr/>
              <p:nvPr/>
            </p:nvSpPr>
            <p:spPr>
              <a:xfrm>
                <a:off x="563" y="3064"/>
                <a:ext cx="110" cy="2"/>
              </a:xfrm>
              <a:custGeom>
                <a:avLst/>
                <a:gdLst/>
                <a:ahLst/>
                <a:cxnLst/>
                <a:rect l="l" t="t" r="r" b="b"/>
                <a:pathLst>
                  <a:path w="663" h="7" extrusionOk="0">
                    <a:moveTo>
                      <a:pt x="0" y="0"/>
                    </a:moveTo>
                    <a:lnTo>
                      <a:pt x="0" y="7"/>
                    </a:lnTo>
                    <a:lnTo>
                      <a:pt x="66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9" name="Google Shape;6849;p18"/>
              <p:cNvSpPr/>
              <p:nvPr/>
            </p:nvSpPr>
            <p:spPr>
              <a:xfrm>
                <a:off x="563" y="3064"/>
                <a:ext cx="110" cy="2"/>
              </a:xfrm>
              <a:custGeom>
                <a:avLst/>
                <a:gdLst/>
                <a:ahLst/>
                <a:cxnLst/>
                <a:rect l="l" t="t" r="r" b="b"/>
                <a:pathLst>
                  <a:path w="663" h="7" extrusionOk="0">
                    <a:moveTo>
                      <a:pt x="0" y="7"/>
                    </a:moveTo>
                    <a:lnTo>
                      <a:pt x="663" y="0"/>
                    </a:lnTo>
                    <a:lnTo>
                      <a:pt x="663" y="7"/>
                    </a:lnTo>
                    <a:lnTo>
                      <a:pt x="0" y="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0" name="Google Shape;6850;p18"/>
              <p:cNvSpPr/>
              <p:nvPr/>
            </p:nvSpPr>
            <p:spPr>
              <a:xfrm>
                <a:off x="563" y="3064"/>
                <a:ext cx="11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51" name="Google Shape;6851;p18"/>
              <p:cNvSpPr/>
              <p:nvPr/>
            </p:nvSpPr>
            <p:spPr>
              <a:xfrm>
                <a:off x="618" y="2829"/>
                <a:ext cx="1" cy="291"/>
              </a:xfrm>
              <a:custGeom>
                <a:avLst/>
                <a:gdLst/>
                <a:ahLst/>
                <a:cxnLst/>
                <a:rect l="l" t="t" r="r" b="b"/>
                <a:pathLst>
                  <a:path w="2" h="1746" extrusionOk="0">
                    <a:moveTo>
                      <a:pt x="2" y="0"/>
                    </a:moveTo>
                    <a:lnTo>
                      <a:pt x="0" y="0"/>
                    </a:lnTo>
                    <a:lnTo>
                      <a:pt x="2" y="1746"/>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2" name="Google Shape;6852;p18"/>
              <p:cNvSpPr/>
              <p:nvPr/>
            </p:nvSpPr>
            <p:spPr>
              <a:xfrm>
                <a:off x="618" y="2829"/>
                <a:ext cx="1" cy="291"/>
              </a:xfrm>
              <a:custGeom>
                <a:avLst/>
                <a:gdLst/>
                <a:ahLst/>
                <a:cxnLst/>
                <a:rect l="l" t="t" r="r" b="b"/>
                <a:pathLst>
                  <a:path w="2" h="1746" extrusionOk="0">
                    <a:moveTo>
                      <a:pt x="0" y="0"/>
                    </a:moveTo>
                    <a:lnTo>
                      <a:pt x="2" y="1746"/>
                    </a:lnTo>
                    <a:lnTo>
                      <a:pt x="0" y="174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3" name="Google Shape;6853;p18"/>
              <p:cNvSpPr/>
              <p:nvPr/>
            </p:nvSpPr>
            <p:spPr>
              <a:xfrm>
                <a:off x="618" y="2829"/>
                <a:ext cx="1" cy="29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54" name="Google Shape;6854;p18"/>
              <p:cNvSpPr/>
              <p:nvPr/>
            </p:nvSpPr>
            <p:spPr>
              <a:xfrm>
                <a:off x="597" y="3043"/>
                <a:ext cx="43" cy="39"/>
              </a:xfrm>
              <a:custGeom>
                <a:avLst/>
                <a:gdLst/>
                <a:ahLst/>
                <a:cxnLst/>
                <a:rect l="l" t="t" r="r" b="b"/>
                <a:pathLst>
                  <a:path w="258" h="234" extrusionOk="0">
                    <a:moveTo>
                      <a:pt x="23" y="0"/>
                    </a:moveTo>
                    <a:lnTo>
                      <a:pt x="0" y="23"/>
                    </a:lnTo>
                    <a:lnTo>
                      <a:pt x="258" y="234"/>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5" name="Google Shape;6855;p18"/>
              <p:cNvSpPr/>
              <p:nvPr/>
            </p:nvSpPr>
            <p:spPr>
              <a:xfrm>
                <a:off x="597" y="3047"/>
                <a:ext cx="43" cy="39"/>
              </a:xfrm>
              <a:custGeom>
                <a:avLst/>
                <a:gdLst/>
                <a:ahLst/>
                <a:cxnLst/>
                <a:rect l="l" t="t" r="r" b="b"/>
                <a:pathLst>
                  <a:path w="258" h="235" extrusionOk="0">
                    <a:moveTo>
                      <a:pt x="0" y="0"/>
                    </a:moveTo>
                    <a:lnTo>
                      <a:pt x="258" y="211"/>
                    </a:lnTo>
                    <a:lnTo>
                      <a:pt x="234" y="23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6" name="Google Shape;6856;p18"/>
              <p:cNvSpPr/>
              <p:nvPr/>
            </p:nvSpPr>
            <p:spPr>
              <a:xfrm>
                <a:off x="597" y="3043"/>
                <a:ext cx="43" cy="43"/>
              </a:xfrm>
              <a:custGeom>
                <a:avLst/>
                <a:gdLst/>
                <a:ahLst/>
                <a:cxnLst/>
                <a:rect l="l" t="t" r="r" b="b"/>
                <a:pathLst>
                  <a:path w="258" h="258" extrusionOk="0">
                    <a:moveTo>
                      <a:pt x="23" y="0"/>
                    </a:moveTo>
                    <a:lnTo>
                      <a:pt x="0" y="23"/>
                    </a:lnTo>
                    <a:lnTo>
                      <a:pt x="234" y="258"/>
                    </a:lnTo>
                    <a:lnTo>
                      <a:pt x="258" y="234"/>
                    </a:lnTo>
                    <a:lnTo>
                      <a:pt x="2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7" name="Google Shape;6857;p18"/>
              <p:cNvSpPr/>
              <p:nvPr/>
            </p:nvSpPr>
            <p:spPr>
              <a:xfrm>
                <a:off x="617" y="2724"/>
                <a:ext cx="1" cy="866"/>
              </a:xfrm>
              <a:custGeom>
                <a:avLst/>
                <a:gdLst/>
                <a:ahLst/>
                <a:cxnLst/>
                <a:rect l="l" t="t" r="r" b="b"/>
                <a:pathLst>
                  <a:path w="6" h="5193" extrusionOk="0">
                    <a:moveTo>
                      <a:pt x="0" y="5193"/>
                    </a:moveTo>
                    <a:lnTo>
                      <a:pt x="6" y="5193"/>
                    </a:lnTo>
                    <a:lnTo>
                      <a:pt x="0" y="0"/>
                    </a:lnTo>
                    <a:lnTo>
                      <a:pt x="0" y="51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8" name="Google Shape;6858;p18"/>
              <p:cNvSpPr/>
              <p:nvPr/>
            </p:nvSpPr>
            <p:spPr>
              <a:xfrm>
                <a:off x="617" y="2724"/>
                <a:ext cx="1" cy="866"/>
              </a:xfrm>
              <a:custGeom>
                <a:avLst/>
                <a:gdLst/>
                <a:ahLst/>
                <a:cxnLst/>
                <a:rect l="l" t="t" r="r" b="b"/>
                <a:pathLst>
                  <a:path w="6" h="5193" extrusionOk="0">
                    <a:moveTo>
                      <a:pt x="6" y="5193"/>
                    </a:moveTo>
                    <a:lnTo>
                      <a:pt x="0" y="0"/>
                    </a:lnTo>
                    <a:lnTo>
                      <a:pt x="6" y="0"/>
                    </a:lnTo>
                    <a:lnTo>
                      <a:pt x="6" y="51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9" name="Google Shape;6859;p18"/>
              <p:cNvSpPr/>
              <p:nvPr/>
            </p:nvSpPr>
            <p:spPr>
              <a:xfrm>
                <a:off x="617" y="2724"/>
                <a:ext cx="1" cy="866"/>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6860" name="Google Shape;6860;p18"/>
            <p:cNvGrpSpPr/>
            <p:nvPr/>
          </p:nvGrpSpPr>
          <p:grpSpPr>
            <a:xfrm rot="12641">
              <a:off x="1231900" y="3294999"/>
              <a:ext cx="425450" cy="277813"/>
              <a:chOff x="836" y="2035"/>
              <a:chExt cx="268" cy="175"/>
            </a:xfrm>
          </p:grpSpPr>
          <p:sp>
            <p:nvSpPr>
              <p:cNvPr id="6861" name="Google Shape;6861;p18"/>
              <p:cNvSpPr/>
              <p:nvPr/>
            </p:nvSpPr>
            <p:spPr>
              <a:xfrm>
                <a:off x="836" y="2038"/>
                <a:ext cx="206" cy="172"/>
              </a:xfrm>
              <a:custGeom>
                <a:avLst/>
                <a:gdLst/>
                <a:ahLst/>
                <a:cxnLst/>
                <a:rect l="l" t="t" r="r" b="b"/>
                <a:pathLst>
                  <a:path w="1237" h="1031" extrusionOk="0">
                    <a:moveTo>
                      <a:pt x="1228" y="1031"/>
                    </a:moveTo>
                    <a:lnTo>
                      <a:pt x="1237" y="1020"/>
                    </a:lnTo>
                    <a:lnTo>
                      <a:pt x="0" y="0"/>
                    </a:lnTo>
                    <a:lnTo>
                      <a:pt x="1228" y="103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2" name="Google Shape;6862;p18"/>
              <p:cNvSpPr/>
              <p:nvPr/>
            </p:nvSpPr>
            <p:spPr>
              <a:xfrm>
                <a:off x="836" y="2036"/>
                <a:ext cx="206" cy="172"/>
              </a:xfrm>
              <a:custGeom>
                <a:avLst/>
                <a:gdLst/>
                <a:ahLst/>
                <a:cxnLst/>
                <a:rect l="l" t="t" r="r" b="b"/>
                <a:pathLst>
                  <a:path w="1237" h="1031" extrusionOk="0">
                    <a:moveTo>
                      <a:pt x="1237" y="1031"/>
                    </a:moveTo>
                    <a:lnTo>
                      <a:pt x="0" y="11"/>
                    </a:lnTo>
                    <a:lnTo>
                      <a:pt x="8" y="0"/>
                    </a:lnTo>
                    <a:lnTo>
                      <a:pt x="1237" y="103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3" name="Google Shape;6863;p18"/>
              <p:cNvSpPr/>
              <p:nvPr/>
            </p:nvSpPr>
            <p:spPr>
              <a:xfrm>
                <a:off x="836" y="2036"/>
                <a:ext cx="206" cy="174"/>
              </a:xfrm>
              <a:custGeom>
                <a:avLst/>
                <a:gdLst/>
                <a:ahLst/>
                <a:cxnLst/>
                <a:rect l="l" t="t" r="r" b="b"/>
                <a:pathLst>
                  <a:path w="1237" h="1042" extrusionOk="0">
                    <a:moveTo>
                      <a:pt x="1228" y="1042"/>
                    </a:moveTo>
                    <a:lnTo>
                      <a:pt x="1237" y="1031"/>
                    </a:lnTo>
                    <a:lnTo>
                      <a:pt x="8" y="0"/>
                    </a:lnTo>
                    <a:lnTo>
                      <a:pt x="0" y="11"/>
                    </a:lnTo>
                    <a:lnTo>
                      <a:pt x="1228" y="104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4" name="Google Shape;6864;p18"/>
              <p:cNvSpPr/>
              <p:nvPr/>
            </p:nvSpPr>
            <p:spPr>
              <a:xfrm>
                <a:off x="836" y="2035"/>
                <a:ext cx="268" cy="3"/>
              </a:xfrm>
              <a:custGeom>
                <a:avLst/>
                <a:gdLst/>
                <a:ahLst/>
                <a:cxnLst/>
                <a:rect l="l" t="t" r="r" b="b"/>
                <a:pathLst>
                  <a:path w="1604" h="17" extrusionOk="0">
                    <a:moveTo>
                      <a:pt x="1604" y="17"/>
                    </a:moveTo>
                    <a:lnTo>
                      <a:pt x="1604" y="0"/>
                    </a:lnTo>
                    <a:lnTo>
                      <a:pt x="0" y="17"/>
                    </a:lnTo>
                    <a:lnTo>
                      <a:pt x="1604" y="1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5" name="Google Shape;6865;p18"/>
              <p:cNvSpPr/>
              <p:nvPr/>
            </p:nvSpPr>
            <p:spPr>
              <a:xfrm>
                <a:off x="836" y="2035"/>
                <a:ext cx="268" cy="3"/>
              </a:xfrm>
              <a:custGeom>
                <a:avLst/>
                <a:gdLst/>
                <a:ahLst/>
                <a:cxnLst/>
                <a:rect l="l" t="t" r="r" b="b"/>
                <a:pathLst>
                  <a:path w="1604" h="17" extrusionOk="0">
                    <a:moveTo>
                      <a:pt x="1604" y="0"/>
                    </a:moveTo>
                    <a:lnTo>
                      <a:pt x="0" y="17"/>
                    </a:lnTo>
                    <a:lnTo>
                      <a:pt x="0" y="0"/>
                    </a:lnTo>
                    <a:lnTo>
                      <a:pt x="160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6" name="Google Shape;6866;p18"/>
              <p:cNvSpPr/>
              <p:nvPr/>
            </p:nvSpPr>
            <p:spPr>
              <a:xfrm>
                <a:off x="836" y="2035"/>
                <a:ext cx="268"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67" name="Google Shape;6867;p18"/>
              <p:cNvSpPr/>
              <p:nvPr/>
            </p:nvSpPr>
            <p:spPr>
              <a:xfrm>
                <a:off x="969" y="2037"/>
                <a:ext cx="40" cy="111"/>
              </a:xfrm>
              <a:custGeom>
                <a:avLst/>
                <a:gdLst/>
                <a:ahLst/>
                <a:cxnLst/>
                <a:rect l="l" t="t" r="r" b="b"/>
                <a:pathLst>
                  <a:path w="242" h="665" extrusionOk="0">
                    <a:moveTo>
                      <a:pt x="0" y="665"/>
                    </a:moveTo>
                    <a:lnTo>
                      <a:pt x="132" y="464"/>
                    </a:lnTo>
                    <a:lnTo>
                      <a:pt x="214" y="238"/>
                    </a:lnTo>
                    <a:lnTo>
                      <a:pt x="242" y="0"/>
                    </a:lnTo>
                  </a:path>
                </a:pathLst>
              </a:custGeom>
              <a:noFill/>
              <a:ln w="952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868" name="Google Shape;6868;p18"/>
            <p:cNvGrpSpPr/>
            <p:nvPr/>
          </p:nvGrpSpPr>
          <p:grpSpPr>
            <a:xfrm rot="12641">
              <a:off x="1476083" y="2521992"/>
              <a:ext cx="1560513" cy="174625"/>
              <a:chOff x="988" y="1547"/>
              <a:chExt cx="983" cy="110"/>
            </a:xfrm>
          </p:grpSpPr>
          <p:sp>
            <p:nvSpPr>
              <p:cNvPr id="6869" name="Google Shape;6869;p18"/>
              <p:cNvSpPr/>
              <p:nvPr/>
            </p:nvSpPr>
            <p:spPr>
              <a:xfrm>
                <a:off x="1512" y="1547"/>
                <a:ext cx="1" cy="110"/>
              </a:xfrm>
              <a:custGeom>
                <a:avLst/>
                <a:gdLst/>
                <a:ahLst/>
                <a:cxnLst/>
                <a:rect l="l" t="t" r="r" b="b"/>
                <a:pathLst>
                  <a:path w="6" h="664" extrusionOk="0">
                    <a:moveTo>
                      <a:pt x="6" y="0"/>
                    </a:moveTo>
                    <a:lnTo>
                      <a:pt x="0" y="0"/>
                    </a:lnTo>
                    <a:lnTo>
                      <a:pt x="6" y="664"/>
                    </a:lnTo>
                    <a:lnTo>
                      <a:pt x="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0" name="Google Shape;6870;p18"/>
              <p:cNvSpPr/>
              <p:nvPr/>
            </p:nvSpPr>
            <p:spPr>
              <a:xfrm>
                <a:off x="1512" y="1547"/>
                <a:ext cx="1" cy="110"/>
              </a:xfrm>
              <a:custGeom>
                <a:avLst/>
                <a:gdLst/>
                <a:ahLst/>
                <a:cxnLst/>
                <a:rect l="l" t="t" r="r" b="b"/>
                <a:pathLst>
                  <a:path w="6" h="664" extrusionOk="0">
                    <a:moveTo>
                      <a:pt x="0" y="0"/>
                    </a:moveTo>
                    <a:lnTo>
                      <a:pt x="6" y="664"/>
                    </a:lnTo>
                    <a:lnTo>
                      <a:pt x="0" y="66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1" name="Google Shape;6871;p18"/>
              <p:cNvSpPr/>
              <p:nvPr/>
            </p:nvSpPr>
            <p:spPr>
              <a:xfrm>
                <a:off x="1512" y="1547"/>
                <a:ext cx="1" cy="11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72" name="Google Shape;6872;p18"/>
              <p:cNvSpPr/>
              <p:nvPr/>
            </p:nvSpPr>
            <p:spPr>
              <a:xfrm>
                <a:off x="1915" y="1547"/>
                <a:ext cx="1" cy="110"/>
              </a:xfrm>
              <a:custGeom>
                <a:avLst/>
                <a:gdLst/>
                <a:ahLst/>
                <a:cxnLst/>
                <a:rect l="l" t="t" r="r" b="b"/>
                <a:pathLst>
                  <a:path w="7" h="664" extrusionOk="0">
                    <a:moveTo>
                      <a:pt x="7" y="0"/>
                    </a:moveTo>
                    <a:lnTo>
                      <a:pt x="0" y="0"/>
                    </a:lnTo>
                    <a:lnTo>
                      <a:pt x="7" y="664"/>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3" name="Google Shape;6873;p18"/>
              <p:cNvSpPr/>
              <p:nvPr/>
            </p:nvSpPr>
            <p:spPr>
              <a:xfrm>
                <a:off x="1915" y="1547"/>
                <a:ext cx="1" cy="110"/>
              </a:xfrm>
              <a:custGeom>
                <a:avLst/>
                <a:gdLst/>
                <a:ahLst/>
                <a:cxnLst/>
                <a:rect l="l" t="t" r="r" b="b"/>
                <a:pathLst>
                  <a:path w="7" h="664" extrusionOk="0">
                    <a:moveTo>
                      <a:pt x="0" y="0"/>
                    </a:moveTo>
                    <a:lnTo>
                      <a:pt x="7" y="664"/>
                    </a:lnTo>
                    <a:lnTo>
                      <a:pt x="0" y="66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4" name="Google Shape;6874;p18"/>
              <p:cNvSpPr/>
              <p:nvPr/>
            </p:nvSpPr>
            <p:spPr>
              <a:xfrm>
                <a:off x="1915" y="1547"/>
                <a:ext cx="1" cy="11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75" name="Google Shape;6875;p18"/>
              <p:cNvSpPr/>
              <p:nvPr/>
            </p:nvSpPr>
            <p:spPr>
              <a:xfrm>
                <a:off x="988" y="1601"/>
                <a:ext cx="767" cy="2"/>
              </a:xfrm>
              <a:custGeom>
                <a:avLst/>
                <a:gdLst/>
                <a:ahLst/>
                <a:cxnLst/>
                <a:rect l="l" t="t" r="r" b="b"/>
                <a:pathLst>
                  <a:path w="4602" h="7" extrusionOk="0">
                    <a:moveTo>
                      <a:pt x="0" y="0"/>
                    </a:moveTo>
                    <a:lnTo>
                      <a:pt x="0" y="7"/>
                    </a:lnTo>
                    <a:lnTo>
                      <a:pt x="4602"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6" name="Google Shape;6876;p18"/>
              <p:cNvSpPr/>
              <p:nvPr/>
            </p:nvSpPr>
            <p:spPr>
              <a:xfrm>
                <a:off x="988" y="1601"/>
                <a:ext cx="767" cy="2"/>
              </a:xfrm>
              <a:custGeom>
                <a:avLst/>
                <a:gdLst/>
                <a:ahLst/>
                <a:cxnLst/>
                <a:rect l="l" t="t" r="r" b="b"/>
                <a:pathLst>
                  <a:path w="4602" h="7" extrusionOk="0">
                    <a:moveTo>
                      <a:pt x="0" y="7"/>
                    </a:moveTo>
                    <a:lnTo>
                      <a:pt x="4602" y="0"/>
                    </a:lnTo>
                    <a:lnTo>
                      <a:pt x="4602" y="7"/>
                    </a:lnTo>
                    <a:lnTo>
                      <a:pt x="0" y="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7" name="Google Shape;6877;p18"/>
              <p:cNvSpPr/>
              <p:nvPr/>
            </p:nvSpPr>
            <p:spPr>
              <a:xfrm>
                <a:off x="988" y="1601"/>
                <a:ext cx="767"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78" name="Google Shape;6878;p18"/>
              <p:cNvSpPr/>
              <p:nvPr/>
            </p:nvSpPr>
            <p:spPr>
              <a:xfrm>
                <a:off x="1458" y="1602"/>
                <a:ext cx="192" cy="1"/>
              </a:xfrm>
              <a:custGeom>
                <a:avLst/>
                <a:gdLst/>
                <a:ahLst/>
                <a:cxnLst/>
                <a:rect l="l" t="t" r="r" b="b"/>
                <a:pathLst>
                  <a:path w="1156" h="1" extrusionOk="0">
                    <a:moveTo>
                      <a:pt x="1156" y="1"/>
                    </a:moveTo>
                    <a:lnTo>
                      <a:pt x="1156" y="0"/>
                    </a:lnTo>
                    <a:lnTo>
                      <a:pt x="0" y="1"/>
                    </a:lnTo>
                    <a:lnTo>
                      <a:pt x="1156"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9" name="Google Shape;6879;p18"/>
              <p:cNvSpPr/>
              <p:nvPr/>
            </p:nvSpPr>
            <p:spPr>
              <a:xfrm>
                <a:off x="1458" y="1602"/>
                <a:ext cx="192" cy="1"/>
              </a:xfrm>
              <a:custGeom>
                <a:avLst/>
                <a:gdLst/>
                <a:ahLst/>
                <a:cxnLst/>
                <a:rect l="l" t="t" r="r" b="b"/>
                <a:pathLst>
                  <a:path w="1156" h="1" extrusionOk="0">
                    <a:moveTo>
                      <a:pt x="1156" y="0"/>
                    </a:moveTo>
                    <a:lnTo>
                      <a:pt x="0" y="1"/>
                    </a:lnTo>
                    <a:lnTo>
                      <a:pt x="0" y="0"/>
                    </a:lnTo>
                    <a:lnTo>
                      <a:pt x="115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0" name="Google Shape;6880;p18"/>
              <p:cNvSpPr/>
              <p:nvPr/>
            </p:nvSpPr>
            <p:spPr>
              <a:xfrm>
                <a:off x="1458" y="1602"/>
                <a:ext cx="192" cy="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81" name="Google Shape;6881;p18"/>
              <p:cNvSpPr/>
              <p:nvPr/>
            </p:nvSpPr>
            <p:spPr>
              <a:xfrm>
                <a:off x="1458" y="1601"/>
                <a:ext cx="513" cy="2"/>
              </a:xfrm>
              <a:custGeom>
                <a:avLst/>
                <a:gdLst/>
                <a:ahLst/>
                <a:cxnLst/>
                <a:rect l="l" t="t" r="r" b="b"/>
                <a:pathLst>
                  <a:path w="3078" h="7" extrusionOk="0">
                    <a:moveTo>
                      <a:pt x="3078" y="7"/>
                    </a:moveTo>
                    <a:lnTo>
                      <a:pt x="3078" y="0"/>
                    </a:lnTo>
                    <a:lnTo>
                      <a:pt x="0" y="7"/>
                    </a:lnTo>
                    <a:lnTo>
                      <a:pt x="3078" y="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2" name="Google Shape;6882;p18"/>
              <p:cNvSpPr/>
              <p:nvPr/>
            </p:nvSpPr>
            <p:spPr>
              <a:xfrm>
                <a:off x="1458" y="1601"/>
                <a:ext cx="513" cy="2"/>
              </a:xfrm>
              <a:custGeom>
                <a:avLst/>
                <a:gdLst/>
                <a:ahLst/>
                <a:cxnLst/>
                <a:rect l="l" t="t" r="r" b="b"/>
                <a:pathLst>
                  <a:path w="3078" h="7" extrusionOk="0">
                    <a:moveTo>
                      <a:pt x="3078" y="0"/>
                    </a:moveTo>
                    <a:lnTo>
                      <a:pt x="0" y="7"/>
                    </a:lnTo>
                    <a:lnTo>
                      <a:pt x="0" y="0"/>
                    </a:lnTo>
                    <a:lnTo>
                      <a:pt x="307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3" name="Google Shape;6883;p18"/>
              <p:cNvSpPr/>
              <p:nvPr/>
            </p:nvSpPr>
            <p:spPr>
              <a:xfrm>
                <a:off x="1458" y="1601"/>
                <a:ext cx="51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84" name="Google Shape;6884;p18"/>
              <p:cNvSpPr/>
              <p:nvPr/>
            </p:nvSpPr>
            <p:spPr>
              <a:xfrm>
                <a:off x="1495" y="1580"/>
                <a:ext cx="39" cy="43"/>
              </a:xfrm>
              <a:custGeom>
                <a:avLst/>
                <a:gdLst/>
                <a:ahLst/>
                <a:cxnLst/>
                <a:rect l="l" t="t" r="r" b="b"/>
                <a:pathLst>
                  <a:path w="235" h="258" extrusionOk="0">
                    <a:moveTo>
                      <a:pt x="235" y="24"/>
                    </a:moveTo>
                    <a:lnTo>
                      <a:pt x="211" y="0"/>
                    </a:lnTo>
                    <a:lnTo>
                      <a:pt x="0" y="258"/>
                    </a:lnTo>
                    <a:lnTo>
                      <a:pt x="235" y="2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5" name="Google Shape;6885;p18"/>
              <p:cNvSpPr/>
              <p:nvPr/>
            </p:nvSpPr>
            <p:spPr>
              <a:xfrm>
                <a:off x="1491" y="1580"/>
                <a:ext cx="39" cy="43"/>
              </a:xfrm>
              <a:custGeom>
                <a:avLst/>
                <a:gdLst/>
                <a:ahLst/>
                <a:cxnLst/>
                <a:rect l="l" t="t" r="r" b="b"/>
                <a:pathLst>
                  <a:path w="234" h="258" extrusionOk="0">
                    <a:moveTo>
                      <a:pt x="234" y="0"/>
                    </a:moveTo>
                    <a:lnTo>
                      <a:pt x="23" y="258"/>
                    </a:lnTo>
                    <a:lnTo>
                      <a:pt x="0" y="235"/>
                    </a:lnTo>
                    <a:lnTo>
                      <a:pt x="23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6" name="Google Shape;6886;p18"/>
              <p:cNvSpPr/>
              <p:nvPr/>
            </p:nvSpPr>
            <p:spPr>
              <a:xfrm>
                <a:off x="1491" y="1580"/>
                <a:ext cx="43" cy="43"/>
              </a:xfrm>
              <a:custGeom>
                <a:avLst/>
                <a:gdLst/>
                <a:ahLst/>
                <a:cxnLst/>
                <a:rect l="l" t="t" r="r" b="b"/>
                <a:pathLst>
                  <a:path w="258" h="258" extrusionOk="0">
                    <a:moveTo>
                      <a:pt x="258" y="24"/>
                    </a:moveTo>
                    <a:lnTo>
                      <a:pt x="234" y="0"/>
                    </a:lnTo>
                    <a:lnTo>
                      <a:pt x="0" y="235"/>
                    </a:lnTo>
                    <a:lnTo>
                      <a:pt x="23" y="258"/>
                    </a:lnTo>
                    <a:lnTo>
                      <a:pt x="258" y="2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7" name="Google Shape;6887;p18"/>
              <p:cNvSpPr/>
              <p:nvPr/>
            </p:nvSpPr>
            <p:spPr>
              <a:xfrm>
                <a:off x="1898" y="1580"/>
                <a:ext cx="39" cy="43"/>
              </a:xfrm>
              <a:custGeom>
                <a:avLst/>
                <a:gdLst/>
                <a:ahLst/>
                <a:cxnLst/>
                <a:rect l="l" t="t" r="r" b="b"/>
                <a:pathLst>
                  <a:path w="235" h="258" extrusionOk="0">
                    <a:moveTo>
                      <a:pt x="235" y="24"/>
                    </a:moveTo>
                    <a:lnTo>
                      <a:pt x="211" y="0"/>
                    </a:lnTo>
                    <a:lnTo>
                      <a:pt x="0" y="258"/>
                    </a:lnTo>
                    <a:lnTo>
                      <a:pt x="235" y="2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8" name="Google Shape;6888;p18"/>
              <p:cNvSpPr/>
              <p:nvPr/>
            </p:nvSpPr>
            <p:spPr>
              <a:xfrm>
                <a:off x="1894" y="1580"/>
                <a:ext cx="39" cy="43"/>
              </a:xfrm>
              <a:custGeom>
                <a:avLst/>
                <a:gdLst/>
                <a:ahLst/>
                <a:cxnLst/>
                <a:rect l="l" t="t" r="r" b="b"/>
                <a:pathLst>
                  <a:path w="235" h="258" extrusionOk="0">
                    <a:moveTo>
                      <a:pt x="235" y="0"/>
                    </a:moveTo>
                    <a:lnTo>
                      <a:pt x="24" y="258"/>
                    </a:lnTo>
                    <a:lnTo>
                      <a:pt x="0" y="235"/>
                    </a:lnTo>
                    <a:lnTo>
                      <a:pt x="235"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9" name="Google Shape;6889;p18"/>
              <p:cNvSpPr/>
              <p:nvPr/>
            </p:nvSpPr>
            <p:spPr>
              <a:xfrm>
                <a:off x="1894" y="1580"/>
                <a:ext cx="43" cy="43"/>
              </a:xfrm>
              <a:custGeom>
                <a:avLst/>
                <a:gdLst/>
                <a:ahLst/>
                <a:cxnLst/>
                <a:rect l="l" t="t" r="r" b="b"/>
                <a:pathLst>
                  <a:path w="259" h="258" extrusionOk="0">
                    <a:moveTo>
                      <a:pt x="259" y="24"/>
                    </a:moveTo>
                    <a:lnTo>
                      <a:pt x="235" y="0"/>
                    </a:lnTo>
                    <a:lnTo>
                      <a:pt x="0" y="235"/>
                    </a:lnTo>
                    <a:lnTo>
                      <a:pt x="24" y="258"/>
                    </a:lnTo>
                    <a:lnTo>
                      <a:pt x="259" y="2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890" name="Google Shape;6890;p18"/>
            <p:cNvGrpSpPr/>
            <p:nvPr/>
          </p:nvGrpSpPr>
          <p:grpSpPr>
            <a:xfrm rot="2393507">
              <a:off x="1535100" y="3727812"/>
              <a:ext cx="777556" cy="776143"/>
              <a:chOff x="857" y="2308"/>
              <a:chExt cx="490" cy="489"/>
            </a:xfrm>
          </p:grpSpPr>
          <p:sp>
            <p:nvSpPr>
              <p:cNvPr id="6891" name="Google Shape;6891;p18"/>
              <p:cNvSpPr/>
              <p:nvPr/>
            </p:nvSpPr>
            <p:spPr>
              <a:xfrm rot="-2380866">
                <a:off x="979" y="2534"/>
                <a:ext cx="249" cy="207"/>
              </a:xfrm>
              <a:custGeom>
                <a:avLst/>
                <a:gdLst/>
                <a:ahLst/>
                <a:cxnLst/>
                <a:rect l="l" t="t" r="r" b="b"/>
                <a:pathLst>
                  <a:path w="1498" h="1242" extrusionOk="0">
                    <a:moveTo>
                      <a:pt x="1481" y="1242"/>
                    </a:moveTo>
                    <a:lnTo>
                      <a:pt x="1498" y="1222"/>
                    </a:lnTo>
                    <a:lnTo>
                      <a:pt x="0" y="0"/>
                    </a:lnTo>
                    <a:lnTo>
                      <a:pt x="1481"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2" name="Google Shape;6892;p18"/>
              <p:cNvSpPr/>
              <p:nvPr/>
            </p:nvSpPr>
            <p:spPr>
              <a:xfrm rot="-2380866">
                <a:off x="976" y="2531"/>
                <a:ext cx="249" cy="207"/>
              </a:xfrm>
              <a:custGeom>
                <a:avLst/>
                <a:gdLst/>
                <a:ahLst/>
                <a:cxnLst/>
                <a:rect l="l" t="t" r="r" b="b"/>
                <a:pathLst>
                  <a:path w="1498" h="1242" extrusionOk="0">
                    <a:moveTo>
                      <a:pt x="1498" y="1242"/>
                    </a:moveTo>
                    <a:lnTo>
                      <a:pt x="0" y="20"/>
                    </a:lnTo>
                    <a:lnTo>
                      <a:pt x="17" y="0"/>
                    </a:lnTo>
                    <a:lnTo>
                      <a:pt x="1498"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3" name="Google Shape;6893;p18"/>
              <p:cNvSpPr/>
              <p:nvPr/>
            </p:nvSpPr>
            <p:spPr>
              <a:xfrm rot="-2380866">
                <a:off x="978" y="2531"/>
                <a:ext cx="249" cy="211"/>
              </a:xfrm>
              <a:custGeom>
                <a:avLst/>
                <a:gdLst/>
                <a:ahLst/>
                <a:cxnLst/>
                <a:rect l="l" t="t" r="r" b="b"/>
                <a:pathLst>
                  <a:path w="1498" h="1262" extrusionOk="0">
                    <a:moveTo>
                      <a:pt x="1481" y="1262"/>
                    </a:moveTo>
                    <a:lnTo>
                      <a:pt x="1498" y="1242"/>
                    </a:lnTo>
                    <a:lnTo>
                      <a:pt x="17" y="0"/>
                    </a:lnTo>
                    <a:lnTo>
                      <a:pt x="0" y="20"/>
                    </a:lnTo>
                    <a:lnTo>
                      <a:pt x="1481" y="126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4" name="Google Shape;6894;p18"/>
              <p:cNvSpPr/>
              <p:nvPr/>
            </p:nvSpPr>
            <p:spPr>
              <a:xfrm rot="-2380866">
                <a:off x="1092" y="2516"/>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5" name="Google Shape;6895;p18"/>
              <p:cNvSpPr/>
              <p:nvPr/>
            </p:nvSpPr>
            <p:spPr>
              <a:xfrm rot="-2380866">
                <a:off x="1091" y="2517"/>
                <a:ext cx="86"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6" name="Google Shape;6896;p18"/>
              <p:cNvSpPr/>
              <p:nvPr/>
            </p:nvSpPr>
            <p:spPr>
              <a:xfrm rot="-2380866">
                <a:off x="1091" y="2517"/>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7" name="Google Shape;6897;p18"/>
              <p:cNvSpPr/>
              <p:nvPr/>
            </p:nvSpPr>
            <p:spPr>
              <a:xfrm rot="-2380866">
                <a:off x="1157" y="2516"/>
                <a:ext cx="86" cy="105"/>
              </a:xfrm>
              <a:custGeom>
                <a:avLst/>
                <a:gdLst/>
                <a:ahLst/>
                <a:cxnLst/>
                <a:rect l="l" t="t" r="r" b="b"/>
                <a:pathLst>
                  <a:path w="520" h="629" extrusionOk="0">
                    <a:moveTo>
                      <a:pt x="520" y="9"/>
                    </a:moveTo>
                    <a:lnTo>
                      <a:pt x="510" y="0"/>
                    </a:lnTo>
                    <a:lnTo>
                      <a:pt x="0" y="629"/>
                    </a:lnTo>
                    <a:lnTo>
                      <a:pt x="52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8" name="Google Shape;6898;p18"/>
              <p:cNvSpPr/>
              <p:nvPr/>
            </p:nvSpPr>
            <p:spPr>
              <a:xfrm rot="-2380866">
                <a:off x="1155" y="2517"/>
                <a:ext cx="87" cy="105"/>
              </a:xfrm>
              <a:custGeom>
                <a:avLst/>
                <a:gdLst/>
                <a:ahLst/>
                <a:cxnLst/>
                <a:rect l="l" t="t" r="r" b="b"/>
                <a:pathLst>
                  <a:path w="520" h="629" extrusionOk="0">
                    <a:moveTo>
                      <a:pt x="520" y="0"/>
                    </a:moveTo>
                    <a:lnTo>
                      <a:pt x="10" y="629"/>
                    </a:lnTo>
                    <a:lnTo>
                      <a:pt x="0" y="621"/>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9" name="Google Shape;6899;p18"/>
              <p:cNvSpPr/>
              <p:nvPr/>
            </p:nvSpPr>
            <p:spPr>
              <a:xfrm rot="-2380866">
                <a:off x="1155" y="2517"/>
                <a:ext cx="88" cy="105"/>
              </a:xfrm>
              <a:custGeom>
                <a:avLst/>
                <a:gdLst/>
                <a:ahLst/>
                <a:cxnLst/>
                <a:rect l="l" t="t" r="r" b="b"/>
                <a:pathLst>
                  <a:path w="530" h="629" extrusionOk="0">
                    <a:moveTo>
                      <a:pt x="530" y="9"/>
                    </a:moveTo>
                    <a:lnTo>
                      <a:pt x="520" y="0"/>
                    </a:lnTo>
                    <a:lnTo>
                      <a:pt x="0" y="621"/>
                    </a:lnTo>
                    <a:lnTo>
                      <a:pt x="10" y="629"/>
                    </a:lnTo>
                    <a:lnTo>
                      <a:pt x="530" y="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0" name="Google Shape;6900;p18"/>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1" name="Google Shape;6901;p18"/>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2" name="Google Shape;6902;p18"/>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3" name="Google Shape;6903;p18"/>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4" name="Google Shape;6904;p18"/>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5" name="Google Shape;6905;p18"/>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6" name="Google Shape;6906;p18"/>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7" name="Google Shape;6907;p18"/>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908" name="Google Shape;6908;p18"/>
              <p:cNvGrpSpPr/>
              <p:nvPr/>
            </p:nvGrpSpPr>
            <p:grpSpPr>
              <a:xfrm rot="-2380866">
                <a:off x="924" y="2383"/>
                <a:ext cx="356" cy="338"/>
                <a:chOff x="1096" y="2382"/>
                <a:chExt cx="356" cy="338"/>
              </a:xfrm>
            </p:grpSpPr>
            <p:sp>
              <p:nvSpPr>
                <p:cNvPr id="6909" name="Google Shape;6909;p18"/>
                <p:cNvSpPr/>
                <p:nvPr/>
              </p:nvSpPr>
              <p:spPr>
                <a:xfrm>
                  <a:off x="1146" y="2449"/>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0" name="Google Shape;6910;p18"/>
                <p:cNvSpPr/>
                <p:nvPr/>
              </p:nvSpPr>
              <p:spPr>
                <a:xfrm>
                  <a:off x="1145" y="2449"/>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1" name="Google Shape;6911;p18"/>
                <p:cNvSpPr/>
                <p:nvPr/>
              </p:nvSpPr>
              <p:spPr>
                <a:xfrm>
                  <a:off x="1145" y="2449"/>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2" name="Google Shape;6912;p18"/>
                <p:cNvSpPr/>
                <p:nvPr/>
              </p:nvSpPr>
              <p:spPr>
                <a:xfrm>
                  <a:off x="1097" y="2408"/>
                  <a:ext cx="87" cy="105"/>
                </a:xfrm>
                <a:custGeom>
                  <a:avLst/>
                  <a:gdLst/>
                  <a:ahLst/>
                  <a:cxnLst/>
                  <a:rect l="l" t="t" r="r" b="b"/>
                  <a:pathLst>
                    <a:path w="522" h="628" extrusionOk="0">
                      <a:moveTo>
                        <a:pt x="522" y="8"/>
                      </a:moveTo>
                      <a:lnTo>
                        <a:pt x="512" y="0"/>
                      </a:lnTo>
                      <a:lnTo>
                        <a:pt x="0" y="628"/>
                      </a:lnTo>
                      <a:lnTo>
                        <a:pt x="52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3" name="Google Shape;6913;p18"/>
                <p:cNvSpPr/>
                <p:nvPr/>
              </p:nvSpPr>
              <p:spPr>
                <a:xfrm>
                  <a:off x="1096" y="2408"/>
                  <a:ext cx="86" cy="105"/>
                </a:xfrm>
                <a:custGeom>
                  <a:avLst/>
                  <a:gdLst/>
                  <a:ahLst/>
                  <a:cxnLst/>
                  <a:rect l="l" t="t" r="r" b="b"/>
                  <a:pathLst>
                    <a:path w="521" h="628" extrusionOk="0">
                      <a:moveTo>
                        <a:pt x="521" y="0"/>
                      </a:moveTo>
                      <a:lnTo>
                        <a:pt x="9" y="628"/>
                      </a:lnTo>
                      <a:lnTo>
                        <a:pt x="0" y="620"/>
                      </a:lnTo>
                      <a:lnTo>
                        <a:pt x="5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4" name="Google Shape;6914;p18"/>
                <p:cNvSpPr/>
                <p:nvPr/>
              </p:nvSpPr>
              <p:spPr>
                <a:xfrm>
                  <a:off x="1096" y="2408"/>
                  <a:ext cx="88" cy="105"/>
                </a:xfrm>
                <a:custGeom>
                  <a:avLst/>
                  <a:gdLst/>
                  <a:ahLst/>
                  <a:cxnLst/>
                  <a:rect l="l" t="t" r="r" b="b"/>
                  <a:pathLst>
                    <a:path w="531" h="628" extrusionOk="0">
                      <a:moveTo>
                        <a:pt x="531" y="8"/>
                      </a:moveTo>
                      <a:lnTo>
                        <a:pt x="521" y="0"/>
                      </a:lnTo>
                      <a:lnTo>
                        <a:pt x="0" y="620"/>
                      </a:lnTo>
                      <a:lnTo>
                        <a:pt x="9"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5" name="Google Shape;6915;p18"/>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6" name="Google Shape;6916;p18"/>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7" name="Google Shape;6917;p18"/>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8" name="Google Shape;6918;p18"/>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9" name="Google Shape;6919;p18"/>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0" name="Google Shape;6920;p18"/>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1" name="Google Shape;6921;p18"/>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2" name="Google Shape;6922;p18"/>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3" name="Google Shape;6923;p18"/>
                <p:cNvSpPr/>
                <p:nvPr/>
              </p:nvSpPr>
              <p:spPr>
                <a:xfrm>
                  <a:off x="1196" y="2491"/>
                  <a:ext cx="87" cy="105"/>
                </a:xfrm>
                <a:custGeom>
                  <a:avLst/>
                  <a:gdLst/>
                  <a:ahLst/>
                  <a:cxnLst/>
                  <a:rect l="l" t="t" r="r" b="b"/>
                  <a:pathLst>
                    <a:path w="520" h="628" extrusionOk="0">
                      <a:moveTo>
                        <a:pt x="520" y="8"/>
                      </a:moveTo>
                      <a:lnTo>
                        <a:pt x="511" y="0"/>
                      </a:lnTo>
                      <a:lnTo>
                        <a:pt x="0" y="628"/>
                      </a:lnTo>
                      <a:lnTo>
                        <a:pt x="520"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4" name="Google Shape;6924;p18"/>
                <p:cNvSpPr/>
                <p:nvPr/>
              </p:nvSpPr>
              <p:spPr>
                <a:xfrm>
                  <a:off x="1194" y="2491"/>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5" name="Google Shape;6925;p18"/>
                <p:cNvSpPr/>
                <p:nvPr/>
              </p:nvSpPr>
              <p:spPr>
                <a:xfrm>
                  <a:off x="1194" y="2491"/>
                  <a:ext cx="89" cy="105"/>
                </a:xfrm>
                <a:custGeom>
                  <a:avLst/>
                  <a:gdLst/>
                  <a:ahLst/>
                  <a:cxnLst/>
                  <a:rect l="l" t="t" r="r" b="b"/>
                  <a:pathLst>
                    <a:path w="530" h="628" extrusionOk="0">
                      <a:moveTo>
                        <a:pt x="530" y="8"/>
                      </a:moveTo>
                      <a:lnTo>
                        <a:pt x="521" y="0"/>
                      </a:lnTo>
                      <a:lnTo>
                        <a:pt x="0" y="620"/>
                      </a:lnTo>
                      <a:lnTo>
                        <a:pt x="10"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6" name="Google Shape;6926;p18"/>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7" name="Google Shape;6927;p18"/>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8" name="Google Shape;6928;p18"/>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9" name="Google Shape;6929;p18"/>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930" name="Google Shape;6930;p18"/>
                <p:cNvGrpSpPr/>
                <p:nvPr/>
              </p:nvGrpSpPr>
              <p:grpSpPr>
                <a:xfrm>
                  <a:off x="1342" y="2589"/>
                  <a:ext cx="110" cy="131"/>
                  <a:chOff x="1342" y="2589"/>
                  <a:chExt cx="110" cy="131"/>
                </a:xfrm>
              </p:grpSpPr>
              <p:sp>
                <p:nvSpPr>
                  <p:cNvPr id="6931" name="Google Shape;6931;p18"/>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2" name="Google Shape;6932;p18"/>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3" name="Google Shape;6933;p18"/>
                  <p:cNvSpPr/>
                  <p:nvPr/>
                </p:nvSpPr>
                <p:spPr>
                  <a:xfrm>
                    <a:off x="1344" y="2615"/>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4" name="Google Shape;6934;p18"/>
                  <p:cNvSpPr/>
                  <p:nvPr/>
                </p:nvSpPr>
                <p:spPr>
                  <a:xfrm>
                    <a:off x="1342" y="2615"/>
                    <a:ext cx="87" cy="105"/>
                  </a:xfrm>
                  <a:custGeom>
                    <a:avLst/>
                    <a:gdLst/>
                    <a:ahLst/>
                    <a:cxnLst/>
                    <a:rect l="l" t="t" r="r" b="b"/>
                    <a:pathLst>
                      <a:path w="520" h="628" extrusionOk="0">
                        <a:moveTo>
                          <a:pt x="520" y="0"/>
                        </a:moveTo>
                        <a:lnTo>
                          <a:pt x="9" y="628"/>
                        </a:lnTo>
                        <a:lnTo>
                          <a:pt x="0" y="620"/>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5" name="Google Shape;6935;p18"/>
                  <p:cNvSpPr/>
                  <p:nvPr/>
                </p:nvSpPr>
                <p:spPr>
                  <a:xfrm>
                    <a:off x="1342" y="2615"/>
                    <a:ext cx="89" cy="105"/>
                  </a:xfrm>
                  <a:custGeom>
                    <a:avLst/>
                    <a:gdLst/>
                    <a:ahLst/>
                    <a:cxnLst/>
                    <a:rect l="l" t="t" r="r" b="b"/>
                    <a:pathLst>
                      <a:path w="530" h="628" extrusionOk="0">
                        <a:moveTo>
                          <a:pt x="530" y="8"/>
                        </a:moveTo>
                        <a:lnTo>
                          <a:pt x="520" y="0"/>
                        </a:lnTo>
                        <a:lnTo>
                          <a:pt x="0" y="620"/>
                        </a:lnTo>
                        <a:lnTo>
                          <a:pt x="9"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6" name="Google Shape;6936;p18"/>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7" name="Google Shape;6937;p18"/>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nvGrpSpPr>
            <p:cNvPr id="6938" name="Google Shape;6938;p18"/>
            <p:cNvGrpSpPr/>
            <p:nvPr/>
          </p:nvGrpSpPr>
          <p:grpSpPr>
            <a:xfrm rot="12641">
              <a:off x="2292678" y="3232486"/>
              <a:ext cx="665163" cy="31750"/>
              <a:chOff x="1503" y="1993"/>
              <a:chExt cx="419" cy="20"/>
            </a:xfrm>
          </p:grpSpPr>
          <p:sp>
            <p:nvSpPr>
              <p:cNvPr id="6939" name="Google Shape;6939;p18"/>
              <p:cNvSpPr/>
              <p:nvPr/>
            </p:nvSpPr>
            <p:spPr>
              <a:xfrm>
                <a:off x="1664" y="2005"/>
                <a:ext cx="103" cy="7"/>
              </a:xfrm>
              <a:custGeom>
                <a:avLst/>
                <a:gdLst/>
                <a:ahLst/>
                <a:cxnLst/>
                <a:rect l="l" t="t" r="r" b="b"/>
                <a:pathLst>
                  <a:path w="619" h="43" extrusionOk="0">
                    <a:moveTo>
                      <a:pt x="360" y="0"/>
                    </a:moveTo>
                    <a:lnTo>
                      <a:pt x="619" y="43"/>
                    </a:lnTo>
                    <a:lnTo>
                      <a:pt x="0" y="0"/>
                    </a:lnTo>
                    <a:lnTo>
                      <a:pt x="36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0" name="Google Shape;6940;p18"/>
              <p:cNvSpPr/>
              <p:nvPr/>
            </p:nvSpPr>
            <p:spPr>
              <a:xfrm>
                <a:off x="1664" y="2005"/>
                <a:ext cx="103" cy="7"/>
              </a:xfrm>
              <a:custGeom>
                <a:avLst/>
                <a:gdLst/>
                <a:ahLst/>
                <a:cxnLst/>
                <a:rect l="l" t="t" r="r" b="b"/>
                <a:pathLst>
                  <a:path w="619" h="43" extrusionOk="0">
                    <a:moveTo>
                      <a:pt x="619" y="43"/>
                    </a:moveTo>
                    <a:lnTo>
                      <a:pt x="0" y="0"/>
                    </a:lnTo>
                    <a:lnTo>
                      <a:pt x="0" y="43"/>
                    </a:lnTo>
                    <a:lnTo>
                      <a:pt x="619" y="4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1" name="Google Shape;6941;p18"/>
              <p:cNvSpPr/>
              <p:nvPr/>
            </p:nvSpPr>
            <p:spPr>
              <a:xfrm>
                <a:off x="1664" y="2005"/>
                <a:ext cx="103" cy="7"/>
              </a:xfrm>
              <a:custGeom>
                <a:avLst/>
                <a:gdLst/>
                <a:ahLst/>
                <a:cxnLst/>
                <a:rect l="l" t="t" r="r" b="b"/>
                <a:pathLst>
                  <a:path w="619" h="43" extrusionOk="0">
                    <a:moveTo>
                      <a:pt x="360" y="0"/>
                    </a:moveTo>
                    <a:lnTo>
                      <a:pt x="619" y="43"/>
                    </a:lnTo>
                    <a:lnTo>
                      <a:pt x="0" y="43"/>
                    </a:lnTo>
                    <a:lnTo>
                      <a:pt x="0" y="0"/>
                    </a:lnTo>
                    <a:lnTo>
                      <a:pt x="36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2" name="Google Shape;6942;p18"/>
              <p:cNvSpPr/>
              <p:nvPr/>
            </p:nvSpPr>
            <p:spPr>
              <a:xfrm>
                <a:off x="1717" y="1993"/>
                <a:ext cx="50" cy="19"/>
              </a:xfrm>
              <a:custGeom>
                <a:avLst/>
                <a:gdLst/>
                <a:ahLst/>
                <a:cxnLst/>
                <a:rect l="l" t="t" r="r" b="b"/>
                <a:pathLst>
                  <a:path w="301" h="113" extrusionOk="0">
                    <a:moveTo>
                      <a:pt x="0" y="0"/>
                    </a:moveTo>
                    <a:lnTo>
                      <a:pt x="301" y="113"/>
                    </a:lnTo>
                    <a:lnTo>
                      <a:pt x="42" y="7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3" name="Google Shape;6943;p18"/>
              <p:cNvSpPr/>
              <p:nvPr/>
            </p:nvSpPr>
            <p:spPr>
              <a:xfrm>
                <a:off x="1717" y="1993"/>
                <a:ext cx="50" cy="19"/>
              </a:xfrm>
              <a:custGeom>
                <a:avLst/>
                <a:gdLst/>
                <a:ahLst/>
                <a:cxnLst/>
                <a:rect l="l" t="t" r="r" b="b"/>
                <a:pathLst>
                  <a:path w="301" h="113" extrusionOk="0">
                    <a:moveTo>
                      <a:pt x="0" y="0"/>
                    </a:moveTo>
                    <a:lnTo>
                      <a:pt x="301" y="113"/>
                    </a:lnTo>
                    <a:lnTo>
                      <a:pt x="42" y="7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4" name="Google Shape;6944;p18"/>
              <p:cNvSpPr/>
              <p:nvPr/>
            </p:nvSpPr>
            <p:spPr>
              <a:xfrm>
                <a:off x="1818" y="2005"/>
                <a:ext cx="104" cy="7"/>
              </a:xfrm>
              <a:custGeom>
                <a:avLst/>
                <a:gdLst/>
                <a:ahLst/>
                <a:cxnLst/>
                <a:rect l="l" t="t" r="r" b="b"/>
                <a:pathLst>
                  <a:path w="619" h="43" extrusionOk="0">
                    <a:moveTo>
                      <a:pt x="361" y="0"/>
                    </a:moveTo>
                    <a:lnTo>
                      <a:pt x="619" y="43"/>
                    </a:lnTo>
                    <a:lnTo>
                      <a:pt x="0" y="0"/>
                    </a:lnTo>
                    <a:lnTo>
                      <a:pt x="36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5" name="Google Shape;6945;p18"/>
              <p:cNvSpPr/>
              <p:nvPr/>
            </p:nvSpPr>
            <p:spPr>
              <a:xfrm>
                <a:off x="1818" y="2005"/>
                <a:ext cx="104" cy="7"/>
              </a:xfrm>
              <a:custGeom>
                <a:avLst/>
                <a:gdLst/>
                <a:ahLst/>
                <a:cxnLst/>
                <a:rect l="l" t="t" r="r" b="b"/>
                <a:pathLst>
                  <a:path w="619" h="43" extrusionOk="0">
                    <a:moveTo>
                      <a:pt x="619" y="43"/>
                    </a:moveTo>
                    <a:lnTo>
                      <a:pt x="0" y="0"/>
                    </a:lnTo>
                    <a:lnTo>
                      <a:pt x="0" y="43"/>
                    </a:lnTo>
                    <a:lnTo>
                      <a:pt x="619" y="4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6" name="Google Shape;6946;p18"/>
              <p:cNvSpPr/>
              <p:nvPr/>
            </p:nvSpPr>
            <p:spPr>
              <a:xfrm>
                <a:off x="1818" y="2005"/>
                <a:ext cx="104" cy="7"/>
              </a:xfrm>
              <a:custGeom>
                <a:avLst/>
                <a:gdLst/>
                <a:ahLst/>
                <a:cxnLst/>
                <a:rect l="l" t="t" r="r" b="b"/>
                <a:pathLst>
                  <a:path w="619" h="43" extrusionOk="0">
                    <a:moveTo>
                      <a:pt x="361" y="0"/>
                    </a:moveTo>
                    <a:lnTo>
                      <a:pt x="619" y="43"/>
                    </a:lnTo>
                    <a:lnTo>
                      <a:pt x="0" y="43"/>
                    </a:lnTo>
                    <a:lnTo>
                      <a:pt x="0" y="0"/>
                    </a:lnTo>
                    <a:lnTo>
                      <a:pt x="361"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7" name="Google Shape;6947;p18"/>
              <p:cNvSpPr/>
              <p:nvPr/>
            </p:nvSpPr>
            <p:spPr>
              <a:xfrm>
                <a:off x="1871" y="1993"/>
                <a:ext cx="51" cy="19"/>
              </a:xfrm>
              <a:custGeom>
                <a:avLst/>
                <a:gdLst/>
                <a:ahLst/>
                <a:cxnLst/>
                <a:rect l="l" t="t" r="r" b="b"/>
                <a:pathLst>
                  <a:path w="301" h="113" extrusionOk="0">
                    <a:moveTo>
                      <a:pt x="0" y="0"/>
                    </a:moveTo>
                    <a:lnTo>
                      <a:pt x="301" y="113"/>
                    </a:lnTo>
                    <a:lnTo>
                      <a:pt x="43" y="7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8" name="Google Shape;6948;p18"/>
              <p:cNvSpPr/>
              <p:nvPr/>
            </p:nvSpPr>
            <p:spPr>
              <a:xfrm>
                <a:off x="1871" y="1993"/>
                <a:ext cx="51" cy="19"/>
              </a:xfrm>
              <a:custGeom>
                <a:avLst/>
                <a:gdLst/>
                <a:ahLst/>
                <a:cxnLst/>
                <a:rect l="l" t="t" r="r" b="b"/>
                <a:pathLst>
                  <a:path w="301" h="113" extrusionOk="0">
                    <a:moveTo>
                      <a:pt x="0" y="0"/>
                    </a:moveTo>
                    <a:lnTo>
                      <a:pt x="301" y="113"/>
                    </a:lnTo>
                    <a:lnTo>
                      <a:pt x="43" y="7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9" name="Google Shape;6949;p18"/>
              <p:cNvSpPr/>
              <p:nvPr/>
            </p:nvSpPr>
            <p:spPr>
              <a:xfrm>
                <a:off x="1503" y="2006"/>
                <a:ext cx="103" cy="7"/>
              </a:xfrm>
              <a:custGeom>
                <a:avLst/>
                <a:gdLst/>
                <a:ahLst/>
                <a:cxnLst/>
                <a:rect l="l" t="t" r="r" b="b"/>
                <a:pathLst>
                  <a:path w="619" h="43" extrusionOk="0">
                    <a:moveTo>
                      <a:pt x="360" y="0"/>
                    </a:moveTo>
                    <a:lnTo>
                      <a:pt x="619" y="43"/>
                    </a:lnTo>
                    <a:lnTo>
                      <a:pt x="0" y="0"/>
                    </a:lnTo>
                    <a:lnTo>
                      <a:pt x="36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0" name="Google Shape;6950;p18"/>
              <p:cNvSpPr/>
              <p:nvPr/>
            </p:nvSpPr>
            <p:spPr>
              <a:xfrm>
                <a:off x="1503" y="2006"/>
                <a:ext cx="103" cy="7"/>
              </a:xfrm>
              <a:custGeom>
                <a:avLst/>
                <a:gdLst/>
                <a:ahLst/>
                <a:cxnLst/>
                <a:rect l="l" t="t" r="r" b="b"/>
                <a:pathLst>
                  <a:path w="619" h="43" extrusionOk="0">
                    <a:moveTo>
                      <a:pt x="619" y="43"/>
                    </a:moveTo>
                    <a:lnTo>
                      <a:pt x="0" y="0"/>
                    </a:lnTo>
                    <a:lnTo>
                      <a:pt x="0" y="43"/>
                    </a:lnTo>
                    <a:lnTo>
                      <a:pt x="619" y="4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1" name="Google Shape;6951;p18"/>
              <p:cNvSpPr/>
              <p:nvPr/>
            </p:nvSpPr>
            <p:spPr>
              <a:xfrm>
                <a:off x="1503" y="2006"/>
                <a:ext cx="103" cy="7"/>
              </a:xfrm>
              <a:custGeom>
                <a:avLst/>
                <a:gdLst/>
                <a:ahLst/>
                <a:cxnLst/>
                <a:rect l="l" t="t" r="r" b="b"/>
                <a:pathLst>
                  <a:path w="619" h="43" extrusionOk="0">
                    <a:moveTo>
                      <a:pt x="360" y="0"/>
                    </a:moveTo>
                    <a:lnTo>
                      <a:pt x="619" y="43"/>
                    </a:lnTo>
                    <a:lnTo>
                      <a:pt x="0" y="43"/>
                    </a:lnTo>
                    <a:lnTo>
                      <a:pt x="0" y="0"/>
                    </a:lnTo>
                    <a:lnTo>
                      <a:pt x="36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2" name="Google Shape;6952;p18"/>
              <p:cNvSpPr/>
              <p:nvPr/>
            </p:nvSpPr>
            <p:spPr>
              <a:xfrm>
                <a:off x="1555" y="1995"/>
                <a:ext cx="51" cy="18"/>
              </a:xfrm>
              <a:custGeom>
                <a:avLst/>
                <a:gdLst/>
                <a:ahLst/>
                <a:cxnLst/>
                <a:rect l="l" t="t" r="r" b="b"/>
                <a:pathLst>
                  <a:path w="301" h="113" extrusionOk="0">
                    <a:moveTo>
                      <a:pt x="0" y="0"/>
                    </a:moveTo>
                    <a:lnTo>
                      <a:pt x="301" y="113"/>
                    </a:lnTo>
                    <a:lnTo>
                      <a:pt x="42" y="7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3" name="Google Shape;6953;p18"/>
              <p:cNvSpPr/>
              <p:nvPr/>
            </p:nvSpPr>
            <p:spPr>
              <a:xfrm>
                <a:off x="1555" y="1995"/>
                <a:ext cx="51" cy="18"/>
              </a:xfrm>
              <a:custGeom>
                <a:avLst/>
                <a:gdLst/>
                <a:ahLst/>
                <a:cxnLst/>
                <a:rect l="l" t="t" r="r" b="b"/>
                <a:pathLst>
                  <a:path w="301" h="113" extrusionOk="0">
                    <a:moveTo>
                      <a:pt x="0" y="0"/>
                    </a:moveTo>
                    <a:lnTo>
                      <a:pt x="301" y="113"/>
                    </a:lnTo>
                    <a:lnTo>
                      <a:pt x="42" y="7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954" name="Google Shape;6954;p18"/>
            <p:cNvGrpSpPr/>
            <p:nvPr/>
          </p:nvGrpSpPr>
          <p:grpSpPr>
            <a:xfrm rot="12641">
              <a:off x="2281240" y="2834055"/>
              <a:ext cx="695325" cy="282575"/>
              <a:chOff x="1495" y="1742"/>
              <a:chExt cx="438" cy="178"/>
            </a:xfrm>
          </p:grpSpPr>
          <p:sp>
            <p:nvSpPr>
              <p:cNvPr id="6955" name="Google Shape;6955;p18"/>
              <p:cNvSpPr/>
              <p:nvPr/>
            </p:nvSpPr>
            <p:spPr>
              <a:xfrm>
                <a:off x="1714" y="1742"/>
                <a:ext cx="18" cy="46"/>
              </a:xfrm>
              <a:custGeom>
                <a:avLst/>
                <a:gdLst/>
                <a:ahLst/>
                <a:cxnLst/>
                <a:rect l="l" t="t" r="r" b="b"/>
                <a:pathLst>
                  <a:path w="104" h="280" extrusionOk="0">
                    <a:moveTo>
                      <a:pt x="0" y="216"/>
                    </a:moveTo>
                    <a:lnTo>
                      <a:pt x="104"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6" name="Google Shape;6956;p18"/>
              <p:cNvSpPr/>
              <p:nvPr/>
            </p:nvSpPr>
            <p:spPr>
              <a:xfrm>
                <a:off x="1714" y="1742"/>
                <a:ext cx="18" cy="46"/>
              </a:xfrm>
              <a:custGeom>
                <a:avLst/>
                <a:gdLst/>
                <a:ahLst/>
                <a:cxnLst/>
                <a:rect l="l" t="t" r="r" b="b"/>
                <a:pathLst>
                  <a:path w="104" h="280" extrusionOk="0">
                    <a:moveTo>
                      <a:pt x="0" y="216"/>
                    </a:moveTo>
                    <a:lnTo>
                      <a:pt x="104"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7" name="Google Shape;6957;p18"/>
              <p:cNvSpPr/>
              <p:nvPr/>
            </p:nvSpPr>
            <p:spPr>
              <a:xfrm>
                <a:off x="1513" y="1916"/>
                <a:ext cx="403" cy="4"/>
              </a:xfrm>
              <a:custGeom>
                <a:avLst/>
                <a:gdLst/>
                <a:ahLst/>
                <a:cxnLst/>
                <a:rect l="l" t="t" r="r" b="b"/>
                <a:pathLst>
                  <a:path w="2416" h="26" extrusionOk="0">
                    <a:moveTo>
                      <a:pt x="2416" y="26"/>
                    </a:moveTo>
                    <a:lnTo>
                      <a:pt x="2416" y="0"/>
                    </a:lnTo>
                    <a:lnTo>
                      <a:pt x="0" y="26"/>
                    </a:lnTo>
                    <a:lnTo>
                      <a:pt x="2416" y="2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8" name="Google Shape;6958;p18"/>
              <p:cNvSpPr/>
              <p:nvPr/>
            </p:nvSpPr>
            <p:spPr>
              <a:xfrm>
                <a:off x="1513" y="1916"/>
                <a:ext cx="403" cy="4"/>
              </a:xfrm>
              <a:custGeom>
                <a:avLst/>
                <a:gdLst/>
                <a:ahLst/>
                <a:cxnLst/>
                <a:rect l="l" t="t" r="r" b="b"/>
                <a:pathLst>
                  <a:path w="2416" h="26" extrusionOk="0">
                    <a:moveTo>
                      <a:pt x="2416" y="0"/>
                    </a:moveTo>
                    <a:lnTo>
                      <a:pt x="0" y="26"/>
                    </a:lnTo>
                    <a:lnTo>
                      <a:pt x="0" y="0"/>
                    </a:lnTo>
                    <a:lnTo>
                      <a:pt x="241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9" name="Google Shape;6959;p18"/>
              <p:cNvSpPr/>
              <p:nvPr/>
            </p:nvSpPr>
            <p:spPr>
              <a:xfrm>
                <a:off x="1513" y="1916"/>
                <a:ext cx="403" cy="4"/>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60" name="Google Shape;6960;p18"/>
              <p:cNvSpPr/>
              <p:nvPr/>
            </p:nvSpPr>
            <p:spPr>
              <a:xfrm>
                <a:off x="1713" y="1778"/>
                <a:ext cx="2" cy="140"/>
              </a:xfrm>
              <a:custGeom>
                <a:avLst/>
                <a:gdLst/>
                <a:ahLst/>
                <a:cxnLst/>
                <a:rect l="l" t="t" r="r" b="b"/>
                <a:pathLst>
                  <a:path w="13" h="844" extrusionOk="0">
                    <a:moveTo>
                      <a:pt x="13" y="0"/>
                    </a:moveTo>
                    <a:lnTo>
                      <a:pt x="0" y="0"/>
                    </a:lnTo>
                    <a:lnTo>
                      <a:pt x="13" y="84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1" name="Google Shape;6961;p18"/>
              <p:cNvSpPr/>
              <p:nvPr/>
            </p:nvSpPr>
            <p:spPr>
              <a:xfrm>
                <a:off x="1713" y="1778"/>
                <a:ext cx="2" cy="140"/>
              </a:xfrm>
              <a:custGeom>
                <a:avLst/>
                <a:gdLst/>
                <a:ahLst/>
                <a:cxnLst/>
                <a:rect l="l" t="t" r="r" b="b"/>
                <a:pathLst>
                  <a:path w="13" h="844" extrusionOk="0">
                    <a:moveTo>
                      <a:pt x="0" y="0"/>
                    </a:moveTo>
                    <a:lnTo>
                      <a:pt x="13"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2" name="Google Shape;6962;p18"/>
              <p:cNvSpPr/>
              <p:nvPr/>
            </p:nvSpPr>
            <p:spPr>
              <a:xfrm>
                <a:off x="1713"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63" name="Google Shape;6963;p18"/>
              <p:cNvSpPr/>
              <p:nvPr/>
            </p:nvSpPr>
            <p:spPr>
              <a:xfrm>
                <a:off x="1646" y="1778"/>
                <a:ext cx="2" cy="140"/>
              </a:xfrm>
              <a:custGeom>
                <a:avLst/>
                <a:gdLst/>
                <a:ahLst/>
                <a:cxnLst/>
                <a:rect l="l" t="t" r="r" b="b"/>
                <a:pathLst>
                  <a:path w="13" h="844" extrusionOk="0">
                    <a:moveTo>
                      <a:pt x="13" y="0"/>
                    </a:moveTo>
                    <a:lnTo>
                      <a:pt x="0" y="0"/>
                    </a:lnTo>
                    <a:lnTo>
                      <a:pt x="13" y="84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4" name="Google Shape;6964;p18"/>
              <p:cNvSpPr/>
              <p:nvPr/>
            </p:nvSpPr>
            <p:spPr>
              <a:xfrm>
                <a:off x="1646" y="1778"/>
                <a:ext cx="2" cy="140"/>
              </a:xfrm>
              <a:custGeom>
                <a:avLst/>
                <a:gdLst/>
                <a:ahLst/>
                <a:cxnLst/>
                <a:rect l="l" t="t" r="r" b="b"/>
                <a:pathLst>
                  <a:path w="13" h="844" extrusionOk="0">
                    <a:moveTo>
                      <a:pt x="0" y="0"/>
                    </a:moveTo>
                    <a:lnTo>
                      <a:pt x="13"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5" name="Google Shape;6965;p18"/>
              <p:cNvSpPr/>
              <p:nvPr/>
            </p:nvSpPr>
            <p:spPr>
              <a:xfrm>
                <a:off x="1646"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66" name="Google Shape;6966;p18"/>
              <p:cNvSpPr/>
              <p:nvPr/>
            </p:nvSpPr>
            <p:spPr>
              <a:xfrm>
                <a:off x="1512" y="1778"/>
                <a:ext cx="2" cy="140"/>
              </a:xfrm>
              <a:custGeom>
                <a:avLst/>
                <a:gdLst/>
                <a:ahLst/>
                <a:cxnLst/>
                <a:rect l="l" t="t" r="r" b="b"/>
                <a:pathLst>
                  <a:path w="14" h="844" extrusionOk="0">
                    <a:moveTo>
                      <a:pt x="14" y="0"/>
                    </a:moveTo>
                    <a:lnTo>
                      <a:pt x="0" y="0"/>
                    </a:lnTo>
                    <a:lnTo>
                      <a:pt x="14" y="844"/>
                    </a:lnTo>
                    <a:lnTo>
                      <a:pt x="1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7" name="Google Shape;6967;p18"/>
              <p:cNvSpPr/>
              <p:nvPr/>
            </p:nvSpPr>
            <p:spPr>
              <a:xfrm>
                <a:off x="1512" y="1778"/>
                <a:ext cx="2" cy="140"/>
              </a:xfrm>
              <a:custGeom>
                <a:avLst/>
                <a:gdLst/>
                <a:ahLst/>
                <a:cxnLst/>
                <a:rect l="l" t="t" r="r" b="b"/>
                <a:pathLst>
                  <a:path w="14" h="844" extrusionOk="0">
                    <a:moveTo>
                      <a:pt x="0" y="0"/>
                    </a:moveTo>
                    <a:lnTo>
                      <a:pt x="14"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8" name="Google Shape;6968;p18"/>
              <p:cNvSpPr/>
              <p:nvPr/>
            </p:nvSpPr>
            <p:spPr>
              <a:xfrm>
                <a:off x="1512"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69" name="Google Shape;6969;p18"/>
              <p:cNvSpPr/>
              <p:nvPr/>
            </p:nvSpPr>
            <p:spPr>
              <a:xfrm>
                <a:off x="1579" y="1778"/>
                <a:ext cx="2" cy="140"/>
              </a:xfrm>
              <a:custGeom>
                <a:avLst/>
                <a:gdLst/>
                <a:ahLst/>
                <a:cxnLst/>
                <a:rect l="l" t="t" r="r" b="b"/>
                <a:pathLst>
                  <a:path w="14" h="844" extrusionOk="0">
                    <a:moveTo>
                      <a:pt x="14" y="0"/>
                    </a:moveTo>
                    <a:lnTo>
                      <a:pt x="0" y="0"/>
                    </a:lnTo>
                    <a:lnTo>
                      <a:pt x="14" y="844"/>
                    </a:lnTo>
                    <a:lnTo>
                      <a:pt x="1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0" name="Google Shape;6970;p18"/>
              <p:cNvSpPr/>
              <p:nvPr/>
            </p:nvSpPr>
            <p:spPr>
              <a:xfrm>
                <a:off x="1579" y="1778"/>
                <a:ext cx="2" cy="140"/>
              </a:xfrm>
              <a:custGeom>
                <a:avLst/>
                <a:gdLst/>
                <a:ahLst/>
                <a:cxnLst/>
                <a:rect l="l" t="t" r="r" b="b"/>
                <a:pathLst>
                  <a:path w="14" h="844" extrusionOk="0">
                    <a:moveTo>
                      <a:pt x="0" y="0"/>
                    </a:moveTo>
                    <a:lnTo>
                      <a:pt x="14"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1" name="Google Shape;6971;p18"/>
              <p:cNvSpPr/>
              <p:nvPr/>
            </p:nvSpPr>
            <p:spPr>
              <a:xfrm>
                <a:off x="1579"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72" name="Google Shape;6972;p18"/>
              <p:cNvSpPr/>
              <p:nvPr/>
            </p:nvSpPr>
            <p:spPr>
              <a:xfrm>
                <a:off x="1580" y="1742"/>
                <a:ext cx="17" cy="46"/>
              </a:xfrm>
              <a:custGeom>
                <a:avLst/>
                <a:gdLst/>
                <a:ahLst/>
                <a:cxnLst/>
                <a:rect l="l" t="t" r="r" b="b"/>
                <a:pathLst>
                  <a:path w="105" h="280" extrusionOk="0">
                    <a:moveTo>
                      <a:pt x="0" y="216"/>
                    </a:moveTo>
                    <a:lnTo>
                      <a:pt x="105"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3" name="Google Shape;6973;p18"/>
              <p:cNvSpPr/>
              <p:nvPr/>
            </p:nvSpPr>
            <p:spPr>
              <a:xfrm>
                <a:off x="1580" y="1742"/>
                <a:ext cx="17" cy="46"/>
              </a:xfrm>
              <a:custGeom>
                <a:avLst/>
                <a:gdLst/>
                <a:ahLst/>
                <a:cxnLst/>
                <a:rect l="l" t="t" r="r" b="b"/>
                <a:pathLst>
                  <a:path w="105" h="280" extrusionOk="0">
                    <a:moveTo>
                      <a:pt x="0" y="216"/>
                    </a:moveTo>
                    <a:lnTo>
                      <a:pt x="105"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4" name="Google Shape;6974;p18"/>
              <p:cNvSpPr/>
              <p:nvPr/>
            </p:nvSpPr>
            <p:spPr>
              <a:xfrm>
                <a:off x="1563" y="1742"/>
                <a:ext cx="17"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5" name="Google Shape;6975;p18"/>
              <p:cNvSpPr/>
              <p:nvPr/>
            </p:nvSpPr>
            <p:spPr>
              <a:xfrm>
                <a:off x="1563" y="1742"/>
                <a:ext cx="17"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6" name="Google Shape;6976;p18"/>
              <p:cNvSpPr/>
              <p:nvPr/>
            </p:nvSpPr>
            <p:spPr>
              <a:xfrm>
                <a:off x="1513" y="1742"/>
                <a:ext cx="17" cy="46"/>
              </a:xfrm>
              <a:custGeom>
                <a:avLst/>
                <a:gdLst/>
                <a:ahLst/>
                <a:cxnLst/>
                <a:rect l="l" t="t" r="r" b="b"/>
                <a:pathLst>
                  <a:path w="105" h="280" extrusionOk="0">
                    <a:moveTo>
                      <a:pt x="0" y="216"/>
                    </a:moveTo>
                    <a:lnTo>
                      <a:pt x="105"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7" name="Google Shape;6977;p18"/>
              <p:cNvSpPr/>
              <p:nvPr/>
            </p:nvSpPr>
            <p:spPr>
              <a:xfrm>
                <a:off x="1513" y="1742"/>
                <a:ext cx="17" cy="46"/>
              </a:xfrm>
              <a:custGeom>
                <a:avLst/>
                <a:gdLst/>
                <a:ahLst/>
                <a:cxnLst/>
                <a:rect l="l" t="t" r="r" b="b"/>
                <a:pathLst>
                  <a:path w="105" h="280" extrusionOk="0">
                    <a:moveTo>
                      <a:pt x="0" y="216"/>
                    </a:moveTo>
                    <a:lnTo>
                      <a:pt x="105"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8" name="Google Shape;6978;p18"/>
              <p:cNvSpPr/>
              <p:nvPr/>
            </p:nvSpPr>
            <p:spPr>
              <a:xfrm>
                <a:off x="1495" y="1742"/>
                <a:ext cx="18"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9" name="Google Shape;6979;p18"/>
              <p:cNvSpPr/>
              <p:nvPr/>
            </p:nvSpPr>
            <p:spPr>
              <a:xfrm>
                <a:off x="1495" y="1742"/>
                <a:ext cx="18"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0" name="Google Shape;6980;p18"/>
              <p:cNvSpPr/>
              <p:nvPr/>
            </p:nvSpPr>
            <p:spPr>
              <a:xfrm>
                <a:off x="1697" y="1742"/>
                <a:ext cx="17" cy="46"/>
              </a:xfrm>
              <a:custGeom>
                <a:avLst/>
                <a:gdLst/>
                <a:ahLst/>
                <a:cxnLst/>
                <a:rect l="l" t="t" r="r" b="b"/>
                <a:pathLst>
                  <a:path w="106" h="280" extrusionOk="0">
                    <a:moveTo>
                      <a:pt x="106" y="216"/>
                    </a:moveTo>
                    <a:lnTo>
                      <a:pt x="0" y="280"/>
                    </a:lnTo>
                    <a:lnTo>
                      <a:pt x="106" y="0"/>
                    </a:lnTo>
                    <a:lnTo>
                      <a:pt x="106"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1" name="Google Shape;6981;p18"/>
              <p:cNvSpPr/>
              <p:nvPr/>
            </p:nvSpPr>
            <p:spPr>
              <a:xfrm>
                <a:off x="1697" y="1742"/>
                <a:ext cx="17" cy="46"/>
              </a:xfrm>
              <a:custGeom>
                <a:avLst/>
                <a:gdLst/>
                <a:ahLst/>
                <a:cxnLst/>
                <a:rect l="l" t="t" r="r" b="b"/>
                <a:pathLst>
                  <a:path w="106" h="280" extrusionOk="0">
                    <a:moveTo>
                      <a:pt x="106" y="216"/>
                    </a:moveTo>
                    <a:lnTo>
                      <a:pt x="0" y="280"/>
                    </a:lnTo>
                    <a:lnTo>
                      <a:pt x="106" y="0"/>
                    </a:lnTo>
                    <a:lnTo>
                      <a:pt x="106"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2" name="Google Shape;6982;p18"/>
              <p:cNvSpPr/>
              <p:nvPr/>
            </p:nvSpPr>
            <p:spPr>
              <a:xfrm>
                <a:off x="1630" y="1742"/>
                <a:ext cx="17" cy="46"/>
              </a:xfrm>
              <a:custGeom>
                <a:avLst/>
                <a:gdLst/>
                <a:ahLst/>
                <a:cxnLst/>
                <a:rect l="l" t="t" r="r" b="b"/>
                <a:pathLst>
                  <a:path w="106" h="280" extrusionOk="0">
                    <a:moveTo>
                      <a:pt x="106" y="216"/>
                    </a:moveTo>
                    <a:lnTo>
                      <a:pt x="0" y="280"/>
                    </a:lnTo>
                    <a:lnTo>
                      <a:pt x="106" y="0"/>
                    </a:lnTo>
                    <a:lnTo>
                      <a:pt x="106"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3" name="Google Shape;6983;p18"/>
              <p:cNvSpPr/>
              <p:nvPr/>
            </p:nvSpPr>
            <p:spPr>
              <a:xfrm>
                <a:off x="1630" y="1742"/>
                <a:ext cx="17" cy="46"/>
              </a:xfrm>
              <a:custGeom>
                <a:avLst/>
                <a:gdLst/>
                <a:ahLst/>
                <a:cxnLst/>
                <a:rect l="l" t="t" r="r" b="b"/>
                <a:pathLst>
                  <a:path w="106" h="280" extrusionOk="0">
                    <a:moveTo>
                      <a:pt x="106" y="216"/>
                    </a:moveTo>
                    <a:lnTo>
                      <a:pt x="0" y="280"/>
                    </a:lnTo>
                    <a:lnTo>
                      <a:pt x="106" y="0"/>
                    </a:lnTo>
                    <a:lnTo>
                      <a:pt x="106"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4" name="Google Shape;6984;p18"/>
              <p:cNvSpPr/>
              <p:nvPr/>
            </p:nvSpPr>
            <p:spPr>
              <a:xfrm>
                <a:off x="1647" y="1742"/>
                <a:ext cx="18" cy="46"/>
              </a:xfrm>
              <a:custGeom>
                <a:avLst/>
                <a:gdLst/>
                <a:ahLst/>
                <a:cxnLst/>
                <a:rect l="l" t="t" r="r" b="b"/>
                <a:pathLst>
                  <a:path w="104" h="280" extrusionOk="0">
                    <a:moveTo>
                      <a:pt x="0" y="216"/>
                    </a:moveTo>
                    <a:lnTo>
                      <a:pt x="104"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5" name="Google Shape;6985;p18"/>
              <p:cNvSpPr/>
              <p:nvPr/>
            </p:nvSpPr>
            <p:spPr>
              <a:xfrm>
                <a:off x="1647" y="1742"/>
                <a:ext cx="18" cy="46"/>
              </a:xfrm>
              <a:custGeom>
                <a:avLst/>
                <a:gdLst/>
                <a:ahLst/>
                <a:cxnLst/>
                <a:rect l="l" t="t" r="r" b="b"/>
                <a:pathLst>
                  <a:path w="104" h="280" extrusionOk="0">
                    <a:moveTo>
                      <a:pt x="0" y="216"/>
                    </a:moveTo>
                    <a:lnTo>
                      <a:pt x="104"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6" name="Google Shape;6986;p18"/>
              <p:cNvSpPr/>
              <p:nvPr/>
            </p:nvSpPr>
            <p:spPr>
              <a:xfrm>
                <a:off x="1915" y="1778"/>
                <a:ext cx="2" cy="140"/>
              </a:xfrm>
              <a:custGeom>
                <a:avLst/>
                <a:gdLst/>
                <a:ahLst/>
                <a:cxnLst/>
                <a:rect l="l" t="t" r="r" b="b"/>
                <a:pathLst>
                  <a:path w="13" h="844" extrusionOk="0">
                    <a:moveTo>
                      <a:pt x="13" y="0"/>
                    </a:moveTo>
                    <a:lnTo>
                      <a:pt x="0" y="0"/>
                    </a:lnTo>
                    <a:lnTo>
                      <a:pt x="13" y="84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7" name="Google Shape;6987;p18"/>
              <p:cNvSpPr/>
              <p:nvPr/>
            </p:nvSpPr>
            <p:spPr>
              <a:xfrm>
                <a:off x="1915" y="1778"/>
                <a:ext cx="2" cy="140"/>
              </a:xfrm>
              <a:custGeom>
                <a:avLst/>
                <a:gdLst/>
                <a:ahLst/>
                <a:cxnLst/>
                <a:rect l="l" t="t" r="r" b="b"/>
                <a:pathLst>
                  <a:path w="13" h="844" extrusionOk="0">
                    <a:moveTo>
                      <a:pt x="0" y="0"/>
                    </a:moveTo>
                    <a:lnTo>
                      <a:pt x="13"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8" name="Google Shape;6988;p18"/>
              <p:cNvSpPr/>
              <p:nvPr/>
            </p:nvSpPr>
            <p:spPr>
              <a:xfrm>
                <a:off x="1915"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89" name="Google Shape;6989;p18"/>
              <p:cNvSpPr/>
              <p:nvPr/>
            </p:nvSpPr>
            <p:spPr>
              <a:xfrm>
                <a:off x="1780" y="1778"/>
                <a:ext cx="2" cy="140"/>
              </a:xfrm>
              <a:custGeom>
                <a:avLst/>
                <a:gdLst/>
                <a:ahLst/>
                <a:cxnLst/>
                <a:rect l="l" t="t" r="r" b="b"/>
                <a:pathLst>
                  <a:path w="14" h="844" extrusionOk="0">
                    <a:moveTo>
                      <a:pt x="14" y="0"/>
                    </a:moveTo>
                    <a:lnTo>
                      <a:pt x="0" y="0"/>
                    </a:lnTo>
                    <a:lnTo>
                      <a:pt x="14" y="844"/>
                    </a:lnTo>
                    <a:lnTo>
                      <a:pt x="1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0" name="Google Shape;6990;p18"/>
              <p:cNvSpPr/>
              <p:nvPr/>
            </p:nvSpPr>
            <p:spPr>
              <a:xfrm>
                <a:off x="1780" y="1778"/>
                <a:ext cx="2" cy="140"/>
              </a:xfrm>
              <a:custGeom>
                <a:avLst/>
                <a:gdLst/>
                <a:ahLst/>
                <a:cxnLst/>
                <a:rect l="l" t="t" r="r" b="b"/>
                <a:pathLst>
                  <a:path w="14" h="844" extrusionOk="0">
                    <a:moveTo>
                      <a:pt x="0" y="0"/>
                    </a:moveTo>
                    <a:lnTo>
                      <a:pt x="14"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1" name="Google Shape;6991;p18"/>
              <p:cNvSpPr/>
              <p:nvPr/>
            </p:nvSpPr>
            <p:spPr>
              <a:xfrm>
                <a:off x="1780"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92" name="Google Shape;6992;p18"/>
              <p:cNvSpPr/>
              <p:nvPr/>
            </p:nvSpPr>
            <p:spPr>
              <a:xfrm>
                <a:off x="1847" y="1778"/>
                <a:ext cx="3" cy="140"/>
              </a:xfrm>
              <a:custGeom>
                <a:avLst/>
                <a:gdLst/>
                <a:ahLst/>
                <a:cxnLst/>
                <a:rect l="l" t="t" r="r" b="b"/>
                <a:pathLst>
                  <a:path w="13" h="844" extrusionOk="0">
                    <a:moveTo>
                      <a:pt x="13" y="0"/>
                    </a:moveTo>
                    <a:lnTo>
                      <a:pt x="0" y="0"/>
                    </a:lnTo>
                    <a:lnTo>
                      <a:pt x="13" y="84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3" name="Google Shape;6993;p18"/>
              <p:cNvSpPr/>
              <p:nvPr/>
            </p:nvSpPr>
            <p:spPr>
              <a:xfrm>
                <a:off x="1847" y="1778"/>
                <a:ext cx="3" cy="140"/>
              </a:xfrm>
              <a:custGeom>
                <a:avLst/>
                <a:gdLst/>
                <a:ahLst/>
                <a:cxnLst/>
                <a:rect l="l" t="t" r="r" b="b"/>
                <a:pathLst>
                  <a:path w="13" h="844" extrusionOk="0">
                    <a:moveTo>
                      <a:pt x="0" y="0"/>
                    </a:moveTo>
                    <a:lnTo>
                      <a:pt x="13"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4" name="Google Shape;6994;p18"/>
              <p:cNvSpPr/>
              <p:nvPr/>
            </p:nvSpPr>
            <p:spPr>
              <a:xfrm>
                <a:off x="1847" y="1778"/>
                <a:ext cx="3"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95" name="Google Shape;6995;p18"/>
              <p:cNvSpPr/>
              <p:nvPr/>
            </p:nvSpPr>
            <p:spPr>
              <a:xfrm>
                <a:off x="1848" y="1742"/>
                <a:ext cx="18" cy="46"/>
              </a:xfrm>
              <a:custGeom>
                <a:avLst/>
                <a:gdLst/>
                <a:ahLst/>
                <a:cxnLst/>
                <a:rect l="l" t="t" r="r" b="b"/>
                <a:pathLst>
                  <a:path w="106" h="280" extrusionOk="0">
                    <a:moveTo>
                      <a:pt x="0" y="216"/>
                    </a:moveTo>
                    <a:lnTo>
                      <a:pt x="106"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6" name="Google Shape;6996;p18"/>
              <p:cNvSpPr/>
              <p:nvPr/>
            </p:nvSpPr>
            <p:spPr>
              <a:xfrm>
                <a:off x="1848" y="1742"/>
                <a:ext cx="18" cy="46"/>
              </a:xfrm>
              <a:custGeom>
                <a:avLst/>
                <a:gdLst/>
                <a:ahLst/>
                <a:cxnLst/>
                <a:rect l="l" t="t" r="r" b="b"/>
                <a:pathLst>
                  <a:path w="106" h="280" extrusionOk="0">
                    <a:moveTo>
                      <a:pt x="0" y="216"/>
                    </a:moveTo>
                    <a:lnTo>
                      <a:pt x="106"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7" name="Google Shape;6997;p18"/>
              <p:cNvSpPr/>
              <p:nvPr/>
            </p:nvSpPr>
            <p:spPr>
              <a:xfrm>
                <a:off x="1831" y="1742"/>
                <a:ext cx="17"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8" name="Google Shape;6998;p18"/>
              <p:cNvSpPr/>
              <p:nvPr/>
            </p:nvSpPr>
            <p:spPr>
              <a:xfrm>
                <a:off x="1831" y="1742"/>
                <a:ext cx="17"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9" name="Google Shape;6999;p18"/>
              <p:cNvSpPr/>
              <p:nvPr/>
            </p:nvSpPr>
            <p:spPr>
              <a:xfrm>
                <a:off x="1764" y="1742"/>
                <a:ext cx="17"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0" name="Google Shape;7000;p18"/>
              <p:cNvSpPr/>
              <p:nvPr/>
            </p:nvSpPr>
            <p:spPr>
              <a:xfrm>
                <a:off x="1764" y="1742"/>
                <a:ext cx="17"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1" name="Google Shape;7001;p18"/>
              <p:cNvSpPr/>
              <p:nvPr/>
            </p:nvSpPr>
            <p:spPr>
              <a:xfrm>
                <a:off x="1781" y="1742"/>
                <a:ext cx="18" cy="46"/>
              </a:xfrm>
              <a:custGeom>
                <a:avLst/>
                <a:gdLst/>
                <a:ahLst/>
                <a:cxnLst/>
                <a:rect l="l" t="t" r="r" b="b"/>
                <a:pathLst>
                  <a:path w="106" h="280" extrusionOk="0">
                    <a:moveTo>
                      <a:pt x="0" y="216"/>
                    </a:moveTo>
                    <a:lnTo>
                      <a:pt x="106"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2" name="Google Shape;7002;p18"/>
              <p:cNvSpPr/>
              <p:nvPr/>
            </p:nvSpPr>
            <p:spPr>
              <a:xfrm>
                <a:off x="1781" y="1742"/>
                <a:ext cx="18" cy="46"/>
              </a:xfrm>
              <a:custGeom>
                <a:avLst/>
                <a:gdLst/>
                <a:ahLst/>
                <a:cxnLst/>
                <a:rect l="l" t="t" r="r" b="b"/>
                <a:pathLst>
                  <a:path w="106" h="280" extrusionOk="0">
                    <a:moveTo>
                      <a:pt x="0" y="216"/>
                    </a:moveTo>
                    <a:lnTo>
                      <a:pt x="106"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3" name="Google Shape;7003;p18"/>
              <p:cNvSpPr/>
              <p:nvPr/>
            </p:nvSpPr>
            <p:spPr>
              <a:xfrm>
                <a:off x="1898" y="1742"/>
                <a:ext cx="18"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4" name="Google Shape;7004;p18"/>
              <p:cNvSpPr/>
              <p:nvPr/>
            </p:nvSpPr>
            <p:spPr>
              <a:xfrm>
                <a:off x="1898" y="1742"/>
                <a:ext cx="18"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5" name="Google Shape;7005;p18"/>
              <p:cNvSpPr/>
              <p:nvPr/>
            </p:nvSpPr>
            <p:spPr>
              <a:xfrm>
                <a:off x="1916" y="1742"/>
                <a:ext cx="17" cy="46"/>
              </a:xfrm>
              <a:custGeom>
                <a:avLst/>
                <a:gdLst/>
                <a:ahLst/>
                <a:cxnLst/>
                <a:rect l="l" t="t" r="r" b="b"/>
                <a:pathLst>
                  <a:path w="106" h="280" extrusionOk="0">
                    <a:moveTo>
                      <a:pt x="0" y="216"/>
                    </a:moveTo>
                    <a:lnTo>
                      <a:pt x="106"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6" name="Google Shape;7006;p18"/>
              <p:cNvSpPr/>
              <p:nvPr/>
            </p:nvSpPr>
            <p:spPr>
              <a:xfrm>
                <a:off x="1916" y="1742"/>
                <a:ext cx="17" cy="46"/>
              </a:xfrm>
              <a:custGeom>
                <a:avLst/>
                <a:gdLst/>
                <a:ahLst/>
                <a:cxnLst/>
                <a:rect l="l" t="t" r="r" b="b"/>
                <a:pathLst>
                  <a:path w="106" h="280" extrusionOk="0">
                    <a:moveTo>
                      <a:pt x="0" y="216"/>
                    </a:moveTo>
                    <a:lnTo>
                      <a:pt x="106"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007" name="Google Shape;7007;p18"/>
            <p:cNvGrpSpPr/>
            <p:nvPr/>
          </p:nvGrpSpPr>
          <p:grpSpPr>
            <a:xfrm rot="12641">
              <a:off x="862013" y="2302917"/>
              <a:ext cx="325437" cy="333375"/>
              <a:chOff x="601" y="1411"/>
              <a:chExt cx="205" cy="210"/>
            </a:xfrm>
          </p:grpSpPr>
          <p:sp>
            <p:nvSpPr>
              <p:cNvPr id="7008" name="Google Shape;7008;p18"/>
              <p:cNvSpPr/>
              <p:nvPr/>
            </p:nvSpPr>
            <p:spPr>
              <a:xfrm>
                <a:off x="617" y="1461"/>
                <a:ext cx="2" cy="141"/>
              </a:xfrm>
              <a:custGeom>
                <a:avLst/>
                <a:gdLst/>
                <a:ahLst/>
                <a:cxnLst/>
                <a:rect l="l" t="t" r="r" b="b"/>
                <a:pathLst>
                  <a:path w="14" h="844" extrusionOk="0">
                    <a:moveTo>
                      <a:pt x="14" y="0"/>
                    </a:moveTo>
                    <a:lnTo>
                      <a:pt x="0" y="0"/>
                    </a:lnTo>
                    <a:lnTo>
                      <a:pt x="14" y="844"/>
                    </a:lnTo>
                    <a:lnTo>
                      <a:pt x="1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9" name="Google Shape;7009;p18"/>
              <p:cNvSpPr/>
              <p:nvPr/>
            </p:nvSpPr>
            <p:spPr>
              <a:xfrm>
                <a:off x="617" y="1461"/>
                <a:ext cx="2" cy="141"/>
              </a:xfrm>
              <a:custGeom>
                <a:avLst/>
                <a:gdLst/>
                <a:ahLst/>
                <a:cxnLst/>
                <a:rect l="l" t="t" r="r" b="b"/>
                <a:pathLst>
                  <a:path w="14" h="844" extrusionOk="0">
                    <a:moveTo>
                      <a:pt x="0" y="0"/>
                    </a:moveTo>
                    <a:lnTo>
                      <a:pt x="14"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0" name="Google Shape;7010;p18"/>
              <p:cNvSpPr/>
              <p:nvPr/>
            </p:nvSpPr>
            <p:spPr>
              <a:xfrm>
                <a:off x="617" y="1461"/>
                <a:ext cx="2" cy="14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11" name="Google Shape;7011;p18"/>
              <p:cNvSpPr/>
              <p:nvPr/>
            </p:nvSpPr>
            <p:spPr>
              <a:xfrm>
                <a:off x="601" y="1425"/>
                <a:ext cx="17" cy="47"/>
              </a:xfrm>
              <a:custGeom>
                <a:avLst/>
                <a:gdLst/>
                <a:ahLst/>
                <a:cxnLst/>
                <a:rect l="l" t="t" r="r" b="b"/>
                <a:pathLst>
                  <a:path w="105" h="281" extrusionOk="0">
                    <a:moveTo>
                      <a:pt x="105" y="217"/>
                    </a:moveTo>
                    <a:lnTo>
                      <a:pt x="0" y="281"/>
                    </a:lnTo>
                    <a:lnTo>
                      <a:pt x="105" y="0"/>
                    </a:lnTo>
                    <a:lnTo>
                      <a:pt x="105" y="21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2" name="Google Shape;7012;p18"/>
              <p:cNvSpPr/>
              <p:nvPr/>
            </p:nvSpPr>
            <p:spPr>
              <a:xfrm>
                <a:off x="601" y="1425"/>
                <a:ext cx="17" cy="47"/>
              </a:xfrm>
              <a:custGeom>
                <a:avLst/>
                <a:gdLst/>
                <a:ahLst/>
                <a:cxnLst/>
                <a:rect l="l" t="t" r="r" b="b"/>
                <a:pathLst>
                  <a:path w="105" h="281" extrusionOk="0">
                    <a:moveTo>
                      <a:pt x="105" y="217"/>
                    </a:moveTo>
                    <a:lnTo>
                      <a:pt x="0" y="281"/>
                    </a:lnTo>
                    <a:lnTo>
                      <a:pt x="105" y="0"/>
                    </a:lnTo>
                    <a:lnTo>
                      <a:pt x="105" y="21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3" name="Google Shape;7013;p18"/>
              <p:cNvSpPr/>
              <p:nvPr/>
            </p:nvSpPr>
            <p:spPr>
              <a:xfrm>
                <a:off x="618" y="1425"/>
                <a:ext cx="17" cy="47"/>
              </a:xfrm>
              <a:custGeom>
                <a:avLst/>
                <a:gdLst/>
                <a:ahLst/>
                <a:cxnLst/>
                <a:rect l="l" t="t" r="r" b="b"/>
                <a:pathLst>
                  <a:path w="104" h="281" extrusionOk="0">
                    <a:moveTo>
                      <a:pt x="0" y="217"/>
                    </a:moveTo>
                    <a:lnTo>
                      <a:pt x="104" y="281"/>
                    </a:lnTo>
                    <a:lnTo>
                      <a:pt x="0" y="0"/>
                    </a:lnTo>
                    <a:lnTo>
                      <a:pt x="0" y="21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4" name="Google Shape;7014;p18"/>
              <p:cNvSpPr/>
              <p:nvPr/>
            </p:nvSpPr>
            <p:spPr>
              <a:xfrm>
                <a:off x="618" y="1425"/>
                <a:ext cx="17" cy="47"/>
              </a:xfrm>
              <a:custGeom>
                <a:avLst/>
                <a:gdLst/>
                <a:ahLst/>
                <a:cxnLst/>
                <a:rect l="l" t="t" r="r" b="b"/>
                <a:pathLst>
                  <a:path w="104" h="281" extrusionOk="0">
                    <a:moveTo>
                      <a:pt x="0" y="217"/>
                    </a:moveTo>
                    <a:lnTo>
                      <a:pt x="104" y="281"/>
                    </a:lnTo>
                    <a:lnTo>
                      <a:pt x="0" y="0"/>
                    </a:lnTo>
                    <a:lnTo>
                      <a:pt x="0" y="21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5" name="Google Shape;7015;p18"/>
              <p:cNvSpPr/>
              <p:nvPr/>
            </p:nvSpPr>
            <p:spPr>
              <a:xfrm>
                <a:off x="618" y="1601"/>
                <a:ext cx="150" cy="2"/>
              </a:xfrm>
              <a:custGeom>
                <a:avLst/>
                <a:gdLst/>
                <a:ahLst/>
                <a:cxnLst/>
                <a:rect l="l" t="t" r="r" b="b"/>
                <a:pathLst>
                  <a:path w="900" h="15" extrusionOk="0">
                    <a:moveTo>
                      <a:pt x="900" y="15"/>
                    </a:moveTo>
                    <a:lnTo>
                      <a:pt x="900" y="0"/>
                    </a:lnTo>
                    <a:lnTo>
                      <a:pt x="0" y="15"/>
                    </a:lnTo>
                    <a:lnTo>
                      <a:pt x="90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6" name="Google Shape;7016;p18"/>
              <p:cNvSpPr/>
              <p:nvPr/>
            </p:nvSpPr>
            <p:spPr>
              <a:xfrm>
                <a:off x="618" y="1601"/>
                <a:ext cx="150" cy="2"/>
              </a:xfrm>
              <a:custGeom>
                <a:avLst/>
                <a:gdLst/>
                <a:ahLst/>
                <a:cxnLst/>
                <a:rect l="l" t="t" r="r" b="b"/>
                <a:pathLst>
                  <a:path w="900" h="15" extrusionOk="0">
                    <a:moveTo>
                      <a:pt x="900" y="0"/>
                    </a:moveTo>
                    <a:lnTo>
                      <a:pt x="0" y="15"/>
                    </a:lnTo>
                    <a:lnTo>
                      <a:pt x="0" y="0"/>
                    </a:lnTo>
                    <a:lnTo>
                      <a:pt x="90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7" name="Google Shape;7017;p18"/>
              <p:cNvSpPr/>
              <p:nvPr/>
            </p:nvSpPr>
            <p:spPr>
              <a:xfrm>
                <a:off x="618" y="160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18" name="Google Shape;7018;p18"/>
              <p:cNvSpPr/>
              <p:nvPr/>
            </p:nvSpPr>
            <p:spPr>
              <a:xfrm>
                <a:off x="757" y="1602"/>
                <a:ext cx="49" cy="19"/>
              </a:xfrm>
              <a:custGeom>
                <a:avLst/>
                <a:gdLst/>
                <a:ahLst/>
                <a:cxnLst/>
                <a:rect l="l" t="t" r="r" b="b"/>
                <a:pathLst>
                  <a:path w="300" h="112" extrusionOk="0">
                    <a:moveTo>
                      <a:pt x="69" y="0"/>
                    </a:moveTo>
                    <a:lnTo>
                      <a:pt x="0" y="112"/>
                    </a:lnTo>
                    <a:lnTo>
                      <a:pt x="300" y="0"/>
                    </a:lnTo>
                    <a:lnTo>
                      <a:pt x="6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9" name="Google Shape;7019;p18"/>
              <p:cNvSpPr/>
              <p:nvPr/>
            </p:nvSpPr>
            <p:spPr>
              <a:xfrm>
                <a:off x="757" y="1602"/>
                <a:ext cx="49" cy="19"/>
              </a:xfrm>
              <a:custGeom>
                <a:avLst/>
                <a:gdLst/>
                <a:ahLst/>
                <a:cxnLst/>
                <a:rect l="l" t="t" r="r" b="b"/>
                <a:pathLst>
                  <a:path w="300" h="112" extrusionOk="0">
                    <a:moveTo>
                      <a:pt x="69" y="0"/>
                    </a:moveTo>
                    <a:lnTo>
                      <a:pt x="0" y="112"/>
                    </a:lnTo>
                    <a:lnTo>
                      <a:pt x="300" y="0"/>
                    </a:lnTo>
                    <a:lnTo>
                      <a:pt x="69"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0" name="Google Shape;7020;p18"/>
              <p:cNvSpPr/>
              <p:nvPr/>
            </p:nvSpPr>
            <p:spPr>
              <a:xfrm>
                <a:off x="757" y="1583"/>
                <a:ext cx="49" cy="19"/>
              </a:xfrm>
              <a:custGeom>
                <a:avLst/>
                <a:gdLst/>
                <a:ahLst/>
                <a:cxnLst/>
                <a:rect l="l" t="t" r="r" b="b"/>
                <a:pathLst>
                  <a:path w="300" h="112" extrusionOk="0">
                    <a:moveTo>
                      <a:pt x="69" y="112"/>
                    </a:moveTo>
                    <a:lnTo>
                      <a:pt x="0" y="0"/>
                    </a:lnTo>
                    <a:lnTo>
                      <a:pt x="300" y="112"/>
                    </a:lnTo>
                    <a:lnTo>
                      <a:pt x="69"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1" name="Google Shape;7021;p18"/>
              <p:cNvSpPr/>
              <p:nvPr/>
            </p:nvSpPr>
            <p:spPr>
              <a:xfrm>
                <a:off x="668" y="1411"/>
                <a:ext cx="40" cy="96"/>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000"/>
                  <a:buFont typeface="Times New Roman"/>
                  <a:buNone/>
                </a:pPr>
                <a:r>
                  <a:rPr lang="en-US" sz="1000" b="0">
                    <a:solidFill>
                      <a:schemeClr val="dk2"/>
                    </a:solidFill>
                    <a:latin typeface="Times New Roman"/>
                    <a:ea typeface="Times New Roman"/>
                    <a:cs typeface="Times New Roman"/>
                    <a:sym typeface="Times New Roman"/>
                  </a:rPr>
                  <a:t>1</a:t>
                </a:r>
                <a:endParaRPr sz="2400" b="0">
                  <a:solidFill>
                    <a:schemeClr val="dk2"/>
                  </a:solidFill>
                  <a:latin typeface="Arial"/>
                  <a:ea typeface="Arial"/>
                  <a:cs typeface="Arial"/>
                  <a:sym typeface="Arial"/>
                </a:endParaRPr>
              </a:p>
            </p:txBody>
          </p:sp>
          <p:sp>
            <p:nvSpPr>
              <p:cNvPr id="7022" name="Google Shape;7022;p18"/>
              <p:cNvSpPr/>
              <p:nvPr/>
            </p:nvSpPr>
            <p:spPr>
              <a:xfrm>
                <a:off x="756" y="1494"/>
                <a:ext cx="40" cy="96"/>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000"/>
                  <a:buFont typeface="Times New Roman"/>
                  <a:buNone/>
                </a:pPr>
                <a:r>
                  <a:rPr lang="en-US" sz="1000" b="0" dirty="0">
                    <a:solidFill>
                      <a:schemeClr val="dk2"/>
                    </a:solidFill>
                    <a:latin typeface="Times New Roman"/>
                    <a:ea typeface="Times New Roman"/>
                    <a:cs typeface="Times New Roman"/>
                    <a:sym typeface="Times New Roman"/>
                  </a:rPr>
                  <a:t>2</a:t>
                </a:r>
                <a:endParaRPr sz="2400" b="0" dirty="0">
                  <a:solidFill>
                    <a:schemeClr val="dk2"/>
                  </a:solidFill>
                  <a:latin typeface="Arial"/>
                  <a:ea typeface="Arial"/>
                  <a:cs typeface="Arial"/>
                  <a:sym typeface="Arial"/>
                </a:endParaRPr>
              </a:p>
            </p:txBody>
          </p:sp>
          <p:sp>
            <p:nvSpPr>
              <p:cNvPr id="7023" name="Google Shape;7023;p18"/>
              <p:cNvSpPr/>
              <p:nvPr/>
            </p:nvSpPr>
            <p:spPr>
              <a:xfrm>
                <a:off x="757" y="1583"/>
                <a:ext cx="49" cy="19"/>
              </a:xfrm>
              <a:custGeom>
                <a:avLst/>
                <a:gdLst/>
                <a:ahLst/>
                <a:cxnLst/>
                <a:rect l="l" t="t" r="r" b="b"/>
                <a:pathLst>
                  <a:path w="300" h="112" extrusionOk="0">
                    <a:moveTo>
                      <a:pt x="69" y="112"/>
                    </a:moveTo>
                    <a:lnTo>
                      <a:pt x="0" y="0"/>
                    </a:lnTo>
                    <a:lnTo>
                      <a:pt x="300" y="112"/>
                    </a:lnTo>
                    <a:lnTo>
                      <a:pt x="69"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024" name="Google Shape;7024;p18"/>
            <p:cNvGrpSpPr/>
            <p:nvPr/>
          </p:nvGrpSpPr>
          <p:grpSpPr>
            <a:xfrm rot="12641">
              <a:off x="1086288" y="4103147"/>
              <a:ext cx="303213" cy="855663"/>
              <a:chOff x="746" y="2545"/>
              <a:chExt cx="191" cy="539"/>
            </a:xfrm>
          </p:grpSpPr>
          <p:sp>
            <p:nvSpPr>
              <p:cNvPr id="7025" name="Google Shape;7025;p18"/>
              <p:cNvSpPr/>
              <p:nvPr/>
            </p:nvSpPr>
            <p:spPr>
              <a:xfrm>
                <a:off x="932" y="2564"/>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6" name="Google Shape;7026;p18"/>
              <p:cNvSpPr/>
              <p:nvPr/>
            </p:nvSpPr>
            <p:spPr>
              <a:xfrm>
                <a:off x="932" y="2564"/>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7" name="Google Shape;7027;p18"/>
              <p:cNvSpPr/>
              <p:nvPr/>
            </p:nvSpPr>
            <p:spPr>
              <a:xfrm>
                <a:off x="932" y="2564"/>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28" name="Google Shape;7028;p18"/>
              <p:cNvSpPr/>
              <p:nvPr/>
            </p:nvSpPr>
            <p:spPr>
              <a:xfrm>
                <a:off x="784" y="2563"/>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9" name="Google Shape;7029;p18"/>
              <p:cNvSpPr/>
              <p:nvPr/>
            </p:nvSpPr>
            <p:spPr>
              <a:xfrm>
                <a:off x="784" y="2563"/>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0" name="Google Shape;7030;p18"/>
              <p:cNvSpPr/>
              <p:nvPr/>
            </p:nvSpPr>
            <p:spPr>
              <a:xfrm>
                <a:off x="784" y="2563"/>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31" name="Google Shape;7031;p18"/>
              <p:cNvSpPr/>
              <p:nvPr/>
            </p:nvSpPr>
            <p:spPr>
              <a:xfrm>
                <a:off x="746" y="2545"/>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2" name="Google Shape;7032;p18"/>
              <p:cNvSpPr/>
              <p:nvPr/>
            </p:nvSpPr>
            <p:spPr>
              <a:xfrm>
                <a:off x="746" y="2545"/>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3" name="Google Shape;7033;p18"/>
              <p:cNvSpPr/>
              <p:nvPr/>
            </p:nvSpPr>
            <p:spPr>
              <a:xfrm>
                <a:off x="746" y="256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4" name="Google Shape;7034;p18"/>
              <p:cNvSpPr/>
              <p:nvPr/>
            </p:nvSpPr>
            <p:spPr>
              <a:xfrm>
                <a:off x="746" y="256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5" name="Google Shape;7035;p18"/>
              <p:cNvSpPr/>
              <p:nvPr/>
            </p:nvSpPr>
            <p:spPr>
              <a:xfrm>
                <a:off x="746" y="2617"/>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6" name="Google Shape;7036;p18"/>
              <p:cNvSpPr/>
              <p:nvPr/>
            </p:nvSpPr>
            <p:spPr>
              <a:xfrm>
                <a:off x="746" y="2617"/>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7" name="Google Shape;7037;p18"/>
              <p:cNvSpPr/>
              <p:nvPr/>
            </p:nvSpPr>
            <p:spPr>
              <a:xfrm>
                <a:off x="746" y="2635"/>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8" name="Google Shape;7038;p18"/>
              <p:cNvSpPr/>
              <p:nvPr/>
            </p:nvSpPr>
            <p:spPr>
              <a:xfrm>
                <a:off x="746" y="2635"/>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9" name="Google Shape;7039;p18"/>
              <p:cNvSpPr/>
              <p:nvPr/>
            </p:nvSpPr>
            <p:spPr>
              <a:xfrm>
                <a:off x="784" y="2634"/>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0" name="Google Shape;7040;p18"/>
              <p:cNvSpPr/>
              <p:nvPr/>
            </p:nvSpPr>
            <p:spPr>
              <a:xfrm>
                <a:off x="784" y="2634"/>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1" name="Google Shape;7041;p18"/>
              <p:cNvSpPr/>
              <p:nvPr/>
            </p:nvSpPr>
            <p:spPr>
              <a:xfrm>
                <a:off x="784" y="2634"/>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42" name="Google Shape;7042;p18"/>
              <p:cNvSpPr/>
              <p:nvPr/>
            </p:nvSpPr>
            <p:spPr>
              <a:xfrm>
                <a:off x="784" y="270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3" name="Google Shape;7043;p18"/>
              <p:cNvSpPr/>
              <p:nvPr/>
            </p:nvSpPr>
            <p:spPr>
              <a:xfrm>
                <a:off x="784" y="270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4" name="Google Shape;7044;p18"/>
              <p:cNvSpPr/>
              <p:nvPr/>
            </p:nvSpPr>
            <p:spPr>
              <a:xfrm>
                <a:off x="784" y="270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45" name="Google Shape;7045;p18"/>
              <p:cNvSpPr/>
              <p:nvPr/>
            </p:nvSpPr>
            <p:spPr>
              <a:xfrm>
                <a:off x="746" y="270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6" name="Google Shape;7046;p18"/>
              <p:cNvSpPr/>
              <p:nvPr/>
            </p:nvSpPr>
            <p:spPr>
              <a:xfrm>
                <a:off x="746" y="270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7" name="Google Shape;7047;p18"/>
              <p:cNvSpPr/>
              <p:nvPr/>
            </p:nvSpPr>
            <p:spPr>
              <a:xfrm>
                <a:off x="746" y="2688"/>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8" name="Google Shape;7048;p18"/>
              <p:cNvSpPr/>
              <p:nvPr/>
            </p:nvSpPr>
            <p:spPr>
              <a:xfrm>
                <a:off x="746" y="2688"/>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9" name="Google Shape;7049;p18"/>
              <p:cNvSpPr/>
              <p:nvPr/>
            </p:nvSpPr>
            <p:spPr>
              <a:xfrm>
                <a:off x="746" y="2850"/>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0" name="Google Shape;7050;p18"/>
              <p:cNvSpPr/>
              <p:nvPr/>
            </p:nvSpPr>
            <p:spPr>
              <a:xfrm>
                <a:off x="746" y="2850"/>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1" name="Google Shape;7051;p18"/>
              <p:cNvSpPr/>
              <p:nvPr/>
            </p:nvSpPr>
            <p:spPr>
              <a:xfrm>
                <a:off x="746" y="2832"/>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2" name="Google Shape;7052;p18"/>
              <p:cNvSpPr/>
              <p:nvPr/>
            </p:nvSpPr>
            <p:spPr>
              <a:xfrm>
                <a:off x="746" y="2832"/>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3" name="Google Shape;7053;p18"/>
              <p:cNvSpPr/>
              <p:nvPr/>
            </p:nvSpPr>
            <p:spPr>
              <a:xfrm>
                <a:off x="784" y="2849"/>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4" name="Google Shape;7054;p18"/>
              <p:cNvSpPr/>
              <p:nvPr/>
            </p:nvSpPr>
            <p:spPr>
              <a:xfrm>
                <a:off x="784" y="2849"/>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5" name="Google Shape;7055;p18"/>
              <p:cNvSpPr/>
              <p:nvPr/>
            </p:nvSpPr>
            <p:spPr>
              <a:xfrm>
                <a:off x="784" y="284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56" name="Google Shape;7056;p18"/>
              <p:cNvSpPr/>
              <p:nvPr/>
            </p:nvSpPr>
            <p:spPr>
              <a:xfrm>
                <a:off x="784" y="2777"/>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7" name="Google Shape;7057;p18"/>
              <p:cNvSpPr/>
              <p:nvPr/>
            </p:nvSpPr>
            <p:spPr>
              <a:xfrm>
                <a:off x="784" y="2777"/>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8" name="Google Shape;7058;p18"/>
              <p:cNvSpPr/>
              <p:nvPr/>
            </p:nvSpPr>
            <p:spPr>
              <a:xfrm>
                <a:off x="784" y="277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59" name="Google Shape;7059;p18"/>
              <p:cNvSpPr/>
              <p:nvPr/>
            </p:nvSpPr>
            <p:spPr>
              <a:xfrm>
                <a:off x="746" y="2779"/>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0" name="Google Shape;7060;p18"/>
              <p:cNvSpPr/>
              <p:nvPr/>
            </p:nvSpPr>
            <p:spPr>
              <a:xfrm>
                <a:off x="746" y="2779"/>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1" name="Google Shape;7061;p18"/>
              <p:cNvSpPr/>
              <p:nvPr/>
            </p:nvSpPr>
            <p:spPr>
              <a:xfrm>
                <a:off x="746" y="2760"/>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2" name="Google Shape;7062;p18"/>
              <p:cNvSpPr/>
              <p:nvPr/>
            </p:nvSpPr>
            <p:spPr>
              <a:xfrm>
                <a:off x="746" y="2760"/>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3" name="Google Shape;7063;p18"/>
              <p:cNvSpPr/>
              <p:nvPr/>
            </p:nvSpPr>
            <p:spPr>
              <a:xfrm>
                <a:off x="746" y="2975"/>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4" name="Google Shape;7064;p18"/>
              <p:cNvSpPr/>
              <p:nvPr/>
            </p:nvSpPr>
            <p:spPr>
              <a:xfrm>
                <a:off x="746" y="2975"/>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5" name="Google Shape;7065;p18"/>
              <p:cNvSpPr/>
              <p:nvPr/>
            </p:nvSpPr>
            <p:spPr>
              <a:xfrm>
                <a:off x="784" y="2992"/>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6" name="Google Shape;7066;p18"/>
              <p:cNvSpPr/>
              <p:nvPr/>
            </p:nvSpPr>
            <p:spPr>
              <a:xfrm>
                <a:off x="784" y="2992"/>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7" name="Google Shape;7067;p18"/>
              <p:cNvSpPr/>
              <p:nvPr/>
            </p:nvSpPr>
            <p:spPr>
              <a:xfrm>
                <a:off x="784" y="299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68" name="Google Shape;7068;p18"/>
              <p:cNvSpPr/>
              <p:nvPr/>
            </p:nvSpPr>
            <p:spPr>
              <a:xfrm>
                <a:off x="746" y="2993"/>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9" name="Google Shape;7069;p18"/>
              <p:cNvSpPr/>
              <p:nvPr/>
            </p:nvSpPr>
            <p:spPr>
              <a:xfrm>
                <a:off x="746" y="2993"/>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0" name="Google Shape;7070;p18"/>
              <p:cNvSpPr/>
              <p:nvPr/>
            </p:nvSpPr>
            <p:spPr>
              <a:xfrm>
                <a:off x="746" y="2903"/>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1" name="Google Shape;7071;p18"/>
              <p:cNvSpPr/>
              <p:nvPr/>
            </p:nvSpPr>
            <p:spPr>
              <a:xfrm>
                <a:off x="746" y="2903"/>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2" name="Google Shape;7072;p18"/>
              <p:cNvSpPr/>
              <p:nvPr/>
            </p:nvSpPr>
            <p:spPr>
              <a:xfrm>
                <a:off x="746" y="2922"/>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3" name="Google Shape;7073;p18"/>
              <p:cNvSpPr/>
              <p:nvPr/>
            </p:nvSpPr>
            <p:spPr>
              <a:xfrm>
                <a:off x="746" y="2922"/>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4" name="Google Shape;7074;p18"/>
              <p:cNvSpPr/>
              <p:nvPr/>
            </p:nvSpPr>
            <p:spPr>
              <a:xfrm>
                <a:off x="784" y="292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5" name="Google Shape;7075;p18"/>
              <p:cNvSpPr/>
              <p:nvPr/>
            </p:nvSpPr>
            <p:spPr>
              <a:xfrm>
                <a:off x="784" y="292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6" name="Google Shape;7076;p18"/>
              <p:cNvSpPr/>
              <p:nvPr/>
            </p:nvSpPr>
            <p:spPr>
              <a:xfrm>
                <a:off x="784" y="292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77" name="Google Shape;7077;p18"/>
              <p:cNvSpPr/>
              <p:nvPr/>
            </p:nvSpPr>
            <p:spPr>
              <a:xfrm>
                <a:off x="784" y="3064"/>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8" name="Google Shape;7078;p18"/>
              <p:cNvSpPr/>
              <p:nvPr/>
            </p:nvSpPr>
            <p:spPr>
              <a:xfrm>
                <a:off x="784" y="3064"/>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9" name="Google Shape;7079;p18"/>
              <p:cNvSpPr/>
              <p:nvPr/>
            </p:nvSpPr>
            <p:spPr>
              <a:xfrm>
                <a:off x="784" y="306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80" name="Google Shape;7080;p18"/>
              <p:cNvSpPr/>
              <p:nvPr/>
            </p:nvSpPr>
            <p:spPr>
              <a:xfrm>
                <a:off x="746" y="3065"/>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1" name="Google Shape;7081;p18"/>
              <p:cNvSpPr/>
              <p:nvPr/>
            </p:nvSpPr>
            <p:spPr>
              <a:xfrm>
                <a:off x="746" y="3065"/>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2" name="Google Shape;7082;p18"/>
              <p:cNvSpPr/>
              <p:nvPr/>
            </p:nvSpPr>
            <p:spPr>
              <a:xfrm>
                <a:off x="746" y="3046"/>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3" name="Google Shape;7083;p18"/>
              <p:cNvSpPr/>
              <p:nvPr/>
            </p:nvSpPr>
            <p:spPr>
              <a:xfrm>
                <a:off x="746" y="3046"/>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7084" name="Google Shape;7084;p18"/>
            <p:cNvSpPr/>
            <p:nvPr/>
          </p:nvSpPr>
          <p:spPr>
            <a:xfrm rot="12641">
              <a:off x="2400427" y="4844407"/>
              <a:ext cx="994847" cy="52322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1700"/>
                <a:buFont typeface="Arial"/>
                <a:buNone/>
              </a:pPr>
              <a:r>
                <a:rPr lang="en-US" sz="1700" b="1" dirty="0">
                  <a:solidFill>
                    <a:schemeClr val="dk2"/>
                  </a:solidFill>
                  <a:latin typeface="Arial"/>
                  <a:ea typeface="Arial"/>
                  <a:cs typeface="Arial"/>
                  <a:sym typeface="Arial"/>
                </a:rPr>
                <a:t>No stress this face</a:t>
              </a:r>
              <a:endParaRPr dirty="0"/>
            </a:p>
          </p:txBody>
        </p:sp>
        <p:grpSp>
          <p:nvGrpSpPr>
            <p:cNvPr id="7085" name="Google Shape;7085;p18"/>
            <p:cNvGrpSpPr/>
            <p:nvPr/>
          </p:nvGrpSpPr>
          <p:grpSpPr>
            <a:xfrm>
              <a:off x="1800954" y="4657805"/>
              <a:ext cx="525593" cy="470235"/>
              <a:chOff x="1134" y="2960"/>
              <a:chExt cx="331" cy="296"/>
            </a:xfrm>
          </p:grpSpPr>
          <p:sp>
            <p:nvSpPr>
              <p:cNvPr id="7086" name="Google Shape;7086;p18"/>
              <p:cNvSpPr/>
              <p:nvPr/>
            </p:nvSpPr>
            <p:spPr>
              <a:xfrm rot="12641">
                <a:off x="1205" y="3047"/>
                <a:ext cx="157" cy="183"/>
              </a:xfrm>
              <a:custGeom>
                <a:avLst/>
                <a:gdLst/>
                <a:ahLst/>
                <a:cxnLst/>
                <a:rect l="l" t="t" r="r" b="b"/>
                <a:pathLst>
                  <a:path w="942" h="1098" extrusionOk="0">
                    <a:moveTo>
                      <a:pt x="78" y="0"/>
                    </a:moveTo>
                    <a:lnTo>
                      <a:pt x="0" y="63"/>
                    </a:lnTo>
                    <a:lnTo>
                      <a:pt x="942" y="1098"/>
                    </a:lnTo>
                    <a:lnTo>
                      <a:pt x="7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7" name="Google Shape;7087;p18"/>
              <p:cNvSpPr/>
              <p:nvPr/>
            </p:nvSpPr>
            <p:spPr>
              <a:xfrm rot="12641">
                <a:off x="1205" y="3058"/>
                <a:ext cx="157" cy="183"/>
              </a:xfrm>
              <a:custGeom>
                <a:avLst/>
                <a:gdLst/>
                <a:ahLst/>
                <a:cxnLst/>
                <a:rect l="l" t="t" r="r" b="b"/>
                <a:pathLst>
                  <a:path w="942" h="1098" extrusionOk="0">
                    <a:moveTo>
                      <a:pt x="0" y="0"/>
                    </a:moveTo>
                    <a:lnTo>
                      <a:pt x="942" y="1035"/>
                    </a:lnTo>
                    <a:lnTo>
                      <a:pt x="864" y="10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8" name="Google Shape;7088;p18"/>
              <p:cNvSpPr/>
              <p:nvPr/>
            </p:nvSpPr>
            <p:spPr>
              <a:xfrm rot="12641">
                <a:off x="1348" y="3230"/>
                <a:ext cx="15" cy="22"/>
              </a:xfrm>
              <a:custGeom>
                <a:avLst/>
                <a:gdLst/>
                <a:ahLst/>
                <a:cxnLst/>
                <a:rect l="l" t="t" r="r" b="b"/>
                <a:pathLst>
                  <a:path w="87" h="133" extrusionOk="0">
                    <a:moveTo>
                      <a:pt x="0" y="63"/>
                    </a:moveTo>
                    <a:lnTo>
                      <a:pt x="78" y="0"/>
                    </a:lnTo>
                    <a:lnTo>
                      <a:pt x="87" y="133"/>
                    </a:lnTo>
                    <a:lnTo>
                      <a:pt x="0"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9" name="Google Shape;7089;p18"/>
              <p:cNvSpPr/>
              <p:nvPr/>
            </p:nvSpPr>
            <p:spPr>
              <a:xfrm rot="12641">
                <a:off x="1362" y="3230"/>
                <a:ext cx="9" cy="22"/>
              </a:xfrm>
              <a:custGeom>
                <a:avLst/>
                <a:gdLst/>
                <a:ahLst/>
                <a:cxnLst/>
                <a:rect l="l" t="t" r="r" b="b"/>
                <a:pathLst>
                  <a:path w="53" h="133" extrusionOk="0">
                    <a:moveTo>
                      <a:pt x="0" y="0"/>
                    </a:moveTo>
                    <a:lnTo>
                      <a:pt x="9" y="133"/>
                    </a:lnTo>
                    <a:lnTo>
                      <a:pt x="53" y="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0" name="Google Shape;7090;p18"/>
              <p:cNvSpPr/>
              <p:nvPr/>
            </p:nvSpPr>
            <p:spPr>
              <a:xfrm rot="12641">
                <a:off x="1349" y="3231"/>
                <a:ext cx="22" cy="22"/>
              </a:xfrm>
              <a:custGeom>
                <a:avLst/>
                <a:gdLst/>
                <a:ahLst/>
                <a:cxnLst/>
                <a:rect l="l" t="t" r="r" b="b"/>
                <a:pathLst>
                  <a:path w="131" h="133" extrusionOk="0">
                    <a:moveTo>
                      <a:pt x="0" y="63"/>
                    </a:moveTo>
                    <a:lnTo>
                      <a:pt x="78" y="0"/>
                    </a:lnTo>
                    <a:lnTo>
                      <a:pt x="131" y="43"/>
                    </a:lnTo>
                    <a:lnTo>
                      <a:pt x="87" y="133"/>
                    </a:lnTo>
                    <a:lnTo>
                      <a:pt x="0" y="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1" name="Google Shape;7091;p18"/>
              <p:cNvSpPr/>
              <p:nvPr/>
            </p:nvSpPr>
            <p:spPr>
              <a:xfrm rot="12641">
                <a:off x="1363" y="3237"/>
                <a:ext cx="18" cy="19"/>
              </a:xfrm>
              <a:custGeom>
                <a:avLst/>
                <a:gdLst/>
                <a:ahLst/>
                <a:cxnLst/>
                <a:rect l="l" t="t" r="r" b="b"/>
                <a:pathLst>
                  <a:path w="111" h="115" extrusionOk="0">
                    <a:moveTo>
                      <a:pt x="0" y="90"/>
                    </a:moveTo>
                    <a:lnTo>
                      <a:pt x="44" y="0"/>
                    </a:lnTo>
                    <a:lnTo>
                      <a:pt x="111" y="115"/>
                    </a:lnTo>
                    <a:lnTo>
                      <a:pt x="0" y="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2" name="Google Shape;7092;p18"/>
              <p:cNvSpPr/>
              <p:nvPr/>
            </p:nvSpPr>
            <p:spPr>
              <a:xfrm rot="12641">
                <a:off x="1370" y="3237"/>
                <a:ext cx="11" cy="19"/>
              </a:xfrm>
              <a:custGeom>
                <a:avLst/>
                <a:gdLst/>
                <a:ahLst/>
                <a:cxnLst/>
                <a:rect l="l" t="t" r="r" b="b"/>
                <a:pathLst>
                  <a:path w="67" h="115" extrusionOk="0">
                    <a:moveTo>
                      <a:pt x="0" y="0"/>
                    </a:moveTo>
                    <a:lnTo>
                      <a:pt x="67" y="115"/>
                    </a:lnTo>
                    <a:lnTo>
                      <a:pt x="67" y="1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3" name="Google Shape;7093;p18"/>
              <p:cNvSpPr/>
              <p:nvPr/>
            </p:nvSpPr>
            <p:spPr>
              <a:xfrm rot="12641">
                <a:off x="1363" y="3237"/>
                <a:ext cx="18" cy="19"/>
              </a:xfrm>
              <a:custGeom>
                <a:avLst/>
                <a:gdLst/>
                <a:ahLst/>
                <a:cxnLst/>
                <a:rect l="l" t="t" r="r" b="b"/>
                <a:pathLst>
                  <a:path w="111" h="115" extrusionOk="0">
                    <a:moveTo>
                      <a:pt x="0" y="90"/>
                    </a:moveTo>
                    <a:lnTo>
                      <a:pt x="44" y="0"/>
                    </a:lnTo>
                    <a:lnTo>
                      <a:pt x="111" y="15"/>
                    </a:lnTo>
                    <a:lnTo>
                      <a:pt x="111" y="115"/>
                    </a:lnTo>
                    <a:lnTo>
                      <a:pt x="0" y="9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4" name="Google Shape;7094;p18"/>
              <p:cNvSpPr/>
              <p:nvPr/>
            </p:nvSpPr>
            <p:spPr>
              <a:xfrm rot="12641">
                <a:off x="1381" y="3240"/>
                <a:ext cx="83" cy="16"/>
              </a:xfrm>
              <a:custGeom>
                <a:avLst/>
                <a:gdLst/>
                <a:ahLst/>
                <a:cxnLst/>
                <a:rect l="l" t="t" r="r" b="b"/>
                <a:pathLst>
                  <a:path w="497" h="100" extrusionOk="0">
                    <a:moveTo>
                      <a:pt x="0" y="0"/>
                    </a:moveTo>
                    <a:lnTo>
                      <a:pt x="0" y="100"/>
                    </a:lnTo>
                    <a:lnTo>
                      <a:pt x="497"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5" name="Google Shape;7095;p18"/>
              <p:cNvSpPr/>
              <p:nvPr/>
            </p:nvSpPr>
            <p:spPr>
              <a:xfrm rot="12641">
                <a:off x="1381" y="3240"/>
                <a:ext cx="83" cy="16"/>
              </a:xfrm>
              <a:custGeom>
                <a:avLst/>
                <a:gdLst/>
                <a:ahLst/>
                <a:cxnLst/>
                <a:rect l="l" t="t" r="r" b="b"/>
                <a:pathLst>
                  <a:path w="497" h="100" extrusionOk="0">
                    <a:moveTo>
                      <a:pt x="0" y="100"/>
                    </a:moveTo>
                    <a:lnTo>
                      <a:pt x="497" y="0"/>
                    </a:lnTo>
                    <a:lnTo>
                      <a:pt x="497" y="100"/>
                    </a:lnTo>
                    <a:lnTo>
                      <a:pt x="0" y="10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096" name="Google Shape;7096;p18"/>
              <p:cNvGrpSpPr/>
              <p:nvPr/>
            </p:nvGrpSpPr>
            <p:grpSpPr>
              <a:xfrm rot="12641">
                <a:off x="1135" y="2961"/>
                <a:ext cx="330" cy="295"/>
                <a:chOff x="1198" y="2893"/>
                <a:chExt cx="330" cy="295"/>
              </a:xfrm>
            </p:grpSpPr>
            <p:sp>
              <p:nvSpPr>
                <p:cNvPr id="7097" name="Google Shape;7097;p18"/>
                <p:cNvSpPr/>
                <p:nvPr/>
              </p:nvSpPr>
              <p:spPr>
                <a:xfrm>
                  <a:off x="1220" y="2922"/>
                  <a:ext cx="61" cy="57"/>
                </a:xfrm>
                <a:custGeom>
                  <a:avLst/>
                  <a:gdLst/>
                  <a:ahLst/>
                  <a:cxnLst/>
                  <a:rect l="l" t="t" r="r" b="b"/>
                  <a:pathLst>
                    <a:path w="365" h="344" extrusionOk="0">
                      <a:moveTo>
                        <a:pt x="77" y="0"/>
                      </a:moveTo>
                      <a:lnTo>
                        <a:pt x="0" y="65"/>
                      </a:lnTo>
                      <a:lnTo>
                        <a:pt x="365" y="344"/>
                      </a:lnTo>
                      <a:lnTo>
                        <a:pt x="7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8" name="Google Shape;7098;p18"/>
                <p:cNvSpPr/>
                <p:nvPr/>
              </p:nvSpPr>
              <p:spPr>
                <a:xfrm>
                  <a:off x="1220" y="2933"/>
                  <a:ext cx="61" cy="57"/>
                </a:xfrm>
                <a:custGeom>
                  <a:avLst/>
                  <a:gdLst/>
                  <a:ahLst/>
                  <a:cxnLst/>
                  <a:rect l="l" t="t" r="r" b="b"/>
                  <a:pathLst>
                    <a:path w="365" h="343" extrusionOk="0">
                      <a:moveTo>
                        <a:pt x="0" y="0"/>
                      </a:moveTo>
                      <a:lnTo>
                        <a:pt x="365" y="279"/>
                      </a:lnTo>
                      <a:lnTo>
                        <a:pt x="288" y="3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9" name="Google Shape;7099;p18"/>
                <p:cNvSpPr/>
                <p:nvPr/>
              </p:nvSpPr>
              <p:spPr>
                <a:xfrm>
                  <a:off x="1220" y="2922"/>
                  <a:ext cx="61" cy="68"/>
                </a:xfrm>
                <a:custGeom>
                  <a:avLst/>
                  <a:gdLst/>
                  <a:ahLst/>
                  <a:cxnLst/>
                  <a:rect l="l" t="t" r="r" b="b"/>
                  <a:pathLst>
                    <a:path w="365" h="408" extrusionOk="0">
                      <a:moveTo>
                        <a:pt x="77" y="0"/>
                      </a:moveTo>
                      <a:lnTo>
                        <a:pt x="0" y="65"/>
                      </a:lnTo>
                      <a:lnTo>
                        <a:pt x="288" y="408"/>
                      </a:lnTo>
                      <a:lnTo>
                        <a:pt x="365" y="344"/>
                      </a:lnTo>
                      <a:lnTo>
                        <a:pt x="7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0" name="Google Shape;7100;p18"/>
                <p:cNvSpPr/>
                <p:nvPr/>
              </p:nvSpPr>
              <p:spPr>
                <a:xfrm>
                  <a:off x="1198" y="2893"/>
                  <a:ext cx="28" cy="58"/>
                </a:xfrm>
                <a:custGeom>
                  <a:avLst/>
                  <a:gdLst/>
                  <a:ahLst/>
                  <a:cxnLst/>
                  <a:rect l="l" t="t" r="r" b="b"/>
                  <a:pathLst>
                    <a:path w="174" h="353" extrusionOk="0">
                      <a:moveTo>
                        <a:pt x="174" y="207"/>
                      </a:moveTo>
                      <a:lnTo>
                        <a:pt x="126" y="353"/>
                      </a:lnTo>
                      <a:lnTo>
                        <a:pt x="0" y="0"/>
                      </a:lnTo>
                      <a:lnTo>
                        <a:pt x="174" y="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1" name="Google Shape;7101;p18"/>
                <p:cNvSpPr/>
                <p:nvPr/>
              </p:nvSpPr>
              <p:spPr>
                <a:xfrm>
                  <a:off x="1198" y="2893"/>
                  <a:ext cx="28" cy="58"/>
                </a:xfrm>
                <a:custGeom>
                  <a:avLst/>
                  <a:gdLst/>
                  <a:ahLst/>
                  <a:cxnLst/>
                  <a:rect l="l" t="t" r="r" b="b"/>
                  <a:pathLst>
                    <a:path w="174" h="353" extrusionOk="0">
                      <a:moveTo>
                        <a:pt x="174" y="207"/>
                      </a:moveTo>
                      <a:lnTo>
                        <a:pt x="126" y="353"/>
                      </a:lnTo>
                      <a:lnTo>
                        <a:pt x="0" y="0"/>
                      </a:lnTo>
                      <a:lnTo>
                        <a:pt x="174" y="20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2" name="Google Shape;7102;p18"/>
                <p:cNvSpPr/>
                <p:nvPr/>
              </p:nvSpPr>
              <p:spPr>
                <a:xfrm>
                  <a:off x="1198" y="2893"/>
                  <a:ext cx="54" cy="34"/>
                </a:xfrm>
                <a:custGeom>
                  <a:avLst/>
                  <a:gdLst/>
                  <a:ahLst/>
                  <a:cxnLst/>
                  <a:rect l="l" t="t" r="r" b="b"/>
                  <a:pathLst>
                    <a:path w="325" h="207" extrusionOk="0">
                      <a:moveTo>
                        <a:pt x="174" y="207"/>
                      </a:moveTo>
                      <a:lnTo>
                        <a:pt x="325" y="185"/>
                      </a:lnTo>
                      <a:lnTo>
                        <a:pt x="0" y="0"/>
                      </a:lnTo>
                      <a:lnTo>
                        <a:pt x="174" y="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3" name="Google Shape;7103;p18"/>
                <p:cNvSpPr/>
                <p:nvPr/>
              </p:nvSpPr>
              <p:spPr>
                <a:xfrm>
                  <a:off x="1198" y="2893"/>
                  <a:ext cx="54" cy="34"/>
                </a:xfrm>
                <a:custGeom>
                  <a:avLst/>
                  <a:gdLst/>
                  <a:ahLst/>
                  <a:cxnLst/>
                  <a:rect l="l" t="t" r="r" b="b"/>
                  <a:pathLst>
                    <a:path w="325" h="207" extrusionOk="0">
                      <a:moveTo>
                        <a:pt x="174" y="207"/>
                      </a:moveTo>
                      <a:lnTo>
                        <a:pt x="325" y="185"/>
                      </a:lnTo>
                      <a:lnTo>
                        <a:pt x="0" y="0"/>
                      </a:lnTo>
                      <a:lnTo>
                        <a:pt x="174" y="20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4" name="Google Shape;7104;p18"/>
                <p:cNvSpPr/>
                <p:nvPr/>
              </p:nvSpPr>
              <p:spPr>
                <a:xfrm>
                  <a:off x="1220" y="2922"/>
                  <a:ext cx="61" cy="57"/>
                </a:xfrm>
                <a:custGeom>
                  <a:avLst/>
                  <a:gdLst/>
                  <a:ahLst/>
                  <a:cxnLst/>
                  <a:rect l="l" t="t" r="r" b="b"/>
                  <a:pathLst>
                    <a:path w="366" h="345" extrusionOk="0">
                      <a:moveTo>
                        <a:pt x="77" y="0"/>
                      </a:moveTo>
                      <a:lnTo>
                        <a:pt x="0" y="65"/>
                      </a:lnTo>
                      <a:lnTo>
                        <a:pt x="366" y="345"/>
                      </a:lnTo>
                      <a:lnTo>
                        <a:pt x="7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5" name="Google Shape;7105;p18"/>
                <p:cNvSpPr/>
                <p:nvPr/>
              </p:nvSpPr>
              <p:spPr>
                <a:xfrm>
                  <a:off x="1220" y="2933"/>
                  <a:ext cx="61" cy="57"/>
                </a:xfrm>
                <a:custGeom>
                  <a:avLst/>
                  <a:gdLst/>
                  <a:ahLst/>
                  <a:cxnLst/>
                  <a:rect l="l" t="t" r="r" b="b"/>
                  <a:pathLst>
                    <a:path w="366" h="343" extrusionOk="0">
                      <a:moveTo>
                        <a:pt x="0" y="0"/>
                      </a:moveTo>
                      <a:lnTo>
                        <a:pt x="366" y="280"/>
                      </a:lnTo>
                      <a:lnTo>
                        <a:pt x="288" y="3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6" name="Google Shape;7106;p18"/>
                <p:cNvSpPr/>
                <p:nvPr/>
              </p:nvSpPr>
              <p:spPr>
                <a:xfrm>
                  <a:off x="1220" y="2922"/>
                  <a:ext cx="61" cy="68"/>
                </a:xfrm>
                <a:custGeom>
                  <a:avLst/>
                  <a:gdLst/>
                  <a:ahLst/>
                  <a:cxnLst/>
                  <a:rect l="l" t="t" r="r" b="b"/>
                  <a:pathLst>
                    <a:path w="366" h="408" extrusionOk="0">
                      <a:moveTo>
                        <a:pt x="77" y="0"/>
                      </a:moveTo>
                      <a:lnTo>
                        <a:pt x="0" y="65"/>
                      </a:lnTo>
                      <a:lnTo>
                        <a:pt x="288" y="408"/>
                      </a:lnTo>
                      <a:lnTo>
                        <a:pt x="366" y="345"/>
                      </a:lnTo>
                      <a:lnTo>
                        <a:pt x="7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7" name="Google Shape;7107;p18"/>
                <p:cNvSpPr/>
                <p:nvPr/>
              </p:nvSpPr>
              <p:spPr>
                <a:xfrm>
                  <a:off x="1268" y="2979"/>
                  <a:ext cx="157" cy="194"/>
                </a:xfrm>
                <a:custGeom>
                  <a:avLst/>
                  <a:gdLst/>
                  <a:ahLst/>
                  <a:cxnLst/>
                  <a:rect l="l" t="t" r="r" b="b"/>
                  <a:pathLst>
                    <a:path w="942" h="1161" extrusionOk="0">
                      <a:moveTo>
                        <a:pt x="78" y="0"/>
                      </a:moveTo>
                      <a:lnTo>
                        <a:pt x="0" y="63"/>
                      </a:lnTo>
                      <a:lnTo>
                        <a:pt x="864" y="1161"/>
                      </a:lnTo>
                      <a:lnTo>
                        <a:pt x="942" y="1098"/>
                      </a:lnTo>
                      <a:lnTo>
                        <a:pt x="7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8" name="Google Shape;7108;p18"/>
                <p:cNvSpPr/>
                <p:nvPr/>
              </p:nvSpPr>
              <p:spPr>
                <a:xfrm>
                  <a:off x="1445" y="3172"/>
                  <a:ext cx="83" cy="1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grpSp>
          <p:nvGrpSpPr>
            <p:cNvPr id="7109" name="Google Shape;7109;p18"/>
            <p:cNvGrpSpPr/>
            <p:nvPr/>
          </p:nvGrpSpPr>
          <p:grpSpPr>
            <a:xfrm>
              <a:off x="1848203" y="3657197"/>
              <a:ext cx="789870" cy="675991"/>
              <a:chOff x="1164" y="2330"/>
              <a:chExt cx="498" cy="426"/>
            </a:xfrm>
          </p:grpSpPr>
          <p:sp>
            <p:nvSpPr>
              <p:cNvPr id="7110" name="Google Shape;7110;p18"/>
              <p:cNvSpPr/>
              <p:nvPr/>
            </p:nvSpPr>
            <p:spPr>
              <a:xfrm rot="12641">
                <a:off x="1419" y="2538"/>
                <a:ext cx="71" cy="86"/>
              </a:xfrm>
              <a:custGeom>
                <a:avLst/>
                <a:gdLst/>
                <a:ahLst/>
                <a:cxnLst/>
                <a:rect l="l" t="t" r="r" b="b"/>
                <a:pathLst>
                  <a:path w="425" h="513" extrusionOk="0">
                    <a:moveTo>
                      <a:pt x="425" y="4"/>
                    </a:moveTo>
                    <a:lnTo>
                      <a:pt x="420" y="0"/>
                    </a:lnTo>
                    <a:lnTo>
                      <a:pt x="0" y="513"/>
                    </a:lnTo>
                    <a:lnTo>
                      <a:pt x="425"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1" name="Google Shape;7111;p18"/>
              <p:cNvSpPr/>
              <p:nvPr/>
            </p:nvSpPr>
            <p:spPr>
              <a:xfrm rot="12641">
                <a:off x="1418" y="2537"/>
                <a:ext cx="71" cy="86"/>
              </a:xfrm>
              <a:custGeom>
                <a:avLst/>
                <a:gdLst/>
                <a:ahLst/>
                <a:cxnLst/>
                <a:rect l="l" t="t" r="r" b="b"/>
                <a:pathLst>
                  <a:path w="427" h="513" extrusionOk="0">
                    <a:moveTo>
                      <a:pt x="427" y="0"/>
                    </a:moveTo>
                    <a:lnTo>
                      <a:pt x="7" y="513"/>
                    </a:lnTo>
                    <a:lnTo>
                      <a:pt x="0" y="508"/>
                    </a:lnTo>
                    <a:lnTo>
                      <a:pt x="42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2" name="Google Shape;7112;p18"/>
              <p:cNvSpPr/>
              <p:nvPr/>
            </p:nvSpPr>
            <p:spPr>
              <a:xfrm rot="12641">
                <a:off x="1165" y="2339"/>
                <a:ext cx="331" cy="277"/>
              </a:xfrm>
              <a:custGeom>
                <a:avLst/>
                <a:gdLst/>
                <a:ahLst/>
                <a:cxnLst/>
                <a:rect l="l" t="t" r="r" b="b"/>
                <a:pathLst>
                  <a:path w="1985" h="1662" extrusionOk="0">
                    <a:moveTo>
                      <a:pt x="1981" y="1662"/>
                    </a:moveTo>
                    <a:lnTo>
                      <a:pt x="1985" y="1657"/>
                    </a:lnTo>
                    <a:lnTo>
                      <a:pt x="0" y="0"/>
                    </a:lnTo>
                    <a:lnTo>
                      <a:pt x="1981" y="166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3" name="Google Shape;7113;p18"/>
              <p:cNvSpPr/>
              <p:nvPr/>
            </p:nvSpPr>
            <p:spPr>
              <a:xfrm rot="12641">
                <a:off x="1165" y="2338"/>
                <a:ext cx="331" cy="277"/>
              </a:xfrm>
              <a:custGeom>
                <a:avLst/>
                <a:gdLst/>
                <a:ahLst/>
                <a:cxnLst/>
                <a:rect l="l" t="t" r="r" b="b"/>
                <a:pathLst>
                  <a:path w="1985" h="1662" extrusionOk="0">
                    <a:moveTo>
                      <a:pt x="1985" y="1662"/>
                    </a:moveTo>
                    <a:lnTo>
                      <a:pt x="0" y="5"/>
                    </a:lnTo>
                    <a:lnTo>
                      <a:pt x="4" y="0"/>
                    </a:lnTo>
                    <a:lnTo>
                      <a:pt x="1985" y="166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4" name="Google Shape;7114;p18"/>
              <p:cNvSpPr/>
              <p:nvPr/>
            </p:nvSpPr>
            <p:spPr>
              <a:xfrm rot="12641">
                <a:off x="1426" y="2575"/>
                <a:ext cx="55" cy="10"/>
              </a:xfrm>
              <a:custGeom>
                <a:avLst/>
                <a:gdLst/>
                <a:ahLst/>
                <a:cxnLst/>
                <a:rect l="l" t="t" r="r" b="b"/>
                <a:pathLst>
                  <a:path w="330" h="63" extrusionOk="0">
                    <a:moveTo>
                      <a:pt x="330" y="34"/>
                    </a:moveTo>
                    <a:lnTo>
                      <a:pt x="327" y="0"/>
                    </a:lnTo>
                    <a:lnTo>
                      <a:pt x="0" y="63"/>
                    </a:lnTo>
                    <a:lnTo>
                      <a:pt x="330" y="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5" name="Google Shape;7115;p18"/>
              <p:cNvSpPr/>
              <p:nvPr/>
            </p:nvSpPr>
            <p:spPr>
              <a:xfrm rot="12641">
                <a:off x="1426" y="2575"/>
                <a:ext cx="55" cy="10"/>
              </a:xfrm>
              <a:custGeom>
                <a:avLst/>
                <a:gdLst/>
                <a:ahLst/>
                <a:cxnLst/>
                <a:rect l="l" t="t" r="r" b="b"/>
                <a:pathLst>
                  <a:path w="330" h="63" extrusionOk="0">
                    <a:moveTo>
                      <a:pt x="330" y="0"/>
                    </a:moveTo>
                    <a:lnTo>
                      <a:pt x="3" y="63"/>
                    </a:lnTo>
                    <a:lnTo>
                      <a:pt x="0" y="29"/>
                    </a:lnTo>
                    <a:lnTo>
                      <a:pt x="3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6" name="Google Shape;7116;p18"/>
              <p:cNvSpPr/>
              <p:nvPr/>
            </p:nvSpPr>
            <p:spPr>
              <a:xfrm rot="12641">
                <a:off x="1426" y="2575"/>
                <a:ext cx="55" cy="10"/>
              </a:xfrm>
              <a:custGeom>
                <a:avLst/>
                <a:gdLst/>
                <a:ahLst/>
                <a:cxnLst/>
                <a:rect l="l" t="t" r="r" b="b"/>
                <a:pathLst>
                  <a:path w="333" h="63" extrusionOk="0">
                    <a:moveTo>
                      <a:pt x="333" y="34"/>
                    </a:moveTo>
                    <a:lnTo>
                      <a:pt x="330" y="0"/>
                    </a:lnTo>
                    <a:lnTo>
                      <a:pt x="0" y="29"/>
                    </a:lnTo>
                    <a:lnTo>
                      <a:pt x="3" y="63"/>
                    </a:lnTo>
                    <a:lnTo>
                      <a:pt x="333" y="3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7" name="Google Shape;7117;p18"/>
              <p:cNvSpPr/>
              <p:nvPr/>
            </p:nvSpPr>
            <p:spPr>
              <a:xfrm rot="12641">
                <a:off x="1331" y="2478"/>
                <a:ext cx="330" cy="277"/>
              </a:xfrm>
              <a:custGeom>
                <a:avLst/>
                <a:gdLst/>
                <a:ahLst/>
                <a:cxnLst/>
                <a:rect l="l" t="t" r="r" b="b"/>
                <a:pathLst>
                  <a:path w="1985" h="1662" extrusionOk="0">
                    <a:moveTo>
                      <a:pt x="1981" y="1662"/>
                    </a:moveTo>
                    <a:lnTo>
                      <a:pt x="1985" y="1657"/>
                    </a:lnTo>
                    <a:lnTo>
                      <a:pt x="0" y="0"/>
                    </a:lnTo>
                    <a:lnTo>
                      <a:pt x="1981" y="16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8" name="Google Shape;7118;p18"/>
              <p:cNvSpPr/>
              <p:nvPr/>
            </p:nvSpPr>
            <p:spPr>
              <a:xfrm rot="12641">
                <a:off x="1331" y="2478"/>
                <a:ext cx="330" cy="277"/>
              </a:xfrm>
              <a:custGeom>
                <a:avLst/>
                <a:gdLst/>
                <a:ahLst/>
                <a:cxnLst/>
                <a:rect l="l" t="t" r="r" b="b"/>
                <a:pathLst>
                  <a:path w="1985" h="1662" extrusionOk="0">
                    <a:moveTo>
                      <a:pt x="1985" y="1662"/>
                    </a:moveTo>
                    <a:lnTo>
                      <a:pt x="0" y="5"/>
                    </a:lnTo>
                    <a:lnTo>
                      <a:pt x="4" y="0"/>
                    </a:lnTo>
                    <a:lnTo>
                      <a:pt x="1985" y="16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19" name="Google Shape;7119;p18"/>
              <p:cNvGrpSpPr/>
              <p:nvPr/>
            </p:nvGrpSpPr>
            <p:grpSpPr>
              <a:xfrm rot="12641">
                <a:off x="1165" y="2331"/>
                <a:ext cx="496" cy="424"/>
                <a:chOff x="1226" y="2263"/>
                <a:chExt cx="496" cy="424"/>
              </a:xfrm>
            </p:grpSpPr>
            <p:sp>
              <p:nvSpPr>
                <p:cNvPr id="7120" name="Google Shape;7120;p18"/>
                <p:cNvSpPr/>
                <p:nvPr/>
              </p:nvSpPr>
              <p:spPr>
                <a:xfrm>
                  <a:off x="1234" y="2263"/>
                  <a:ext cx="71" cy="86"/>
                </a:xfrm>
                <a:custGeom>
                  <a:avLst/>
                  <a:gdLst/>
                  <a:ahLst/>
                  <a:cxnLst/>
                  <a:rect l="l" t="t" r="r" b="b"/>
                  <a:pathLst>
                    <a:path w="426" h="512" extrusionOk="0">
                      <a:moveTo>
                        <a:pt x="426" y="4"/>
                      </a:moveTo>
                      <a:lnTo>
                        <a:pt x="421" y="0"/>
                      </a:lnTo>
                      <a:lnTo>
                        <a:pt x="0" y="512"/>
                      </a:lnTo>
                      <a:lnTo>
                        <a:pt x="4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1" name="Google Shape;7121;p18"/>
                <p:cNvSpPr/>
                <p:nvPr/>
              </p:nvSpPr>
              <p:spPr>
                <a:xfrm>
                  <a:off x="1233" y="2263"/>
                  <a:ext cx="71" cy="86"/>
                </a:xfrm>
                <a:custGeom>
                  <a:avLst/>
                  <a:gdLst/>
                  <a:ahLst/>
                  <a:cxnLst/>
                  <a:rect l="l" t="t" r="r" b="b"/>
                  <a:pathLst>
                    <a:path w="426" h="512" extrusionOk="0">
                      <a:moveTo>
                        <a:pt x="426" y="0"/>
                      </a:moveTo>
                      <a:lnTo>
                        <a:pt x="5" y="512"/>
                      </a:lnTo>
                      <a:lnTo>
                        <a:pt x="0" y="508"/>
                      </a:lnTo>
                      <a:lnTo>
                        <a:pt x="4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2" name="Google Shape;7122;p18"/>
                <p:cNvSpPr/>
                <p:nvPr/>
              </p:nvSpPr>
              <p:spPr>
                <a:xfrm>
                  <a:off x="1227" y="2271"/>
                  <a:ext cx="85" cy="71"/>
                </a:xfrm>
                <a:custGeom>
                  <a:avLst/>
                  <a:gdLst/>
                  <a:ahLst/>
                  <a:cxnLst/>
                  <a:rect l="l" t="t" r="r" b="b"/>
                  <a:pathLst>
                    <a:path w="509" h="426" extrusionOk="0">
                      <a:moveTo>
                        <a:pt x="508" y="426"/>
                      </a:moveTo>
                      <a:lnTo>
                        <a:pt x="509" y="425"/>
                      </a:lnTo>
                      <a:lnTo>
                        <a:pt x="0" y="0"/>
                      </a:lnTo>
                      <a:lnTo>
                        <a:pt x="508" y="42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3" name="Google Shape;7123;p18"/>
                <p:cNvSpPr/>
                <p:nvPr/>
              </p:nvSpPr>
              <p:spPr>
                <a:xfrm>
                  <a:off x="1227" y="2270"/>
                  <a:ext cx="85" cy="72"/>
                </a:xfrm>
                <a:custGeom>
                  <a:avLst/>
                  <a:gdLst/>
                  <a:ahLst/>
                  <a:cxnLst/>
                  <a:rect l="l" t="t" r="r" b="b"/>
                  <a:pathLst>
                    <a:path w="509" h="426" extrusionOk="0">
                      <a:moveTo>
                        <a:pt x="509" y="426"/>
                      </a:moveTo>
                      <a:lnTo>
                        <a:pt x="0" y="1"/>
                      </a:lnTo>
                      <a:lnTo>
                        <a:pt x="1" y="0"/>
                      </a:lnTo>
                      <a:lnTo>
                        <a:pt x="509" y="42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4" name="Google Shape;7124;p18"/>
                <p:cNvSpPr/>
                <p:nvPr/>
              </p:nvSpPr>
              <p:spPr>
                <a:xfrm>
                  <a:off x="1227" y="2270"/>
                  <a:ext cx="85" cy="72"/>
                </a:xfrm>
                <a:custGeom>
                  <a:avLst/>
                  <a:gdLst/>
                  <a:ahLst/>
                  <a:cxnLst/>
                  <a:rect l="l" t="t" r="r" b="b"/>
                  <a:pathLst>
                    <a:path w="509" h="427" extrusionOk="0">
                      <a:moveTo>
                        <a:pt x="508" y="427"/>
                      </a:moveTo>
                      <a:lnTo>
                        <a:pt x="509" y="426"/>
                      </a:lnTo>
                      <a:lnTo>
                        <a:pt x="1" y="0"/>
                      </a:lnTo>
                      <a:lnTo>
                        <a:pt x="0" y="1"/>
                      </a:lnTo>
                      <a:lnTo>
                        <a:pt x="508" y="42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5" name="Google Shape;7125;p18"/>
                <p:cNvSpPr/>
                <p:nvPr/>
              </p:nvSpPr>
              <p:spPr>
                <a:xfrm>
                  <a:off x="1242" y="2301"/>
                  <a:ext cx="55" cy="10"/>
                </a:xfrm>
                <a:custGeom>
                  <a:avLst/>
                  <a:gdLst/>
                  <a:ahLst/>
                  <a:cxnLst/>
                  <a:rect l="l" t="t" r="r" b="b"/>
                  <a:pathLst>
                    <a:path w="331" h="62" extrusionOk="0">
                      <a:moveTo>
                        <a:pt x="331" y="33"/>
                      </a:moveTo>
                      <a:lnTo>
                        <a:pt x="328" y="0"/>
                      </a:lnTo>
                      <a:lnTo>
                        <a:pt x="0" y="62"/>
                      </a:lnTo>
                      <a:lnTo>
                        <a:pt x="331" y="3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6" name="Google Shape;7126;p18"/>
                <p:cNvSpPr/>
                <p:nvPr/>
              </p:nvSpPr>
              <p:spPr>
                <a:xfrm>
                  <a:off x="1241" y="2301"/>
                  <a:ext cx="55" cy="10"/>
                </a:xfrm>
                <a:custGeom>
                  <a:avLst/>
                  <a:gdLst/>
                  <a:ahLst/>
                  <a:cxnLst/>
                  <a:rect l="l" t="t" r="r" b="b"/>
                  <a:pathLst>
                    <a:path w="331" h="62" extrusionOk="0">
                      <a:moveTo>
                        <a:pt x="331" y="0"/>
                      </a:moveTo>
                      <a:lnTo>
                        <a:pt x="3" y="62"/>
                      </a:lnTo>
                      <a:lnTo>
                        <a:pt x="0" y="29"/>
                      </a:lnTo>
                      <a:lnTo>
                        <a:pt x="33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7" name="Google Shape;7127;p18"/>
                <p:cNvSpPr/>
                <p:nvPr/>
              </p:nvSpPr>
              <p:spPr>
                <a:xfrm>
                  <a:off x="1241" y="2301"/>
                  <a:ext cx="56" cy="10"/>
                </a:xfrm>
                <a:custGeom>
                  <a:avLst/>
                  <a:gdLst/>
                  <a:ahLst/>
                  <a:cxnLst/>
                  <a:rect l="l" t="t" r="r" b="b"/>
                  <a:pathLst>
                    <a:path w="334" h="62" extrusionOk="0">
                      <a:moveTo>
                        <a:pt x="334" y="33"/>
                      </a:moveTo>
                      <a:lnTo>
                        <a:pt x="331" y="0"/>
                      </a:lnTo>
                      <a:lnTo>
                        <a:pt x="0" y="29"/>
                      </a:lnTo>
                      <a:lnTo>
                        <a:pt x="3" y="62"/>
                      </a:lnTo>
                      <a:lnTo>
                        <a:pt x="334" y="3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8" name="Google Shape;7128;p18"/>
                <p:cNvSpPr/>
                <p:nvPr/>
              </p:nvSpPr>
              <p:spPr>
                <a:xfrm>
                  <a:off x="1392" y="2409"/>
                  <a:ext cx="330" cy="278"/>
                </a:xfrm>
                <a:custGeom>
                  <a:avLst/>
                  <a:gdLst/>
                  <a:ahLst/>
                  <a:cxnLst/>
                  <a:rect l="l" t="t" r="r" b="b"/>
                  <a:pathLst>
                    <a:path w="1985" h="1667" extrusionOk="0">
                      <a:moveTo>
                        <a:pt x="1981" y="1667"/>
                      </a:moveTo>
                      <a:lnTo>
                        <a:pt x="1985" y="1662"/>
                      </a:lnTo>
                      <a:lnTo>
                        <a:pt x="4" y="0"/>
                      </a:lnTo>
                      <a:lnTo>
                        <a:pt x="0" y="5"/>
                      </a:lnTo>
                      <a:lnTo>
                        <a:pt x="1981" y="166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29" name="Google Shape;7129;p18"/>
                <p:cNvGrpSpPr/>
                <p:nvPr/>
              </p:nvGrpSpPr>
              <p:grpSpPr>
                <a:xfrm>
                  <a:off x="1226" y="2263"/>
                  <a:ext cx="350" cy="292"/>
                  <a:chOff x="1226" y="2263"/>
                  <a:chExt cx="350" cy="292"/>
                </a:xfrm>
              </p:grpSpPr>
              <p:sp>
                <p:nvSpPr>
                  <p:cNvPr id="7130" name="Google Shape;7130;p18"/>
                  <p:cNvSpPr/>
                  <p:nvPr/>
                </p:nvSpPr>
                <p:spPr>
                  <a:xfrm>
                    <a:off x="1233" y="2263"/>
                    <a:ext cx="72" cy="86"/>
                  </a:xfrm>
                  <a:custGeom>
                    <a:avLst/>
                    <a:gdLst/>
                    <a:ahLst/>
                    <a:cxnLst/>
                    <a:rect l="l" t="t" r="r" b="b"/>
                    <a:pathLst>
                      <a:path w="431" h="512" extrusionOk="0">
                        <a:moveTo>
                          <a:pt x="431" y="4"/>
                        </a:moveTo>
                        <a:lnTo>
                          <a:pt x="426" y="0"/>
                        </a:lnTo>
                        <a:lnTo>
                          <a:pt x="0" y="508"/>
                        </a:lnTo>
                        <a:lnTo>
                          <a:pt x="5" y="512"/>
                        </a:lnTo>
                        <a:lnTo>
                          <a:pt x="431"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31" name="Google Shape;7131;p18"/>
                  <p:cNvGrpSpPr/>
                  <p:nvPr/>
                </p:nvGrpSpPr>
                <p:grpSpPr>
                  <a:xfrm>
                    <a:off x="1226" y="2270"/>
                    <a:ext cx="350" cy="285"/>
                    <a:chOff x="1226" y="2270"/>
                    <a:chExt cx="350" cy="285"/>
                  </a:xfrm>
                </p:grpSpPr>
                <p:sp>
                  <p:nvSpPr>
                    <p:cNvPr id="7132" name="Google Shape;7132;p18"/>
                    <p:cNvSpPr/>
                    <p:nvPr/>
                  </p:nvSpPr>
                  <p:spPr>
                    <a:xfrm>
                      <a:off x="1504" y="2469"/>
                      <a:ext cx="72" cy="86"/>
                    </a:xfrm>
                    <a:custGeom>
                      <a:avLst/>
                      <a:gdLst/>
                      <a:ahLst/>
                      <a:cxnLst/>
                      <a:rect l="l" t="t" r="r" b="b"/>
                      <a:pathLst>
                        <a:path w="432" h="513" extrusionOk="0">
                          <a:moveTo>
                            <a:pt x="432" y="4"/>
                          </a:moveTo>
                          <a:lnTo>
                            <a:pt x="427" y="0"/>
                          </a:lnTo>
                          <a:lnTo>
                            <a:pt x="0" y="508"/>
                          </a:lnTo>
                          <a:lnTo>
                            <a:pt x="7" y="513"/>
                          </a:lnTo>
                          <a:lnTo>
                            <a:pt x="432" y="4"/>
                          </a:lnTo>
                          <a:close/>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3" name="Google Shape;7133;p18"/>
                    <p:cNvSpPr/>
                    <p:nvPr/>
                  </p:nvSpPr>
                  <p:spPr>
                    <a:xfrm>
                      <a:off x="1226" y="2270"/>
                      <a:ext cx="331" cy="278"/>
                    </a:xfrm>
                    <a:custGeom>
                      <a:avLst/>
                      <a:gdLst/>
                      <a:ahLst/>
                      <a:cxnLst/>
                      <a:rect l="l" t="t" r="r" b="b"/>
                      <a:pathLst>
                        <a:path w="1985" h="1667" extrusionOk="0">
                          <a:moveTo>
                            <a:pt x="1981" y="1667"/>
                          </a:moveTo>
                          <a:lnTo>
                            <a:pt x="1985" y="1662"/>
                          </a:lnTo>
                          <a:lnTo>
                            <a:pt x="4" y="0"/>
                          </a:lnTo>
                          <a:lnTo>
                            <a:pt x="0" y="5"/>
                          </a:lnTo>
                          <a:lnTo>
                            <a:pt x="1981" y="166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grpSp>
          <p:nvGrpSpPr>
            <p:cNvPr id="7134" name="Google Shape;7134;p18"/>
            <p:cNvGrpSpPr/>
            <p:nvPr/>
          </p:nvGrpSpPr>
          <p:grpSpPr>
            <a:xfrm rot="2393507">
              <a:off x="1972293" y="3265613"/>
              <a:ext cx="725544" cy="723868"/>
              <a:chOff x="875" y="1923"/>
              <a:chExt cx="457" cy="456"/>
            </a:xfrm>
          </p:grpSpPr>
          <p:sp>
            <p:nvSpPr>
              <p:cNvPr id="7135" name="Google Shape;7135;p18"/>
              <p:cNvSpPr/>
              <p:nvPr/>
            </p:nvSpPr>
            <p:spPr>
              <a:xfrm rot="-2380866">
                <a:off x="981" y="1981"/>
                <a:ext cx="250" cy="207"/>
              </a:xfrm>
              <a:custGeom>
                <a:avLst/>
                <a:gdLst/>
                <a:ahLst/>
                <a:cxnLst/>
                <a:rect l="l" t="t" r="r" b="b"/>
                <a:pathLst>
                  <a:path w="1496" h="1241" extrusionOk="0">
                    <a:moveTo>
                      <a:pt x="1479" y="1241"/>
                    </a:moveTo>
                    <a:lnTo>
                      <a:pt x="1496" y="1222"/>
                    </a:lnTo>
                    <a:lnTo>
                      <a:pt x="0" y="0"/>
                    </a:lnTo>
                    <a:lnTo>
                      <a:pt x="1479" y="1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6" name="Google Shape;7136;p18"/>
              <p:cNvSpPr/>
              <p:nvPr/>
            </p:nvSpPr>
            <p:spPr>
              <a:xfrm rot="-2380866">
                <a:off x="979" y="1979"/>
                <a:ext cx="250" cy="207"/>
              </a:xfrm>
              <a:custGeom>
                <a:avLst/>
                <a:gdLst/>
                <a:ahLst/>
                <a:cxnLst/>
                <a:rect l="l" t="t" r="r" b="b"/>
                <a:pathLst>
                  <a:path w="1496" h="1242" extrusionOk="0">
                    <a:moveTo>
                      <a:pt x="1496" y="1242"/>
                    </a:moveTo>
                    <a:lnTo>
                      <a:pt x="0" y="20"/>
                    </a:lnTo>
                    <a:lnTo>
                      <a:pt x="16" y="0"/>
                    </a:lnTo>
                    <a:lnTo>
                      <a:pt x="1496"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7" name="Google Shape;7137;p18"/>
              <p:cNvSpPr/>
              <p:nvPr/>
            </p:nvSpPr>
            <p:spPr>
              <a:xfrm rot="-2380866">
                <a:off x="980" y="1979"/>
                <a:ext cx="250" cy="210"/>
              </a:xfrm>
              <a:custGeom>
                <a:avLst/>
                <a:gdLst/>
                <a:ahLst/>
                <a:cxnLst/>
                <a:rect l="l" t="t" r="r" b="b"/>
                <a:pathLst>
                  <a:path w="1496" h="1261" extrusionOk="0">
                    <a:moveTo>
                      <a:pt x="1479" y="1261"/>
                    </a:moveTo>
                    <a:lnTo>
                      <a:pt x="1496" y="1242"/>
                    </a:lnTo>
                    <a:lnTo>
                      <a:pt x="16" y="0"/>
                    </a:lnTo>
                    <a:lnTo>
                      <a:pt x="0" y="20"/>
                    </a:lnTo>
                    <a:lnTo>
                      <a:pt x="1479" y="126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8" name="Google Shape;7138;p18"/>
              <p:cNvSpPr/>
              <p:nvPr/>
            </p:nvSpPr>
            <p:spPr>
              <a:xfrm rot="-2380866">
                <a:off x="1093" y="2099"/>
                <a:ext cx="87" cy="105"/>
              </a:xfrm>
              <a:custGeom>
                <a:avLst/>
                <a:gdLst/>
                <a:ahLst/>
                <a:cxnLst/>
                <a:rect l="l" t="t" r="r" b="b"/>
                <a:pathLst>
                  <a:path w="521" h="629" extrusionOk="0">
                    <a:moveTo>
                      <a:pt x="0" y="621"/>
                    </a:moveTo>
                    <a:lnTo>
                      <a:pt x="10" y="629"/>
                    </a:lnTo>
                    <a:lnTo>
                      <a:pt x="521" y="0"/>
                    </a:lnTo>
                    <a:lnTo>
                      <a:pt x="0" y="6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9" name="Google Shape;7139;p18"/>
              <p:cNvSpPr/>
              <p:nvPr/>
            </p:nvSpPr>
            <p:spPr>
              <a:xfrm rot="-2380866">
                <a:off x="1095" y="2099"/>
                <a:ext cx="86" cy="105"/>
              </a:xfrm>
              <a:custGeom>
                <a:avLst/>
                <a:gdLst/>
                <a:ahLst/>
                <a:cxnLst/>
                <a:rect l="l" t="t" r="r" b="b"/>
                <a:pathLst>
                  <a:path w="521" h="629" extrusionOk="0">
                    <a:moveTo>
                      <a:pt x="0" y="629"/>
                    </a:moveTo>
                    <a:lnTo>
                      <a:pt x="511" y="0"/>
                    </a:lnTo>
                    <a:lnTo>
                      <a:pt x="521" y="8"/>
                    </a:lnTo>
                    <a:lnTo>
                      <a:pt x="0" y="62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0" name="Google Shape;7140;p18"/>
              <p:cNvSpPr/>
              <p:nvPr/>
            </p:nvSpPr>
            <p:spPr>
              <a:xfrm rot="-2380866">
                <a:off x="1093" y="2099"/>
                <a:ext cx="88" cy="105"/>
              </a:xfrm>
              <a:custGeom>
                <a:avLst/>
                <a:gdLst/>
                <a:ahLst/>
                <a:cxnLst/>
                <a:rect l="l" t="t" r="r" b="b"/>
                <a:pathLst>
                  <a:path w="531" h="629" extrusionOk="0">
                    <a:moveTo>
                      <a:pt x="0" y="621"/>
                    </a:moveTo>
                    <a:lnTo>
                      <a:pt x="10" y="629"/>
                    </a:lnTo>
                    <a:lnTo>
                      <a:pt x="531" y="8"/>
                    </a:lnTo>
                    <a:lnTo>
                      <a:pt x="521" y="0"/>
                    </a:lnTo>
                    <a:lnTo>
                      <a:pt x="0" y="6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1" name="Google Shape;7141;p18"/>
              <p:cNvSpPr/>
              <p:nvPr/>
            </p:nvSpPr>
            <p:spPr>
              <a:xfrm rot="-2380866">
                <a:off x="1248" y="2207"/>
                <a:ext cx="23" cy="45"/>
              </a:xfrm>
              <a:custGeom>
                <a:avLst/>
                <a:gdLst/>
                <a:ahLst/>
                <a:cxnLst/>
                <a:rect l="l" t="t" r="r" b="b"/>
                <a:pathLst>
                  <a:path w="134" h="270" extrusionOk="0">
                    <a:moveTo>
                      <a:pt x="134" y="112"/>
                    </a:moveTo>
                    <a:lnTo>
                      <a:pt x="97" y="0"/>
                    </a:lnTo>
                    <a:lnTo>
                      <a:pt x="0" y="270"/>
                    </a:lnTo>
                    <a:lnTo>
                      <a:pt x="134"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2" name="Google Shape;7142;p18"/>
              <p:cNvSpPr/>
              <p:nvPr/>
            </p:nvSpPr>
            <p:spPr>
              <a:xfrm rot="-2380866">
                <a:off x="1248" y="2207"/>
                <a:ext cx="23" cy="45"/>
              </a:xfrm>
              <a:custGeom>
                <a:avLst/>
                <a:gdLst/>
                <a:ahLst/>
                <a:cxnLst/>
                <a:rect l="l" t="t" r="r" b="b"/>
                <a:pathLst>
                  <a:path w="134" h="270" extrusionOk="0">
                    <a:moveTo>
                      <a:pt x="134" y="112"/>
                    </a:moveTo>
                    <a:lnTo>
                      <a:pt x="97" y="0"/>
                    </a:lnTo>
                    <a:lnTo>
                      <a:pt x="0" y="270"/>
                    </a:lnTo>
                    <a:lnTo>
                      <a:pt x="134"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3" name="Google Shape;7143;p18"/>
              <p:cNvSpPr/>
              <p:nvPr/>
            </p:nvSpPr>
            <p:spPr>
              <a:xfrm rot="-2380866">
                <a:off x="1252" y="2218"/>
                <a:ext cx="42" cy="27"/>
              </a:xfrm>
              <a:custGeom>
                <a:avLst/>
                <a:gdLst/>
                <a:ahLst/>
                <a:cxnLst/>
                <a:rect l="l" t="t" r="r" b="b"/>
                <a:pathLst>
                  <a:path w="251" h="158" extrusionOk="0">
                    <a:moveTo>
                      <a:pt x="134" y="0"/>
                    </a:moveTo>
                    <a:lnTo>
                      <a:pt x="251" y="17"/>
                    </a:lnTo>
                    <a:lnTo>
                      <a:pt x="0" y="158"/>
                    </a:lnTo>
                    <a:lnTo>
                      <a:pt x="13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4" name="Google Shape;7144;p18"/>
              <p:cNvSpPr/>
              <p:nvPr/>
            </p:nvSpPr>
            <p:spPr>
              <a:xfrm rot="-2380866">
                <a:off x="1252" y="2218"/>
                <a:ext cx="42" cy="27"/>
              </a:xfrm>
              <a:custGeom>
                <a:avLst/>
                <a:gdLst/>
                <a:ahLst/>
                <a:cxnLst/>
                <a:rect l="l" t="t" r="r" b="b"/>
                <a:pathLst>
                  <a:path w="251" h="158" extrusionOk="0">
                    <a:moveTo>
                      <a:pt x="134" y="0"/>
                    </a:moveTo>
                    <a:lnTo>
                      <a:pt x="251" y="17"/>
                    </a:lnTo>
                    <a:lnTo>
                      <a:pt x="0" y="158"/>
                    </a:lnTo>
                    <a:lnTo>
                      <a:pt x="13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5" name="Google Shape;7145;p18"/>
              <p:cNvSpPr/>
              <p:nvPr/>
            </p:nvSpPr>
            <p:spPr>
              <a:xfrm rot="-2380866">
                <a:off x="900" y="2098"/>
                <a:ext cx="87" cy="105"/>
              </a:xfrm>
              <a:custGeom>
                <a:avLst/>
                <a:gdLst/>
                <a:ahLst/>
                <a:cxnLst/>
                <a:rect l="l" t="t" r="r" b="b"/>
                <a:pathLst>
                  <a:path w="522" h="628" extrusionOk="0">
                    <a:moveTo>
                      <a:pt x="0" y="620"/>
                    </a:moveTo>
                    <a:lnTo>
                      <a:pt x="11" y="628"/>
                    </a:lnTo>
                    <a:lnTo>
                      <a:pt x="522" y="0"/>
                    </a:lnTo>
                    <a:lnTo>
                      <a:pt x="0" y="6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6" name="Google Shape;7146;p18"/>
              <p:cNvSpPr/>
              <p:nvPr/>
            </p:nvSpPr>
            <p:spPr>
              <a:xfrm rot="-2380866">
                <a:off x="902" y="2098"/>
                <a:ext cx="86" cy="105"/>
              </a:xfrm>
              <a:custGeom>
                <a:avLst/>
                <a:gdLst/>
                <a:ahLst/>
                <a:cxnLst/>
                <a:rect l="l" t="t" r="r" b="b"/>
                <a:pathLst>
                  <a:path w="521" h="628" extrusionOk="0">
                    <a:moveTo>
                      <a:pt x="0" y="628"/>
                    </a:moveTo>
                    <a:lnTo>
                      <a:pt x="511" y="0"/>
                    </a:lnTo>
                    <a:lnTo>
                      <a:pt x="521" y="8"/>
                    </a:lnTo>
                    <a:lnTo>
                      <a:pt x="0" y="62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7" name="Google Shape;7147;p18"/>
              <p:cNvSpPr/>
              <p:nvPr/>
            </p:nvSpPr>
            <p:spPr>
              <a:xfrm rot="-2380866">
                <a:off x="964" y="2099"/>
                <a:ext cx="87" cy="105"/>
              </a:xfrm>
              <a:custGeom>
                <a:avLst/>
                <a:gdLst/>
                <a:ahLst/>
                <a:cxnLst/>
                <a:rect l="l" t="t" r="r" b="b"/>
                <a:pathLst>
                  <a:path w="521" h="628" extrusionOk="0">
                    <a:moveTo>
                      <a:pt x="0" y="620"/>
                    </a:moveTo>
                    <a:lnTo>
                      <a:pt x="10" y="628"/>
                    </a:lnTo>
                    <a:lnTo>
                      <a:pt x="521" y="0"/>
                    </a:lnTo>
                    <a:lnTo>
                      <a:pt x="0" y="6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8" name="Google Shape;7148;p18"/>
              <p:cNvSpPr/>
              <p:nvPr/>
            </p:nvSpPr>
            <p:spPr>
              <a:xfrm rot="-2380866">
                <a:off x="965" y="2097"/>
                <a:ext cx="87" cy="105"/>
              </a:xfrm>
              <a:custGeom>
                <a:avLst/>
                <a:gdLst/>
                <a:ahLst/>
                <a:cxnLst/>
                <a:rect l="l" t="t" r="r" b="b"/>
                <a:pathLst>
                  <a:path w="520" h="628" extrusionOk="0">
                    <a:moveTo>
                      <a:pt x="0" y="628"/>
                    </a:moveTo>
                    <a:lnTo>
                      <a:pt x="511" y="0"/>
                    </a:lnTo>
                    <a:lnTo>
                      <a:pt x="520" y="8"/>
                    </a:lnTo>
                    <a:lnTo>
                      <a:pt x="0" y="62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9" name="Google Shape;7149;p18"/>
              <p:cNvSpPr/>
              <p:nvPr/>
            </p:nvSpPr>
            <p:spPr>
              <a:xfrm rot="-2380866">
                <a:off x="1029" y="2100"/>
                <a:ext cx="86" cy="104"/>
              </a:xfrm>
              <a:custGeom>
                <a:avLst/>
                <a:gdLst/>
                <a:ahLst/>
                <a:cxnLst/>
                <a:rect l="l" t="t" r="r" b="b"/>
                <a:pathLst>
                  <a:path w="520" h="628" extrusionOk="0">
                    <a:moveTo>
                      <a:pt x="0" y="620"/>
                    </a:moveTo>
                    <a:lnTo>
                      <a:pt x="10" y="628"/>
                    </a:lnTo>
                    <a:lnTo>
                      <a:pt x="520" y="0"/>
                    </a:lnTo>
                    <a:lnTo>
                      <a:pt x="0" y="6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0" name="Google Shape;7150;p18"/>
              <p:cNvSpPr/>
              <p:nvPr/>
            </p:nvSpPr>
            <p:spPr>
              <a:xfrm rot="-2380866">
                <a:off x="1029" y="2099"/>
                <a:ext cx="87" cy="104"/>
              </a:xfrm>
              <a:custGeom>
                <a:avLst/>
                <a:gdLst/>
                <a:ahLst/>
                <a:cxnLst/>
                <a:rect l="l" t="t" r="r" b="b"/>
                <a:pathLst>
                  <a:path w="520" h="628" extrusionOk="0">
                    <a:moveTo>
                      <a:pt x="0" y="628"/>
                    </a:moveTo>
                    <a:lnTo>
                      <a:pt x="510" y="0"/>
                    </a:lnTo>
                    <a:lnTo>
                      <a:pt x="520" y="8"/>
                    </a:lnTo>
                    <a:lnTo>
                      <a:pt x="0" y="6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1" name="Google Shape;7151;p18"/>
              <p:cNvSpPr/>
              <p:nvPr/>
            </p:nvSpPr>
            <p:spPr>
              <a:xfrm rot="-2380866">
                <a:off x="1029" y="2099"/>
                <a:ext cx="88" cy="104"/>
              </a:xfrm>
              <a:custGeom>
                <a:avLst/>
                <a:gdLst/>
                <a:ahLst/>
                <a:cxnLst/>
                <a:rect l="l" t="t" r="r" b="b"/>
                <a:pathLst>
                  <a:path w="530" h="628" extrusionOk="0">
                    <a:moveTo>
                      <a:pt x="0" y="620"/>
                    </a:moveTo>
                    <a:lnTo>
                      <a:pt x="10" y="628"/>
                    </a:lnTo>
                    <a:lnTo>
                      <a:pt x="530" y="8"/>
                    </a:lnTo>
                    <a:lnTo>
                      <a:pt x="520" y="0"/>
                    </a:lnTo>
                    <a:lnTo>
                      <a:pt x="0" y="6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2" name="Google Shape;7152;p18"/>
              <p:cNvSpPr/>
              <p:nvPr/>
            </p:nvSpPr>
            <p:spPr>
              <a:xfrm rot="-2380866">
                <a:off x="1055" y="2206"/>
                <a:ext cx="23" cy="45"/>
              </a:xfrm>
              <a:custGeom>
                <a:avLst/>
                <a:gdLst/>
                <a:ahLst/>
                <a:cxnLst/>
                <a:rect l="l" t="t" r="r" b="b"/>
                <a:pathLst>
                  <a:path w="133" h="272" extrusionOk="0">
                    <a:moveTo>
                      <a:pt x="133" y="112"/>
                    </a:moveTo>
                    <a:lnTo>
                      <a:pt x="96" y="0"/>
                    </a:lnTo>
                    <a:lnTo>
                      <a:pt x="0" y="272"/>
                    </a:lnTo>
                    <a:lnTo>
                      <a:pt x="133"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3" name="Google Shape;7153;p18"/>
              <p:cNvSpPr/>
              <p:nvPr/>
            </p:nvSpPr>
            <p:spPr>
              <a:xfrm rot="-2380866">
                <a:off x="1055" y="2206"/>
                <a:ext cx="23" cy="45"/>
              </a:xfrm>
              <a:custGeom>
                <a:avLst/>
                <a:gdLst/>
                <a:ahLst/>
                <a:cxnLst/>
                <a:rect l="l" t="t" r="r" b="b"/>
                <a:pathLst>
                  <a:path w="133" h="272" extrusionOk="0">
                    <a:moveTo>
                      <a:pt x="133" y="112"/>
                    </a:moveTo>
                    <a:lnTo>
                      <a:pt x="96" y="0"/>
                    </a:lnTo>
                    <a:lnTo>
                      <a:pt x="0" y="272"/>
                    </a:lnTo>
                    <a:lnTo>
                      <a:pt x="133"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4" name="Google Shape;7154;p18"/>
              <p:cNvSpPr/>
              <p:nvPr/>
            </p:nvSpPr>
            <p:spPr>
              <a:xfrm rot="-2380866">
                <a:off x="995" y="2216"/>
                <a:ext cx="42" cy="27"/>
              </a:xfrm>
              <a:custGeom>
                <a:avLst/>
                <a:gdLst/>
                <a:ahLst/>
                <a:cxnLst/>
                <a:rect l="l" t="t" r="r" b="b"/>
                <a:pathLst>
                  <a:path w="250" h="159" extrusionOk="0">
                    <a:moveTo>
                      <a:pt x="134" y="0"/>
                    </a:moveTo>
                    <a:lnTo>
                      <a:pt x="250" y="17"/>
                    </a:lnTo>
                    <a:lnTo>
                      <a:pt x="0" y="159"/>
                    </a:lnTo>
                    <a:lnTo>
                      <a:pt x="13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5" name="Google Shape;7155;p18"/>
              <p:cNvSpPr/>
              <p:nvPr/>
            </p:nvSpPr>
            <p:spPr>
              <a:xfrm rot="-2380866">
                <a:off x="995" y="2216"/>
                <a:ext cx="42" cy="27"/>
              </a:xfrm>
              <a:custGeom>
                <a:avLst/>
                <a:gdLst/>
                <a:ahLst/>
                <a:cxnLst/>
                <a:rect l="l" t="t" r="r" b="b"/>
                <a:pathLst>
                  <a:path w="250" h="159" extrusionOk="0">
                    <a:moveTo>
                      <a:pt x="134" y="0"/>
                    </a:moveTo>
                    <a:lnTo>
                      <a:pt x="250" y="17"/>
                    </a:lnTo>
                    <a:lnTo>
                      <a:pt x="0" y="159"/>
                    </a:lnTo>
                    <a:lnTo>
                      <a:pt x="13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6" name="Google Shape;7156;p18"/>
              <p:cNvSpPr/>
              <p:nvPr/>
            </p:nvSpPr>
            <p:spPr>
              <a:xfrm rot="-2380866">
                <a:off x="991" y="2206"/>
                <a:ext cx="22" cy="45"/>
              </a:xfrm>
              <a:custGeom>
                <a:avLst/>
                <a:gdLst/>
                <a:ahLst/>
                <a:cxnLst/>
                <a:rect l="l" t="t" r="r" b="b"/>
                <a:pathLst>
                  <a:path w="134" h="270" extrusionOk="0">
                    <a:moveTo>
                      <a:pt x="134" y="111"/>
                    </a:moveTo>
                    <a:lnTo>
                      <a:pt x="97" y="0"/>
                    </a:lnTo>
                    <a:lnTo>
                      <a:pt x="0" y="270"/>
                    </a:lnTo>
                    <a:lnTo>
                      <a:pt x="134"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7" name="Google Shape;7157;p18"/>
              <p:cNvSpPr/>
              <p:nvPr/>
            </p:nvSpPr>
            <p:spPr>
              <a:xfrm rot="-2380866">
                <a:off x="991" y="2206"/>
                <a:ext cx="22" cy="45"/>
              </a:xfrm>
              <a:custGeom>
                <a:avLst/>
                <a:gdLst/>
                <a:ahLst/>
                <a:cxnLst/>
                <a:rect l="l" t="t" r="r" b="b"/>
                <a:pathLst>
                  <a:path w="134" h="270" extrusionOk="0">
                    <a:moveTo>
                      <a:pt x="134" y="111"/>
                    </a:moveTo>
                    <a:lnTo>
                      <a:pt x="97" y="0"/>
                    </a:lnTo>
                    <a:lnTo>
                      <a:pt x="0" y="270"/>
                    </a:lnTo>
                    <a:lnTo>
                      <a:pt x="134"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8" name="Google Shape;7158;p18"/>
              <p:cNvSpPr/>
              <p:nvPr/>
            </p:nvSpPr>
            <p:spPr>
              <a:xfrm rot="-2380866">
                <a:off x="926" y="2205"/>
                <a:ext cx="23" cy="46"/>
              </a:xfrm>
              <a:custGeom>
                <a:avLst/>
                <a:gdLst/>
                <a:ahLst/>
                <a:cxnLst/>
                <a:rect l="l" t="t" r="r" b="b"/>
                <a:pathLst>
                  <a:path w="133" h="271" extrusionOk="0">
                    <a:moveTo>
                      <a:pt x="133" y="111"/>
                    </a:moveTo>
                    <a:lnTo>
                      <a:pt x="96" y="0"/>
                    </a:lnTo>
                    <a:lnTo>
                      <a:pt x="0" y="271"/>
                    </a:lnTo>
                    <a:lnTo>
                      <a:pt x="133"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9" name="Google Shape;7159;p18"/>
              <p:cNvSpPr/>
              <p:nvPr/>
            </p:nvSpPr>
            <p:spPr>
              <a:xfrm rot="-2380866">
                <a:off x="926" y="2205"/>
                <a:ext cx="23" cy="46"/>
              </a:xfrm>
              <a:custGeom>
                <a:avLst/>
                <a:gdLst/>
                <a:ahLst/>
                <a:cxnLst/>
                <a:rect l="l" t="t" r="r" b="b"/>
                <a:pathLst>
                  <a:path w="133" h="271" extrusionOk="0">
                    <a:moveTo>
                      <a:pt x="133" y="111"/>
                    </a:moveTo>
                    <a:lnTo>
                      <a:pt x="96" y="0"/>
                    </a:lnTo>
                    <a:lnTo>
                      <a:pt x="0" y="271"/>
                    </a:lnTo>
                    <a:lnTo>
                      <a:pt x="133"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0" name="Google Shape;7160;p18"/>
              <p:cNvSpPr/>
              <p:nvPr/>
            </p:nvSpPr>
            <p:spPr>
              <a:xfrm rot="-2380866">
                <a:off x="930" y="2216"/>
                <a:ext cx="42" cy="27"/>
              </a:xfrm>
              <a:custGeom>
                <a:avLst/>
                <a:gdLst/>
                <a:ahLst/>
                <a:cxnLst/>
                <a:rect l="l" t="t" r="r" b="b"/>
                <a:pathLst>
                  <a:path w="250" h="160" extrusionOk="0">
                    <a:moveTo>
                      <a:pt x="133" y="0"/>
                    </a:moveTo>
                    <a:lnTo>
                      <a:pt x="250" y="18"/>
                    </a:lnTo>
                    <a:lnTo>
                      <a:pt x="0" y="160"/>
                    </a:lnTo>
                    <a:lnTo>
                      <a:pt x="13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1" name="Google Shape;7161;p18"/>
              <p:cNvSpPr/>
              <p:nvPr/>
            </p:nvSpPr>
            <p:spPr>
              <a:xfrm rot="-2380866">
                <a:off x="930" y="2216"/>
                <a:ext cx="42" cy="27"/>
              </a:xfrm>
              <a:custGeom>
                <a:avLst/>
                <a:gdLst/>
                <a:ahLst/>
                <a:cxnLst/>
                <a:rect l="l" t="t" r="r" b="b"/>
                <a:pathLst>
                  <a:path w="250" h="160" extrusionOk="0">
                    <a:moveTo>
                      <a:pt x="133" y="0"/>
                    </a:moveTo>
                    <a:lnTo>
                      <a:pt x="250" y="18"/>
                    </a:lnTo>
                    <a:lnTo>
                      <a:pt x="0" y="160"/>
                    </a:lnTo>
                    <a:lnTo>
                      <a:pt x="1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2" name="Google Shape;7162;p18"/>
              <p:cNvSpPr/>
              <p:nvPr/>
            </p:nvSpPr>
            <p:spPr>
              <a:xfrm rot="-2380866">
                <a:off x="1058" y="2217"/>
                <a:ext cx="42" cy="26"/>
              </a:xfrm>
              <a:custGeom>
                <a:avLst/>
                <a:gdLst/>
                <a:ahLst/>
                <a:cxnLst/>
                <a:rect l="l" t="t" r="r" b="b"/>
                <a:pathLst>
                  <a:path w="250" h="160" extrusionOk="0">
                    <a:moveTo>
                      <a:pt x="133" y="0"/>
                    </a:moveTo>
                    <a:lnTo>
                      <a:pt x="250" y="18"/>
                    </a:lnTo>
                    <a:lnTo>
                      <a:pt x="0" y="160"/>
                    </a:lnTo>
                    <a:lnTo>
                      <a:pt x="13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3" name="Google Shape;7163;p18"/>
              <p:cNvSpPr/>
              <p:nvPr/>
            </p:nvSpPr>
            <p:spPr>
              <a:xfrm rot="-2380866">
                <a:off x="1058" y="2217"/>
                <a:ext cx="42" cy="26"/>
              </a:xfrm>
              <a:custGeom>
                <a:avLst/>
                <a:gdLst/>
                <a:ahLst/>
                <a:cxnLst/>
                <a:rect l="l" t="t" r="r" b="b"/>
                <a:pathLst>
                  <a:path w="250" h="160" extrusionOk="0">
                    <a:moveTo>
                      <a:pt x="133" y="0"/>
                    </a:moveTo>
                    <a:lnTo>
                      <a:pt x="250" y="18"/>
                    </a:lnTo>
                    <a:lnTo>
                      <a:pt x="0" y="160"/>
                    </a:lnTo>
                    <a:lnTo>
                      <a:pt x="1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64" name="Google Shape;7164;p18"/>
              <p:cNvGrpSpPr/>
              <p:nvPr/>
            </p:nvGrpSpPr>
            <p:grpSpPr>
              <a:xfrm rot="-2380866">
                <a:off x="936" y="1996"/>
                <a:ext cx="335" cy="312"/>
                <a:chOff x="1364" y="2088"/>
                <a:chExt cx="335" cy="312"/>
              </a:xfrm>
            </p:grpSpPr>
            <p:sp>
              <p:nvSpPr>
                <p:cNvPr id="7165" name="Google Shape;7165;p18"/>
                <p:cNvSpPr/>
                <p:nvPr/>
              </p:nvSpPr>
              <p:spPr>
                <a:xfrm>
                  <a:off x="1364" y="2088"/>
                  <a:ext cx="88" cy="105"/>
                </a:xfrm>
                <a:custGeom>
                  <a:avLst/>
                  <a:gdLst/>
                  <a:ahLst/>
                  <a:cxnLst/>
                  <a:rect l="l" t="t" r="r" b="b"/>
                  <a:pathLst>
                    <a:path w="532" h="628" extrusionOk="0">
                      <a:moveTo>
                        <a:pt x="0" y="620"/>
                      </a:moveTo>
                      <a:lnTo>
                        <a:pt x="11" y="628"/>
                      </a:lnTo>
                      <a:lnTo>
                        <a:pt x="532" y="8"/>
                      </a:lnTo>
                      <a:lnTo>
                        <a:pt x="522" y="0"/>
                      </a:lnTo>
                      <a:lnTo>
                        <a:pt x="0" y="6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6" name="Google Shape;7166;p18"/>
                <p:cNvSpPr/>
                <p:nvPr/>
              </p:nvSpPr>
              <p:spPr>
                <a:xfrm>
                  <a:off x="1413" y="2129"/>
                  <a:ext cx="89" cy="105"/>
                </a:xfrm>
                <a:custGeom>
                  <a:avLst/>
                  <a:gdLst/>
                  <a:ahLst/>
                  <a:cxnLst/>
                  <a:rect l="l" t="t" r="r" b="b"/>
                  <a:pathLst>
                    <a:path w="530" h="628" extrusionOk="0">
                      <a:moveTo>
                        <a:pt x="0" y="620"/>
                      </a:moveTo>
                      <a:lnTo>
                        <a:pt x="10" y="628"/>
                      </a:lnTo>
                      <a:lnTo>
                        <a:pt x="530" y="8"/>
                      </a:lnTo>
                      <a:lnTo>
                        <a:pt x="521" y="0"/>
                      </a:lnTo>
                      <a:lnTo>
                        <a:pt x="0" y="6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67" name="Google Shape;7167;p18"/>
                <p:cNvGrpSpPr/>
                <p:nvPr/>
              </p:nvGrpSpPr>
              <p:grpSpPr>
                <a:xfrm>
                  <a:off x="1491" y="2254"/>
                  <a:ext cx="208" cy="146"/>
                  <a:chOff x="1491" y="2254"/>
                  <a:chExt cx="208" cy="146"/>
                </a:xfrm>
              </p:grpSpPr>
              <p:sp>
                <p:nvSpPr>
                  <p:cNvPr id="7168" name="Google Shape;7168;p18"/>
                  <p:cNvSpPr/>
                  <p:nvPr/>
                </p:nvSpPr>
                <p:spPr>
                  <a:xfrm>
                    <a:off x="1561" y="2254"/>
                    <a:ext cx="87" cy="104"/>
                  </a:xfrm>
                  <a:custGeom>
                    <a:avLst/>
                    <a:gdLst/>
                    <a:ahLst/>
                    <a:cxnLst/>
                    <a:rect l="l" t="t" r="r" b="b"/>
                    <a:pathLst>
                      <a:path w="520" h="629" extrusionOk="0">
                        <a:moveTo>
                          <a:pt x="0" y="621"/>
                        </a:moveTo>
                        <a:lnTo>
                          <a:pt x="9" y="629"/>
                        </a:lnTo>
                        <a:lnTo>
                          <a:pt x="520" y="0"/>
                        </a:lnTo>
                        <a:lnTo>
                          <a:pt x="0" y="6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9" name="Google Shape;7169;p18"/>
                  <p:cNvSpPr/>
                  <p:nvPr/>
                </p:nvSpPr>
                <p:spPr>
                  <a:xfrm>
                    <a:off x="1563" y="2254"/>
                    <a:ext cx="87" cy="104"/>
                  </a:xfrm>
                  <a:custGeom>
                    <a:avLst/>
                    <a:gdLst/>
                    <a:ahLst/>
                    <a:cxnLst/>
                    <a:rect l="l" t="t" r="r" b="b"/>
                    <a:pathLst>
                      <a:path w="521" h="629" extrusionOk="0">
                        <a:moveTo>
                          <a:pt x="0" y="629"/>
                        </a:moveTo>
                        <a:lnTo>
                          <a:pt x="511" y="0"/>
                        </a:lnTo>
                        <a:lnTo>
                          <a:pt x="521" y="8"/>
                        </a:lnTo>
                        <a:lnTo>
                          <a:pt x="0" y="62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0" name="Google Shape;7170;p18"/>
                  <p:cNvSpPr/>
                  <p:nvPr/>
                </p:nvSpPr>
                <p:spPr>
                  <a:xfrm>
                    <a:off x="1561" y="2254"/>
                    <a:ext cx="89" cy="104"/>
                  </a:xfrm>
                  <a:custGeom>
                    <a:avLst/>
                    <a:gdLst/>
                    <a:ahLst/>
                    <a:cxnLst/>
                    <a:rect l="l" t="t" r="r" b="b"/>
                    <a:pathLst>
                      <a:path w="530" h="629" extrusionOk="0">
                        <a:moveTo>
                          <a:pt x="0" y="621"/>
                        </a:moveTo>
                        <a:lnTo>
                          <a:pt x="9" y="629"/>
                        </a:lnTo>
                        <a:lnTo>
                          <a:pt x="530" y="8"/>
                        </a:lnTo>
                        <a:lnTo>
                          <a:pt x="520" y="0"/>
                        </a:lnTo>
                        <a:lnTo>
                          <a:pt x="0" y="6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1" name="Google Shape;7171;p18"/>
                  <p:cNvSpPr/>
                  <p:nvPr/>
                </p:nvSpPr>
                <p:spPr>
                  <a:xfrm>
                    <a:off x="1611" y="2295"/>
                    <a:ext cx="87" cy="105"/>
                  </a:xfrm>
                  <a:custGeom>
                    <a:avLst/>
                    <a:gdLst/>
                    <a:ahLst/>
                    <a:cxnLst/>
                    <a:rect l="l" t="t" r="r" b="b"/>
                    <a:pathLst>
                      <a:path w="521" h="629" extrusionOk="0">
                        <a:moveTo>
                          <a:pt x="0" y="621"/>
                        </a:moveTo>
                        <a:lnTo>
                          <a:pt x="10" y="629"/>
                        </a:lnTo>
                        <a:lnTo>
                          <a:pt x="521" y="0"/>
                        </a:lnTo>
                        <a:lnTo>
                          <a:pt x="0" y="6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2" name="Google Shape;7172;p18"/>
                  <p:cNvSpPr/>
                  <p:nvPr/>
                </p:nvSpPr>
                <p:spPr>
                  <a:xfrm>
                    <a:off x="1612" y="2295"/>
                    <a:ext cx="87" cy="105"/>
                  </a:xfrm>
                  <a:custGeom>
                    <a:avLst/>
                    <a:gdLst/>
                    <a:ahLst/>
                    <a:cxnLst/>
                    <a:rect l="l" t="t" r="r" b="b"/>
                    <a:pathLst>
                      <a:path w="521" h="629" extrusionOk="0">
                        <a:moveTo>
                          <a:pt x="0" y="629"/>
                        </a:moveTo>
                        <a:lnTo>
                          <a:pt x="511" y="0"/>
                        </a:lnTo>
                        <a:lnTo>
                          <a:pt x="521" y="8"/>
                        </a:lnTo>
                        <a:lnTo>
                          <a:pt x="0" y="6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3" name="Google Shape;7173;p18"/>
                  <p:cNvSpPr/>
                  <p:nvPr/>
                </p:nvSpPr>
                <p:spPr>
                  <a:xfrm>
                    <a:off x="1611" y="2295"/>
                    <a:ext cx="88" cy="105"/>
                  </a:xfrm>
                  <a:custGeom>
                    <a:avLst/>
                    <a:gdLst/>
                    <a:ahLst/>
                    <a:cxnLst/>
                    <a:rect l="l" t="t" r="r" b="b"/>
                    <a:pathLst>
                      <a:path w="531" h="629" extrusionOk="0">
                        <a:moveTo>
                          <a:pt x="0" y="621"/>
                        </a:moveTo>
                        <a:lnTo>
                          <a:pt x="10" y="629"/>
                        </a:lnTo>
                        <a:lnTo>
                          <a:pt x="531" y="8"/>
                        </a:lnTo>
                        <a:lnTo>
                          <a:pt x="521" y="0"/>
                        </a:lnTo>
                        <a:lnTo>
                          <a:pt x="0" y="6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4" name="Google Shape;7174;p18"/>
                  <p:cNvSpPr/>
                  <p:nvPr/>
                </p:nvSpPr>
                <p:spPr>
                  <a:xfrm>
                    <a:off x="1540" y="2358"/>
                    <a:ext cx="42" cy="26"/>
                  </a:xfrm>
                  <a:custGeom>
                    <a:avLst/>
                    <a:gdLst/>
                    <a:ahLst/>
                    <a:cxnLst/>
                    <a:rect l="l" t="t" r="r" b="b"/>
                    <a:pathLst>
                      <a:path w="250" h="159" extrusionOk="0">
                        <a:moveTo>
                          <a:pt x="134" y="0"/>
                        </a:moveTo>
                        <a:lnTo>
                          <a:pt x="250" y="18"/>
                        </a:lnTo>
                        <a:lnTo>
                          <a:pt x="0" y="159"/>
                        </a:lnTo>
                        <a:lnTo>
                          <a:pt x="13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5" name="Google Shape;7175;p18"/>
                  <p:cNvSpPr/>
                  <p:nvPr/>
                </p:nvSpPr>
                <p:spPr>
                  <a:xfrm>
                    <a:off x="1540" y="2358"/>
                    <a:ext cx="42" cy="26"/>
                  </a:xfrm>
                  <a:custGeom>
                    <a:avLst/>
                    <a:gdLst/>
                    <a:ahLst/>
                    <a:cxnLst/>
                    <a:rect l="l" t="t" r="r" b="b"/>
                    <a:pathLst>
                      <a:path w="250" h="159" extrusionOk="0">
                        <a:moveTo>
                          <a:pt x="134" y="0"/>
                        </a:moveTo>
                        <a:lnTo>
                          <a:pt x="250" y="18"/>
                        </a:lnTo>
                        <a:lnTo>
                          <a:pt x="0" y="159"/>
                        </a:lnTo>
                        <a:lnTo>
                          <a:pt x="13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6" name="Google Shape;7176;p18"/>
                  <p:cNvSpPr/>
                  <p:nvPr/>
                </p:nvSpPr>
                <p:spPr>
                  <a:xfrm>
                    <a:off x="1540" y="2339"/>
                    <a:ext cx="22" cy="45"/>
                  </a:xfrm>
                  <a:custGeom>
                    <a:avLst/>
                    <a:gdLst/>
                    <a:ahLst/>
                    <a:cxnLst/>
                    <a:rect l="l" t="t" r="r" b="b"/>
                    <a:pathLst>
                      <a:path w="134" h="271" extrusionOk="0">
                        <a:moveTo>
                          <a:pt x="134" y="112"/>
                        </a:moveTo>
                        <a:lnTo>
                          <a:pt x="96" y="0"/>
                        </a:lnTo>
                        <a:lnTo>
                          <a:pt x="0" y="271"/>
                        </a:lnTo>
                        <a:lnTo>
                          <a:pt x="134"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7" name="Google Shape;7177;p18"/>
                  <p:cNvSpPr/>
                  <p:nvPr/>
                </p:nvSpPr>
                <p:spPr>
                  <a:xfrm>
                    <a:off x="1540" y="2339"/>
                    <a:ext cx="22" cy="45"/>
                  </a:xfrm>
                  <a:custGeom>
                    <a:avLst/>
                    <a:gdLst/>
                    <a:ahLst/>
                    <a:cxnLst/>
                    <a:rect l="l" t="t" r="r" b="b"/>
                    <a:pathLst>
                      <a:path w="134" h="271" extrusionOk="0">
                        <a:moveTo>
                          <a:pt x="134" y="112"/>
                        </a:moveTo>
                        <a:lnTo>
                          <a:pt x="96" y="0"/>
                        </a:lnTo>
                        <a:lnTo>
                          <a:pt x="0" y="271"/>
                        </a:lnTo>
                        <a:lnTo>
                          <a:pt x="134"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8" name="Google Shape;7178;p18"/>
                  <p:cNvSpPr/>
                  <p:nvPr/>
                </p:nvSpPr>
                <p:spPr>
                  <a:xfrm>
                    <a:off x="1491" y="2298"/>
                    <a:ext cx="22" cy="45"/>
                  </a:xfrm>
                  <a:custGeom>
                    <a:avLst/>
                    <a:gdLst/>
                    <a:ahLst/>
                    <a:cxnLst/>
                    <a:rect l="l" t="t" r="r" b="b"/>
                    <a:pathLst>
                      <a:path w="133" h="270" extrusionOk="0">
                        <a:moveTo>
                          <a:pt x="133" y="112"/>
                        </a:moveTo>
                        <a:lnTo>
                          <a:pt x="95" y="0"/>
                        </a:lnTo>
                        <a:lnTo>
                          <a:pt x="0" y="270"/>
                        </a:lnTo>
                        <a:lnTo>
                          <a:pt x="133"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9" name="Google Shape;7179;p18"/>
                  <p:cNvSpPr/>
                  <p:nvPr/>
                </p:nvSpPr>
                <p:spPr>
                  <a:xfrm>
                    <a:off x="1491" y="2298"/>
                    <a:ext cx="22" cy="45"/>
                  </a:xfrm>
                  <a:custGeom>
                    <a:avLst/>
                    <a:gdLst/>
                    <a:ahLst/>
                    <a:cxnLst/>
                    <a:rect l="l" t="t" r="r" b="b"/>
                    <a:pathLst>
                      <a:path w="133" h="270" extrusionOk="0">
                        <a:moveTo>
                          <a:pt x="133" y="112"/>
                        </a:moveTo>
                        <a:lnTo>
                          <a:pt x="95" y="0"/>
                        </a:lnTo>
                        <a:lnTo>
                          <a:pt x="0" y="270"/>
                        </a:lnTo>
                        <a:lnTo>
                          <a:pt x="133"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0" name="Google Shape;7180;p18"/>
                  <p:cNvSpPr/>
                  <p:nvPr/>
                </p:nvSpPr>
                <p:spPr>
                  <a:xfrm>
                    <a:off x="1491" y="2316"/>
                    <a:ext cx="41" cy="27"/>
                  </a:xfrm>
                  <a:custGeom>
                    <a:avLst/>
                    <a:gdLst/>
                    <a:ahLst/>
                    <a:cxnLst/>
                    <a:rect l="l" t="t" r="r" b="b"/>
                    <a:pathLst>
                      <a:path w="250" h="158" extrusionOk="0">
                        <a:moveTo>
                          <a:pt x="133" y="0"/>
                        </a:moveTo>
                        <a:lnTo>
                          <a:pt x="250" y="17"/>
                        </a:lnTo>
                        <a:lnTo>
                          <a:pt x="0" y="158"/>
                        </a:lnTo>
                        <a:lnTo>
                          <a:pt x="13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1" name="Google Shape;7181;p18"/>
                  <p:cNvSpPr/>
                  <p:nvPr/>
                </p:nvSpPr>
                <p:spPr>
                  <a:xfrm>
                    <a:off x="1491" y="2316"/>
                    <a:ext cx="41" cy="27"/>
                  </a:xfrm>
                  <a:custGeom>
                    <a:avLst/>
                    <a:gdLst/>
                    <a:ahLst/>
                    <a:cxnLst/>
                    <a:rect l="l" t="t" r="r" b="b"/>
                    <a:pathLst>
                      <a:path w="250" h="158" extrusionOk="0">
                        <a:moveTo>
                          <a:pt x="133" y="0"/>
                        </a:moveTo>
                        <a:lnTo>
                          <a:pt x="250" y="17"/>
                        </a:lnTo>
                        <a:lnTo>
                          <a:pt x="0" y="158"/>
                        </a:lnTo>
                        <a:lnTo>
                          <a:pt x="1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nvGrpSpPr>
            <p:cNvPr id="7182" name="Google Shape;7182;p18"/>
            <p:cNvGrpSpPr/>
            <p:nvPr/>
          </p:nvGrpSpPr>
          <p:grpSpPr>
            <a:xfrm rot="2393507">
              <a:off x="2247446" y="3122232"/>
              <a:ext cx="730408" cy="686015"/>
              <a:chOff x="943" y="1744"/>
              <a:chExt cx="460" cy="432"/>
            </a:xfrm>
          </p:grpSpPr>
          <p:sp>
            <p:nvSpPr>
              <p:cNvPr id="7183" name="Google Shape;7183;p18"/>
              <p:cNvSpPr/>
              <p:nvPr/>
            </p:nvSpPr>
            <p:spPr>
              <a:xfrm rot="-5311125">
                <a:off x="980" y="1728"/>
                <a:ext cx="258" cy="314"/>
              </a:xfrm>
              <a:prstGeom prst="rtTriangle">
                <a:avLst/>
              </a:prstGeom>
              <a:gradFill>
                <a:gsLst>
                  <a:gs pos="0">
                    <a:srgbClr val="808080"/>
                  </a:gs>
                  <a:gs pos="100000">
                    <a:srgbClr val="CECECE"/>
                  </a:gs>
                </a:gsLst>
                <a:lin ang="27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184" name="Google Shape;7184;p18"/>
              <p:cNvSpPr/>
              <p:nvPr/>
            </p:nvSpPr>
            <p:spPr>
              <a:xfrm rot="-2380866">
                <a:off x="896" y="1878"/>
                <a:ext cx="421" cy="6"/>
              </a:xfrm>
              <a:custGeom>
                <a:avLst/>
                <a:gdLst/>
                <a:ahLst/>
                <a:cxnLst/>
                <a:rect l="l" t="t" r="r" b="b"/>
                <a:pathLst>
                  <a:path w="2523" h="33" extrusionOk="0">
                    <a:moveTo>
                      <a:pt x="2523" y="33"/>
                    </a:moveTo>
                    <a:lnTo>
                      <a:pt x="2523" y="0"/>
                    </a:lnTo>
                    <a:lnTo>
                      <a:pt x="0" y="33"/>
                    </a:lnTo>
                    <a:lnTo>
                      <a:pt x="2523"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5" name="Google Shape;7185;p18"/>
              <p:cNvSpPr/>
              <p:nvPr/>
            </p:nvSpPr>
            <p:spPr>
              <a:xfrm rot="-2380866">
                <a:off x="896" y="1878"/>
                <a:ext cx="421" cy="6"/>
              </a:xfrm>
              <a:custGeom>
                <a:avLst/>
                <a:gdLst/>
                <a:ahLst/>
                <a:cxnLst/>
                <a:rect l="l" t="t" r="r" b="b"/>
                <a:pathLst>
                  <a:path w="2523" h="33" extrusionOk="0">
                    <a:moveTo>
                      <a:pt x="2523" y="0"/>
                    </a:moveTo>
                    <a:lnTo>
                      <a:pt x="0" y="33"/>
                    </a:lnTo>
                    <a:lnTo>
                      <a:pt x="0" y="0"/>
                    </a:lnTo>
                    <a:lnTo>
                      <a:pt x="2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6" name="Google Shape;7186;p18"/>
              <p:cNvSpPr/>
              <p:nvPr/>
            </p:nvSpPr>
            <p:spPr>
              <a:xfrm rot="-2380866">
                <a:off x="896" y="1878"/>
                <a:ext cx="421" cy="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187" name="Google Shape;7187;p18"/>
              <p:cNvSpPr/>
              <p:nvPr/>
            </p:nvSpPr>
            <p:spPr>
              <a:xfrm rot="-2380866">
                <a:off x="1182" y="1777"/>
                <a:ext cx="174" cy="209"/>
              </a:xfrm>
              <a:custGeom>
                <a:avLst/>
                <a:gdLst/>
                <a:ahLst/>
                <a:cxnLst/>
                <a:rect l="l" t="t" r="r" b="b"/>
                <a:pathLst>
                  <a:path w="1042" h="1253" extrusionOk="0">
                    <a:moveTo>
                      <a:pt x="1042" y="11"/>
                    </a:moveTo>
                    <a:lnTo>
                      <a:pt x="1030" y="0"/>
                    </a:lnTo>
                    <a:lnTo>
                      <a:pt x="0" y="1253"/>
                    </a:lnTo>
                    <a:lnTo>
                      <a:pt x="1042"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8" name="Google Shape;7188;p18"/>
              <p:cNvSpPr/>
              <p:nvPr/>
            </p:nvSpPr>
            <p:spPr>
              <a:xfrm rot="-2380866">
                <a:off x="1180" y="1778"/>
                <a:ext cx="174" cy="209"/>
              </a:xfrm>
              <a:custGeom>
                <a:avLst/>
                <a:gdLst/>
                <a:ahLst/>
                <a:cxnLst/>
                <a:rect l="l" t="t" r="r" b="b"/>
                <a:pathLst>
                  <a:path w="1043" h="1253" extrusionOk="0">
                    <a:moveTo>
                      <a:pt x="1043" y="0"/>
                    </a:moveTo>
                    <a:lnTo>
                      <a:pt x="13" y="1253"/>
                    </a:lnTo>
                    <a:lnTo>
                      <a:pt x="0" y="1243"/>
                    </a:lnTo>
                    <a:lnTo>
                      <a:pt x="104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9" name="Google Shape;7189;p18"/>
              <p:cNvSpPr/>
              <p:nvPr/>
            </p:nvSpPr>
            <p:spPr>
              <a:xfrm rot="-2380866">
                <a:off x="1180" y="1777"/>
                <a:ext cx="176" cy="209"/>
              </a:xfrm>
              <a:custGeom>
                <a:avLst/>
                <a:gdLst/>
                <a:ahLst/>
                <a:cxnLst/>
                <a:rect l="l" t="t" r="r" b="b"/>
                <a:pathLst>
                  <a:path w="1055" h="1253" extrusionOk="0">
                    <a:moveTo>
                      <a:pt x="1055" y="11"/>
                    </a:moveTo>
                    <a:lnTo>
                      <a:pt x="1043" y="0"/>
                    </a:lnTo>
                    <a:lnTo>
                      <a:pt x="0" y="1243"/>
                    </a:lnTo>
                    <a:lnTo>
                      <a:pt x="13" y="1253"/>
                    </a:lnTo>
                    <a:lnTo>
                      <a:pt x="1055" y="1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0" name="Google Shape;7190;p18"/>
              <p:cNvSpPr/>
              <p:nvPr/>
            </p:nvSpPr>
            <p:spPr>
              <a:xfrm rot="-2380866">
                <a:off x="981" y="1912"/>
                <a:ext cx="249" cy="207"/>
              </a:xfrm>
              <a:custGeom>
                <a:avLst/>
                <a:gdLst/>
                <a:ahLst/>
                <a:cxnLst/>
                <a:rect l="l" t="t" r="r" b="b"/>
                <a:pathLst>
                  <a:path w="1491" h="1243" extrusionOk="0">
                    <a:moveTo>
                      <a:pt x="11" y="0"/>
                    </a:moveTo>
                    <a:lnTo>
                      <a:pt x="0" y="13"/>
                    </a:lnTo>
                    <a:lnTo>
                      <a:pt x="1491" y="1243"/>
                    </a:lnTo>
                    <a:lnTo>
                      <a:pt x="1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1" name="Google Shape;7191;p18"/>
              <p:cNvSpPr/>
              <p:nvPr/>
            </p:nvSpPr>
            <p:spPr>
              <a:xfrm rot="-2380866">
                <a:off x="982" y="1913"/>
                <a:ext cx="249" cy="207"/>
              </a:xfrm>
              <a:custGeom>
                <a:avLst/>
                <a:gdLst/>
                <a:ahLst/>
                <a:cxnLst/>
                <a:rect l="l" t="t" r="r" b="b"/>
                <a:pathLst>
                  <a:path w="1491" h="1242" extrusionOk="0">
                    <a:moveTo>
                      <a:pt x="0" y="0"/>
                    </a:moveTo>
                    <a:lnTo>
                      <a:pt x="1491" y="1230"/>
                    </a:lnTo>
                    <a:lnTo>
                      <a:pt x="1480" y="124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2" name="Google Shape;7192;p18"/>
              <p:cNvSpPr/>
              <p:nvPr/>
            </p:nvSpPr>
            <p:spPr>
              <a:xfrm rot="-2380866">
                <a:off x="981" y="1912"/>
                <a:ext cx="249" cy="209"/>
              </a:xfrm>
              <a:custGeom>
                <a:avLst/>
                <a:gdLst/>
                <a:ahLst/>
                <a:cxnLst/>
                <a:rect l="l" t="t" r="r" b="b"/>
                <a:pathLst>
                  <a:path w="1491" h="1255" extrusionOk="0">
                    <a:moveTo>
                      <a:pt x="11" y="0"/>
                    </a:moveTo>
                    <a:lnTo>
                      <a:pt x="0" y="13"/>
                    </a:lnTo>
                    <a:lnTo>
                      <a:pt x="1480" y="1255"/>
                    </a:lnTo>
                    <a:lnTo>
                      <a:pt x="1491" y="1243"/>
                    </a:lnTo>
                    <a:lnTo>
                      <a:pt x="11"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3" name="Google Shape;7193;p18"/>
              <p:cNvSpPr/>
              <p:nvPr/>
            </p:nvSpPr>
            <p:spPr>
              <a:xfrm rot="-2380866">
                <a:off x="1145" y="1814"/>
                <a:ext cx="147" cy="177"/>
              </a:xfrm>
              <a:custGeom>
                <a:avLst/>
                <a:gdLst/>
                <a:ahLst/>
                <a:cxnLst/>
                <a:rect l="l" t="t" r="r" b="b"/>
                <a:pathLst>
                  <a:path w="883" h="1057" extrusionOk="0">
                    <a:moveTo>
                      <a:pt x="0" y="1053"/>
                    </a:moveTo>
                    <a:lnTo>
                      <a:pt x="5" y="1057"/>
                    </a:lnTo>
                    <a:lnTo>
                      <a:pt x="883" y="0"/>
                    </a:lnTo>
                    <a:lnTo>
                      <a:pt x="0" y="10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4" name="Google Shape;7194;p18"/>
              <p:cNvSpPr/>
              <p:nvPr/>
            </p:nvSpPr>
            <p:spPr>
              <a:xfrm rot="-2380866">
                <a:off x="1145" y="1813"/>
                <a:ext cx="147" cy="177"/>
              </a:xfrm>
              <a:custGeom>
                <a:avLst/>
                <a:gdLst/>
                <a:ahLst/>
                <a:cxnLst/>
                <a:rect l="l" t="t" r="r" b="b"/>
                <a:pathLst>
                  <a:path w="883" h="1057" extrusionOk="0">
                    <a:moveTo>
                      <a:pt x="0" y="1057"/>
                    </a:moveTo>
                    <a:lnTo>
                      <a:pt x="878" y="0"/>
                    </a:lnTo>
                    <a:lnTo>
                      <a:pt x="883" y="5"/>
                    </a:lnTo>
                    <a:lnTo>
                      <a:pt x="0" y="10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5" name="Google Shape;7195;p18"/>
              <p:cNvSpPr/>
              <p:nvPr/>
            </p:nvSpPr>
            <p:spPr>
              <a:xfrm rot="-2380866">
                <a:off x="1145" y="1814"/>
                <a:ext cx="148" cy="177"/>
              </a:xfrm>
              <a:custGeom>
                <a:avLst/>
                <a:gdLst/>
                <a:ahLst/>
                <a:cxnLst/>
                <a:rect l="l" t="t" r="r" b="b"/>
                <a:pathLst>
                  <a:path w="888" h="1057" extrusionOk="0">
                    <a:moveTo>
                      <a:pt x="0" y="1053"/>
                    </a:moveTo>
                    <a:lnTo>
                      <a:pt x="5" y="1057"/>
                    </a:lnTo>
                    <a:lnTo>
                      <a:pt x="888" y="5"/>
                    </a:lnTo>
                    <a:lnTo>
                      <a:pt x="883" y="0"/>
                    </a:lnTo>
                    <a:lnTo>
                      <a:pt x="0" y="10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6" name="Google Shape;7196;p18"/>
              <p:cNvSpPr/>
              <p:nvPr/>
            </p:nvSpPr>
            <p:spPr>
              <a:xfrm rot="-2380866">
                <a:off x="1161" y="1797"/>
                <a:ext cx="159" cy="191"/>
              </a:xfrm>
              <a:custGeom>
                <a:avLst/>
                <a:gdLst/>
                <a:ahLst/>
                <a:cxnLst/>
                <a:rect l="l" t="t" r="r" b="b"/>
                <a:pathLst>
                  <a:path w="955" h="1144" extrusionOk="0">
                    <a:moveTo>
                      <a:pt x="0" y="1140"/>
                    </a:moveTo>
                    <a:lnTo>
                      <a:pt x="5" y="1144"/>
                    </a:lnTo>
                    <a:lnTo>
                      <a:pt x="955" y="0"/>
                    </a:lnTo>
                    <a:lnTo>
                      <a:pt x="0" y="114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7" name="Google Shape;7197;p18"/>
              <p:cNvSpPr/>
              <p:nvPr/>
            </p:nvSpPr>
            <p:spPr>
              <a:xfrm rot="-2380866">
                <a:off x="1162" y="1797"/>
                <a:ext cx="159" cy="191"/>
              </a:xfrm>
              <a:custGeom>
                <a:avLst/>
                <a:gdLst/>
                <a:ahLst/>
                <a:cxnLst/>
                <a:rect l="l" t="t" r="r" b="b"/>
                <a:pathLst>
                  <a:path w="955" h="1144" extrusionOk="0">
                    <a:moveTo>
                      <a:pt x="0" y="1144"/>
                    </a:moveTo>
                    <a:lnTo>
                      <a:pt x="950" y="0"/>
                    </a:lnTo>
                    <a:lnTo>
                      <a:pt x="955" y="5"/>
                    </a:lnTo>
                    <a:lnTo>
                      <a:pt x="0" y="11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8" name="Google Shape;7198;p18"/>
              <p:cNvSpPr/>
              <p:nvPr/>
            </p:nvSpPr>
            <p:spPr>
              <a:xfrm rot="-2380866">
                <a:off x="1161" y="1797"/>
                <a:ext cx="160" cy="191"/>
              </a:xfrm>
              <a:custGeom>
                <a:avLst/>
                <a:gdLst/>
                <a:ahLst/>
                <a:cxnLst/>
                <a:rect l="l" t="t" r="r" b="b"/>
                <a:pathLst>
                  <a:path w="960" h="1144" extrusionOk="0">
                    <a:moveTo>
                      <a:pt x="0" y="1140"/>
                    </a:moveTo>
                    <a:lnTo>
                      <a:pt x="5" y="1144"/>
                    </a:lnTo>
                    <a:lnTo>
                      <a:pt x="960" y="5"/>
                    </a:lnTo>
                    <a:lnTo>
                      <a:pt x="955" y="0"/>
                    </a:lnTo>
                    <a:lnTo>
                      <a:pt x="0" y="114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9" name="Google Shape;7199;p18"/>
              <p:cNvSpPr/>
              <p:nvPr/>
            </p:nvSpPr>
            <p:spPr>
              <a:xfrm rot="-2380866">
                <a:off x="1045" y="1913"/>
                <a:ext cx="75" cy="90"/>
              </a:xfrm>
              <a:custGeom>
                <a:avLst/>
                <a:gdLst/>
                <a:ahLst/>
                <a:cxnLst/>
                <a:rect l="l" t="t" r="r" b="b"/>
                <a:pathLst>
                  <a:path w="448" h="539" extrusionOk="0">
                    <a:moveTo>
                      <a:pt x="0" y="535"/>
                    </a:moveTo>
                    <a:lnTo>
                      <a:pt x="5" y="539"/>
                    </a:lnTo>
                    <a:lnTo>
                      <a:pt x="448" y="0"/>
                    </a:lnTo>
                    <a:lnTo>
                      <a:pt x="0" y="5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0" name="Google Shape;7200;p18"/>
              <p:cNvSpPr/>
              <p:nvPr/>
            </p:nvSpPr>
            <p:spPr>
              <a:xfrm rot="-2380866">
                <a:off x="1046" y="1913"/>
                <a:ext cx="74" cy="90"/>
              </a:xfrm>
              <a:custGeom>
                <a:avLst/>
                <a:gdLst/>
                <a:ahLst/>
                <a:cxnLst/>
                <a:rect l="l" t="t" r="r" b="b"/>
                <a:pathLst>
                  <a:path w="448" h="539" extrusionOk="0">
                    <a:moveTo>
                      <a:pt x="0" y="539"/>
                    </a:moveTo>
                    <a:lnTo>
                      <a:pt x="443" y="0"/>
                    </a:lnTo>
                    <a:lnTo>
                      <a:pt x="448" y="5"/>
                    </a:lnTo>
                    <a:lnTo>
                      <a:pt x="0" y="5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1" name="Google Shape;7201;p18"/>
              <p:cNvSpPr/>
              <p:nvPr/>
            </p:nvSpPr>
            <p:spPr>
              <a:xfrm rot="-2380866">
                <a:off x="1045" y="1913"/>
                <a:ext cx="75" cy="90"/>
              </a:xfrm>
              <a:custGeom>
                <a:avLst/>
                <a:gdLst/>
                <a:ahLst/>
                <a:cxnLst/>
                <a:rect l="l" t="t" r="r" b="b"/>
                <a:pathLst>
                  <a:path w="453" h="539" extrusionOk="0">
                    <a:moveTo>
                      <a:pt x="0" y="535"/>
                    </a:moveTo>
                    <a:lnTo>
                      <a:pt x="5" y="539"/>
                    </a:lnTo>
                    <a:lnTo>
                      <a:pt x="453" y="5"/>
                    </a:lnTo>
                    <a:lnTo>
                      <a:pt x="448" y="0"/>
                    </a:lnTo>
                    <a:lnTo>
                      <a:pt x="0" y="53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2" name="Google Shape;7202;p18"/>
              <p:cNvSpPr/>
              <p:nvPr/>
            </p:nvSpPr>
            <p:spPr>
              <a:xfrm rot="-2380866">
                <a:off x="1030" y="1930"/>
                <a:ext cx="62" cy="76"/>
              </a:xfrm>
              <a:custGeom>
                <a:avLst/>
                <a:gdLst/>
                <a:ahLst/>
                <a:cxnLst/>
                <a:rect l="l" t="t" r="r" b="b"/>
                <a:pathLst>
                  <a:path w="377" h="454" extrusionOk="0">
                    <a:moveTo>
                      <a:pt x="0" y="449"/>
                    </a:moveTo>
                    <a:lnTo>
                      <a:pt x="5" y="454"/>
                    </a:lnTo>
                    <a:lnTo>
                      <a:pt x="377" y="0"/>
                    </a:lnTo>
                    <a:lnTo>
                      <a:pt x="0" y="4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3" name="Google Shape;7203;p18"/>
              <p:cNvSpPr/>
              <p:nvPr/>
            </p:nvSpPr>
            <p:spPr>
              <a:xfrm rot="-2380866">
                <a:off x="1030" y="1929"/>
                <a:ext cx="62" cy="76"/>
              </a:xfrm>
              <a:custGeom>
                <a:avLst/>
                <a:gdLst/>
                <a:ahLst/>
                <a:cxnLst/>
                <a:rect l="l" t="t" r="r" b="b"/>
                <a:pathLst>
                  <a:path w="377" h="454" extrusionOk="0">
                    <a:moveTo>
                      <a:pt x="0" y="454"/>
                    </a:moveTo>
                    <a:lnTo>
                      <a:pt x="372" y="0"/>
                    </a:lnTo>
                    <a:lnTo>
                      <a:pt x="377" y="5"/>
                    </a:lnTo>
                    <a:lnTo>
                      <a:pt x="0" y="4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4" name="Google Shape;7204;p18"/>
              <p:cNvSpPr/>
              <p:nvPr/>
            </p:nvSpPr>
            <p:spPr>
              <a:xfrm rot="-2380866">
                <a:off x="1029" y="1929"/>
                <a:ext cx="63" cy="76"/>
              </a:xfrm>
              <a:custGeom>
                <a:avLst/>
                <a:gdLst/>
                <a:ahLst/>
                <a:cxnLst/>
                <a:rect l="l" t="t" r="r" b="b"/>
                <a:pathLst>
                  <a:path w="382" h="454" extrusionOk="0">
                    <a:moveTo>
                      <a:pt x="0" y="449"/>
                    </a:moveTo>
                    <a:lnTo>
                      <a:pt x="5" y="454"/>
                    </a:lnTo>
                    <a:lnTo>
                      <a:pt x="382" y="5"/>
                    </a:lnTo>
                    <a:lnTo>
                      <a:pt x="377" y="0"/>
                    </a:lnTo>
                    <a:lnTo>
                      <a:pt x="0" y="44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5" name="Google Shape;7205;p18"/>
              <p:cNvSpPr/>
              <p:nvPr/>
            </p:nvSpPr>
            <p:spPr>
              <a:xfrm rot="-2380866">
                <a:off x="1013" y="1946"/>
                <a:ext cx="50" cy="62"/>
              </a:xfrm>
              <a:custGeom>
                <a:avLst/>
                <a:gdLst/>
                <a:ahLst/>
                <a:cxnLst/>
                <a:rect l="l" t="t" r="r" b="b"/>
                <a:pathLst>
                  <a:path w="303" h="368" extrusionOk="0">
                    <a:moveTo>
                      <a:pt x="0" y="363"/>
                    </a:moveTo>
                    <a:lnTo>
                      <a:pt x="5" y="368"/>
                    </a:lnTo>
                    <a:lnTo>
                      <a:pt x="303" y="0"/>
                    </a:lnTo>
                    <a:lnTo>
                      <a:pt x="0" y="3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6" name="Google Shape;7206;p18"/>
              <p:cNvSpPr/>
              <p:nvPr/>
            </p:nvSpPr>
            <p:spPr>
              <a:xfrm rot="-2380866">
                <a:off x="1013" y="1945"/>
                <a:ext cx="51" cy="62"/>
              </a:xfrm>
              <a:custGeom>
                <a:avLst/>
                <a:gdLst/>
                <a:ahLst/>
                <a:cxnLst/>
                <a:rect l="l" t="t" r="r" b="b"/>
                <a:pathLst>
                  <a:path w="304" h="368" extrusionOk="0">
                    <a:moveTo>
                      <a:pt x="0" y="368"/>
                    </a:moveTo>
                    <a:lnTo>
                      <a:pt x="298" y="0"/>
                    </a:lnTo>
                    <a:lnTo>
                      <a:pt x="304" y="5"/>
                    </a:lnTo>
                    <a:lnTo>
                      <a:pt x="0" y="3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7" name="Google Shape;7207;p18"/>
              <p:cNvSpPr/>
              <p:nvPr/>
            </p:nvSpPr>
            <p:spPr>
              <a:xfrm rot="-2380866">
                <a:off x="1013" y="1945"/>
                <a:ext cx="51" cy="62"/>
              </a:xfrm>
              <a:custGeom>
                <a:avLst/>
                <a:gdLst/>
                <a:ahLst/>
                <a:cxnLst/>
                <a:rect l="l" t="t" r="r" b="b"/>
                <a:pathLst>
                  <a:path w="309" h="368" extrusionOk="0">
                    <a:moveTo>
                      <a:pt x="0" y="363"/>
                    </a:moveTo>
                    <a:lnTo>
                      <a:pt x="5" y="368"/>
                    </a:lnTo>
                    <a:lnTo>
                      <a:pt x="309" y="5"/>
                    </a:lnTo>
                    <a:lnTo>
                      <a:pt x="303" y="0"/>
                    </a:lnTo>
                    <a:lnTo>
                      <a:pt x="0" y="3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8" name="Google Shape;7208;p18"/>
              <p:cNvSpPr/>
              <p:nvPr/>
            </p:nvSpPr>
            <p:spPr>
              <a:xfrm rot="-2380866">
                <a:off x="996" y="1962"/>
                <a:ext cx="39" cy="47"/>
              </a:xfrm>
              <a:custGeom>
                <a:avLst/>
                <a:gdLst/>
                <a:ahLst/>
                <a:cxnLst/>
                <a:rect l="l" t="t" r="r" b="b"/>
                <a:pathLst>
                  <a:path w="232" h="281" extrusionOk="0">
                    <a:moveTo>
                      <a:pt x="0" y="276"/>
                    </a:moveTo>
                    <a:lnTo>
                      <a:pt x="6" y="281"/>
                    </a:lnTo>
                    <a:lnTo>
                      <a:pt x="232" y="0"/>
                    </a:lnTo>
                    <a:lnTo>
                      <a:pt x="0" y="27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9" name="Google Shape;7209;p18"/>
              <p:cNvSpPr/>
              <p:nvPr/>
            </p:nvSpPr>
            <p:spPr>
              <a:xfrm rot="-2380866">
                <a:off x="997" y="1962"/>
                <a:ext cx="39" cy="47"/>
              </a:xfrm>
              <a:custGeom>
                <a:avLst/>
                <a:gdLst/>
                <a:ahLst/>
                <a:cxnLst/>
                <a:rect l="l" t="t" r="r" b="b"/>
                <a:pathLst>
                  <a:path w="231" h="281" extrusionOk="0">
                    <a:moveTo>
                      <a:pt x="0" y="281"/>
                    </a:moveTo>
                    <a:lnTo>
                      <a:pt x="226" y="0"/>
                    </a:lnTo>
                    <a:lnTo>
                      <a:pt x="231" y="5"/>
                    </a:lnTo>
                    <a:lnTo>
                      <a:pt x="0" y="2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0" name="Google Shape;7210;p18"/>
              <p:cNvSpPr/>
              <p:nvPr/>
            </p:nvSpPr>
            <p:spPr>
              <a:xfrm rot="-2380866">
                <a:off x="996" y="1962"/>
                <a:ext cx="40" cy="47"/>
              </a:xfrm>
              <a:custGeom>
                <a:avLst/>
                <a:gdLst/>
                <a:ahLst/>
                <a:cxnLst/>
                <a:rect l="l" t="t" r="r" b="b"/>
                <a:pathLst>
                  <a:path w="237" h="281" extrusionOk="0">
                    <a:moveTo>
                      <a:pt x="0" y="276"/>
                    </a:moveTo>
                    <a:lnTo>
                      <a:pt x="6" y="281"/>
                    </a:lnTo>
                    <a:lnTo>
                      <a:pt x="237" y="5"/>
                    </a:lnTo>
                    <a:lnTo>
                      <a:pt x="232" y="0"/>
                    </a:lnTo>
                    <a:lnTo>
                      <a:pt x="0" y="27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1" name="Google Shape;7211;p18"/>
              <p:cNvSpPr/>
              <p:nvPr/>
            </p:nvSpPr>
            <p:spPr>
              <a:xfrm rot="-2380866">
                <a:off x="980" y="1978"/>
                <a:ext cx="27" cy="33"/>
              </a:xfrm>
              <a:custGeom>
                <a:avLst/>
                <a:gdLst/>
                <a:ahLst/>
                <a:cxnLst/>
                <a:rect l="l" t="t" r="r" b="b"/>
                <a:pathLst>
                  <a:path w="160" h="195" extrusionOk="0">
                    <a:moveTo>
                      <a:pt x="0" y="190"/>
                    </a:moveTo>
                    <a:lnTo>
                      <a:pt x="5" y="195"/>
                    </a:lnTo>
                    <a:lnTo>
                      <a:pt x="160" y="0"/>
                    </a:lnTo>
                    <a:lnTo>
                      <a:pt x="0" y="1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2" name="Google Shape;7212;p18"/>
              <p:cNvSpPr/>
              <p:nvPr/>
            </p:nvSpPr>
            <p:spPr>
              <a:xfrm rot="-2380866">
                <a:off x="981" y="1978"/>
                <a:ext cx="27" cy="33"/>
              </a:xfrm>
              <a:custGeom>
                <a:avLst/>
                <a:gdLst/>
                <a:ahLst/>
                <a:cxnLst/>
                <a:rect l="l" t="t" r="r" b="b"/>
                <a:pathLst>
                  <a:path w="160" h="195" extrusionOk="0">
                    <a:moveTo>
                      <a:pt x="0" y="195"/>
                    </a:moveTo>
                    <a:lnTo>
                      <a:pt x="155" y="0"/>
                    </a:lnTo>
                    <a:lnTo>
                      <a:pt x="160" y="5"/>
                    </a:lnTo>
                    <a:lnTo>
                      <a:pt x="0" y="1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3" name="Google Shape;7213;p18"/>
              <p:cNvSpPr/>
              <p:nvPr/>
            </p:nvSpPr>
            <p:spPr>
              <a:xfrm rot="-2380866">
                <a:off x="980" y="1978"/>
                <a:ext cx="28" cy="33"/>
              </a:xfrm>
              <a:custGeom>
                <a:avLst/>
                <a:gdLst/>
                <a:ahLst/>
                <a:cxnLst/>
                <a:rect l="l" t="t" r="r" b="b"/>
                <a:pathLst>
                  <a:path w="165" h="195" extrusionOk="0">
                    <a:moveTo>
                      <a:pt x="0" y="190"/>
                    </a:moveTo>
                    <a:lnTo>
                      <a:pt x="5" y="195"/>
                    </a:lnTo>
                    <a:lnTo>
                      <a:pt x="165" y="5"/>
                    </a:lnTo>
                    <a:lnTo>
                      <a:pt x="160" y="0"/>
                    </a:lnTo>
                    <a:lnTo>
                      <a:pt x="0" y="19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4" name="Google Shape;7214;p18"/>
              <p:cNvSpPr/>
              <p:nvPr/>
            </p:nvSpPr>
            <p:spPr>
              <a:xfrm rot="-2380866">
                <a:off x="963" y="1995"/>
                <a:ext cx="15" cy="18"/>
              </a:xfrm>
              <a:custGeom>
                <a:avLst/>
                <a:gdLst/>
                <a:ahLst/>
                <a:cxnLst/>
                <a:rect l="l" t="t" r="r" b="b"/>
                <a:pathLst>
                  <a:path w="87" h="109" extrusionOk="0">
                    <a:moveTo>
                      <a:pt x="0" y="104"/>
                    </a:moveTo>
                    <a:lnTo>
                      <a:pt x="5" y="109"/>
                    </a:lnTo>
                    <a:lnTo>
                      <a:pt x="87" y="0"/>
                    </a:lnTo>
                    <a:lnTo>
                      <a:pt x="0" y="10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5" name="Google Shape;7215;p18"/>
              <p:cNvSpPr/>
              <p:nvPr/>
            </p:nvSpPr>
            <p:spPr>
              <a:xfrm rot="-2380866">
                <a:off x="964" y="1995"/>
                <a:ext cx="14" cy="18"/>
              </a:xfrm>
              <a:custGeom>
                <a:avLst/>
                <a:gdLst/>
                <a:ahLst/>
                <a:cxnLst/>
                <a:rect l="l" t="t" r="r" b="b"/>
                <a:pathLst>
                  <a:path w="87" h="109" extrusionOk="0">
                    <a:moveTo>
                      <a:pt x="0" y="109"/>
                    </a:moveTo>
                    <a:lnTo>
                      <a:pt x="82" y="0"/>
                    </a:lnTo>
                    <a:lnTo>
                      <a:pt x="87" y="5"/>
                    </a:lnTo>
                    <a:lnTo>
                      <a:pt x="0" y="10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6" name="Google Shape;7216;p18"/>
              <p:cNvSpPr/>
              <p:nvPr/>
            </p:nvSpPr>
            <p:spPr>
              <a:xfrm rot="-2380866">
                <a:off x="963" y="1995"/>
                <a:ext cx="15" cy="18"/>
              </a:xfrm>
              <a:custGeom>
                <a:avLst/>
                <a:gdLst/>
                <a:ahLst/>
                <a:cxnLst/>
                <a:rect l="l" t="t" r="r" b="b"/>
                <a:pathLst>
                  <a:path w="92" h="109" extrusionOk="0">
                    <a:moveTo>
                      <a:pt x="0" y="104"/>
                    </a:moveTo>
                    <a:lnTo>
                      <a:pt x="5" y="109"/>
                    </a:lnTo>
                    <a:lnTo>
                      <a:pt x="92" y="5"/>
                    </a:lnTo>
                    <a:lnTo>
                      <a:pt x="87" y="0"/>
                    </a:lnTo>
                    <a:lnTo>
                      <a:pt x="0" y="10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7" name="Google Shape;7217;p18"/>
              <p:cNvSpPr/>
              <p:nvPr/>
            </p:nvSpPr>
            <p:spPr>
              <a:xfrm rot="-2380866">
                <a:off x="1062" y="1896"/>
                <a:ext cx="87" cy="105"/>
              </a:xfrm>
              <a:custGeom>
                <a:avLst/>
                <a:gdLst/>
                <a:ahLst/>
                <a:cxnLst/>
                <a:rect l="l" t="t" r="r" b="b"/>
                <a:pathLst>
                  <a:path w="521" h="626" extrusionOk="0">
                    <a:moveTo>
                      <a:pt x="0" y="622"/>
                    </a:moveTo>
                    <a:lnTo>
                      <a:pt x="5" y="626"/>
                    </a:lnTo>
                    <a:lnTo>
                      <a:pt x="521" y="0"/>
                    </a:lnTo>
                    <a:lnTo>
                      <a:pt x="0" y="6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8" name="Google Shape;7218;p18"/>
              <p:cNvSpPr/>
              <p:nvPr/>
            </p:nvSpPr>
            <p:spPr>
              <a:xfrm rot="-2380866">
                <a:off x="1063" y="1895"/>
                <a:ext cx="87" cy="105"/>
              </a:xfrm>
              <a:custGeom>
                <a:avLst/>
                <a:gdLst/>
                <a:ahLst/>
                <a:cxnLst/>
                <a:rect l="l" t="t" r="r" b="b"/>
                <a:pathLst>
                  <a:path w="521" h="626" extrusionOk="0">
                    <a:moveTo>
                      <a:pt x="0" y="626"/>
                    </a:moveTo>
                    <a:lnTo>
                      <a:pt x="516" y="0"/>
                    </a:lnTo>
                    <a:lnTo>
                      <a:pt x="521" y="5"/>
                    </a:lnTo>
                    <a:lnTo>
                      <a:pt x="0" y="6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9" name="Google Shape;7219;p18"/>
              <p:cNvSpPr/>
              <p:nvPr/>
            </p:nvSpPr>
            <p:spPr>
              <a:xfrm rot="-2380866">
                <a:off x="1062" y="1896"/>
                <a:ext cx="88" cy="105"/>
              </a:xfrm>
              <a:custGeom>
                <a:avLst/>
                <a:gdLst/>
                <a:ahLst/>
                <a:cxnLst/>
                <a:rect l="l" t="t" r="r" b="b"/>
                <a:pathLst>
                  <a:path w="526" h="626" extrusionOk="0">
                    <a:moveTo>
                      <a:pt x="0" y="622"/>
                    </a:moveTo>
                    <a:lnTo>
                      <a:pt x="5" y="626"/>
                    </a:lnTo>
                    <a:lnTo>
                      <a:pt x="526" y="5"/>
                    </a:lnTo>
                    <a:lnTo>
                      <a:pt x="521" y="0"/>
                    </a:lnTo>
                    <a:lnTo>
                      <a:pt x="0" y="62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0" name="Google Shape;7220;p18"/>
              <p:cNvSpPr/>
              <p:nvPr/>
            </p:nvSpPr>
            <p:spPr>
              <a:xfrm rot="-2380866">
                <a:off x="1078" y="1880"/>
                <a:ext cx="99" cy="119"/>
              </a:xfrm>
              <a:custGeom>
                <a:avLst/>
                <a:gdLst/>
                <a:ahLst/>
                <a:cxnLst/>
                <a:rect l="l" t="t" r="r" b="b"/>
                <a:pathLst>
                  <a:path w="593" h="712" extrusionOk="0">
                    <a:moveTo>
                      <a:pt x="0" y="708"/>
                    </a:moveTo>
                    <a:lnTo>
                      <a:pt x="5" y="712"/>
                    </a:lnTo>
                    <a:lnTo>
                      <a:pt x="593" y="0"/>
                    </a:lnTo>
                    <a:lnTo>
                      <a:pt x="0" y="70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1" name="Google Shape;7221;p18"/>
              <p:cNvSpPr/>
              <p:nvPr/>
            </p:nvSpPr>
            <p:spPr>
              <a:xfrm rot="-2380866">
                <a:off x="1079" y="1879"/>
                <a:ext cx="99" cy="119"/>
              </a:xfrm>
              <a:custGeom>
                <a:avLst/>
                <a:gdLst/>
                <a:ahLst/>
                <a:cxnLst/>
                <a:rect l="l" t="t" r="r" b="b"/>
                <a:pathLst>
                  <a:path w="593" h="712" extrusionOk="0">
                    <a:moveTo>
                      <a:pt x="0" y="712"/>
                    </a:moveTo>
                    <a:lnTo>
                      <a:pt x="588" y="0"/>
                    </a:lnTo>
                    <a:lnTo>
                      <a:pt x="593" y="5"/>
                    </a:lnTo>
                    <a:lnTo>
                      <a:pt x="0" y="7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2" name="Google Shape;7222;p18"/>
              <p:cNvSpPr/>
              <p:nvPr/>
            </p:nvSpPr>
            <p:spPr>
              <a:xfrm rot="-2380866">
                <a:off x="1078" y="1880"/>
                <a:ext cx="100" cy="119"/>
              </a:xfrm>
              <a:custGeom>
                <a:avLst/>
                <a:gdLst/>
                <a:ahLst/>
                <a:cxnLst/>
                <a:rect l="l" t="t" r="r" b="b"/>
                <a:pathLst>
                  <a:path w="598" h="712" extrusionOk="0">
                    <a:moveTo>
                      <a:pt x="0" y="708"/>
                    </a:moveTo>
                    <a:lnTo>
                      <a:pt x="5" y="712"/>
                    </a:lnTo>
                    <a:lnTo>
                      <a:pt x="598" y="5"/>
                    </a:lnTo>
                    <a:lnTo>
                      <a:pt x="593" y="0"/>
                    </a:lnTo>
                    <a:lnTo>
                      <a:pt x="0" y="70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3" name="Google Shape;7223;p18"/>
              <p:cNvSpPr/>
              <p:nvPr/>
            </p:nvSpPr>
            <p:spPr>
              <a:xfrm rot="-2380866">
                <a:off x="1095" y="1863"/>
                <a:ext cx="111" cy="133"/>
              </a:xfrm>
              <a:custGeom>
                <a:avLst/>
                <a:gdLst/>
                <a:ahLst/>
                <a:cxnLst/>
                <a:rect l="l" t="t" r="r" b="b"/>
                <a:pathLst>
                  <a:path w="666" h="798" extrusionOk="0">
                    <a:moveTo>
                      <a:pt x="0" y="794"/>
                    </a:moveTo>
                    <a:lnTo>
                      <a:pt x="5" y="798"/>
                    </a:lnTo>
                    <a:lnTo>
                      <a:pt x="666" y="0"/>
                    </a:lnTo>
                    <a:lnTo>
                      <a:pt x="0" y="79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4" name="Google Shape;7224;p18"/>
              <p:cNvSpPr/>
              <p:nvPr/>
            </p:nvSpPr>
            <p:spPr>
              <a:xfrm rot="-2380866">
                <a:off x="1095" y="1863"/>
                <a:ext cx="111" cy="133"/>
              </a:xfrm>
              <a:custGeom>
                <a:avLst/>
                <a:gdLst/>
                <a:ahLst/>
                <a:cxnLst/>
                <a:rect l="l" t="t" r="r" b="b"/>
                <a:pathLst>
                  <a:path w="666" h="798" extrusionOk="0">
                    <a:moveTo>
                      <a:pt x="0" y="798"/>
                    </a:moveTo>
                    <a:lnTo>
                      <a:pt x="661" y="0"/>
                    </a:lnTo>
                    <a:lnTo>
                      <a:pt x="666" y="5"/>
                    </a:lnTo>
                    <a:lnTo>
                      <a:pt x="0" y="7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5" name="Google Shape;7225;p18"/>
              <p:cNvSpPr/>
              <p:nvPr/>
            </p:nvSpPr>
            <p:spPr>
              <a:xfrm rot="-2380866">
                <a:off x="1095" y="1863"/>
                <a:ext cx="112" cy="133"/>
              </a:xfrm>
              <a:custGeom>
                <a:avLst/>
                <a:gdLst/>
                <a:ahLst/>
                <a:cxnLst/>
                <a:rect l="l" t="t" r="r" b="b"/>
                <a:pathLst>
                  <a:path w="671" h="798" extrusionOk="0">
                    <a:moveTo>
                      <a:pt x="0" y="794"/>
                    </a:moveTo>
                    <a:lnTo>
                      <a:pt x="5" y="798"/>
                    </a:lnTo>
                    <a:lnTo>
                      <a:pt x="671" y="5"/>
                    </a:lnTo>
                    <a:lnTo>
                      <a:pt x="666" y="0"/>
                    </a:lnTo>
                    <a:lnTo>
                      <a:pt x="0" y="79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6" name="Google Shape;7226;p18"/>
              <p:cNvSpPr/>
              <p:nvPr/>
            </p:nvSpPr>
            <p:spPr>
              <a:xfrm rot="-2380866">
                <a:off x="1111" y="1847"/>
                <a:ext cx="123" cy="148"/>
              </a:xfrm>
              <a:custGeom>
                <a:avLst/>
                <a:gdLst/>
                <a:ahLst/>
                <a:cxnLst/>
                <a:rect l="l" t="t" r="r" b="b"/>
                <a:pathLst>
                  <a:path w="738" h="885" extrusionOk="0">
                    <a:moveTo>
                      <a:pt x="0" y="881"/>
                    </a:moveTo>
                    <a:lnTo>
                      <a:pt x="5" y="885"/>
                    </a:lnTo>
                    <a:lnTo>
                      <a:pt x="738" y="0"/>
                    </a:lnTo>
                    <a:lnTo>
                      <a:pt x="0" y="8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7" name="Google Shape;7227;p18"/>
              <p:cNvSpPr/>
              <p:nvPr/>
            </p:nvSpPr>
            <p:spPr>
              <a:xfrm rot="-2380866">
                <a:off x="1112" y="1847"/>
                <a:ext cx="123" cy="148"/>
              </a:xfrm>
              <a:custGeom>
                <a:avLst/>
                <a:gdLst/>
                <a:ahLst/>
                <a:cxnLst/>
                <a:rect l="l" t="t" r="r" b="b"/>
                <a:pathLst>
                  <a:path w="738" h="885" extrusionOk="0">
                    <a:moveTo>
                      <a:pt x="0" y="885"/>
                    </a:moveTo>
                    <a:lnTo>
                      <a:pt x="733" y="0"/>
                    </a:lnTo>
                    <a:lnTo>
                      <a:pt x="738" y="5"/>
                    </a:lnTo>
                    <a:lnTo>
                      <a:pt x="0" y="8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8" name="Google Shape;7228;p18"/>
              <p:cNvSpPr/>
              <p:nvPr/>
            </p:nvSpPr>
            <p:spPr>
              <a:xfrm rot="-2380866">
                <a:off x="1111" y="1847"/>
                <a:ext cx="124" cy="148"/>
              </a:xfrm>
              <a:custGeom>
                <a:avLst/>
                <a:gdLst/>
                <a:ahLst/>
                <a:cxnLst/>
                <a:rect l="l" t="t" r="r" b="b"/>
                <a:pathLst>
                  <a:path w="743" h="885" extrusionOk="0">
                    <a:moveTo>
                      <a:pt x="0" y="881"/>
                    </a:moveTo>
                    <a:lnTo>
                      <a:pt x="5" y="885"/>
                    </a:lnTo>
                    <a:lnTo>
                      <a:pt x="743" y="5"/>
                    </a:lnTo>
                    <a:lnTo>
                      <a:pt x="738" y="0"/>
                    </a:lnTo>
                    <a:lnTo>
                      <a:pt x="0" y="88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9" name="Google Shape;7229;p18"/>
              <p:cNvSpPr/>
              <p:nvPr/>
            </p:nvSpPr>
            <p:spPr>
              <a:xfrm rot="-2380866">
                <a:off x="1127" y="1831"/>
                <a:ext cx="136" cy="162"/>
              </a:xfrm>
              <a:custGeom>
                <a:avLst/>
                <a:gdLst/>
                <a:ahLst/>
                <a:cxnLst/>
                <a:rect l="l" t="t" r="r" b="b"/>
                <a:pathLst>
                  <a:path w="811" h="971" extrusionOk="0">
                    <a:moveTo>
                      <a:pt x="0" y="967"/>
                    </a:moveTo>
                    <a:lnTo>
                      <a:pt x="5" y="971"/>
                    </a:lnTo>
                    <a:lnTo>
                      <a:pt x="811" y="0"/>
                    </a:lnTo>
                    <a:lnTo>
                      <a:pt x="0" y="96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0" name="Google Shape;7230;p18"/>
              <p:cNvSpPr/>
              <p:nvPr/>
            </p:nvSpPr>
            <p:spPr>
              <a:xfrm rot="-2380866">
                <a:off x="1128" y="1830"/>
                <a:ext cx="136" cy="162"/>
              </a:xfrm>
              <a:custGeom>
                <a:avLst/>
                <a:gdLst/>
                <a:ahLst/>
                <a:cxnLst/>
                <a:rect l="l" t="t" r="r" b="b"/>
                <a:pathLst>
                  <a:path w="812" h="971" extrusionOk="0">
                    <a:moveTo>
                      <a:pt x="0" y="971"/>
                    </a:moveTo>
                    <a:lnTo>
                      <a:pt x="806" y="0"/>
                    </a:lnTo>
                    <a:lnTo>
                      <a:pt x="812" y="5"/>
                    </a:lnTo>
                    <a:lnTo>
                      <a:pt x="0" y="9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1" name="Google Shape;7231;p18"/>
              <p:cNvSpPr/>
              <p:nvPr/>
            </p:nvSpPr>
            <p:spPr>
              <a:xfrm rot="-2380866">
                <a:off x="1127" y="1830"/>
                <a:ext cx="137" cy="162"/>
              </a:xfrm>
              <a:custGeom>
                <a:avLst/>
                <a:gdLst/>
                <a:ahLst/>
                <a:cxnLst/>
                <a:rect l="l" t="t" r="r" b="b"/>
                <a:pathLst>
                  <a:path w="817" h="971" extrusionOk="0">
                    <a:moveTo>
                      <a:pt x="0" y="967"/>
                    </a:moveTo>
                    <a:lnTo>
                      <a:pt x="5" y="971"/>
                    </a:lnTo>
                    <a:lnTo>
                      <a:pt x="817" y="5"/>
                    </a:lnTo>
                    <a:lnTo>
                      <a:pt x="811" y="0"/>
                    </a:lnTo>
                    <a:lnTo>
                      <a:pt x="0" y="96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232" name="Google Shape;7232;p18"/>
            <p:cNvGrpSpPr/>
            <p:nvPr/>
          </p:nvGrpSpPr>
          <p:grpSpPr>
            <a:xfrm>
              <a:off x="1129396" y="4125652"/>
              <a:ext cx="798747" cy="812442"/>
              <a:chOff x="711" y="2625"/>
              <a:chExt cx="503" cy="512"/>
            </a:xfrm>
          </p:grpSpPr>
          <p:sp>
            <p:nvSpPr>
              <p:cNvPr id="7233" name="Google Shape;7233;p18"/>
              <p:cNvSpPr/>
              <p:nvPr/>
            </p:nvSpPr>
            <p:spPr>
              <a:xfrm rot="12641">
                <a:off x="961" y="2769"/>
                <a:ext cx="6" cy="89"/>
              </a:xfrm>
              <a:custGeom>
                <a:avLst/>
                <a:gdLst/>
                <a:ahLst/>
                <a:cxnLst/>
                <a:rect l="l" t="t" r="r" b="b"/>
                <a:pathLst>
                  <a:path w="38" h="535" extrusionOk="0">
                    <a:moveTo>
                      <a:pt x="0" y="311"/>
                    </a:moveTo>
                    <a:lnTo>
                      <a:pt x="38" y="535"/>
                    </a:lnTo>
                    <a:lnTo>
                      <a:pt x="0" y="0"/>
                    </a:lnTo>
                    <a:lnTo>
                      <a:pt x="0" y="3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4" name="Google Shape;7234;p18"/>
              <p:cNvSpPr/>
              <p:nvPr/>
            </p:nvSpPr>
            <p:spPr>
              <a:xfrm rot="12641">
                <a:off x="961" y="2769"/>
                <a:ext cx="6" cy="89"/>
              </a:xfrm>
              <a:custGeom>
                <a:avLst/>
                <a:gdLst/>
                <a:ahLst/>
                <a:cxnLst/>
                <a:rect l="l" t="t" r="r" b="b"/>
                <a:pathLst>
                  <a:path w="38" h="535" extrusionOk="0">
                    <a:moveTo>
                      <a:pt x="38" y="535"/>
                    </a:moveTo>
                    <a:lnTo>
                      <a:pt x="0" y="0"/>
                    </a:lnTo>
                    <a:lnTo>
                      <a:pt x="38" y="0"/>
                    </a:lnTo>
                    <a:lnTo>
                      <a:pt x="38" y="53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5" name="Google Shape;7235;p18"/>
              <p:cNvSpPr/>
              <p:nvPr/>
            </p:nvSpPr>
            <p:spPr>
              <a:xfrm rot="12641">
                <a:off x="962" y="2629"/>
                <a:ext cx="7" cy="89"/>
              </a:xfrm>
              <a:custGeom>
                <a:avLst/>
                <a:gdLst/>
                <a:ahLst/>
                <a:cxnLst/>
                <a:rect l="l" t="t" r="r" b="b"/>
                <a:pathLst>
                  <a:path w="39" h="535" extrusionOk="0">
                    <a:moveTo>
                      <a:pt x="0" y="311"/>
                    </a:moveTo>
                    <a:lnTo>
                      <a:pt x="39" y="535"/>
                    </a:lnTo>
                    <a:lnTo>
                      <a:pt x="0" y="0"/>
                    </a:lnTo>
                    <a:lnTo>
                      <a:pt x="0" y="3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6" name="Google Shape;7236;p18"/>
              <p:cNvSpPr/>
              <p:nvPr/>
            </p:nvSpPr>
            <p:spPr>
              <a:xfrm rot="12641">
                <a:off x="962" y="2629"/>
                <a:ext cx="7" cy="89"/>
              </a:xfrm>
              <a:custGeom>
                <a:avLst/>
                <a:gdLst/>
                <a:ahLst/>
                <a:cxnLst/>
                <a:rect l="l" t="t" r="r" b="b"/>
                <a:pathLst>
                  <a:path w="39" h="535" extrusionOk="0">
                    <a:moveTo>
                      <a:pt x="39" y="535"/>
                    </a:moveTo>
                    <a:lnTo>
                      <a:pt x="0" y="0"/>
                    </a:lnTo>
                    <a:lnTo>
                      <a:pt x="39" y="0"/>
                    </a:lnTo>
                    <a:lnTo>
                      <a:pt x="39" y="53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237" name="Google Shape;7237;p18"/>
              <p:cNvGrpSpPr/>
              <p:nvPr/>
            </p:nvGrpSpPr>
            <p:grpSpPr>
              <a:xfrm rot="2393507">
                <a:off x="800" y="2684"/>
                <a:ext cx="326" cy="395"/>
                <a:chOff x="917" y="2716"/>
                <a:chExt cx="326" cy="395"/>
              </a:xfrm>
            </p:grpSpPr>
            <p:grpSp>
              <p:nvGrpSpPr>
                <p:cNvPr id="7238" name="Google Shape;7238;p18"/>
                <p:cNvGrpSpPr/>
                <p:nvPr/>
              </p:nvGrpSpPr>
              <p:grpSpPr>
                <a:xfrm rot="-2380866">
                  <a:off x="1081" y="2701"/>
                  <a:ext cx="19" cy="456"/>
                  <a:chOff x="1012" y="2609"/>
                  <a:chExt cx="19" cy="456"/>
                </a:xfrm>
              </p:grpSpPr>
              <p:sp>
                <p:nvSpPr>
                  <p:cNvPr id="7239" name="Google Shape;7239;p18"/>
                  <p:cNvSpPr/>
                  <p:nvPr/>
                </p:nvSpPr>
                <p:spPr>
                  <a:xfrm>
                    <a:off x="1022" y="2976"/>
                    <a:ext cx="6" cy="89"/>
                  </a:xfrm>
                  <a:custGeom>
                    <a:avLst/>
                    <a:gdLst/>
                    <a:ahLst/>
                    <a:cxnLst/>
                    <a:rect l="l" t="t" r="r" b="b"/>
                    <a:pathLst>
                      <a:path w="39" h="534" extrusionOk="0">
                        <a:moveTo>
                          <a:pt x="0" y="310"/>
                        </a:moveTo>
                        <a:lnTo>
                          <a:pt x="39" y="534"/>
                        </a:lnTo>
                        <a:lnTo>
                          <a:pt x="0" y="0"/>
                        </a:lnTo>
                        <a:lnTo>
                          <a:pt x="0" y="3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0" name="Google Shape;7240;p18"/>
                  <p:cNvSpPr/>
                  <p:nvPr/>
                </p:nvSpPr>
                <p:spPr>
                  <a:xfrm>
                    <a:off x="1022" y="2976"/>
                    <a:ext cx="6" cy="89"/>
                  </a:xfrm>
                  <a:custGeom>
                    <a:avLst/>
                    <a:gdLst/>
                    <a:ahLst/>
                    <a:cxnLst/>
                    <a:rect l="l" t="t" r="r" b="b"/>
                    <a:pathLst>
                      <a:path w="39" h="534" extrusionOk="0">
                        <a:moveTo>
                          <a:pt x="39" y="534"/>
                        </a:moveTo>
                        <a:lnTo>
                          <a:pt x="0" y="0"/>
                        </a:lnTo>
                        <a:lnTo>
                          <a:pt x="39" y="0"/>
                        </a:lnTo>
                        <a:lnTo>
                          <a:pt x="39" y="5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1" name="Google Shape;7241;p18"/>
                  <p:cNvSpPr/>
                  <p:nvPr/>
                </p:nvSpPr>
                <p:spPr>
                  <a:xfrm>
                    <a:off x="1022" y="2976"/>
                    <a:ext cx="6" cy="89"/>
                  </a:xfrm>
                  <a:custGeom>
                    <a:avLst/>
                    <a:gdLst/>
                    <a:ahLst/>
                    <a:cxnLst/>
                    <a:rect l="l" t="t" r="r" b="b"/>
                    <a:pathLst>
                      <a:path w="39" h="534" extrusionOk="0">
                        <a:moveTo>
                          <a:pt x="0" y="310"/>
                        </a:moveTo>
                        <a:lnTo>
                          <a:pt x="39" y="534"/>
                        </a:lnTo>
                        <a:lnTo>
                          <a:pt x="39" y="0"/>
                        </a:lnTo>
                        <a:lnTo>
                          <a:pt x="0" y="0"/>
                        </a:lnTo>
                        <a:lnTo>
                          <a:pt x="0" y="3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2" name="Google Shape;7242;p18"/>
                  <p:cNvSpPr/>
                  <p:nvPr/>
                </p:nvSpPr>
                <p:spPr>
                  <a:xfrm>
                    <a:off x="1012" y="3022"/>
                    <a:ext cx="16" cy="43"/>
                  </a:xfrm>
                  <a:custGeom>
                    <a:avLst/>
                    <a:gdLst/>
                    <a:ahLst/>
                    <a:cxnLst/>
                    <a:rect l="l" t="t" r="r" b="b"/>
                    <a:pathLst>
                      <a:path w="98" h="260" extrusionOk="0">
                        <a:moveTo>
                          <a:pt x="0" y="0"/>
                        </a:moveTo>
                        <a:lnTo>
                          <a:pt x="98" y="260"/>
                        </a:lnTo>
                        <a:lnTo>
                          <a:pt x="59" y="3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3" name="Google Shape;7243;p18"/>
                  <p:cNvSpPr/>
                  <p:nvPr/>
                </p:nvSpPr>
                <p:spPr>
                  <a:xfrm>
                    <a:off x="1012" y="3022"/>
                    <a:ext cx="16" cy="43"/>
                  </a:xfrm>
                  <a:custGeom>
                    <a:avLst/>
                    <a:gdLst/>
                    <a:ahLst/>
                    <a:cxnLst/>
                    <a:rect l="l" t="t" r="r" b="b"/>
                    <a:pathLst>
                      <a:path w="98" h="260" extrusionOk="0">
                        <a:moveTo>
                          <a:pt x="0" y="0"/>
                        </a:moveTo>
                        <a:lnTo>
                          <a:pt x="98" y="260"/>
                        </a:lnTo>
                        <a:lnTo>
                          <a:pt x="59" y="36"/>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4" name="Google Shape;7244;p18"/>
                  <p:cNvSpPr/>
                  <p:nvPr/>
                </p:nvSpPr>
                <p:spPr>
                  <a:xfrm>
                    <a:off x="1022" y="2842"/>
                    <a:ext cx="6" cy="89"/>
                  </a:xfrm>
                  <a:custGeom>
                    <a:avLst/>
                    <a:gdLst/>
                    <a:ahLst/>
                    <a:cxnLst/>
                    <a:rect l="l" t="t" r="r" b="b"/>
                    <a:pathLst>
                      <a:path w="39" h="534" extrusionOk="0">
                        <a:moveTo>
                          <a:pt x="0" y="310"/>
                        </a:moveTo>
                        <a:lnTo>
                          <a:pt x="39" y="534"/>
                        </a:lnTo>
                        <a:lnTo>
                          <a:pt x="0" y="0"/>
                        </a:lnTo>
                        <a:lnTo>
                          <a:pt x="0" y="3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5" name="Google Shape;7245;p18"/>
                  <p:cNvSpPr/>
                  <p:nvPr/>
                </p:nvSpPr>
                <p:spPr>
                  <a:xfrm>
                    <a:off x="1022" y="2842"/>
                    <a:ext cx="6" cy="89"/>
                  </a:xfrm>
                  <a:custGeom>
                    <a:avLst/>
                    <a:gdLst/>
                    <a:ahLst/>
                    <a:cxnLst/>
                    <a:rect l="l" t="t" r="r" b="b"/>
                    <a:pathLst>
                      <a:path w="39" h="534" extrusionOk="0">
                        <a:moveTo>
                          <a:pt x="39" y="534"/>
                        </a:moveTo>
                        <a:lnTo>
                          <a:pt x="0" y="0"/>
                        </a:lnTo>
                        <a:lnTo>
                          <a:pt x="39" y="0"/>
                        </a:lnTo>
                        <a:lnTo>
                          <a:pt x="39" y="5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6" name="Google Shape;7246;p18"/>
                  <p:cNvSpPr/>
                  <p:nvPr/>
                </p:nvSpPr>
                <p:spPr>
                  <a:xfrm>
                    <a:off x="1022" y="2842"/>
                    <a:ext cx="6" cy="89"/>
                  </a:xfrm>
                  <a:custGeom>
                    <a:avLst/>
                    <a:gdLst/>
                    <a:ahLst/>
                    <a:cxnLst/>
                    <a:rect l="l" t="t" r="r" b="b"/>
                    <a:pathLst>
                      <a:path w="39" h="534" extrusionOk="0">
                        <a:moveTo>
                          <a:pt x="0" y="310"/>
                        </a:moveTo>
                        <a:lnTo>
                          <a:pt x="39" y="534"/>
                        </a:lnTo>
                        <a:lnTo>
                          <a:pt x="39" y="0"/>
                        </a:lnTo>
                        <a:lnTo>
                          <a:pt x="0" y="0"/>
                        </a:lnTo>
                        <a:lnTo>
                          <a:pt x="0" y="3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7" name="Google Shape;7247;p18"/>
                  <p:cNvSpPr/>
                  <p:nvPr/>
                </p:nvSpPr>
                <p:spPr>
                  <a:xfrm>
                    <a:off x="1012" y="2888"/>
                    <a:ext cx="16" cy="43"/>
                  </a:xfrm>
                  <a:custGeom>
                    <a:avLst/>
                    <a:gdLst/>
                    <a:ahLst/>
                    <a:cxnLst/>
                    <a:rect l="l" t="t" r="r" b="b"/>
                    <a:pathLst>
                      <a:path w="98" h="260" extrusionOk="0">
                        <a:moveTo>
                          <a:pt x="0" y="0"/>
                        </a:moveTo>
                        <a:lnTo>
                          <a:pt x="98" y="260"/>
                        </a:lnTo>
                        <a:lnTo>
                          <a:pt x="59" y="3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8" name="Google Shape;7248;p18"/>
                  <p:cNvSpPr/>
                  <p:nvPr/>
                </p:nvSpPr>
                <p:spPr>
                  <a:xfrm>
                    <a:off x="1012" y="2888"/>
                    <a:ext cx="16" cy="43"/>
                  </a:xfrm>
                  <a:custGeom>
                    <a:avLst/>
                    <a:gdLst/>
                    <a:ahLst/>
                    <a:cxnLst/>
                    <a:rect l="l" t="t" r="r" b="b"/>
                    <a:pathLst>
                      <a:path w="98" h="260" extrusionOk="0">
                        <a:moveTo>
                          <a:pt x="0" y="0"/>
                        </a:moveTo>
                        <a:lnTo>
                          <a:pt x="98" y="260"/>
                        </a:lnTo>
                        <a:lnTo>
                          <a:pt x="59" y="36"/>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9" name="Google Shape;7249;p18"/>
                  <p:cNvSpPr/>
                  <p:nvPr/>
                </p:nvSpPr>
                <p:spPr>
                  <a:xfrm>
                    <a:off x="1013" y="2748"/>
                    <a:ext cx="16" cy="44"/>
                  </a:xfrm>
                  <a:custGeom>
                    <a:avLst/>
                    <a:gdLst/>
                    <a:ahLst/>
                    <a:cxnLst/>
                    <a:rect l="l" t="t" r="r" b="b"/>
                    <a:pathLst>
                      <a:path w="98" h="261" extrusionOk="0">
                        <a:moveTo>
                          <a:pt x="0" y="0"/>
                        </a:moveTo>
                        <a:lnTo>
                          <a:pt x="98" y="261"/>
                        </a:lnTo>
                        <a:lnTo>
                          <a:pt x="60"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0" name="Google Shape;7250;p18"/>
                  <p:cNvSpPr/>
                  <p:nvPr/>
                </p:nvSpPr>
                <p:spPr>
                  <a:xfrm>
                    <a:off x="1013" y="2748"/>
                    <a:ext cx="16" cy="44"/>
                  </a:xfrm>
                  <a:custGeom>
                    <a:avLst/>
                    <a:gdLst/>
                    <a:ahLst/>
                    <a:cxnLst/>
                    <a:rect l="l" t="t" r="r" b="b"/>
                    <a:pathLst>
                      <a:path w="98" h="261" extrusionOk="0">
                        <a:moveTo>
                          <a:pt x="0" y="0"/>
                        </a:moveTo>
                        <a:lnTo>
                          <a:pt x="98" y="261"/>
                        </a:lnTo>
                        <a:lnTo>
                          <a:pt x="60" y="37"/>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1" name="Google Shape;7251;p18"/>
                  <p:cNvSpPr/>
                  <p:nvPr/>
                </p:nvSpPr>
                <p:spPr>
                  <a:xfrm>
                    <a:off x="1015" y="2609"/>
                    <a:ext cx="16" cy="43"/>
                  </a:xfrm>
                  <a:custGeom>
                    <a:avLst/>
                    <a:gdLst/>
                    <a:ahLst/>
                    <a:cxnLst/>
                    <a:rect l="l" t="t" r="r" b="b"/>
                    <a:pathLst>
                      <a:path w="98" h="261" extrusionOk="0">
                        <a:moveTo>
                          <a:pt x="0" y="0"/>
                        </a:moveTo>
                        <a:lnTo>
                          <a:pt x="98" y="261"/>
                        </a:lnTo>
                        <a:lnTo>
                          <a:pt x="59"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2" name="Google Shape;7252;p18"/>
                  <p:cNvSpPr/>
                  <p:nvPr/>
                </p:nvSpPr>
                <p:spPr>
                  <a:xfrm>
                    <a:off x="1015" y="2609"/>
                    <a:ext cx="16" cy="43"/>
                  </a:xfrm>
                  <a:custGeom>
                    <a:avLst/>
                    <a:gdLst/>
                    <a:ahLst/>
                    <a:cxnLst/>
                    <a:rect l="l" t="t" r="r" b="b"/>
                    <a:pathLst>
                      <a:path w="98" h="261" extrusionOk="0">
                        <a:moveTo>
                          <a:pt x="0" y="0"/>
                        </a:moveTo>
                        <a:lnTo>
                          <a:pt x="98" y="261"/>
                        </a:lnTo>
                        <a:lnTo>
                          <a:pt x="59" y="37"/>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7253" name="Google Shape;7253;p18"/>
                <p:cNvSpPr/>
                <p:nvPr/>
              </p:nvSpPr>
              <p:spPr>
                <a:xfrm rot="-2380866">
                  <a:off x="1034" y="2817"/>
                  <a:ext cx="6" cy="89"/>
                </a:xfrm>
                <a:custGeom>
                  <a:avLst/>
                  <a:gdLst/>
                  <a:ahLst/>
                  <a:cxnLst/>
                  <a:rect l="l" t="t" r="r" b="b"/>
                  <a:pathLst>
                    <a:path w="38" h="535" extrusionOk="0">
                      <a:moveTo>
                        <a:pt x="0" y="311"/>
                      </a:moveTo>
                      <a:lnTo>
                        <a:pt x="38" y="535"/>
                      </a:lnTo>
                      <a:lnTo>
                        <a:pt x="38" y="0"/>
                      </a:lnTo>
                      <a:lnTo>
                        <a:pt x="0" y="0"/>
                      </a:lnTo>
                      <a:lnTo>
                        <a:pt x="0" y="3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4" name="Google Shape;7254;p18"/>
                <p:cNvSpPr/>
                <p:nvPr/>
              </p:nvSpPr>
              <p:spPr>
                <a:xfrm rot="-2380866">
                  <a:off x="945" y="2708"/>
                  <a:ext cx="7" cy="89"/>
                </a:xfrm>
                <a:custGeom>
                  <a:avLst/>
                  <a:gdLst/>
                  <a:ahLst/>
                  <a:cxnLst/>
                  <a:rect l="l" t="t" r="r" b="b"/>
                  <a:pathLst>
                    <a:path w="39" h="535" extrusionOk="0">
                      <a:moveTo>
                        <a:pt x="0" y="311"/>
                      </a:moveTo>
                      <a:lnTo>
                        <a:pt x="39" y="535"/>
                      </a:lnTo>
                      <a:lnTo>
                        <a:pt x="39" y="0"/>
                      </a:lnTo>
                      <a:lnTo>
                        <a:pt x="0" y="0"/>
                      </a:lnTo>
                      <a:lnTo>
                        <a:pt x="0" y="3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nvGrpSpPr>
            <p:cNvPr id="7255" name="Google Shape;7255;p18"/>
            <p:cNvGrpSpPr/>
            <p:nvPr/>
          </p:nvGrpSpPr>
          <p:grpSpPr>
            <a:xfrm>
              <a:off x="1191437" y="4129107"/>
              <a:ext cx="774967" cy="803434"/>
              <a:chOff x="751" y="2627"/>
              <a:chExt cx="488" cy="506"/>
            </a:xfrm>
          </p:grpSpPr>
          <p:sp>
            <p:nvSpPr>
              <p:cNvPr id="7256" name="Google Shape;7256;p18"/>
              <p:cNvSpPr/>
              <p:nvPr/>
            </p:nvSpPr>
            <p:spPr>
              <a:xfrm rot="-8317618">
                <a:off x="830" y="2690"/>
                <a:ext cx="327" cy="364"/>
              </a:xfrm>
              <a:prstGeom prst="rtTriangle">
                <a:avLst/>
              </a:prstGeom>
              <a:gradFill>
                <a:gsLst>
                  <a:gs pos="0">
                    <a:srgbClr val="808080"/>
                  </a:gs>
                  <a:gs pos="100000">
                    <a:srgbClr val="CECECE"/>
                  </a:gs>
                </a:gsLst>
                <a:lin ang="27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257" name="Google Shape;7257;p18"/>
              <p:cNvSpPr/>
              <p:nvPr/>
            </p:nvSpPr>
            <p:spPr>
              <a:xfrm rot="12641">
                <a:off x="990" y="2630"/>
                <a:ext cx="248" cy="207"/>
              </a:xfrm>
              <a:custGeom>
                <a:avLst/>
                <a:gdLst/>
                <a:ahLst/>
                <a:cxnLst/>
                <a:rect l="l" t="t" r="r" b="b"/>
                <a:pathLst>
                  <a:path w="1491" h="1242" extrusionOk="0">
                    <a:moveTo>
                      <a:pt x="10" y="0"/>
                    </a:moveTo>
                    <a:lnTo>
                      <a:pt x="0" y="13"/>
                    </a:lnTo>
                    <a:lnTo>
                      <a:pt x="1491" y="1242"/>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8" name="Google Shape;7258;p18"/>
              <p:cNvSpPr/>
              <p:nvPr/>
            </p:nvSpPr>
            <p:spPr>
              <a:xfrm rot="12641">
                <a:off x="990" y="2633"/>
                <a:ext cx="248" cy="207"/>
              </a:xfrm>
              <a:custGeom>
                <a:avLst/>
                <a:gdLst/>
                <a:ahLst/>
                <a:cxnLst/>
                <a:rect l="l" t="t" r="r" b="b"/>
                <a:pathLst>
                  <a:path w="1491" h="1241" extrusionOk="0">
                    <a:moveTo>
                      <a:pt x="0" y="0"/>
                    </a:moveTo>
                    <a:lnTo>
                      <a:pt x="1491" y="1229"/>
                    </a:lnTo>
                    <a:lnTo>
                      <a:pt x="1481" y="124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9" name="Google Shape;7259;p18"/>
              <p:cNvSpPr/>
              <p:nvPr/>
            </p:nvSpPr>
            <p:spPr>
              <a:xfrm rot="12641">
                <a:off x="990" y="2630"/>
                <a:ext cx="248" cy="209"/>
              </a:xfrm>
              <a:custGeom>
                <a:avLst/>
                <a:gdLst/>
                <a:ahLst/>
                <a:cxnLst/>
                <a:rect l="l" t="t" r="r" b="b"/>
                <a:pathLst>
                  <a:path w="1491" h="1254" extrusionOk="0">
                    <a:moveTo>
                      <a:pt x="10" y="0"/>
                    </a:moveTo>
                    <a:lnTo>
                      <a:pt x="0" y="13"/>
                    </a:lnTo>
                    <a:lnTo>
                      <a:pt x="1481" y="1254"/>
                    </a:lnTo>
                    <a:lnTo>
                      <a:pt x="1491" y="1242"/>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0" name="Google Shape;7260;p18"/>
              <p:cNvSpPr/>
              <p:nvPr/>
            </p:nvSpPr>
            <p:spPr>
              <a:xfrm rot="12641">
                <a:off x="989" y="2631"/>
                <a:ext cx="2" cy="501"/>
              </a:xfrm>
              <a:custGeom>
                <a:avLst/>
                <a:gdLst/>
                <a:ahLst/>
                <a:cxnLst/>
                <a:rect l="l" t="t" r="r" b="b"/>
                <a:pathLst>
                  <a:path w="13" h="3006" extrusionOk="0">
                    <a:moveTo>
                      <a:pt x="13" y="0"/>
                    </a:moveTo>
                    <a:lnTo>
                      <a:pt x="0" y="0"/>
                    </a:lnTo>
                    <a:lnTo>
                      <a:pt x="13" y="3006"/>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1" name="Google Shape;7261;p18"/>
              <p:cNvSpPr/>
              <p:nvPr/>
            </p:nvSpPr>
            <p:spPr>
              <a:xfrm rot="12641">
                <a:off x="989" y="2631"/>
                <a:ext cx="2" cy="501"/>
              </a:xfrm>
              <a:custGeom>
                <a:avLst/>
                <a:gdLst/>
                <a:ahLst/>
                <a:cxnLst/>
                <a:rect l="l" t="t" r="r" b="b"/>
                <a:pathLst>
                  <a:path w="13" h="3006" extrusionOk="0">
                    <a:moveTo>
                      <a:pt x="0" y="0"/>
                    </a:moveTo>
                    <a:lnTo>
                      <a:pt x="13" y="3006"/>
                    </a:lnTo>
                    <a:lnTo>
                      <a:pt x="0" y="300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2" name="Google Shape;7262;p18"/>
              <p:cNvSpPr/>
              <p:nvPr/>
            </p:nvSpPr>
            <p:spPr>
              <a:xfrm rot="12641">
                <a:off x="989" y="2631"/>
                <a:ext cx="2" cy="50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263" name="Google Shape;7263;p18"/>
              <p:cNvSpPr/>
              <p:nvPr/>
            </p:nvSpPr>
            <p:spPr>
              <a:xfrm rot="12641">
                <a:off x="991" y="2749"/>
                <a:ext cx="141" cy="169"/>
              </a:xfrm>
              <a:custGeom>
                <a:avLst/>
                <a:gdLst/>
                <a:ahLst/>
                <a:cxnLst/>
                <a:rect l="l" t="t" r="r" b="b"/>
                <a:pathLst>
                  <a:path w="844" h="1009" extrusionOk="0">
                    <a:moveTo>
                      <a:pt x="844" y="4"/>
                    </a:moveTo>
                    <a:lnTo>
                      <a:pt x="839" y="0"/>
                    </a:lnTo>
                    <a:lnTo>
                      <a:pt x="0" y="1009"/>
                    </a:lnTo>
                    <a:lnTo>
                      <a:pt x="844"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4" name="Google Shape;7264;p18"/>
              <p:cNvSpPr/>
              <p:nvPr/>
            </p:nvSpPr>
            <p:spPr>
              <a:xfrm rot="12641">
                <a:off x="990" y="2748"/>
                <a:ext cx="141" cy="169"/>
              </a:xfrm>
              <a:custGeom>
                <a:avLst/>
                <a:gdLst/>
                <a:ahLst/>
                <a:cxnLst/>
                <a:rect l="l" t="t" r="r" b="b"/>
                <a:pathLst>
                  <a:path w="844" h="1009" extrusionOk="0">
                    <a:moveTo>
                      <a:pt x="844" y="0"/>
                    </a:moveTo>
                    <a:lnTo>
                      <a:pt x="5" y="1009"/>
                    </a:lnTo>
                    <a:lnTo>
                      <a:pt x="0" y="1005"/>
                    </a:lnTo>
                    <a:lnTo>
                      <a:pt x="84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5" name="Google Shape;7265;p18"/>
              <p:cNvSpPr/>
              <p:nvPr/>
            </p:nvSpPr>
            <p:spPr>
              <a:xfrm rot="12641">
                <a:off x="990" y="2748"/>
                <a:ext cx="142" cy="169"/>
              </a:xfrm>
              <a:custGeom>
                <a:avLst/>
                <a:gdLst/>
                <a:ahLst/>
                <a:cxnLst/>
                <a:rect l="l" t="t" r="r" b="b"/>
                <a:pathLst>
                  <a:path w="849" h="1009" extrusionOk="0">
                    <a:moveTo>
                      <a:pt x="849" y="4"/>
                    </a:moveTo>
                    <a:lnTo>
                      <a:pt x="844" y="0"/>
                    </a:lnTo>
                    <a:lnTo>
                      <a:pt x="0" y="1005"/>
                    </a:lnTo>
                    <a:lnTo>
                      <a:pt x="5" y="1009"/>
                    </a:lnTo>
                    <a:lnTo>
                      <a:pt x="849"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6" name="Google Shape;7266;p18"/>
              <p:cNvSpPr/>
              <p:nvPr/>
            </p:nvSpPr>
            <p:spPr>
              <a:xfrm rot="12641">
                <a:off x="991" y="2647"/>
                <a:ext cx="21" cy="25"/>
              </a:xfrm>
              <a:custGeom>
                <a:avLst/>
                <a:gdLst/>
                <a:ahLst/>
                <a:cxnLst/>
                <a:rect l="l" t="t" r="r" b="b"/>
                <a:pathLst>
                  <a:path w="124" h="152" extrusionOk="0">
                    <a:moveTo>
                      <a:pt x="124" y="5"/>
                    </a:moveTo>
                    <a:lnTo>
                      <a:pt x="119" y="0"/>
                    </a:lnTo>
                    <a:lnTo>
                      <a:pt x="0" y="152"/>
                    </a:lnTo>
                    <a:lnTo>
                      <a:pt x="12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7" name="Google Shape;7267;p18"/>
              <p:cNvSpPr/>
              <p:nvPr/>
            </p:nvSpPr>
            <p:spPr>
              <a:xfrm rot="12641">
                <a:off x="990" y="2647"/>
                <a:ext cx="21" cy="25"/>
              </a:xfrm>
              <a:custGeom>
                <a:avLst/>
                <a:gdLst/>
                <a:ahLst/>
                <a:cxnLst/>
                <a:rect l="l" t="t" r="r" b="b"/>
                <a:pathLst>
                  <a:path w="124" h="152" extrusionOk="0">
                    <a:moveTo>
                      <a:pt x="124" y="0"/>
                    </a:moveTo>
                    <a:lnTo>
                      <a:pt x="5" y="152"/>
                    </a:lnTo>
                    <a:lnTo>
                      <a:pt x="0" y="148"/>
                    </a:lnTo>
                    <a:lnTo>
                      <a:pt x="1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8" name="Google Shape;7268;p18"/>
              <p:cNvSpPr/>
              <p:nvPr/>
            </p:nvSpPr>
            <p:spPr>
              <a:xfrm rot="12641">
                <a:off x="990" y="2647"/>
                <a:ext cx="22" cy="25"/>
              </a:xfrm>
              <a:custGeom>
                <a:avLst/>
                <a:gdLst/>
                <a:ahLst/>
                <a:cxnLst/>
                <a:rect l="l" t="t" r="r" b="b"/>
                <a:pathLst>
                  <a:path w="129" h="152" extrusionOk="0">
                    <a:moveTo>
                      <a:pt x="129" y="5"/>
                    </a:moveTo>
                    <a:lnTo>
                      <a:pt x="124" y="0"/>
                    </a:lnTo>
                    <a:lnTo>
                      <a:pt x="0" y="148"/>
                    </a:lnTo>
                    <a:lnTo>
                      <a:pt x="5" y="152"/>
                    </a:lnTo>
                    <a:lnTo>
                      <a:pt x="129"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9" name="Google Shape;7269;p18"/>
              <p:cNvSpPr/>
              <p:nvPr/>
            </p:nvSpPr>
            <p:spPr>
              <a:xfrm rot="12641">
                <a:off x="991" y="2661"/>
                <a:ext cx="38" cy="46"/>
              </a:xfrm>
              <a:custGeom>
                <a:avLst/>
                <a:gdLst/>
                <a:ahLst/>
                <a:cxnLst/>
                <a:rect l="l" t="t" r="r" b="b"/>
                <a:pathLst>
                  <a:path w="226" h="274" extrusionOk="0">
                    <a:moveTo>
                      <a:pt x="226" y="5"/>
                    </a:moveTo>
                    <a:lnTo>
                      <a:pt x="221" y="0"/>
                    </a:lnTo>
                    <a:lnTo>
                      <a:pt x="0" y="274"/>
                    </a:lnTo>
                    <a:lnTo>
                      <a:pt x="226"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0" name="Google Shape;7270;p18"/>
              <p:cNvSpPr/>
              <p:nvPr/>
            </p:nvSpPr>
            <p:spPr>
              <a:xfrm rot="12641">
                <a:off x="991" y="2661"/>
                <a:ext cx="38" cy="46"/>
              </a:xfrm>
              <a:custGeom>
                <a:avLst/>
                <a:gdLst/>
                <a:ahLst/>
                <a:cxnLst/>
                <a:rect l="l" t="t" r="r" b="b"/>
                <a:pathLst>
                  <a:path w="226" h="274" extrusionOk="0">
                    <a:moveTo>
                      <a:pt x="226" y="0"/>
                    </a:moveTo>
                    <a:lnTo>
                      <a:pt x="5" y="274"/>
                    </a:lnTo>
                    <a:lnTo>
                      <a:pt x="0" y="270"/>
                    </a:lnTo>
                    <a:lnTo>
                      <a:pt x="2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1" name="Google Shape;7271;p18"/>
              <p:cNvSpPr/>
              <p:nvPr/>
            </p:nvSpPr>
            <p:spPr>
              <a:xfrm rot="12641">
                <a:off x="990" y="2661"/>
                <a:ext cx="39" cy="46"/>
              </a:xfrm>
              <a:custGeom>
                <a:avLst/>
                <a:gdLst/>
                <a:ahLst/>
                <a:cxnLst/>
                <a:rect l="l" t="t" r="r" b="b"/>
                <a:pathLst>
                  <a:path w="231" h="274" extrusionOk="0">
                    <a:moveTo>
                      <a:pt x="231" y="5"/>
                    </a:moveTo>
                    <a:lnTo>
                      <a:pt x="226" y="0"/>
                    </a:lnTo>
                    <a:lnTo>
                      <a:pt x="0" y="270"/>
                    </a:lnTo>
                    <a:lnTo>
                      <a:pt x="5" y="274"/>
                    </a:lnTo>
                    <a:lnTo>
                      <a:pt x="231"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2" name="Google Shape;7272;p18"/>
              <p:cNvSpPr/>
              <p:nvPr/>
            </p:nvSpPr>
            <p:spPr>
              <a:xfrm rot="12641">
                <a:off x="991" y="2675"/>
                <a:ext cx="55" cy="67"/>
              </a:xfrm>
              <a:custGeom>
                <a:avLst/>
                <a:gdLst/>
                <a:ahLst/>
                <a:cxnLst/>
                <a:rect l="l" t="t" r="r" b="b"/>
                <a:pathLst>
                  <a:path w="330" h="396" extrusionOk="0">
                    <a:moveTo>
                      <a:pt x="330" y="5"/>
                    </a:moveTo>
                    <a:lnTo>
                      <a:pt x="325" y="0"/>
                    </a:lnTo>
                    <a:lnTo>
                      <a:pt x="0" y="396"/>
                    </a:lnTo>
                    <a:lnTo>
                      <a:pt x="33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3" name="Google Shape;7273;p18"/>
              <p:cNvSpPr/>
              <p:nvPr/>
            </p:nvSpPr>
            <p:spPr>
              <a:xfrm rot="12641">
                <a:off x="991" y="2675"/>
                <a:ext cx="55" cy="67"/>
              </a:xfrm>
              <a:custGeom>
                <a:avLst/>
                <a:gdLst/>
                <a:ahLst/>
                <a:cxnLst/>
                <a:rect l="l" t="t" r="r" b="b"/>
                <a:pathLst>
                  <a:path w="330" h="396" extrusionOk="0">
                    <a:moveTo>
                      <a:pt x="330" y="0"/>
                    </a:moveTo>
                    <a:lnTo>
                      <a:pt x="5" y="396"/>
                    </a:lnTo>
                    <a:lnTo>
                      <a:pt x="0" y="392"/>
                    </a:lnTo>
                    <a:lnTo>
                      <a:pt x="33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4" name="Google Shape;7274;p18"/>
              <p:cNvSpPr/>
              <p:nvPr/>
            </p:nvSpPr>
            <p:spPr>
              <a:xfrm rot="12641">
                <a:off x="991" y="2675"/>
                <a:ext cx="56" cy="67"/>
              </a:xfrm>
              <a:custGeom>
                <a:avLst/>
                <a:gdLst/>
                <a:ahLst/>
                <a:cxnLst/>
                <a:rect l="l" t="t" r="r" b="b"/>
                <a:pathLst>
                  <a:path w="335" h="396" extrusionOk="0">
                    <a:moveTo>
                      <a:pt x="335" y="5"/>
                    </a:moveTo>
                    <a:lnTo>
                      <a:pt x="330" y="0"/>
                    </a:lnTo>
                    <a:lnTo>
                      <a:pt x="0" y="392"/>
                    </a:lnTo>
                    <a:lnTo>
                      <a:pt x="5" y="396"/>
                    </a:lnTo>
                    <a:lnTo>
                      <a:pt x="335"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5" name="Google Shape;7275;p18"/>
              <p:cNvSpPr/>
              <p:nvPr/>
            </p:nvSpPr>
            <p:spPr>
              <a:xfrm rot="12641">
                <a:off x="991" y="2690"/>
                <a:ext cx="72" cy="86"/>
              </a:xfrm>
              <a:custGeom>
                <a:avLst/>
                <a:gdLst/>
                <a:ahLst/>
                <a:cxnLst/>
                <a:rect l="l" t="t" r="r" b="b"/>
                <a:pathLst>
                  <a:path w="432" h="519" extrusionOk="0">
                    <a:moveTo>
                      <a:pt x="432" y="5"/>
                    </a:moveTo>
                    <a:lnTo>
                      <a:pt x="427" y="0"/>
                    </a:lnTo>
                    <a:lnTo>
                      <a:pt x="0" y="519"/>
                    </a:lnTo>
                    <a:lnTo>
                      <a:pt x="43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6" name="Google Shape;7276;p18"/>
              <p:cNvSpPr/>
              <p:nvPr/>
            </p:nvSpPr>
            <p:spPr>
              <a:xfrm rot="12641">
                <a:off x="990" y="2690"/>
                <a:ext cx="72" cy="86"/>
              </a:xfrm>
              <a:custGeom>
                <a:avLst/>
                <a:gdLst/>
                <a:ahLst/>
                <a:cxnLst/>
                <a:rect l="l" t="t" r="r" b="b"/>
                <a:pathLst>
                  <a:path w="432" h="519" extrusionOk="0">
                    <a:moveTo>
                      <a:pt x="432" y="0"/>
                    </a:moveTo>
                    <a:lnTo>
                      <a:pt x="5" y="519"/>
                    </a:lnTo>
                    <a:lnTo>
                      <a:pt x="0" y="515"/>
                    </a:lnTo>
                    <a:lnTo>
                      <a:pt x="4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7" name="Google Shape;7277;p18"/>
              <p:cNvSpPr/>
              <p:nvPr/>
            </p:nvSpPr>
            <p:spPr>
              <a:xfrm rot="12641">
                <a:off x="990" y="2690"/>
                <a:ext cx="73" cy="86"/>
              </a:xfrm>
              <a:custGeom>
                <a:avLst/>
                <a:gdLst/>
                <a:ahLst/>
                <a:cxnLst/>
                <a:rect l="l" t="t" r="r" b="b"/>
                <a:pathLst>
                  <a:path w="437" h="519" extrusionOk="0">
                    <a:moveTo>
                      <a:pt x="437" y="5"/>
                    </a:moveTo>
                    <a:lnTo>
                      <a:pt x="432" y="0"/>
                    </a:lnTo>
                    <a:lnTo>
                      <a:pt x="0" y="515"/>
                    </a:lnTo>
                    <a:lnTo>
                      <a:pt x="5" y="519"/>
                    </a:lnTo>
                    <a:lnTo>
                      <a:pt x="437"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8" name="Google Shape;7278;p18"/>
              <p:cNvSpPr/>
              <p:nvPr/>
            </p:nvSpPr>
            <p:spPr>
              <a:xfrm rot="12641">
                <a:off x="991" y="2705"/>
                <a:ext cx="89" cy="107"/>
              </a:xfrm>
              <a:custGeom>
                <a:avLst/>
                <a:gdLst/>
                <a:ahLst/>
                <a:cxnLst/>
                <a:rect l="l" t="t" r="r" b="b"/>
                <a:pathLst>
                  <a:path w="536" h="642" extrusionOk="0">
                    <a:moveTo>
                      <a:pt x="536" y="4"/>
                    </a:moveTo>
                    <a:lnTo>
                      <a:pt x="530" y="0"/>
                    </a:lnTo>
                    <a:lnTo>
                      <a:pt x="0" y="642"/>
                    </a:lnTo>
                    <a:lnTo>
                      <a:pt x="536"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9" name="Google Shape;7279;p18"/>
              <p:cNvSpPr/>
              <p:nvPr/>
            </p:nvSpPr>
            <p:spPr>
              <a:xfrm rot="12641">
                <a:off x="990" y="2704"/>
                <a:ext cx="89" cy="107"/>
              </a:xfrm>
              <a:custGeom>
                <a:avLst/>
                <a:gdLst/>
                <a:ahLst/>
                <a:cxnLst/>
                <a:rect l="l" t="t" r="r" b="b"/>
                <a:pathLst>
                  <a:path w="535" h="642" extrusionOk="0">
                    <a:moveTo>
                      <a:pt x="535" y="0"/>
                    </a:moveTo>
                    <a:lnTo>
                      <a:pt x="5" y="642"/>
                    </a:lnTo>
                    <a:lnTo>
                      <a:pt x="0" y="638"/>
                    </a:lnTo>
                    <a:lnTo>
                      <a:pt x="53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0" name="Google Shape;7280;p18"/>
              <p:cNvSpPr/>
              <p:nvPr/>
            </p:nvSpPr>
            <p:spPr>
              <a:xfrm rot="12641">
                <a:off x="990" y="2704"/>
                <a:ext cx="90" cy="107"/>
              </a:xfrm>
              <a:custGeom>
                <a:avLst/>
                <a:gdLst/>
                <a:ahLst/>
                <a:cxnLst/>
                <a:rect l="l" t="t" r="r" b="b"/>
                <a:pathLst>
                  <a:path w="541" h="642" extrusionOk="0">
                    <a:moveTo>
                      <a:pt x="541" y="4"/>
                    </a:moveTo>
                    <a:lnTo>
                      <a:pt x="535" y="0"/>
                    </a:lnTo>
                    <a:lnTo>
                      <a:pt x="0" y="638"/>
                    </a:lnTo>
                    <a:lnTo>
                      <a:pt x="5" y="642"/>
                    </a:lnTo>
                    <a:lnTo>
                      <a:pt x="54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1" name="Google Shape;7281;p18"/>
              <p:cNvSpPr/>
              <p:nvPr/>
            </p:nvSpPr>
            <p:spPr>
              <a:xfrm rot="12641">
                <a:off x="991" y="2719"/>
                <a:ext cx="107" cy="127"/>
              </a:xfrm>
              <a:custGeom>
                <a:avLst/>
                <a:gdLst/>
                <a:ahLst/>
                <a:cxnLst/>
                <a:rect l="l" t="t" r="r" b="b"/>
                <a:pathLst>
                  <a:path w="638" h="764" extrusionOk="0">
                    <a:moveTo>
                      <a:pt x="638" y="4"/>
                    </a:moveTo>
                    <a:lnTo>
                      <a:pt x="633" y="0"/>
                    </a:lnTo>
                    <a:lnTo>
                      <a:pt x="0" y="764"/>
                    </a:lnTo>
                    <a:lnTo>
                      <a:pt x="63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2" name="Google Shape;7282;p18"/>
              <p:cNvSpPr/>
              <p:nvPr/>
            </p:nvSpPr>
            <p:spPr>
              <a:xfrm rot="12641">
                <a:off x="990" y="2719"/>
                <a:ext cx="107" cy="127"/>
              </a:xfrm>
              <a:custGeom>
                <a:avLst/>
                <a:gdLst/>
                <a:ahLst/>
                <a:cxnLst/>
                <a:rect l="l" t="t" r="r" b="b"/>
                <a:pathLst>
                  <a:path w="638" h="764" extrusionOk="0">
                    <a:moveTo>
                      <a:pt x="638" y="0"/>
                    </a:moveTo>
                    <a:lnTo>
                      <a:pt x="5" y="764"/>
                    </a:lnTo>
                    <a:lnTo>
                      <a:pt x="0" y="760"/>
                    </a:lnTo>
                    <a:lnTo>
                      <a:pt x="6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3" name="Google Shape;7283;p18"/>
              <p:cNvSpPr/>
              <p:nvPr/>
            </p:nvSpPr>
            <p:spPr>
              <a:xfrm rot="12641">
                <a:off x="990" y="2719"/>
                <a:ext cx="108" cy="127"/>
              </a:xfrm>
              <a:custGeom>
                <a:avLst/>
                <a:gdLst/>
                <a:ahLst/>
                <a:cxnLst/>
                <a:rect l="l" t="t" r="r" b="b"/>
                <a:pathLst>
                  <a:path w="643" h="764" extrusionOk="0">
                    <a:moveTo>
                      <a:pt x="643" y="4"/>
                    </a:moveTo>
                    <a:lnTo>
                      <a:pt x="638" y="0"/>
                    </a:lnTo>
                    <a:lnTo>
                      <a:pt x="0" y="760"/>
                    </a:lnTo>
                    <a:lnTo>
                      <a:pt x="5" y="764"/>
                    </a:lnTo>
                    <a:lnTo>
                      <a:pt x="643"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4" name="Google Shape;7284;p18"/>
              <p:cNvSpPr/>
              <p:nvPr/>
            </p:nvSpPr>
            <p:spPr>
              <a:xfrm rot="12641">
                <a:off x="991" y="2734"/>
                <a:ext cx="124" cy="148"/>
              </a:xfrm>
              <a:custGeom>
                <a:avLst/>
                <a:gdLst/>
                <a:ahLst/>
                <a:cxnLst/>
                <a:rect l="l" t="t" r="r" b="b"/>
                <a:pathLst>
                  <a:path w="741" h="886" extrusionOk="0">
                    <a:moveTo>
                      <a:pt x="741" y="4"/>
                    </a:moveTo>
                    <a:lnTo>
                      <a:pt x="735" y="0"/>
                    </a:lnTo>
                    <a:lnTo>
                      <a:pt x="0" y="886"/>
                    </a:lnTo>
                    <a:lnTo>
                      <a:pt x="74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5" name="Google Shape;7285;p18"/>
              <p:cNvSpPr/>
              <p:nvPr/>
            </p:nvSpPr>
            <p:spPr>
              <a:xfrm rot="12641">
                <a:off x="990" y="2733"/>
                <a:ext cx="124" cy="148"/>
              </a:xfrm>
              <a:custGeom>
                <a:avLst/>
                <a:gdLst/>
                <a:ahLst/>
                <a:cxnLst/>
                <a:rect l="l" t="t" r="r" b="b"/>
                <a:pathLst>
                  <a:path w="740" h="886" extrusionOk="0">
                    <a:moveTo>
                      <a:pt x="740" y="0"/>
                    </a:moveTo>
                    <a:lnTo>
                      <a:pt x="5" y="886"/>
                    </a:lnTo>
                    <a:lnTo>
                      <a:pt x="0" y="882"/>
                    </a:lnTo>
                    <a:lnTo>
                      <a:pt x="74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6" name="Google Shape;7286;p18"/>
              <p:cNvSpPr/>
              <p:nvPr/>
            </p:nvSpPr>
            <p:spPr>
              <a:xfrm rot="12641">
                <a:off x="990" y="2734"/>
                <a:ext cx="125" cy="148"/>
              </a:xfrm>
              <a:custGeom>
                <a:avLst/>
                <a:gdLst/>
                <a:ahLst/>
                <a:cxnLst/>
                <a:rect l="l" t="t" r="r" b="b"/>
                <a:pathLst>
                  <a:path w="746" h="886" extrusionOk="0">
                    <a:moveTo>
                      <a:pt x="746" y="4"/>
                    </a:moveTo>
                    <a:lnTo>
                      <a:pt x="740" y="0"/>
                    </a:lnTo>
                    <a:lnTo>
                      <a:pt x="0" y="882"/>
                    </a:lnTo>
                    <a:lnTo>
                      <a:pt x="5" y="886"/>
                    </a:lnTo>
                    <a:lnTo>
                      <a:pt x="74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287" name="Google Shape;7287;p18"/>
              <p:cNvGrpSpPr/>
              <p:nvPr/>
            </p:nvGrpSpPr>
            <p:grpSpPr>
              <a:xfrm rot="12641">
                <a:off x="989" y="2763"/>
                <a:ext cx="249" cy="370"/>
                <a:chOff x="1052" y="2696"/>
                <a:chExt cx="249" cy="370"/>
              </a:xfrm>
            </p:grpSpPr>
            <p:sp>
              <p:nvSpPr>
                <p:cNvPr id="7288" name="Google Shape;7288;p18"/>
                <p:cNvSpPr/>
                <p:nvPr/>
              </p:nvSpPr>
              <p:spPr>
                <a:xfrm>
                  <a:off x="1054" y="2770"/>
                  <a:ext cx="247" cy="296"/>
                </a:xfrm>
                <a:custGeom>
                  <a:avLst/>
                  <a:gdLst/>
                  <a:ahLst/>
                  <a:cxnLst/>
                  <a:rect l="l" t="t" r="r" b="b"/>
                  <a:pathLst>
                    <a:path w="1481" h="1775" extrusionOk="0">
                      <a:moveTo>
                        <a:pt x="1481" y="10"/>
                      </a:moveTo>
                      <a:lnTo>
                        <a:pt x="1469" y="0"/>
                      </a:lnTo>
                      <a:lnTo>
                        <a:pt x="0" y="1775"/>
                      </a:lnTo>
                      <a:lnTo>
                        <a:pt x="1481"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9" name="Google Shape;7289;p18"/>
                <p:cNvSpPr/>
                <p:nvPr/>
              </p:nvSpPr>
              <p:spPr>
                <a:xfrm>
                  <a:off x="1052" y="2770"/>
                  <a:ext cx="247" cy="296"/>
                </a:xfrm>
                <a:custGeom>
                  <a:avLst/>
                  <a:gdLst/>
                  <a:ahLst/>
                  <a:cxnLst/>
                  <a:rect l="l" t="t" r="r" b="b"/>
                  <a:pathLst>
                    <a:path w="1481" h="1775" extrusionOk="0">
                      <a:moveTo>
                        <a:pt x="1481" y="0"/>
                      </a:moveTo>
                      <a:lnTo>
                        <a:pt x="12" y="1775"/>
                      </a:lnTo>
                      <a:lnTo>
                        <a:pt x="0" y="1764"/>
                      </a:lnTo>
                      <a:lnTo>
                        <a:pt x="14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0" name="Google Shape;7290;p18"/>
                <p:cNvSpPr/>
                <p:nvPr/>
              </p:nvSpPr>
              <p:spPr>
                <a:xfrm>
                  <a:off x="1052" y="2770"/>
                  <a:ext cx="249" cy="296"/>
                </a:xfrm>
                <a:custGeom>
                  <a:avLst/>
                  <a:gdLst/>
                  <a:ahLst/>
                  <a:cxnLst/>
                  <a:rect l="l" t="t" r="r" b="b"/>
                  <a:pathLst>
                    <a:path w="1493" h="1775" extrusionOk="0">
                      <a:moveTo>
                        <a:pt x="1493" y="10"/>
                      </a:moveTo>
                      <a:lnTo>
                        <a:pt x="1481" y="0"/>
                      </a:lnTo>
                      <a:lnTo>
                        <a:pt x="0" y="1764"/>
                      </a:lnTo>
                      <a:lnTo>
                        <a:pt x="12" y="1775"/>
                      </a:lnTo>
                      <a:lnTo>
                        <a:pt x="1493"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1" name="Google Shape;7291;p18"/>
                <p:cNvSpPr/>
                <p:nvPr/>
              </p:nvSpPr>
              <p:spPr>
                <a:xfrm>
                  <a:off x="1053" y="2753"/>
                  <a:ext cx="226" cy="271"/>
                </a:xfrm>
                <a:custGeom>
                  <a:avLst/>
                  <a:gdLst/>
                  <a:ahLst/>
                  <a:cxnLst/>
                  <a:rect l="l" t="t" r="r" b="b"/>
                  <a:pathLst>
                    <a:path w="1357" h="1621" extrusionOk="0">
                      <a:moveTo>
                        <a:pt x="1357" y="4"/>
                      </a:moveTo>
                      <a:lnTo>
                        <a:pt x="1352" y="0"/>
                      </a:lnTo>
                      <a:lnTo>
                        <a:pt x="0" y="1621"/>
                      </a:lnTo>
                      <a:lnTo>
                        <a:pt x="1357"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2" name="Google Shape;7292;p18"/>
                <p:cNvSpPr/>
                <p:nvPr/>
              </p:nvSpPr>
              <p:spPr>
                <a:xfrm>
                  <a:off x="1052" y="2753"/>
                  <a:ext cx="227" cy="271"/>
                </a:xfrm>
                <a:custGeom>
                  <a:avLst/>
                  <a:gdLst/>
                  <a:ahLst/>
                  <a:cxnLst/>
                  <a:rect l="l" t="t" r="r" b="b"/>
                  <a:pathLst>
                    <a:path w="1357" h="1621" extrusionOk="0">
                      <a:moveTo>
                        <a:pt x="1357" y="0"/>
                      </a:moveTo>
                      <a:lnTo>
                        <a:pt x="5" y="1621"/>
                      </a:lnTo>
                      <a:lnTo>
                        <a:pt x="0" y="1617"/>
                      </a:lnTo>
                      <a:lnTo>
                        <a:pt x="13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3" name="Google Shape;7293;p18"/>
                <p:cNvSpPr/>
                <p:nvPr/>
              </p:nvSpPr>
              <p:spPr>
                <a:xfrm>
                  <a:off x="1052" y="2753"/>
                  <a:ext cx="227" cy="271"/>
                </a:xfrm>
                <a:custGeom>
                  <a:avLst/>
                  <a:gdLst/>
                  <a:ahLst/>
                  <a:cxnLst/>
                  <a:rect l="l" t="t" r="r" b="b"/>
                  <a:pathLst>
                    <a:path w="1362" h="1621" extrusionOk="0">
                      <a:moveTo>
                        <a:pt x="1362" y="4"/>
                      </a:moveTo>
                      <a:lnTo>
                        <a:pt x="1357" y="0"/>
                      </a:lnTo>
                      <a:lnTo>
                        <a:pt x="0" y="1617"/>
                      </a:lnTo>
                      <a:lnTo>
                        <a:pt x="5" y="1621"/>
                      </a:lnTo>
                      <a:lnTo>
                        <a:pt x="1362"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4" name="Google Shape;7294;p18"/>
                <p:cNvSpPr/>
                <p:nvPr/>
              </p:nvSpPr>
              <p:spPr>
                <a:xfrm>
                  <a:off x="1053" y="2739"/>
                  <a:ext cx="209" cy="250"/>
                </a:xfrm>
                <a:custGeom>
                  <a:avLst/>
                  <a:gdLst/>
                  <a:ahLst/>
                  <a:cxnLst/>
                  <a:rect l="l" t="t" r="r" b="b"/>
                  <a:pathLst>
                    <a:path w="1255" h="1498" extrusionOk="0">
                      <a:moveTo>
                        <a:pt x="1255" y="4"/>
                      </a:moveTo>
                      <a:lnTo>
                        <a:pt x="1250" y="0"/>
                      </a:lnTo>
                      <a:lnTo>
                        <a:pt x="0" y="1498"/>
                      </a:lnTo>
                      <a:lnTo>
                        <a:pt x="1255"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5" name="Google Shape;7295;p18"/>
                <p:cNvSpPr/>
                <p:nvPr/>
              </p:nvSpPr>
              <p:spPr>
                <a:xfrm>
                  <a:off x="1052" y="2739"/>
                  <a:ext cx="209" cy="250"/>
                </a:xfrm>
                <a:custGeom>
                  <a:avLst/>
                  <a:gdLst/>
                  <a:ahLst/>
                  <a:cxnLst/>
                  <a:rect l="l" t="t" r="r" b="b"/>
                  <a:pathLst>
                    <a:path w="1255" h="1498" extrusionOk="0">
                      <a:moveTo>
                        <a:pt x="1255" y="0"/>
                      </a:moveTo>
                      <a:lnTo>
                        <a:pt x="5" y="1498"/>
                      </a:lnTo>
                      <a:lnTo>
                        <a:pt x="0" y="1494"/>
                      </a:lnTo>
                      <a:lnTo>
                        <a:pt x="12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6" name="Google Shape;7296;p18"/>
                <p:cNvSpPr/>
                <p:nvPr/>
              </p:nvSpPr>
              <p:spPr>
                <a:xfrm>
                  <a:off x="1052" y="2739"/>
                  <a:ext cx="210" cy="250"/>
                </a:xfrm>
                <a:custGeom>
                  <a:avLst/>
                  <a:gdLst/>
                  <a:ahLst/>
                  <a:cxnLst/>
                  <a:rect l="l" t="t" r="r" b="b"/>
                  <a:pathLst>
                    <a:path w="1260" h="1498" extrusionOk="0">
                      <a:moveTo>
                        <a:pt x="1260" y="4"/>
                      </a:moveTo>
                      <a:lnTo>
                        <a:pt x="1255" y="0"/>
                      </a:lnTo>
                      <a:lnTo>
                        <a:pt x="0" y="1494"/>
                      </a:lnTo>
                      <a:lnTo>
                        <a:pt x="5" y="1498"/>
                      </a:lnTo>
                      <a:lnTo>
                        <a:pt x="126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7" name="Google Shape;7297;p18"/>
                <p:cNvSpPr/>
                <p:nvPr/>
              </p:nvSpPr>
              <p:spPr>
                <a:xfrm>
                  <a:off x="1053" y="2725"/>
                  <a:ext cx="192" cy="229"/>
                </a:xfrm>
                <a:custGeom>
                  <a:avLst/>
                  <a:gdLst/>
                  <a:ahLst/>
                  <a:cxnLst/>
                  <a:rect l="l" t="t" r="r" b="b"/>
                  <a:pathLst>
                    <a:path w="1152" h="1377" extrusionOk="0">
                      <a:moveTo>
                        <a:pt x="1152" y="4"/>
                      </a:moveTo>
                      <a:lnTo>
                        <a:pt x="1147" y="0"/>
                      </a:lnTo>
                      <a:lnTo>
                        <a:pt x="0" y="1377"/>
                      </a:lnTo>
                      <a:lnTo>
                        <a:pt x="115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8" name="Google Shape;7298;p18"/>
                <p:cNvSpPr/>
                <p:nvPr/>
              </p:nvSpPr>
              <p:spPr>
                <a:xfrm>
                  <a:off x="1052" y="2725"/>
                  <a:ext cx="192" cy="229"/>
                </a:xfrm>
                <a:custGeom>
                  <a:avLst/>
                  <a:gdLst/>
                  <a:ahLst/>
                  <a:cxnLst/>
                  <a:rect l="l" t="t" r="r" b="b"/>
                  <a:pathLst>
                    <a:path w="1152" h="1377" extrusionOk="0">
                      <a:moveTo>
                        <a:pt x="1152" y="0"/>
                      </a:moveTo>
                      <a:lnTo>
                        <a:pt x="5" y="1377"/>
                      </a:lnTo>
                      <a:lnTo>
                        <a:pt x="0" y="1373"/>
                      </a:lnTo>
                      <a:lnTo>
                        <a:pt x="115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9" name="Google Shape;7299;p18"/>
                <p:cNvSpPr/>
                <p:nvPr/>
              </p:nvSpPr>
              <p:spPr>
                <a:xfrm>
                  <a:off x="1052" y="2725"/>
                  <a:ext cx="193" cy="229"/>
                </a:xfrm>
                <a:custGeom>
                  <a:avLst/>
                  <a:gdLst/>
                  <a:ahLst/>
                  <a:cxnLst/>
                  <a:rect l="l" t="t" r="r" b="b"/>
                  <a:pathLst>
                    <a:path w="1157" h="1377" extrusionOk="0">
                      <a:moveTo>
                        <a:pt x="1157" y="4"/>
                      </a:moveTo>
                      <a:lnTo>
                        <a:pt x="1152" y="0"/>
                      </a:lnTo>
                      <a:lnTo>
                        <a:pt x="0" y="1373"/>
                      </a:lnTo>
                      <a:lnTo>
                        <a:pt x="5" y="1377"/>
                      </a:lnTo>
                      <a:lnTo>
                        <a:pt x="115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0" name="Google Shape;7300;p18"/>
                <p:cNvSpPr/>
                <p:nvPr/>
              </p:nvSpPr>
              <p:spPr>
                <a:xfrm>
                  <a:off x="1053" y="2710"/>
                  <a:ext cx="175" cy="209"/>
                </a:xfrm>
                <a:custGeom>
                  <a:avLst/>
                  <a:gdLst/>
                  <a:ahLst/>
                  <a:cxnLst/>
                  <a:rect l="l" t="t" r="r" b="b"/>
                  <a:pathLst>
                    <a:path w="1049" h="1254" extrusionOk="0">
                      <a:moveTo>
                        <a:pt x="1049" y="4"/>
                      </a:moveTo>
                      <a:lnTo>
                        <a:pt x="1044" y="0"/>
                      </a:lnTo>
                      <a:lnTo>
                        <a:pt x="0" y="1254"/>
                      </a:lnTo>
                      <a:lnTo>
                        <a:pt x="104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1" name="Google Shape;7301;p18"/>
                <p:cNvSpPr/>
                <p:nvPr/>
              </p:nvSpPr>
              <p:spPr>
                <a:xfrm>
                  <a:off x="1052" y="2710"/>
                  <a:ext cx="175" cy="209"/>
                </a:xfrm>
                <a:custGeom>
                  <a:avLst/>
                  <a:gdLst/>
                  <a:ahLst/>
                  <a:cxnLst/>
                  <a:rect l="l" t="t" r="r" b="b"/>
                  <a:pathLst>
                    <a:path w="1049" h="1254" extrusionOk="0">
                      <a:moveTo>
                        <a:pt x="1049" y="0"/>
                      </a:moveTo>
                      <a:lnTo>
                        <a:pt x="5" y="1254"/>
                      </a:lnTo>
                      <a:lnTo>
                        <a:pt x="0" y="1250"/>
                      </a:lnTo>
                      <a:lnTo>
                        <a:pt x="104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2" name="Google Shape;7302;p18"/>
                <p:cNvSpPr/>
                <p:nvPr/>
              </p:nvSpPr>
              <p:spPr>
                <a:xfrm>
                  <a:off x="1052" y="2710"/>
                  <a:ext cx="176" cy="209"/>
                </a:xfrm>
                <a:custGeom>
                  <a:avLst/>
                  <a:gdLst/>
                  <a:ahLst/>
                  <a:cxnLst/>
                  <a:rect l="l" t="t" r="r" b="b"/>
                  <a:pathLst>
                    <a:path w="1054" h="1254" extrusionOk="0">
                      <a:moveTo>
                        <a:pt x="1054" y="4"/>
                      </a:moveTo>
                      <a:lnTo>
                        <a:pt x="1049" y="0"/>
                      </a:lnTo>
                      <a:lnTo>
                        <a:pt x="0" y="1250"/>
                      </a:lnTo>
                      <a:lnTo>
                        <a:pt x="5" y="1254"/>
                      </a:lnTo>
                      <a:lnTo>
                        <a:pt x="105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3" name="Google Shape;7303;p18"/>
                <p:cNvSpPr/>
                <p:nvPr/>
              </p:nvSpPr>
              <p:spPr>
                <a:xfrm>
                  <a:off x="1053" y="2696"/>
                  <a:ext cx="158" cy="188"/>
                </a:xfrm>
                <a:custGeom>
                  <a:avLst/>
                  <a:gdLst/>
                  <a:ahLst/>
                  <a:cxnLst/>
                  <a:rect l="l" t="t" r="r" b="b"/>
                  <a:pathLst>
                    <a:path w="946" h="1131" extrusionOk="0">
                      <a:moveTo>
                        <a:pt x="946" y="4"/>
                      </a:moveTo>
                      <a:lnTo>
                        <a:pt x="941" y="0"/>
                      </a:lnTo>
                      <a:lnTo>
                        <a:pt x="0" y="1131"/>
                      </a:lnTo>
                      <a:lnTo>
                        <a:pt x="946"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4" name="Google Shape;7304;p18"/>
                <p:cNvSpPr/>
                <p:nvPr/>
              </p:nvSpPr>
              <p:spPr>
                <a:xfrm>
                  <a:off x="1052" y="2696"/>
                  <a:ext cx="158" cy="188"/>
                </a:xfrm>
                <a:custGeom>
                  <a:avLst/>
                  <a:gdLst/>
                  <a:ahLst/>
                  <a:cxnLst/>
                  <a:rect l="l" t="t" r="r" b="b"/>
                  <a:pathLst>
                    <a:path w="946" h="1131" extrusionOk="0">
                      <a:moveTo>
                        <a:pt x="946" y="0"/>
                      </a:moveTo>
                      <a:lnTo>
                        <a:pt x="5" y="1131"/>
                      </a:lnTo>
                      <a:lnTo>
                        <a:pt x="0" y="1127"/>
                      </a:lnTo>
                      <a:lnTo>
                        <a:pt x="94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5" name="Google Shape;7305;p18"/>
                <p:cNvSpPr/>
                <p:nvPr/>
              </p:nvSpPr>
              <p:spPr>
                <a:xfrm>
                  <a:off x="1052" y="2696"/>
                  <a:ext cx="159" cy="188"/>
                </a:xfrm>
                <a:custGeom>
                  <a:avLst/>
                  <a:gdLst/>
                  <a:ahLst/>
                  <a:cxnLst/>
                  <a:rect l="l" t="t" r="r" b="b"/>
                  <a:pathLst>
                    <a:path w="951" h="1131" extrusionOk="0">
                      <a:moveTo>
                        <a:pt x="951" y="4"/>
                      </a:moveTo>
                      <a:lnTo>
                        <a:pt x="946" y="0"/>
                      </a:lnTo>
                      <a:lnTo>
                        <a:pt x="0" y="1127"/>
                      </a:lnTo>
                      <a:lnTo>
                        <a:pt x="5" y="1131"/>
                      </a:lnTo>
                      <a:lnTo>
                        <a:pt x="95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6" name="Google Shape;7306;p18"/>
                <p:cNvSpPr/>
                <p:nvPr/>
              </p:nvSpPr>
              <p:spPr>
                <a:xfrm>
                  <a:off x="1115" y="2782"/>
                  <a:ext cx="174" cy="208"/>
                </a:xfrm>
                <a:custGeom>
                  <a:avLst/>
                  <a:gdLst/>
                  <a:ahLst/>
                  <a:cxnLst/>
                  <a:rect l="l" t="t" r="r" b="b"/>
                  <a:pathLst>
                    <a:path w="1042" h="1252" extrusionOk="0">
                      <a:moveTo>
                        <a:pt x="0" y="1241"/>
                      </a:moveTo>
                      <a:lnTo>
                        <a:pt x="12" y="1252"/>
                      </a:lnTo>
                      <a:lnTo>
                        <a:pt x="1042" y="0"/>
                      </a:lnTo>
                      <a:lnTo>
                        <a:pt x="0" y="1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7" name="Google Shape;7307;p18"/>
                <p:cNvSpPr/>
                <p:nvPr/>
              </p:nvSpPr>
              <p:spPr>
                <a:xfrm>
                  <a:off x="1117" y="2782"/>
                  <a:ext cx="174" cy="208"/>
                </a:xfrm>
                <a:custGeom>
                  <a:avLst/>
                  <a:gdLst/>
                  <a:ahLst/>
                  <a:cxnLst/>
                  <a:rect l="l" t="t" r="r" b="b"/>
                  <a:pathLst>
                    <a:path w="1043" h="1252" extrusionOk="0">
                      <a:moveTo>
                        <a:pt x="0" y="1252"/>
                      </a:moveTo>
                      <a:lnTo>
                        <a:pt x="1030" y="0"/>
                      </a:lnTo>
                      <a:lnTo>
                        <a:pt x="1043" y="10"/>
                      </a:lnTo>
                      <a:lnTo>
                        <a:pt x="0" y="12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8" name="Google Shape;7308;p18"/>
                <p:cNvSpPr/>
                <p:nvPr/>
              </p:nvSpPr>
              <p:spPr>
                <a:xfrm>
                  <a:off x="1115" y="2782"/>
                  <a:ext cx="176" cy="208"/>
                </a:xfrm>
                <a:custGeom>
                  <a:avLst/>
                  <a:gdLst/>
                  <a:ahLst/>
                  <a:cxnLst/>
                  <a:rect l="l" t="t" r="r" b="b"/>
                  <a:pathLst>
                    <a:path w="1055" h="1252" extrusionOk="0">
                      <a:moveTo>
                        <a:pt x="0" y="1241"/>
                      </a:moveTo>
                      <a:lnTo>
                        <a:pt x="12" y="1252"/>
                      </a:lnTo>
                      <a:lnTo>
                        <a:pt x="1055" y="10"/>
                      </a:lnTo>
                      <a:lnTo>
                        <a:pt x="1042" y="0"/>
                      </a:lnTo>
                      <a:lnTo>
                        <a:pt x="0" y="124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7310" name="Google Shape;7310;p18"/>
            <p:cNvSpPr txBox="1"/>
            <p:nvPr/>
          </p:nvSpPr>
          <p:spPr>
            <a:xfrm>
              <a:off x="2973652" y="2756721"/>
              <a:ext cx="606192" cy="369332"/>
            </a:xfrm>
            <a:prstGeom prst="rect">
              <a:avLst/>
            </a:prstGeom>
            <a:blipFill rotWithShape="1">
              <a:blip r:embed="rId3">
                <a:alphaModFix/>
              </a:blip>
              <a:stretch>
                <a:fillRect b="-1638"/>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1" name="Google Shape;7311;p18"/>
            <p:cNvSpPr txBox="1"/>
            <p:nvPr/>
          </p:nvSpPr>
          <p:spPr>
            <a:xfrm>
              <a:off x="2973651" y="3142154"/>
              <a:ext cx="606192" cy="369332"/>
            </a:xfrm>
            <a:prstGeom prst="rect">
              <a:avLst/>
            </a:prstGeom>
            <a:blipFill rotWithShape="1">
              <a:blip r:embed="rId4">
                <a:alphaModFix/>
              </a:blip>
              <a:stretch>
                <a:fillRect b="-1666"/>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2" name="Google Shape;7312;p18"/>
            <p:cNvSpPr txBox="1"/>
            <p:nvPr/>
          </p:nvSpPr>
          <p:spPr>
            <a:xfrm>
              <a:off x="1409089" y="3210566"/>
              <a:ext cx="404277" cy="369332"/>
            </a:xfrm>
            <a:prstGeom prst="rect">
              <a:avLst/>
            </a:pr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6" name="Google Shape;7316;p18"/>
            <p:cNvSpPr txBox="1"/>
            <p:nvPr/>
          </p:nvSpPr>
          <p:spPr>
            <a:xfrm>
              <a:off x="1391423" y="4884495"/>
              <a:ext cx="606192" cy="369332"/>
            </a:xfrm>
            <a:prstGeom prst="rect">
              <a:avLst/>
            </a:prstGeom>
            <a:blipFill rotWithShape="1">
              <a:blip r:embed="rId6">
                <a:alphaModFix/>
              </a:blip>
              <a:stretch>
                <a:fillRect b="-1666"/>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7" name="Google Shape;7317;p18"/>
            <p:cNvSpPr txBox="1"/>
            <p:nvPr/>
          </p:nvSpPr>
          <p:spPr>
            <a:xfrm>
              <a:off x="971037" y="4884812"/>
              <a:ext cx="606192" cy="369332"/>
            </a:xfrm>
            <a:prstGeom prst="rect">
              <a:avLst/>
            </a:prstGeom>
            <a:blipFill rotWithShape="1">
              <a:blip r:embed="rId7">
                <a:alphaModFix/>
              </a:blip>
              <a:stretch>
                <a:fillRect b="-1666"/>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9" name="Google Shape;7319;p18"/>
            <p:cNvSpPr txBox="1"/>
            <p:nvPr/>
          </p:nvSpPr>
          <p:spPr>
            <a:xfrm>
              <a:off x="1513310" y="5240359"/>
              <a:ext cx="404277" cy="369332"/>
            </a:xfrm>
            <a:prstGeom prst="rect">
              <a:avLst/>
            </a:prstGeom>
            <a:blipFill rotWithShape="1">
              <a:blip r:embed="rId8">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grpSp>
      <p:sp>
        <p:nvSpPr>
          <p:cNvPr id="7320" name="Google Shape;7320;p18"/>
          <p:cNvSpPr/>
          <p:nvPr/>
        </p:nvSpPr>
        <p:spPr>
          <a:xfrm>
            <a:off x="5991002" y="4096775"/>
            <a:ext cx="3950556" cy="1546537"/>
          </a:xfrm>
          <a:prstGeom prst="rect">
            <a:avLst/>
          </a:prstGeom>
          <a:solidFill>
            <a:srgbClr val="FFFFFF">
              <a:alpha val="78824"/>
            </a:srgbClr>
          </a:solidFill>
          <a:ln w="19050" cap="flat" cmpd="sng">
            <a:solidFill>
              <a:schemeClr val="dk2"/>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1800"/>
              <a:buFont typeface="Noto Sans Symbols"/>
              <a:buNone/>
            </a:pPr>
            <a:r>
              <a:rPr lang="en-US" sz="1800" b="0" dirty="0">
                <a:solidFill>
                  <a:schemeClr val="dk1"/>
                </a:solidFill>
                <a:latin typeface="Noto Sans Symbols"/>
                <a:ea typeface="Noto Sans Symbols"/>
                <a:cs typeface="Noto Sans Symbols"/>
                <a:sym typeface="Noto Sans Symbols"/>
              </a:rPr>
              <a:t>σ</a:t>
            </a:r>
            <a:r>
              <a:rPr lang="en-US" sz="1800" b="0" baseline="-25000" dirty="0">
                <a:solidFill>
                  <a:schemeClr val="dk1"/>
                </a:solidFill>
                <a:latin typeface="Arial"/>
                <a:ea typeface="Arial"/>
                <a:cs typeface="Arial"/>
                <a:sym typeface="Arial"/>
              </a:rPr>
              <a:t>1</a:t>
            </a:r>
            <a:r>
              <a:rPr lang="en-US" sz="1800" baseline="-25000" dirty="0">
                <a:solidFill>
                  <a:schemeClr val="dk1"/>
                </a:solidFill>
              </a:rPr>
              <a:t> </a:t>
            </a:r>
            <a:r>
              <a:rPr lang="en-US" sz="1800" dirty="0">
                <a:solidFill>
                  <a:schemeClr val="dk1"/>
                </a:solidFill>
              </a:rPr>
              <a:t>    </a:t>
            </a:r>
            <a:r>
              <a:rPr lang="en-US" sz="1800" b="0" dirty="0">
                <a:solidFill>
                  <a:schemeClr val="dk1"/>
                </a:solidFill>
                <a:latin typeface="Arial"/>
                <a:ea typeface="Arial"/>
                <a:cs typeface="Arial"/>
                <a:sym typeface="Arial"/>
              </a:rPr>
              <a:t>=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cos</a:t>
            </a:r>
            <a:r>
              <a:rPr lang="en-US" sz="1800" b="0" baseline="30000" dirty="0">
                <a:solidFill>
                  <a:schemeClr val="dk1"/>
                </a:solidFill>
                <a:latin typeface="Arial"/>
                <a:ea typeface="Arial"/>
                <a:cs typeface="Arial"/>
                <a:sym typeface="Arial"/>
              </a:rPr>
              <a:t>2</a:t>
            </a:r>
            <a:r>
              <a:rPr lang="en-US" sz="1800" b="0" dirty="0">
                <a:solidFill>
                  <a:schemeClr val="dk1"/>
                </a:solidFill>
                <a:latin typeface="Arial"/>
                <a:ea typeface="Arial"/>
                <a:cs typeface="Arial"/>
                <a:sym typeface="Arial"/>
              </a:rPr>
              <a:t>(</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a:t>
            </a:r>
            <a:endParaRPr dirty="0"/>
          </a:p>
          <a:p>
            <a:pPr marL="0" marR="0" lvl="0" indent="0" algn="l" rtl="0">
              <a:spcBef>
                <a:spcPts val="900"/>
              </a:spcBef>
              <a:spcAft>
                <a:spcPts val="0"/>
              </a:spcAft>
              <a:buClr>
                <a:schemeClr val="dk1"/>
              </a:buClr>
              <a:buSzPts val="1800"/>
              <a:buFont typeface="Noto Sans Symbols"/>
              <a:buNone/>
            </a:pPr>
            <a:r>
              <a:rPr lang="en-US" sz="1800" b="0" dirty="0">
                <a:solidFill>
                  <a:schemeClr val="dk1"/>
                </a:solidFill>
                <a:latin typeface="Noto Sans Symbols"/>
                <a:ea typeface="Noto Sans Symbols"/>
                <a:cs typeface="Noto Sans Symbols"/>
                <a:sym typeface="Noto Sans Symbols"/>
              </a:rPr>
              <a:t>σ</a:t>
            </a:r>
            <a:r>
              <a:rPr lang="en-US" sz="1800" b="0" baseline="-25000" dirty="0">
                <a:solidFill>
                  <a:schemeClr val="dk1"/>
                </a:solidFill>
                <a:latin typeface="Arial"/>
                <a:ea typeface="Arial"/>
                <a:cs typeface="Arial"/>
                <a:sym typeface="Arial"/>
              </a:rPr>
              <a:t>12</a:t>
            </a:r>
            <a:r>
              <a:rPr lang="en-US" sz="1800" b="0" dirty="0">
                <a:solidFill>
                  <a:schemeClr val="dk1"/>
                </a:solidFill>
                <a:latin typeface="Arial"/>
                <a:ea typeface="Arial"/>
                <a:cs typeface="Arial"/>
                <a:sym typeface="Arial"/>
              </a:rPr>
              <a:t>   =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cos(</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 ½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sin(2</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a:t>
            </a:r>
            <a:endParaRPr dirty="0"/>
          </a:p>
          <a:p>
            <a:pPr marL="0" marR="0" lvl="0" indent="0" algn="l" rtl="0">
              <a:spcBef>
                <a:spcPts val="900"/>
              </a:spcBef>
              <a:spcAft>
                <a:spcPts val="0"/>
              </a:spcAft>
              <a:buClr>
                <a:schemeClr val="dk1"/>
              </a:buClr>
              <a:buSzPts val="1800"/>
              <a:buFont typeface="Noto Sans Symbols"/>
              <a:buNone/>
            </a:pPr>
            <a:r>
              <a:rPr lang="en-US" sz="1800" b="0" dirty="0">
                <a:solidFill>
                  <a:schemeClr val="dk1"/>
                </a:solidFill>
                <a:latin typeface="Noto Sans Symbols"/>
                <a:ea typeface="Noto Sans Symbols"/>
                <a:cs typeface="Noto Sans Symbols"/>
                <a:sym typeface="Noto Sans Symbols"/>
              </a:rPr>
              <a:t>σ</a:t>
            </a:r>
            <a:r>
              <a:rPr lang="en-US" sz="1800" b="0" baseline="-25000" dirty="0">
                <a:solidFill>
                  <a:schemeClr val="dk1"/>
                </a:solidFill>
                <a:latin typeface="Arial"/>
                <a:ea typeface="Arial"/>
                <a:cs typeface="Arial"/>
                <a:sym typeface="Arial"/>
              </a:rPr>
              <a:t>22</a:t>
            </a:r>
            <a:r>
              <a:rPr lang="en-US" sz="1800" b="0" dirty="0">
                <a:solidFill>
                  <a:schemeClr val="dk1"/>
                </a:solidFill>
                <a:latin typeface="Arial"/>
                <a:ea typeface="Arial"/>
                <a:cs typeface="Arial"/>
                <a:sym typeface="Arial"/>
              </a:rPr>
              <a:t>   =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a:t>
            </a:r>
            <a:r>
              <a:rPr lang="en-US" sz="1800" b="0" baseline="30000" dirty="0">
                <a:solidFill>
                  <a:schemeClr val="dk1"/>
                </a:solidFill>
                <a:latin typeface="Arial"/>
                <a:ea typeface="Arial"/>
                <a:cs typeface="Arial"/>
                <a:sym typeface="Arial"/>
              </a:rPr>
              <a:t>2</a:t>
            </a:r>
            <a:r>
              <a:rPr lang="en-US" sz="1800" b="0" dirty="0">
                <a:solidFill>
                  <a:schemeClr val="dk1"/>
                </a:solidFill>
                <a:latin typeface="Arial"/>
                <a:ea typeface="Arial"/>
                <a:cs typeface="Arial"/>
                <a:sym typeface="Arial"/>
              </a:rPr>
              <a:t>(</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a:t>
            </a:r>
            <a:endParaRPr dirty="0"/>
          </a:p>
          <a:p>
            <a:pPr marL="0" marR="0" lvl="0" indent="0" algn="l" rtl="0">
              <a:spcBef>
                <a:spcPts val="900"/>
              </a:spcBef>
              <a:spcAft>
                <a:spcPts val="0"/>
              </a:spcAft>
              <a:buClr>
                <a:schemeClr val="dk1"/>
              </a:buClr>
              <a:buSzPts val="1800"/>
              <a:buFont typeface="Noto Sans Symbols"/>
              <a:buNone/>
            </a:pPr>
            <a:r>
              <a:rPr lang="en-US" sz="1800" b="0" dirty="0">
                <a:solidFill>
                  <a:schemeClr val="dk1"/>
                </a:solidFill>
                <a:latin typeface="Noto Sans Symbols"/>
                <a:ea typeface="Noto Sans Symbols"/>
                <a:cs typeface="Noto Sans Symbols"/>
                <a:sym typeface="Noto Sans Symbols"/>
              </a:rPr>
              <a:t>σ</a:t>
            </a:r>
            <a:r>
              <a:rPr lang="en-US" sz="1800" b="0" baseline="-25000" dirty="0">
                <a:solidFill>
                  <a:schemeClr val="dk1"/>
                </a:solidFill>
                <a:latin typeface="Arial"/>
                <a:ea typeface="Arial"/>
                <a:cs typeface="Arial"/>
                <a:sym typeface="Arial"/>
              </a:rPr>
              <a:t>21</a:t>
            </a:r>
            <a:r>
              <a:rPr lang="en-US" sz="1800" b="0" dirty="0">
                <a:solidFill>
                  <a:schemeClr val="dk1"/>
                </a:solidFill>
                <a:latin typeface="Arial"/>
                <a:ea typeface="Arial"/>
                <a:cs typeface="Arial"/>
                <a:sym typeface="Arial"/>
              </a:rPr>
              <a:t>   =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cos(</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 ½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sin(2</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a:t>
            </a:r>
            <a:endParaRPr dirty="0"/>
          </a:p>
        </p:txBody>
      </p:sp>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9D2A6FCA-3971-6B15-3DA7-B628E8122A78}"/>
                  </a:ext>
                </a:extLst>
              </p:cNvPr>
              <p:cNvSpPr txBox="1"/>
              <p:nvPr/>
            </p:nvSpPr>
            <p:spPr>
              <a:xfrm>
                <a:off x="2715927" y="1793277"/>
                <a:ext cx="1128553"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type m:val="lin"/>
                          <m:ctrlPr>
                            <a:rPr lang="en-US" sz="2000" b="1" i="1" smtClean="0">
                              <a:solidFill>
                                <a:schemeClr val="bg2"/>
                              </a:solidFill>
                              <a:latin typeface="Cambria Math" panose="02040503050406030204" pitchFamily="18" charset="0"/>
                              <a:ea typeface="Cambria Math"/>
                            </a:rPr>
                          </m:ctrlPr>
                        </m:fPr>
                        <m:num>
                          <m:r>
                            <a:rPr lang="en-US" sz="2000" b="1" i="1">
                              <a:solidFill>
                                <a:schemeClr val="bg2"/>
                              </a:solidFill>
                              <a:latin typeface="Cambria Math"/>
                              <a:ea typeface="Cambria Math"/>
                            </a:rPr>
                            <m:t>∆</m:t>
                          </m:r>
                        </m:num>
                        <m:den>
                          <m:func>
                            <m:funcPr>
                              <m:ctrlPr>
                                <a:rPr lang="en-US" sz="2000" b="1" i="1" smtClean="0">
                                  <a:solidFill>
                                    <a:schemeClr val="bg2"/>
                                  </a:solidFill>
                                  <a:latin typeface="Cambria Math" panose="02040503050406030204" pitchFamily="18" charset="0"/>
                                  <a:ea typeface="Cambria Math"/>
                                </a:rPr>
                              </m:ctrlPr>
                            </m:funcPr>
                            <m:fName>
                              <m:r>
                                <a:rPr lang="en-US" sz="2000" b="1" i="0" smtClean="0">
                                  <a:solidFill>
                                    <a:schemeClr val="bg2"/>
                                  </a:solidFill>
                                  <a:latin typeface="Cambria Math"/>
                                  <a:ea typeface="Cambria Math"/>
                                </a:rPr>
                                <m:t>𝐜𝐨𝐬</m:t>
                              </m:r>
                            </m:fName>
                            <m:e>
                              <m:r>
                                <a:rPr lang="en-US" sz="2000" b="1" i="1" smtClean="0">
                                  <a:solidFill>
                                    <a:schemeClr val="bg2"/>
                                  </a:solidFill>
                                  <a:latin typeface="Cambria Math"/>
                                  <a:ea typeface="Cambria Math"/>
                                </a:rPr>
                                <m:t>𝜶</m:t>
                              </m:r>
                            </m:e>
                          </m:func>
                        </m:den>
                      </m:f>
                    </m:oMath>
                  </m:oMathPara>
                </a14:m>
                <a:endParaRPr lang="en-US" sz="2000" b="1" dirty="0">
                  <a:solidFill>
                    <a:schemeClr val="bg2"/>
                  </a:solidFill>
                </a:endParaRPr>
              </a:p>
            </p:txBody>
          </p:sp>
        </mc:Choice>
        <mc:Fallback xmlns="">
          <p:sp>
            <p:nvSpPr>
              <p:cNvPr id="2" name="TextBox 1">
                <a:extLst>
                  <a:ext uri="{FF2B5EF4-FFF2-40B4-BE49-F238E27FC236}">
                    <a16:creationId xmlns:a16="http://schemas.microsoft.com/office/drawing/2014/main" id="{9D2A6FCA-3971-6B15-3DA7-B628E8122A78}"/>
                  </a:ext>
                </a:extLst>
              </p:cNvPr>
              <p:cNvSpPr txBox="1">
                <a:spLocks noRot="1" noChangeAspect="1" noMove="1" noResize="1" noEditPoints="1" noAdjustHandles="1" noChangeArrowheads="1" noChangeShapeType="1" noTextEdit="1"/>
              </p:cNvSpPr>
              <p:nvPr/>
            </p:nvSpPr>
            <p:spPr>
              <a:xfrm>
                <a:off x="2715927" y="1793277"/>
                <a:ext cx="1128553" cy="400110"/>
              </a:xfrm>
              <a:prstGeom prst="rect">
                <a:avLst/>
              </a:prstGeom>
              <a:blipFill>
                <a:blip r:embed="rId9"/>
                <a:stretch>
                  <a:fillRect l="-16757" t="-113636" r="-7027" b="-18030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36FEB308-931D-D318-9EE3-15A5FBF31963}"/>
                  </a:ext>
                </a:extLst>
              </p:cNvPr>
              <p:cNvSpPr txBox="1"/>
              <p:nvPr/>
            </p:nvSpPr>
            <p:spPr>
              <a:xfrm rot="16200000">
                <a:off x="1421510" y="4799085"/>
                <a:ext cx="112928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type m:val="lin"/>
                          <m:ctrlPr>
                            <a:rPr lang="en-US" sz="2000" b="1" i="1" smtClean="0">
                              <a:solidFill>
                                <a:schemeClr val="bg2"/>
                              </a:solidFill>
                              <a:latin typeface="Cambria Math" panose="02040503050406030204" pitchFamily="18" charset="0"/>
                              <a:ea typeface="Cambria Math"/>
                            </a:rPr>
                          </m:ctrlPr>
                        </m:fPr>
                        <m:num>
                          <m:r>
                            <a:rPr lang="en-US" sz="2000" b="1" i="1">
                              <a:solidFill>
                                <a:schemeClr val="bg2"/>
                              </a:solidFill>
                              <a:latin typeface="Cambria Math"/>
                              <a:ea typeface="Cambria Math"/>
                            </a:rPr>
                            <m:t>∆</m:t>
                          </m:r>
                        </m:num>
                        <m:den>
                          <m:func>
                            <m:funcPr>
                              <m:ctrlPr>
                                <a:rPr lang="en-US" sz="2000" b="1" i="1" smtClean="0">
                                  <a:solidFill>
                                    <a:schemeClr val="bg2"/>
                                  </a:solidFill>
                                  <a:latin typeface="Cambria Math" panose="02040503050406030204" pitchFamily="18" charset="0"/>
                                  <a:ea typeface="Cambria Math"/>
                                </a:rPr>
                              </m:ctrlPr>
                            </m:funcPr>
                            <m:fName>
                              <m:r>
                                <a:rPr lang="en-US" sz="2000" b="1" i="0" smtClean="0">
                                  <a:solidFill>
                                    <a:schemeClr val="bg2"/>
                                  </a:solidFill>
                                  <a:latin typeface="Cambria Math"/>
                                  <a:ea typeface="Cambria Math"/>
                                </a:rPr>
                                <m:t>𝐬𝐢𝐧</m:t>
                              </m:r>
                            </m:fName>
                            <m:e>
                              <m:r>
                                <a:rPr lang="en-US" sz="2000" b="1" i="1" smtClean="0">
                                  <a:solidFill>
                                    <a:schemeClr val="bg2"/>
                                  </a:solidFill>
                                  <a:latin typeface="Cambria Math"/>
                                  <a:ea typeface="Cambria Math"/>
                                </a:rPr>
                                <m:t>𝜶</m:t>
                              </m:r>
                            </m:e>
                          </m:func>
                        </m:den>
                      </m:f>
                    </m:oMath>
                  </m:oMathPara>
                </a14:m>
                <a:endParaRPr lang="en-US" sz="2000" b="1" dirty="0">
                  <a:solidFill>
                    <a:schemeClr val="bg2"/>
                  </a:solidFill>
                </a:endParaRPr>
              </a:p>
            </p:txBody>
          </p:sp>
        </mc:Choice>
        <mc:Fallback xmlns="">
          <p:sp>
            <p:nvSpPr>
              <p:cNvPr id="3" name="TextBox 2">
                <a:extLst>
                  <a:ext uri="{FF2B5EF4-FFF2-40B4-BE49-F238E27FC236}">
                    <a16:creationId xmlns:a16="http://schemas.microsoft.com/office/drawing/2014/main" id="{36FEB308-931D-D318-9EE3-15A5FBF31963}"/>
                  </a:ext>
                </a:extLst>
              </p:cNvPr>
              <p:cNvSpPr txBox="1">
                <a:spLocks noRot="1" noChangeAspect="1" noMove="1" noResize="1" noEditPoints="1" noAdjustHandles="1" noChangeArrowheads="1" noChangeShapeType="1" noTextEdit="1"/>
              </p:cNvSpPr>
              <p:nvPr/>
            </p:nvSpPr>
            <p:spPr>
              <a:xfrm rot="16200000">
                <a:off x="1421510" y="4799085"/>
                <a:ext cx="1129284" cy="400110"/>
              </a:xfrm>
              <a:prstGeom prst="rect">
                <a:avLst/>
              </a:prstGeom>
              <a:blipFill>
                <a:blip r:embed="rId10"/>
                <a:stretch>
                  <a:fillRect l="-113636" t="-8602" r="-180303" b="-1451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5AE6659C-B7EC-23DC-EECF-D70129D2D3A0}"/>
                  </a:ext>
                </a:extLst>
              </p:cNvPr>
              <p:cNvSpPr txBox="1"/>
              <p:nvPr/>
            </p:nvSpPr>
            <p:spPr>
              <a:xfrm rot="2399003">
                <a:off x="3497200" y="3818212"/>
                <a:ext cx="41710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2000" b="1" i="1" smtClean="0">
                          <a:solidFill>
                            <a:schemeClr val="bg2"/>
                          </a:solidFill>
                          <a:latin typeface="Cambria Math"/>
                          <a:ea typeface="Cambria Math"/>
                        </a:rPr>
                        <m:t>𝝈</m:t>
                      </m:r>
                    </m:oMath>
                  </m:oMathPara>
                </a14:m>
                <a:endParaRPr lang="en-US" sz="2000" b="1" dirty="0">
                  <a:solidFill>
                    <a:schemeClr val="bg2"/>
                  </a:solidFill>
                </a:endParaRPr>
              </a:p>
            </p:txBody>
          </p:sp>
        </mc:Choice>
        <mc:Fallback xmlns="">
          <p:sp>
            <p:nvSpPr>
              <p:cNvPr id="4" name="TextBox 3">
                <a:extLst>
                  <a:ext uri="{FF2B5EF4-FFF2-40B4-BE49-F238E27FC236}">
                    <a16:creationId xmlns:a16="http://schemas.microsoft.com/office/drawing/2014/main" id="{5AE6659C-B7EC-23DC-EECF-D70129D2D3A0}"/>
                  </a:ext>
                </a:extLst>
              </p:cNvPr>
              <p:cNvSpPr txBox="1">
                <a:spLocks noRot="1" noChangeAspect="1" noMove="1" noResize="1" noEditPoints="1" noAdjustHandles="1" noChangeArrowheads="1" noChangeShapeType="1" noTextEdit="1"/>
              </p:cNvSpPr>
              <p:nvPr/>
            </p:nvSpPr>
            <p:spPr>
              <a:xfrm rot="2399003">
                <a:off x="3497200" y="3818212"/>
                <a:ext cx="417102" cy="400110"/>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7838E2BD-B58F-1D8E-6229-53F479EAA05F}"/>
                  </a:ext>
                </a:extLst>
              </p:cNvPr>
              <p:cNvSpPr txBox="1"/>
              <p:nvPr/>
            </p:nvSpPr>
            <p:spPr>
              <a:xfrm rot="2399003">
                <a:off x="3915888" y="3603115"/>
                <a:ext cx="40748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2000" b="1" i="1" smtClean="0">
                          <a:solidFill>
                            <a:schemeClr val="bg2"/>
                          </a:solidFill>
                          <a:latin typeface="Cambria Math"/>
                          <a:ea typeface="Cambria Math"/>
                        </a:rPr>
                        <m:t>∆</m:t>
                      </m:r>
                    </m:oMath>
                  </m:oMathPara>
                </a14:m>
                <a:endParaRPr lang="en-US" sz="2000" b="1" dirty="0">
                  <a:solidFill>
                    <a:schemeClr val="bg2"/>
                  </a:solidFill>
                </a:endParaRPr>
              </a:p>
            </p:txBody>
          </p:sp>
        </mc:Choice>
        <mc:Fallback xmlns="">
          <p:sp>
            <p:nvSpPr>
              <p:cNvPr id="5" name="TextBox 4">
                <a:extLst>
                  <a:ext uri="{FF2B5EF4-FFF2-40B4-BE49-F238E27FC236}">
                    <a16:creationId xmlns:a16="http://schemas.microsoft.com/office/drawing/2014/main" id="{7838E2BD-B58F-1D8E-6229-53F479EAA05F}"/>
                  </a:ext>
                </a:extLst>
              </p:cNvPr>
              <p:cNvSpPr txBox="1">
                <a:spLocks noRot="1" noChangeAspect="1" noMove="1" noResize="1" noEditPoints="1" noAdjustHandles="1" noChangeArrowheads="1" noChangeShapeType="1" noTextEdit="1"/>
              </p:cNvSpPr>
              <p:nvPr/>
            </p:nvSpPr>
            <p:spPr>
              <a:xfrm rot="2399003">
                <a:off x="3915888" y="3603115"/>
                <a:ext cx="407484" cy="400110"/>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095C62F6-AC13-C9C2-1731-DC3D54BDA4C0}"/>
                  </a:ext>
                </a:extLst>
              </p:cNvPr>
              <p:cNvSpPr txBox="1"/>
              <p:nvPr/>
            </p:nvSpPr>
            <p:spPr>
              <a:xfrm rot="2399003">
                <a:off x="3924276" y="3292713"/>
                <a:ext cx="41710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2000" b="1" i="1" smtClean="0">
                          <a:solidFill>
                            <a:schemeClr val="bg2"/>
                          </a:solidFill>
                          <a:latin typeface="Cambria Math"/>
                          <a:ea typeface="Cambria Math"/>
                        </a:rPr>
                        <m:t>𝝈</m:t>
                      </m:r>
                    </m:oMath>
                  </m:oMathPara>
                </a14:m>
                <a:endParaRPr lang="en-US" sz="2000" b="1" dirty="0">
                  <a:solidFill>
                    <a:schemeClr val="bg2"/>
                  </a:solidFill>
                </a:endParaRPr>
              </a:p>
            </p:txBody>
          </p:sp>
        </mc:Choice>
        <mc:Fallback xmlns="">
          <p:sp>
            <p:nvSpPr>
              <p:cNvPr id="6" name="TextBox 5">
                <a:extLst>
                  <a:ext uri="{FF2B5EF4-FFF2-40B4-BE49-F238E27FC236}">
                    <a16:creationId xmlns:a16="http://schemas.microsoft.com/office/drawing/2014/main" id="{095C62F6-AC13-C9C2-1731-DC3D54BDA4C0}"/>
                  </a:ext>
                </a:extLst>
              </p:cNvPr>
              <p:cNvSpPr txBox="1">
                <a:spLocks noRot="1" noChangeAspect="1" noMove="1" noResize="1" noEditPoints="1" noAdjustHandles="1" noChangeArrowheads="1" noChangeShapeType="1" noTextEdit="1"/>
              </p:cNvSpPr>
              <p:nvPr/>
            </p:nvSpPr>
            <p:spPr>
              <a:xfrm rot="2399003">
                <a:off x="3924276" y="3292713"/>
                <a:ext cx="417102" cy="400110"/>
              </a:xfrm>
              <a:prstGeom prst="rect">
                <a:avLst/>
              </a:prstGeom>
              <a:blipFill>
                <a:blip r:embed="rId13"/>
                <a:stretch>
                  <a:fillRect/>
                </a:stretch>
              </a:blipFill>
            </p:spPr>
            <p:txBody>
              <a:bodyPr/>
              <a:lstStyle/>
              <a:p>
                <a:r>
                  <a:rPr lang="en-US">
                    <a:noFill/>
                  </a:rPr>
                  <a:t> </a:t>
                </a:r>
              </a:p>
            </p:txBody>
          </p:sp>
        </mc:Fallback>
      </mc:AlternateContent>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32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32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32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320">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325"/>
        <p:cNvGrpSpPr/>
        <p:nvPr/>
      </p:nvGrpSpPr>
      <p:grpSpPr>
        <a:xfrm>
          <a:off x="0" y="0"/>
          <a:ext cx="0" cy="0"/>
          <a:chOff x="0" y="0"/>
          <a:chExt cx="0" cy="0"/>
        </a:xfrm>
      </p:grpSpPr>
      <p:sp>
        <p:nvSpPr>
          <p:cNvPr id="7326" name="Google Shape;7326;p19"/>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Angle, </a:t>
            </a:r>
            <a:r>
              <a:rPr lang="en-US">
                <a:latin typeface="Cambria Math"/>
                <a:ea typeface="Cambria Math"/>
                <a:cs typeface="Cambria Math"/>
                <a:sym typeface="Cambria Math"/>
              </a:rPr>
              <a:t>α</a:t>
            </a:r>
            <a:endParaRPr>
              <a:latin typeface="Noto Sans Symbols"/>
              <a:ea typeface="Noto Sans Symbols"/>
              <a:cs typeface="Noto Sans Symbols"/>
              <a:sym typeface="Noto Sans Symbols"/>
            </a:endParaRPr>
          </a:p>
        </p:txBody>
      </p:sp>
      <p:sp>
        <p:nvSpPr>
          <p:cNvPr id="7327" name="Google Shape;7327;p1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19</a:t>
            </a:fld>
            <a:endParaRPr/>
          </a:p>
        </p:txBody>
      </p:sp>
      <p:sp>
        <p:nvSpPr>
          <p:cNvPr id="7328" name="Google Shape;7328;p19"/>
          <p:cNvSpPr/>
          <p:nvPr/>
        </p:nvSpPr>
        <p:spPr>
          <a:xfrm>
            <a:off x="-214506" y="1380480"/>
            <a:ext cx="8131175" cy="584775"/>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3200"/>
              <a:buFont typeface="Noto Sans Symbols"/>
              <a:buNone/>
            </a:pPr>
            <a:r>
              <a:rPr lang="en-US" sz="3200" b="1" dirty="0">
                <a:solidFill>
                  <a:schemeClr val="dk1"/>
                </a:solidFill>
                <a:latin typeface="Noto Sans Symbols"/>
                <a:ea typeface="Noto Sans Symbols"/>
                <a:cs typeface="Noto Sans Symbols"/>
                <a:sym typeface="Noto Sans Symbols"/>
              </a:rPr>
              <a:t>α</a:t>
            </a:r>
            <a:r>
              <a:rPr lang="en-US" sz="3200" b="0" dirty="0">
                <a:solidFill>
                  <a:schemeClr val="dk1"/>
                </a:solidFill>
                <a:latin typeface="Arial"/>
                <a:ea typeface="Arial"/>
                <a:cs typeface="Arial"/>
                <a:sym typeface="Arial"/>
              </a:rPr>
              <a:t> </a:t>
            </a:r>
            <a:r>
              <a:rPr lang="en-US" sz="3200" b="0" i="1" dirty="0">
                <a:solidFill>
                  <a:schemeClr val="dk1"/>
                </a:solidFill>
                <a:latin typeface="Arial"/>
                <a:ea typeface="Arial"/>
                <a:cs typeface="Arial"/>
                <a:sym typeface="Arial"/>
              </a:rPr>
              <a:t>is permitted to be taken as 45°</a:t>
            </a:r>
            <a:endParaRPr sz="3200" b="0" i="1" dirty="0">
              <a:solidFill>
                <a:schemeClr val="dk1"/>
              </a:solidFill>
              <a:latin typeface="Arial"/>
              <a:ea typeface="Arial"/>
              <a:cs typeface="Arial"/>
              <a:sym typeface="Arial"/>
            </a:endParaRPr>
          </a:p>
        </p:txBody>
      </p:sp>
      <p:grpSp>
        <p:nvGrpSpPr>
          <p:cNvPr id="2" name="Google Shape;5560;p16">
            <a:extLst>
              <a:ext uri="{FF2B5EF4-FFF2-40B4-BE49-F238E27FC236}">
                <a16:creationId xmlns:a16="http://schemas.microsoft.com/office/drawing/2014/main" id="{00D606A3-7D5B-27EB-8C45-8DCCF9ADBAA3}"/>
              </a:ext>
            </a:extLst>
          </p:cNvPr>
          <p:cNvGrpSpPr/>
          <p:nvPr/>
        </p:nvGrpSpPr>
        <p:grpSpPr>
          <a:xfrm>
            <a:off x="2638019" y="2277193"/>
            <a:ext cx="8088527" cy="4065588"/>
            <a:chOff x="314566" y="2068512"/>
            <a:chExt cx="8088527" cy="4065588"/>
          </a:xfrm>
        </p:grpSpPr>
        <p:sp>
          <p:nvSpPr>
            <p:cNvPr id="3" name="Google Shape;5561;p16">
              <a:extLst>
                <a:ext uri="{FF2B5EF4-FFF2-40B4-BE49-F238E27FC236}">
                  <a16:creationId xmlns:a16="http://schemas.microsoft.com/office/drawing/2014/main" id="{5466E075-693F-1230-D5CD-051AE8E80FEF}"/>
                </a:ext>
              </a:extLst>
            </p:cNvPr>
            <p:cNvSpPr/>
            <p:nvPr/>
          </p:nvSpPr>
          <p:spPr>
            <a:xfrm rot="5400000">
              <a:off x="2159001" y="2640012"/>
              <a:ext cx="3217862" cy="3706813"/>
            </a:xfrm>
            <a:prstGeom prst="rect">
              <a:avLst/>
            </a:prstGeom>
            <a:gradFill>
              <a:gsLst>
                <a:gs pos="0">
                  <a:srgbClr val="B2B2B2"/>
                </a:gs>
                <a:gs pos="100000">
                  <a:srgbClr val="808080"/>
                </a:gs>
              </a:gsLst>
              <a:path path="circle">
                <a:fillToRect l="50000" t="50000" r="50000" b="50000"/>
              </a:path>
              <a:tileRect/>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 name="Google Shape;5562;p16">
              <a:extLst>
                <a:ext uri="{FF2B5EF4-FFF2-40B4-BE49-F238E27FC236}">
                  <a16:creationId xmlns:a16="http://schemas.microsoft.com/office/drawing/2014/main" id="{341D015D-34DB-B9B3-AE49-E590611B78DA}"/>
                </a:ext>
              </a:extLst>
            </p:cNvPr>
            <p:cNvSpPr/>
            <p:nvPr/>
          </p:nvSpPr>
          <p:spPr>
            <a:xfrm>
              <a:off x="2362200" y="3344863"/>
              <a:ext cx="817563" cy="579437"/>
            </a:xfrm>
            <a:custGeom>
              <a:avLst/>
              <a:gdLst/>
              <a:ahLst/>
              <a:cxnLst/>
              <a:rect l="l" t="t" r="r" b="b"/>
              <a:pathLst>
                <a:path w="515" h="365" extrusionOk="0">
                  <a:moveTo>
                    <a:pt x="0" y="365"/>
                  </a:moveTo>
                  <a:lnTo>
                    <a:pt x="0" y="0"/>
                  </a:lnTo>
                  <a:lnTo>
                    <a:pt x="515" y="0"/>
                  </a:lnTo>
                  <a:lnTo>
                    <a:pt x="0" y="36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 name="Google Shape;5563;p16">
              <a:extLst>
                <a:ext uri="{FF2B5EF4-FFF2-40B4-BE49-F238E27FC236}">
                  <a16:creationId xmlns:a16="http://schemas.microsoft.com/office/drawing/2014/main" id="{C9436C9F-58CF-D6D3-FEE9-E7D6C0D99B22}"/>
                </a:ext>
              </a:extLst>
            </p:cNvPr>
            <p:cNvSpPr/>
            <p:nvPr/>
          </p:nvSpPr>
          <p:spPr>
            <a:xfrm>
              <a:off x="2362200" y="3344863"/>
              <a:ext cx="1635125" cy="1162050"/>
            </a:xfrm>
            <a:custGeom>
              <a:avLst/>
              <a:gdLst/>
              <a:ahLst/>
              <a:cxnLst/>
              <a:rect l="l" t="t" r="r" b="b"/>
              <a:pathLst>
                <a:path w="1030" h="732" extrusionOk="0">
                  <a:moveTo>
                    <a:pt x="0" y="732"/>
                  </a:moveTo>
                  <a:lnTo>
                    <a:pt x="0" y="367"/>
                  </a:lnTo>
                  <a:lnTo>
                    <a:pt x="519" y="0"/>
                  </a:lnTo>
                  <a:lnTo>
                    <a:pt x="1030" y="0"/>
                  </a:lnTo>
                  <a:lnTo>
                    <a:pt x="0" y="732"/>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 name="Google Shape;5564;p16">
              <a:extLst>
                <a:ext uri="{FF2B5EF4-FFF2-40B4-BE49-F238E27FC236}">
                  <a16:creationId xmlns:a16="http://schemas.microsoft.com/office/drawing/2014/main" id="{8F10C5A8-770C-6F6D-8390-5DA2AB28984E}"/>
                </a:ext>
              </a:extLst>
            </p:cNvPr>
            <p:cNvSpPr/>
            <p:nvPr/>
          </p:nvSpPr>
          <p:spPr>
            <a:xfrm>
              <a:off x="2362200" y="3344863"/>
              <a:ext cx="2452688" cy="1744662"/>
            </a:xfrm>
            <a:custGeom>
              <a:avLst/>
              <a:gdLst/>
              <a:ahLst/>
              <a:cxnLst/>
              <a:rect l="l" t="t" r="r" b="b"/>
              <a:pathLst>
                <a:path w="1545" h="1099" extrusionOk="0">
                  <a:moveTo>
                    <a:pt x="0" y="1099"/>
                  </a:moveTo>
                  <a:lnTo>
                    <a:pt x="0" y="734"/>
                  </a:lnTo>
                  <a:lnTo>
                    <a:pt x="1030" y="0"/>
                  </a:lnTo>
                  <a:lnTo>
                    <a:pt x="1545" y="0"/>
                  </a:lnTo>
                  <a:lnTo>
                    <a:pt x="0" y="1099"/>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 name="Google Shape;5565;p16">
              <a:extLst>
                <a:ext uri="{FF2B5EF4-FFF2-40B4-BE49-F238E27FC236}">
                  <a16:creationId xmlns:a16="http://schemas.microsoft.com/office/drawing/2014/main" id="{F0A7863F-1A7A-A88D-91A7-9D5DDC4096BA}"/>
                </a:ext>
              </a:extLst>
            </p:cNvPr>
            <p:cNvSpPr/>
            <p:nvPr/>
          </p:nvSpPr>
          <p:spPr>
            <a:xfrm>
              <a:off x="2365375" y="3344863"/>
              <a:ext cx="3268663" cy="2325687"/>
            </a:xfrm>
            <a:custGeom>
              <a:avLst/>
              <a:gdLst/>
              <a:ahLst/>
              <a:cxnLst/>
              <a:rect l="l" t="t" r="r" b="b"/>
              <a:pathLst>
                <a:path w="2059" h="1465" extrusionOk="0">
                  <a:moveTo>
                    <a:pt x="0" y="1465"/>
                  </a:moveTo>
                  <a:lnTo>
                    <a:pt x="0" y="1101"/>
                  </a:lnTo>
                  <a:lnTo>
                    <a:pt x="1541" y="0"/>
                  </a:lnTo>
                  <a:lnTo>
                    <a:pt x="2059" y="0"/>
                  </a:lnTo>
                  <a:lnTo>
                    <a:pt x="0" y="146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 name="Google Shape;5566;p16">
              <a:extLst>
                <a:ext uri="{FF2B5EF4-FFF2-40B4-BE49-F238E27FC236}">
                  <a16:creationId xmlns:a16="http://schemas.microsoft.com/office/drawing/2014/main" id="{556C28A8-5568-C7E1-4FCD-695B10CC7A0D}"/>
                </a:ext>
              </a:extLst>
            </p:cNvPr>
            <p:cNvSpPr/>
            <p:nvPr/>
          </p:nvSpPr>
          <p:spPr>
            <a:xfrm>
              <a:off x="2365375" y="3351213"/>
              <a:ext cx="3535363" cy="2319337"/>
            </a:xfrm>
            <a:custGeom>
              <a:avLst/>
              <a:gdLst/>
              <a:ahLst/>
              <a:cxnLst/>
              <a:rect l="l" t="t" r="r" b="b"/>
              <a:pathLst>
                <a:path w="2227" h="1461" extrusionOk="0">
                  <a:moveTo>
                    <a:pt x="0" y="1461"/>
                  </a:moveTo>
                  <a:lnTo>
                    <a:pt x="2059" y="0"/>
                  </a:lnTo>
                  <a:lnTo>
                    <a:pt x="2227" y="238"/>
                  </a:lnTo>
                  <a:lnTo>
                    <a:pt x="513" y="1461"/>
                  </a:lnTo>
                  <a:lnTo>
                    <a:pt x="0" y="1461"/>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 name="Google Shape;5567;p16">
              <a:extLst>
                <a:ext uri="{FF2B5EF4-FFF2-40B4-BE49-F238E27FC236}">
                  <a16:creationId xmlns:a16="http://schemas.microsoft.com/office/drawing/2014/main" id="{359325A1-26B5-52FB-2B17-ABBE2EB353C2}"/>
                </a:ext>
              </a:extLst>
            </p:cNvPr>
            <p:cNvSpPr/>
            <p:nvPr/>
          </p:nvSpPr>
          <p:spPr>
            <a:xfrm>
              <a:off x="3186113" y="3924300"/>
              <a:ext cx="2717800" cy="1746250"/>
            </a:xfrm>
            <a:custGeom>
              <a:avLst/>
              <a:gdLst/>
              <a:ahLst/>
              <a:cxnLst/>
              <a:rect l="l" t="t" r="r" b="b"/>
              <a:pathLst>
                <a:path w="1712" h="1100" extrusionOk="0">
                  <a:moveTo>
                    <a:pt x="0" y="1100"/>
                  </a:moveTo>
                  <a:lnTo>
                    <a:pt x="1538" y="0"/>
                  </a:lnTo>
                  <a:lnTo>
                    <a:pt x="1712" y="241"/>
                  </a:lnTo>
                  <a:lnTo>
                    <a:pt x="513" y="1100"/>
                  </a:lnTo>
                  <a:lnTo>
                    <a:pt x="0" y="110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 name="Google Shape;5568;p16">
              <a:extLst>
                <a:ext uri="{FF2B5EF4-FFF2-40B4-BE49-F238E27FC236}">
                  <a16:creationId xmlns:a16="http://schemas.microsoft.com/office/drawing/2014/main" id="{2D51F0CD-A447-B109-554F-8752D4779DFD}"/>
                </a:ext>
              </a:extLst>
            </p:cNvPr>
            <p:cNvSpPr/>
            <p:nvPr/>
          </p:nvSpPr>
          <p:spPr>
            <a:xfrm>
              <a:off x="4000500" y="4503738"/>
              <a:ext cx="1903413" cy="1166812"/>
            </a:xfrm>
            <a:custGeom>
              <a:avLst/>
              <a:gdLst/>
              <a:ahLst/>
              <a:cxnLst/>
              <a:rect l="l" t="t" r="r" b="b"/>
              <a:pathLst>
                <a:path w="1199" h="735" extrusionOk="0">
                  <a:moveTo>
                    <a:pt x="516" y="735"/>
                  </a:moveTo>
                  <a:lnTo>
                    <a:pt x="0" y="735"/>
                  </a:lnTo>
                  <a:lnTo>
                    <a:pt x="1029" y="0"/>
                  </a:lnTo>
                  <a:lnTo>
                    <a:pt x="1199" y="243"/>
                  </a:lnTo>
                  <a:lnTo>
                    <a:pt x="516" y="73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 name="Google Shape;5569;p16">
              <a:extLst>
                <a:ext uri="{FF2B5EF4-FFF2-40B4-BE49-F238E27FC236}">
                  <a16:creationId xmlns:a16="http://schemas.microsoft.com/office/drawing/2014/main" id="{4346A306-4521-45A1-0957-20EFB2F4EFA8}"/>
                </a:ext>
              </a:extLst>
            </p:cNvPr>
            <p:cNvSpPr/>
            <p:nvPr/>
          </p:nvSpPr>
          <p:spPr>
            <a:xfrm>
              <a:off x="4814888" y="5087938"/>
              <a:ext cx="1095375" cy="582612"/>
            </a:xfrm>
            <a:custGeom>
              <a:avLst/>
              <a:gdLst/>
              <a:ahLst/>
              <a:cxnLst/>
              <a:rect l="l" t="t" r="r" b="b"/>
              <a:pathLst>
                <a:path w="690" h="367" extrusionOk="0">
                  <a:moveTo>
                    <a:pt x="0" y="367"/>
                  </a:moveTo>
                  <a:lnTo>
                    <a:pt x="512" y="0"/>
                  </a:lnTo>
                  <a:lnTo>
                    <a:pt x="690" y="242"/>
                  </a:lnTo>
                  <a:lnTo>
                    <a:pt x="516" y="367"/>
                  </a:lnTo>
                  <a:lnTo>
                    <a:pt x="0" y="367"/>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 name="Google Shape;5570;p16">
              <a:extLst>
                <a:ext uri="{FF2B5EF4-FFF2-40B4-BE49-F238E27FC236}">
                  <a16:creationId xmlns:a16="http://schemas.microsoft.com/office/drawing/2014/main" id="{88C074F6-A947-DDC3-86C3-BDF5C62DE8B2}"/>
                </a:ext>
              </a:extLst>
            </p:cNvPr>
            <p:cNvSpPr/>
            <p:nvPr/>
          </p:nvSpPr>
          <p:spPr>
            <a:xfrm>
              <a:off x="189706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 name="Google Shape;5571;p16">
              <a:extLst>
                <a:ext uri="{FF2B5EF4-FFF2-40B4-BE49-F238E27FC236}">
                  <a16:creationId xmlns:a16="http://schemas.microsoft.com/office/drawing/2014/main" id="{E46E899E-C258-F903-D945-5B3CC048D909}"/>
                </a:ext>
              </a:extLst>
            </p:cNvPr>
            <p:cNvSpPr/>
            <p:nvPr/>
          </p:nvSpPr>
          <p:spPr>
            <a:xfrm>
              <a:off x="194151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 name="Google Shape;5572;p16">
              <a:extLst>
                <a:ext uri="{FF2B5EF4-FFF2-40B4-BE49-F238E27FC236}">
                  <a16:creationId xmlns:a16="http://schemas.microsoft.com/office/drawing/2014/main" id="{F6FFEE7F-E244-573B-72E4-0062078D60C9}"/>
                </a:ext>
              </a:extLst>
            </p:cNvPr>
            <p:cNvSpPr/>
            <p:nvPr/>
          </p:nvSpPr>
          <p:spPr>
            <a:xfrm>
              <a:off x="231616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 name="Google Shape;5573;p16">
              <a:extLst>
                <a:ext uri="{FF2B5EF4-FFF2-40B4-BE49-F238E27FC236}">
                  <a16:creationId xmlns:a16="http://schemas.microsoft.com/office/drawing/2014/main" id="{3DBD4DDE-708F-169B-0C56-0A674344EFD9}"/>
                </a:ext>
              </a:extLst>
            </p:cNvPr>
            <p:cNvSpPr/>
            <p:nvPr/>
          </p:nvSpPr>
          <p:spPr>
            <a:xfrm>
              <a:off x="2362200"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 name="Google Shape;5574;p16">
              <a:extLst>
                <a:ext uri="{FF2B5EF4-FFF2-40B4-BE49-F238E27FC236}">
                  <a16:creationId xmlns:a16="http://schemas.microsoft.com/office/drawing/2014/main" id="{89165E2B-218D-33BF-920D-A97EA0CDADD4}"/>
                </a:ext>
              </a:extLst>
            </p:cNvPr>
            <p:cNvSpPr/>
            <p:nvPr/>
          </p:nvSpPr>
          <p:spPr>
            <a:xfrm>
              <a:off x="1897063" y="2881313"/>
              <a:ext cx="465137" cy="1587"/>
            </a:xfrm>
            <a:custGeom>
              <a:avLst/>
              <a:gdLst/>
              <a:ahLst/>
              <a:cxnLst/>
              <a:rect l="l" t="t" r="r" b="b"/>
              <a:pathLst>
                <a:path w="293" h="1587" extrusionOk="0">
                  <a:moveTo>
                    <a:pt x="0" y="0"/>
                  </a:moveTo>
                  <a:lnTo>
                    <a:pt x="293"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 name="Google Shape;5575;p16">
              <a:extLst>
                <a:ext uri="{FF2B5EF4-FFF2-40B4-BE49-F238E27FC236}">
                  <a16:creationId xmlns:a16="http://schemas.microsoft.com/office/drawing/2014/main" id="{7C855AE3-0E1A-8770-9384-80A96FE40110}"/>
                </a:ext>
              </a:extLst>
            </p:cNvPr>
            <p:cNvSpPr/>
            <p:nvPr/>
          </p:nvSpPr>
          <p:spPr>
            <a:xfrm>
              <a:off x="2362200" y="288131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 name="Google Shape;5576;p16">
              <a:extLst>
                <a:ext uri="{FF2B5EF4-FFF2-40B4-BE49-F238E27FC236}">
                  <a16:creationId xmlns:a16="http://schemas.microsoft.com/office/drawing/2014/main" id="{92239412-897C-D62E-B038-10A739A4190B}"/>
                </a:ext>
              </a:extLst>
            </p:cNvPr>
            <p:cNvSpPr/>
            <p:nvPr/>
          </p:nvSpPr>
          <p:spPr>
            <a:xfrm>
              <a:off x="2362200" y="292576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 name="Google Shape;5577;p16">
              <a:extLst>
                <a:ext uri="{FF2B5EF4-FFF2-40B4-BE49-F238E27FC236}">
                  <a16:creationId xmlns:a16="http://schemas.microsoft.com/office/drawing/2014/main" id="{B0E83A1B-92EB-F0B8-DF0E-9D8E02C95A0A}"/>
                </a:ext>
              </a:extLst>
            </p:cNvPr>
            <p:cNvSpPr/>
            <p:nvPr/>
          </p:nvSpPr>
          <p:spPr>
            <a:xfrm>
              <a:off x="2362200" y="330200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 name="Google Shape;5578;p16">
              <a:extLst>
                <a:ext uri="{FF2B5EF4-FFF2-40B4-BE49-F238E27FC236}">
                  <a16:creationId xmlns:a16="http://schemas.microsoft.com/office/drawing/2014/main" id="{3F91CB5E-0337-4DFD-350E-03FBAC160132}"/>
                </a:ext>
              </a:extLst>
            </p:cNvPr>
            <p:cNvSpPr/>
            <p:nvPr/>
          </p:nvSpPr>
          <p:spPr>
            <a:xfrm>
              <a:off x="2362200" y="334486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 name="Google Shape;5579;p16">
              <a:extLst>
                <a:ext uri="{FF2B5EF4-FFF2-40B4-BE49-F238E27FC236}">
                  <a16:creationId xmlns:a16="http://schemas.microsoft.com/office/drawing/2014/main" id="{4DAB29AF-3013-F30D-58D4-A2F2A9609C74}"/>
                </a:ext>
              </a:extLst>
            </p:cNvPr>
            <p:cNvSpPr/>
            <p:nvPr/>
          </p:nvSpPr>
          <p:spPr>
            <a:xfrm>
              <a:off x="2362200" y="613251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 name="Google Shape;5580;p16">
              <a:extLst>
                <a:ext uri="{FF2B5EF4-FFF2-40B4-BE49-F238E27FC236}">
                  <a16:creationId xmlns:a16="http://schemas.microsoft.com/office/drawing/2014/main" id="{9DF59F01-D264-423B-FAB1-D6C10738C989}"/>
                </a:ext>
              </a:extLst>
            </p:cNvPr>
            <p:cNvSpPr/>
            <p:nvPr/>
          </p:nvSpPr>
          <p:spPr>
            <a:xfrm>
              <a:off x="2362200" y="608965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 name="Google Shape;5581;p16">
              <a:extLst>
                <a:ext uri="{FF2B5EF4-FFF2-40B4-BE49-F238E27FC236}">
                  <a16:creationId xmlns:a16="http://schemas.microsoft.com/office/drawing/2014/main" id="{19B9C448-D109-DD03-03C9-B2BFC4774FC6}"/>
                </a:ext>
              </a:extLst>
            </p:cNvPr>
            <p:cNvSpPr/>
            <p:nvPr/>
          </p:nvSpPr>
          <p:spPr>
            <a:xfrm>
              <a:off x="2362200" y="5716588"/>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 name="Google Shape;5582;p16">
              <a:extLst>
                <a:ext uri="{FF2B5EF4-FFF2-40B4-BE49-F238E27FC236}">
                  <a16:creationId xmlns:a16="http://schemas.microsoft.com/office/drawing/2014/main" id="{050E5BFA-5028-38B8-CF02-48F4C151D032}"/>
                </a:ext>
              </a:extLst>
            </p:cNvPr>
            <p:cNvSpPr/>
            <p:nvPr/>
          </p:nvSpPr>
          <p:spPr>
            <a:xfrm>
              <a:off x="2362200" y="567055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 name="Google Shape;5583;p16">
              <a:extLst>
                <a:ext uri="{FF2B5EF4-FFF2-40B4-BE49-F238E27FC236}">
                  <a16:creationId xmlns:a16="http://schemas.microsoft.com/office/drawing/2014/main" id="{56CEFE54-A4F3-10AF-885C-F9CC53FF0AF8}"/>
                </a:ext>
              </a:extLst>
            </p:cNvPr>
            <p:cNvSpPr/>
            <p:nvPr/>
          </p:nvSpPr>
          <p:spPr>
            <a:xfrm>
              <a:off x="1897063" y="6132513"/>
              <a:ext cx="465137" cy="1587"/>
            </a:xfrm>
            <a:custGeom>
              <a:avLst/>
              <a:gdLst/>
              <a:ahLst/>
              <a:cxnLst/>
              <a:rect l="l" t="t" r="r" b="b"/>
              <a:pathLst>
                <a:path w="293" h="1587" extrusionOk="0">
                  <a:moveTo>
                    <a:pt x="293" y="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 name="Google Shape;5584;p16">
              <a:extLst>
                <a:ext uri="{FF2B5EF4-FFF2-40B4-BE49-F238E27FC236}">
                  <a16:creationId xmlns:a16="http://schemas.microsoft.com/office/drawing/2014/main" id="{C0E12092-D1C4-F211-6AAC-ABB8C3A399F5}"/>
                </a:ext>
              </a:extLst>
            </p:cNvPr>
            <p:cNvSpPr/>
            <p:nvPr/>
          </p:nvSpPr>
          <p:spPr>
            <a:xfrm>
              <a:off x="2362200" y="3344863"/>
              <a:ext cx="3271838" cy="2325687"/>
            </a:xfrm>
            <a:custGeom>
              <a:avLst/>
              <a:gdLst/>
              <a:ahLst/>
              <a:cxnLst/>
              <a:rect l="l" t="t" r="r" b="b"/>
              <a:pathLst>
                <a:path w="2061" h="1465" extrusionOk="0">
                  <a:moveTo>
                    <a:pt x="0" y="1465"/>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 name="Google Shape;5585;p16">
              <a:extLst>
                <a:ext uri="{FF2B5EF4-FFF2-40B4-BE49-F238E27FC236}">
                  <a16:creationId xmlns:a16="http://schemas.microsoft.com/office/drawing/2014/main" id="{063D61B4-A049-895F-8807-0CFF2DA399D0}"/>
                </a:ext>
              </a:extLst>
            </p:cNvPr>
            <p:cNvSpPr/>
            <p:nvPr/>
          </p:nvSpPr>
          <p:spPr>
            <a:xfrm>
              <a:off x="2362200" y="3344863"/>
              <a:ext cx="2452688" cy="1743075"/>
            </a:xfrm>
            <a:custGeom>
              <a:avLst/>
              <a:gdLst/>
              <a:ahLst/>
              <a:cxnLst/>
              <a:rect l="l" t="t" r="r" b="b"/>
              <a:pathLst>
                <a:path w="1545" h="1098" extrusionOk="0">
                  <a:moveTo>
                    <a:pt x="0" y="1098"/>
                  </a:moveTo>
                  <a:lnTo>
                    <a:pt x="1545"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 name="Google Shape;5586;p16">
              <a:extLst>
                <a:ext uri="{FF2B5EF4-FFF2-40B4-BE49-F238E27FC236}">
                  <a16:creationId xmlns:a16="http://schemas.microsoft.com/office/drawing/2014/main" id="{1154032D-3D4B-B4A6-CEDA-DEE39348D8F1}"/>
                </a:ext>
              </a:extLst>
            </p:cNvPr>
            <p:cNvSpPr/>
            <p:nvPr/>
          </p:nvSpPr>
          <p:spPr>
            <a:xfrm>
              <a:off x="2362200" y="3344863"/>
              <a:ext cx="1635125" cy="1162050"/>
            </a:xfrm>
            <a:custGeom>
              <a:avLst/>
              <a:gdLst/>
              <a:ahLst/>
              <a:cxnLst/>
              <a:rect l="l" t="t" r="r" b="b"/>
              <a:pathLst>
                <a:path w="1030" h="732" extrusionOk="0">
                  <a:moveTo>
                    <a:pt x="0" y="732"/>
                  </a:moveTo>
                  <a:lnTo>
                    <a:pt x="103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 name="Google Shape;5587;p16">
              <a:extLst>
                <a:ext uri="{FF2B5EF4-FFF2-40B4-BE49-F238E27FC236}">
                  <a16:creationId xmlns:a16="http://schemas.microsoft.com/office/drawing/2014/main" id="{8F45DA35-36BB-5D93-FADD-7FC5ACD9C608}"/>
                </a:ext>
              </a:extLst>
            </p:cNvPr>
            <p:cNvSpPr/>
            <p:nvPr/>
          </p:nvSpPr>
          <p:spPr>
            <a:xfrm>
              <a:off x="2362200" y="3344863"/>
              <a:ext cx="817563" cy="579437"/>
            </a:xfrm>
            <a:custGeom>
              <a:avLst/>
              <a:gdLst/>
              <a:ahLst/>
              <a:cxnLst/>
              <a:rect l="l" t="t" r="r" b="b"/>
              <a:pathLst>
                <a:path w="515" h="365" extrusionOk="0">
                  <a:moveTo>
                    <a:pt x="0" y="365"/>
                  </a:moveTo>
                  <a:lnTo>
                    <a:pt x="515"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 name="Google Shape;5588;p16">
              <a:extLst>
                <a:ext uri="{FF2B5EF4-FFF2-40B4-BE49-F238E27FC236}">
                  <a16:creationId xmlns:a16="http://schemas.microsoft.com/office/drawing/2014/main" id="{3FF189FF-8011-88A6-17D7-0B34D0EFF08F}"/>
                </a:ext>
              </a:extLst>
            </p:cNvPr>
            <p:cNvSpPr/>
            <p:nvPr/>
          </p:nvSpPr>
          <p:spPr>
            <a:xfrm>
              <a:off x="3179763" y="3729038"/>
              <a:ext cx="2727325" cy="1941512"/>
            </a:xfrm>
            <a:custGeom>
              <a:avLst/>
              <a:gdLst/>
              <a:ahLst/>
              <a:cxnLst/>
              <a:rect l="l" t="t" r="r" b="b"/>
              <a:pathLst>
                <a:path w="1718" h="1223" extrusionOk="0">
                  <a:moveTo>
                    <a:pt x="0" y="1223"/>
                  </a:moveTo>
                  <a:lnTo>
                    <a:pt x="1718"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 name="Google Shape;5589;p16">
              <a:extLst>
                <a:ext uri="{FF2B5EF4-FFF2-40B4-BE49-F238E27FC236}">
                  <a16:creationId xmlns:a16="http://schemas.microsoft.com/office/drawing/2014/main" id="{6A7C5F8D-5BF5-6A64-8401-6064955C5016}"/>
                </a:ext>
              </a:extLst>
            </p:cNvPr>
            <p:cNvSpPr/>
            <p:nvPr/>
          </p:nvSpPr>
          <p:spPr>
            <a:xfrm>
              <a:off x="3997325" y="4310063"/>
              <a:ext cx="1909763" cy="1360487"/>
            </a:xfrm>
            <a:custGeom>
              <a:avLst/>
              <a:gdLst/>
              <a:ahLst/>
              <a:cxnLst/>
              <a:rect l="l" t="t" r="r" b="b"/>
              <a:pathLst>
                <a:path w="1203" h="857" extrusionOk="0">
                  <a:moveTo>
                    <a:pt x="0" y="857"/>
                  </a:moveTo>
                  <a:lnTo>
                    <a:pt x="1203"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 name="Google Shape;5590;p16">
              <a:extLst>
                <a:ext uri="{FF2B5EF4-FFF2-40B4-BE49-F238E27FC236}">
                  <a16:creationId xmlns:a16="http://schemas.microsoft.com/office/drawing/2014/main" id="{D5056C52-22CD-6F24-5F7C-C71DB50C2CDC}"/>
                </a:ext>
              </a:extLst>
            </p:cNvPr>
            <p:cNvSpPr/>
            <p:nvPr/>
          </p:nvSpPr>
          <p:spPr>
            <a:xfrm>
              <a:off x="4814888" y="4892675"/>
              <a:ext cx="1092200" cy="777875"/>
            </a:xfrm>
            <a:custGeom>
              <a:avLst/>
              <a:gdLst/>
              <a:ahLst/>
              <a:cxnLst/>
              <a:rect l="l" t="t" r="r" b="b"/>
              <a:pathLst>
                <a:path w="688" h="490" extrusionOk="0">
                  <a:moveTo>
                    <a:pt x="0" y="490"/>
                  </a:moveTo>
                  <a:lnTo>
                    <a:pt x="688"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 name="Google Shape;5591;p16">
              <a:extLst>
                <a:ext uri="{FF2B5EF4-FFF2-40B4-BE49-F238E27FC236}">
                  <a16:creationId xmlns:a16="http://schemas.microsoft.com/office/drawing/2014/main" id="{DE1CDA2B-18C1-5E6A-CD44-9CED50CA9371}"/>
                </a:ext>
              </a:extLst>
            </p:cNvPr>
            <p:cNvSpPr/>
            <p:nvPr/>
          </p:nvSpPr>
          <p:spPr>
            <a:xfrm>
              <a:off x="5630863" y="5472113"/>
              <a:ext cx="276225" cy="198437"/>
            </a:xfrm>
            <a:custGeom>
              <a:avLst/>
              <a:gdLst/>
              <a:ahLst/>
              <a:cxnLst/>
              <a:rect l="l" t="t" r="r" b="b"/>
              <a:pathLst>
                <a:path w="174" h="125" extrusionOk="0">
                  <a:moveTo>
                    <a:pt x="0" y="125"/>
                  </a:moveTo>
                  <a:lnTo>
                    <a:pt x="174"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 name="Google Shape;5592;p16">
              <a:extLst>
                <a:ext uri="{FF2B5EF4-FFF2-40B4-BE49-F238E27FC236}">
                  <a16:creationId xmlns:a16="http://schemas.microsoft.com/office/drawing/2014/main" id="{26681CD4-C32D-2E9B-95D2-B68477E33D9E}"/>
                </a:ext>
              </a:extLst>
            </p:cNvPr>
            <p:cNvSpPr/>
            <p:nvPr/>
          </p:nvSpPr>
          <p:spPr>
            <a:xfrm>
              <a:off x="5835650" y="3633788"/>
              <a:ext cx="71438" cy="95250"/>
            </a:xfrm>
            <a:custGeom>
              <a:avLst/>
              <a:gdLst/>
              <a:ahLst/>
              <a:cxnLst/>
              <a:rect l="l" t="t" r="r" b="b"/>
              <a:pathLst>
                <a:path w="45" h="60" extrusionOk="0">
                  <a:moveTo>
                    <a:pt x="45" y="60"/>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 name="Google Shape;5593;p16">
              <a:extLst>
                <a:ext uri="{FF2B5EF4-FFF2-40B4-BE49-F238E27FC236}">
                  <a16:creationId xmlns:a16="http://schemas.microsoft.com/office/drawing/2014/main" id="{68689AF9-0A87-9FE8-AAAC-84657D937DFC}"/>
                </a:ext>
              </a:extLst>
            </p:cNvPr>
            <p:cNvSpPr/>
            <p:nvPr/>
          </p:nvSpPr>
          <p:spPr>
            <a:xfrm>
              <a:off x="5772150" y="3536950"/>
              <a:ext cx="63500" cy="96838"/>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 name="Google Shape;5594;p16">
              <a:extLst>
                <a:ext uri="{FF2B5EF4-FFF2-40B4-BE49-F238E27FC236}">
                  <a16:creationId xmlns:a16="http://schemas.microsoft.com/office/drawing/2014/main" id="{F713B495-C9AD-07A3-6001-767167F4ADE9}"/>
                </a:ext>
              </a:extLst>
            </p:cNvPr>
            <p:cNvSpPr/>
            <p:nvPr/>
          </p:nvSpPr>
          <p:spPr>
            <a:xfrm>
              <a:off x="5702300" y="3441700"/>
              <a:ext cx="69850" cy="95250"/>
            </a:xfrm>
            <a:custGeom>
              <a:avLst/>
              <a:gdLst/>
              <a:ahLst/>
              <a:cxnLst/>
              <a:rect l="l" t="t" r="r" b="b"/>
              <a:pathLst>
                <a:path w="44" h="60" extrusionOk="0">
                  <a:moveTo>
                    <a:pt x="44"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 name="Google Shape;5595;p16">
              <a:extLst>
                <a:ext uri="{FF2B5EF4-FFF2-40B4-BE49-F238E27FC236}">
                  <a16:creationId xmlns:a16="http://schemas.microsoft.com/office/drawing/2014/main" id="{FC49DF6F-5624-C653-2631-AA21B39E027A}"/>
                </a:ext>
              </a:extLst>
            </p:cNvPr>
            <p:cNvSpPr/>
            <p:nvPr/>
          </p:nvSpPr>
          <p:spPr>
            <a:xfrm>
              <a:off x="5630863" y="3344863"/>
              <a:ext cx="71437" cy="96837"/>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 name="Google Shape;5596;p16">
              <a:extLst>
                <a:ext uri="{FF2B5EF4-FFF2-40B4-BE49-F238E27FC236}">
                  <a16:creationId xmlns:a16="http://schemas.microsoft.com/office/drawing/2014/main" id="{38E63080-892E-9869-71E1-7DCA62B7B881}"/>
                </a:ext>
              </a:extLst>
            </p:cNvPr>
            <p:cNvSpPr/>
            <p:nvPr/>
          </p:nvSpPr>
          <p:spPr>
            <a:xfrm>
              <a:off x="5630863" y="3924300"/>
              <a:ext cx="71437" cy="96838"/>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 name="Google Shape;5597;p16">
              <a:extLst>
                <a:ext uri="{FF2B5EF4-FFF2-40B4-BE49-F238E27FC236}">
                  <a16:creationId xmlns:a16="http://schemas.microsoft.com/office/drawing/2014/main" id="{D3DEDF3E-997F-22D1-A2BD-A0A8F5E2C964}"/>
                </a:ext>
              </a:extLst>
            </p:cNvPr>
            <p:cNvSpPr/>
            <p:nvPr/>
          </p:nvSpPr>
          <p:spPr>
            <a:xfrm>
              <a:off x="5702300" y="4021138"/>
              <a:ext cx="69850" cy="98425"/>
            </a:xfrm>
            <a:custGeom>
              <a:avLst/>
              <a:gdLst/>
              <a:ahLst/>
              <a:cxnLst/>
              <a:rect l="l" t="t" r="r" b="b"/>
              <a:pathLst>
                <a:path w="44" h="62" extrusionOk="0">
                  <a:moveTo>
                    <a:pt x="44" y="62"/>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 name="Google Shape;5598;p16">
              <a:extLst>
                <a:ext uri="{FF2B5EF4-FFF2-40B4-BE49-F238E27FC236}">
                  <a16:creationId xmlns:a16="http://schemas.microsoft.com/office/drawing/2014/main" id="{15B88A7B-BB6C-19D3-2C06-71FDED467275}"/>
                </a:ext>
              </a:extLst>
            </p:cNvPr>
            <p:cNvSpPr/>
            <p:nvPr/>
          </p:nvSpPr>
          <p:spPr>
            <a:xfrm>
              <a:off x="5772150" y="4119563"/>
              <a:ext cx="63500" cy="96837"/>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 name="Google Shape;5599;p16">
              <a:extLst>
                <a:ext uri="{FF2B5EF4-FFF2-40B4-BE49-F238E27FC236}">
                  <a16:creationId xmlns:a16="http://schemas.microsoft.com/office/drawing/2014/main" id="{7828046E-77F8-4018-49B6-9BC0FA02F29C}"/>
                </a:ext>
              </a:extLst>
            </p:cNvPr>
            <p:cNvSpPr/>
            <p:nvPr/>
          </p:nvSpPr>
          <p:spPr>
            <a:xfrm>
              <a:off x="5835650" y="4216400"/>
              <a:ext cx="71438" cy="93663"/>
            </a:xfrm>
            <a:custGeom>
              <a:avLst/>
              <a:gdLst/>
              <a:ahLst/>
              <a:cxnLst/>
              <a:rect l="l" t="t" r="r" b="b"/>
              <a:pathLst>
                <a:path w="45" h="59" extrusionOk="0">
                  <a:moveTo>
                    <a:pt x="45" y="59"/>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 name="Google Shape;5600;p16">
              <a:extLst>
                <a:ext uri="{FF2B5EF4-FFF2-40B4-BE49-F238E27FC236}">
                  <a16:creationId xmlns:a16="http://schemas.microsoft.com/office/drawing/2014/main" id="{66681F6C-B486-9434-04E2-07AC1CB879A9}"/>
                </a:ext>
              </a:extLst>
            </p:cNvPr>
            <p:cNvSpPr/>
            <p:nvPr/>
          </p:nvSpPr>
          <p:spPr>
            <a:xfrm>
              <a:off x="5630863" y="4506913"/>
              <a:ext cx="71437" cy="96837"/>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 name="Google Shape;5601;p16">
              <a:extLst>
                <a:ext uri="{FF2B5EF4-FFF2-40B4-BE49-F238E27FC236}">
                  <a16:creationId xmlns:a16="http://schemas.microsoft.com/office/drawing/2014/main" id="{71D68240-5FF0-1A7C-268E-61AF2ECC9C13}"/>
                </a:ext>
              </a:extLst>
            </p:cNvPr>
            <p:cNvSpPr/>
            <p:nvPr/>
          </p:nvSpPr>
          <p:spPr>
            <a:xfrm>
              <a:off x="5702300" y="4603750"/>
              <a:ext cx="69850" cy="95250"/>
            </a:xfrm>
            <a:custGeom>
              <a:avLst/>
              <a:gdLst/>
              <a:ahLst/>
              <a:cxnLst/>
              <a:rect l="l" t="t" r="r" b="b"/>
              <a:pathLst>
                <a:path w="44" h="60" extrusionOk="0">
                  <a:moveTo>
                    <a:pt x="44"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 name="Google Shape;5602;p16">
              <a:extLst>
                <a:ext uri="{FF2B5EF4-FFF2-40B4-BE49-F238E27FC236}">
                  <a16:creationId xmlns:a16="http://schemas.microsoft.com/office/drawing/2014/main" id="{2ED13253-5D31-49EE-3667-095C80C6723F}"/>
                </a:ext>
              </a:extLst>
            </p:cNvPr>
            <p:cNvSpPr/>
            <p:nvPr/>
          </p:nvSpPr>
          <p:spPr>
            <a:xfrm>
              <a:off x="5772150" y="4699000"/>
              <a:ext cx="63500" cy="96838"/>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 name="Google Shape;5603;p16">
              <a:extLst>
                <a:ext uri="{FF2B5EF4-FFF2-40B4-BE49-F238E27FC236}">
                  <a16:creationId xmlns:a16="http://schemas.microsoft.com/office/drawing/2014/main" id="{D2341D1C-691A-1F24-689B-CACB96FA4D23}"/>
                </a:ext>
              </a:extLst>
            </p:cNvPr>
            <p:cNvSpPr/>
            <p:nvPr/>
          </p:nvSpPr>
          <p:spPr>
            <a:xfrm>
              <a:off x="5835650" y="4795838"/>
              <a:ext cx="71438" cy="96837"/>
            </a:xfrm>
            <a:custGeom>
              <a:avLst/>
              <a:gdLst/>
              <a:ahLst/>
              <a:cxnLst/>
              <a:rect l="l" t="t" r="r" b="b"/>
              <a:pathLst>
                <a:path w="45" h="61" extrusionOk="0">
                  <a:moveTo>
                    <a:pt x="45" y="61"/>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 name="Google Shape;5604;p16">
              <a:extLst>
                <a:ext uri="{FF2B5EF4-FFF2-40B4-BE49-F238E27FC236}">
                  <a16:creationId xmlns:a16="http://schemas.microsoft.com/office/drawing/2014/main" id="{A10396D4-8C36-37E7-4794-354A1889E1B6}"/>
                </a:ext>
              </a:extLst>
            </p:cNvPr>
            <p:cNvSpPr/>
            <p:nvPr/>
          </p:nvSpPr>
          <p:spPr>
            <a:xfrm>
              <a:off x="5630863" y="5087938"/>
              <a:ext cx="71437" cy="95250"/>
            </a:xfrm>
            <a:custGeom>
              <a:avLst/>
              <a:gdLst/>
              <a:ahLst/>
              <a:cxnLst/>
              <a:rect l="l" t="t" r="r" b="b"/>
              <a:pathLst>
                <a:path w="45" h="60" extrusionOk="0">
                  <a:moveTo>
                    <a:pt x="45"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 name="Google Shape;5605;p16">
              <a:extLst>
                <a:ext uri="{FF2B5EF4-FFF2-40B4-BE49-F238E27FC236}">
                  <a16:creationId xmlns:a16="http://schemas.microsoft.com/office/drawing/2014/main" id="{AEA2D105-25CB-CE92-EBB6-7E2618DC500C}"/>
                </a:ext>
              </a:extLst>
            </p:cNvPr>
            <p:cNvSpPr/>
            <p:nvPr/>
          </p:nvSpPr>
          <p:spPr>
            <a:xfrm>
              <a:off x="5702300" y="5183188"/>
              <a:ext cx="69850" cy="98425"/>
            </a:xfrm>
            <a:custGeom>
              <a:avLst/>
              <a:gdLst/>
              <a:ahLst/>
              <a:cxnLst/>
              <a:rect l="l" t="t" r="r" b="b"/>
              <a:pathLst>
                <a:path w="44" h="62" extrusionOk="0">
                  <a:moveTo>
                    <a:pt x="44" y="62"/>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 name="Google Shape;5606;p16">
              <a:extLst>
                <a:ext uri="{FF2B5EF4-FFF2-40B4-BE49-F238E27FC236}">
                  <a16:creationId xmlns:a16="http://schemas.microsoft.com/office/drawing/2014/main" id="{5A8AADC4-F0AB-B33C-1E18-110D34038D46}"/>
                </a:ext>
              </a:extLst>
            </p:cNvPr>
            <p:cNvSpPr/>
            <p:nvPr/>
          </p:nvSpPr>
          <p:spPr>
            <a:xfrm>
              <a:off x="5772150" y="5281613"/>
              <a:ext cx="63500" cy="93662"/>
            </a:xfrm>
            <a:custGeom>
              <a:avLst/>
              <a:gdLst/>
              <a:ahLst/>
              <a:cxnLst/>
              <a:rect l="l" t="t" r="r" b="b"/>
              <a:pathLst>
                <a:path w="40" h="59" extrusionOk="0">
                  <a:moveTo>
                    <a:pt x="40" y="59"/>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 name="Google Shape;5607;p16">
              <a:extLst>
                <a:ext uri="{FF2B5EF4-FFF2-40B4-BE49-F238E27FC236}">
                  <a16:creationId xmlns:a16="http://schemas.microsoft.com/office/drawing/2014/main" id="{92CF6CF7-A93F-1209-8A54-63C83C54BECB}"/>
                </a:ext>
              </a:extLst>
            </p:cNvPr>
            <p:cNvSpPr/>
            <p:nvPr/>
          </p:nvSpPr>
          <p:spPr>
            <a:xfrm>
              <a:off x="5835650" y="5375275"/>
              <a:ext cx="71438" cy="96838"/>
            </a:xfrm>
            <a:custGeom>
              <a:avLst/>
              <a:gdLst/>
              <a:ahLst/>
              <a:cxnLst/>
              <a:rect l="l" t="t" r="r" b="b"/>
              <a:pathLst>
                <a:path w="45" h="61" extrusionOk="0">
                  <a:moveTo>
                    <a:pt x="45" y="61"/>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 name="Google Shape;5608;p16">
              <a:extLst>
                <a:ext uri="{FF2B5EF4-FFF2-40B4-BE49-F238E27FC236}">
                  <a16:creationId xmlns:a16="http://schemas.microsoft.com/office/drawing/2014/main" id="{28CD4D35-DA78-6F36-F872-CCE3F069D542}"/>
                </a:ext>
              </a:extLst>
            </p:cNvPr>
            <p:cNvSpPr/>
            <p:nvPr/>
          </p:nvSpPr>
          <p:spPr>
            <a:xfrm>
              <a:off x="5692775" y="3302000"/>
              <a:ext cx="204788" cy="150813"/>
            </a:xfrm>
            <a:custGeom>
              <a:avLst/>
              <a:gdLst/>
              <a:ahLst/>
              <a:cxnLst/>
              <a:rect l="l" t="t" r="r" b="b"/>
              <a:pathLst>
                <a:path w="129" h="95" extrusionOk="0">
                  <a:moveTo>
                    <a:pt x="0" y="82"/>
                  </a:moveTo>
                  <a:lnTo>
                    <a:pt x="89" y="20"/>
                  </a:lnTo>
                  <a:lnTo>
                    <a:pt x="96" y="33"/>
                  </a:lnTo>
                  <a:lnTo>
                    <a:pt x="9" y="95"/>
                  </a:lnTo>
                  <a:lnTo>
                    <a:pt x="0" y="82"/>
                  </a:lnTo>
                  <a:close/>
                  <a:moveTo>
                    <a:pt x="63" y="11"/>
                  </a:moveTo>
                  <a:lnTo>
                    <a:pt x="129" y="0"/>
                  </a:lnTo>
                  <a:lnTo>
                    <a:pt x="98" y="60"/>
                  </a:lnTo>
                  <a:lnTo>
                    <a:pt x="63"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 name="Google Shape;5609;p16">
              <a:extLst>
                <a:ext uri="{FF2B5EF4-FFF2-40B4-BE49-F238E27FC236}">
                  <a16:creationId xmlns:a16="http://schemas.microsoft.com/office/drawing/2014/main" id="{BAFD045D-8A3D-D1BE-485D-60FD2FDC862D}"/>
                </a:ext>
              </a:extLst>
            </p:cNvPr>
            <p:cNvSpPr/>
            <p:nvPr/>
          </p:nvSpPr>
          <p:spPr>
            <a:xfrm>
              <a:off x="5762625" y="3397250"/>
              <a:ext cx="204788" cy="149225"/>
            </a:xfrm>
            <a:custGeom>
              <a:avLst/>
              <a:gdLst/>
              <a:ahLst/>
              <a:cxnLst/>
              <a:rect l="l" t="t" r="r" b="b"/>
              <a:pathLst>
                <a:path w="129" h="94" extrusionOk="0">
                  <a:moveTo>
                    <a:pt x="0" y="81"/>
                  </a:moveTo>
                  <a:lnTo>
                    <a:pt x="87" y="20"/>
                  </a:lnTo>
                  <a:lnTo>
                    <a:pt x="96" y="33"/>
                  </a:lnTo>
                  <a:lnTo>
                    <a:pt x="9" y="94"/>
                  </a:lnTo>
                  <a:lnTo>
                    <a:pt x="0" y="81"/>
                  </a:lnTo>
                  <a:close/>
                  <a:moveTo>
                    <a:pt x="61" y="9"/>
                  </a:moveTo>
                  <a:lnTo>
                    <a:pt x="129" y="0"/>
                  </a:lnTo>
                  <a:lnTo>
                    <a:pt x="98" y="61"/>
                  </a:lnTo>
                  <a:lnTo>
                    <a:pt x="61"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 name="Google Shape;5610;p16">
              <a:extLst>
                <a:ext uri="{FF2B5EF4-FFF2-40B4-BE49-F238E27FC236}">
                  <a16:creationId xmlns:a16="http://schemas.microsoft.com/office/drawing/2014/main" id="{6284C2D4-15BF-FDD0-BA96-CF2270BD1AA1}"/>
                </a:ext>
              </a:extLst>
            </p:cNvPr>
            <p:cNvSpPr/>
            <p:nvPr/>
          </p:nvSpPr>
          <p:spPr>
            <a:xfrm>
              <a:off x="5830888" y="3490913"/>
              <a:ext cx="207962" cy="153987"/>
            </a:xfrm>
            <a:custGeom>
              <a:avLst/>
              <a:gdLst/>
              <a:ahLst/>
              <a:cxnLst/>
              <a:rect l="l" t="t" r="r" b="b"/>
              <a:pathLst>
                <a:path w="131" h="97" extrusionOk="0">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 name="Google Shape;5611;p16">
              <a:extLst>
                <a:ext uri="{FF2B5EF4-FFF2-40B4-BE49-F238E27FC236}">
                  <a16:creationId xmlns:a16="http://schemas.microsoft.com/office/drawing/2014/main" id="{7F4F8343-FE0C-BEA1-0777-39DBC20755D2}"/>
                </a:ext>
              </a:extLst>
            </p:cNvPr>
            <p:cNvSpPr/>
            <p:nvPr/>
          </p:nvSpPr>
          <p:spPr>
            <a:xfrm>
              <a:off x="5692775" y="3884613"/>
              <a:ext cx="204788" cy="147637"/>
            </a:xfrm>
            <a:custGeom>
              <a:avLst/>
              <a:gdLst/>
              <a:ahLst/>
              <a:cxnLst/>
              <a:rect l="l" t="t" r="r" b="b"/>
              <a:pathLst>
                <a:path w="129" h="93" extrusionOk="0">
                  <a:moveTo>
                    <a:pt x="0" y="80"/>
                  </a:moveTo>
                  <a:lnTo>
                    <a:pt x="87" y="20"/>
                  </a:lnTo>
                  <a:lnTo>
                    <a:pt x="96" y="31"/>
                  </a:lnTo>
                  <a:lnTo>
                    <a:pt x="9" y="93"/>
                  </a:lnTo>
                  <a:lnTo>
                    <a:pt x="0" y="80"/>
                  </a:lnTo>
                  <a:close/>
                  <a:moveTo>
                    <a:pt x="61" y="9"/>
                  </a:moveTo>
                  <a:lnTo>
                    <a:pt x="129" y="0"/>
                  </a:lnTo>
                  <a:lnTo>
                    <a:pt x="98" y="58"/>
                  </a:lnTo>
                  <a:lnTo>
                    <a:pt x="61"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 name="Google Shape;5612;p16">
              <a:extLst>
                <a:ext uri="{FF2B5EF4-FFF2-40B4-BE49-F238E27FC236}">
                  <a16:creationId xmlns:a16="http://schemas.microsoft.com/office/drawing/2014/main" id="{20349F09-57DB-ADFC-A1CE-9BB5F9222112}"/>
                </a:ext>
              </a:extLst>
            </p:cNvPr>
            <p:cNvSpPr/>
            <p:nvPr/>
          </p:nvSpPr>
          <p:spPr>
            <a:xfrm>
              <a:off x="5762625" y="3976688"/>
              <a:ext cx="204788" cy="152400"/>
            </a:xfrm>
            <a:custGeom>
              <a:avLst/>
              <a:gdLst/>
              <a:ahLst/>
              <a:cxnLst/>
              <a:rect l="l" t="t" r="r" b="b"/>
              <a:pathLst>
                <a:path w="129" h="96" extrusionOk="0">
                  <a:moveTo>
                    <a:pt x="0" y="83"/>
                  </a:moveTo>
                  <a:lnTo>
                    <a:pt x="89" y="21"/>
                  </a:lnTo>
                  <a:lnTo>
                    <a:pt x="96" y="33"/>
                  </a:lnTo>
                  <a:lnTo>
                    <a:pt x="9" y="96"/>
                  </a:lnTo>
                  <a:lnTo>
                    <a:pt x="0" y="83"/>
                  </a:lnTo>
                  <a:close/>
                  <a:moveTo>
                    <a:pt x="61" y="11"/>
                  </a:moveTo>
                  <a:lnTo>
                    <a:pt x="129" y="0"/>
                  </a:lnTo>
                  <a:lnTo>
                    <a:pt x="98" y="61"/>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 name="Google Shape;5613;p16">
              <a:extLst>
                <a:ext uri="{FF2B5EF4-FFF2-40B4-BE49-F238E27FC236}">
                  <a16:creationId xmlns:a16="http://schemas.microsoft.com/office/drawing/2014/main" id="{9B4284C1-F176-3779-F66E-A2AF5018782F}"/>
                </a:ext>
              </a:extLst>
            </p:cNvPr>
            <p:cNvSpPr/>
            <p:nvPr/>
          </p:nvSpPr>
          <p:spPr>
            <a:xfrm>
              <a:off x="5830888" y="4073525"/>
              <a:ext cx="207962" cy="153988"/>
            </a:xfrm>
            <a:custGeom>
              <a:avLst/>
              <a:gdLst/>
              <a:ahLst/>
              <a:cxnLst/>
              <a:rect l="l" t="t" r="r" b="b"/>
              <a:pathLst>
                <a:path w="131" h="97" extrusionOk="0">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 name="Google Shape;5614;p16">
              <a:extLst>
                <a:ext uri="{FF2B5EF4-FFF2-40B4-BE49-F238E27FC236}">
                  <a16:creationId xmlns:a16="http://schemas.microsoft.com/office/drawing/2014/main" id="{1CD0ED06-3E96-0BA1-6DFD-AD14587E8B2B}"/>
                </a:ext>
              </a:extLst>
            </p:cNvPr>
            <p:cNvSpPr/>
            <p:nvPr/>
          </p:nvSpPr>
          <p:spPr>
            <a:xfrm>
              <a:off x="5692775" y="4460875"/>
              <a:ext cx="204788" cy="153988"/>
            </a:xfrm>
            <a:custGeom>
              <a:avLst/>
              <a:gdLst/>
              <a:ahLst/>
              <a:cxnLst/>
              <a:rect l="l" t="t" r="r" b="b"/>
              <a:pathLst>
                <a:path w="129" h="97" extrusionOk="0">
                  <a:moveTo>
                    <a:pt x="0" y="84"/>
                  </a:moveTo>
                  <a:lnTo>
                    <a:pt x="89" y="22"/>
                  </a:lnTo>
                  <a:lnTo>
                    <a:pt x="96" y="33"/>
                  </a:lnTo>
                  <a:lnTo>
                    <a:pt x="9" y="97"/>
                  </a:lnTo>
                  <a:lnTo>
                    <a:pt x="0" y="84"/>
                  </a:lnTo>
                  <a:close/>
                  <a:moveTo>
                    <a:pt x="63" y="11"/>
                  </a:moveTo>
                  <a:lnTo>
                    <a:pt x="129" y="0"/>
                  </a:lnTo>
                  <a:lnTo>
                    <a:pt x="98" y="62"/>
                  </a:lnTo>
                  <a:lnTo>
                    <a:pt x="63"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 name="Google Shape;5615;p16">
              <a:extLst>
                <a:ext uri="{FF2B5EF4-FFF2-40B4-BE49-F238E27FC236}">
                  <a16:creationId xmlns:a16="http://schemas.microsoft.com/office/drawing/2014/main" id="{C31A1F70-A288-6561-779E-CCE0429AD6E7}"/>
                </a:ext>
              </a:extLst>
            </p:cNvPr>
            <p:cNvSpPr/>
            <p:nvPr/>
          </p:nvSpPr>
          <p:spPr>
            <a:xfrm>
              <a:off x="5762625" y="4559300"/>
              <a:ext cx="204788" cy="149225"/>
            </a:xfrm>
            <a:custGeom>
              <a:avLst/>
              <a:gdLst/>
              <a:ahLst/>
              <a:cxnLst/>
              <a:rect l="l" t="t" r="r" b="b"/>
              <a:pathLst>
                <a:path w="129" h="94" extrusionOk="0">
                  <a:moveTo>
                    <a:pt x="0" y="81"/>
                  </a:moveTo>
                  <a:lnTo>
                    <a:pt x="87" y="21"/>
                  </a:lnTo>
                  <a:lnTo>
                    <a:pt x="96" y="33"/>
                  </a:lnTo>
                  <a:lnTo>
                    <a:pt x="9" y="94"/>
                  </a:lnTo>
                  <a:lnTo>
                    <a:pt x="0" y="81"/>
                  </a:lnTo>
                  <a:close/>
                  <a:moveTo>
                    <a:pt x="61" y="10"/>
                  </a:moveTo>
                  <a:lnTo>
                    <a:pt x="129" y="0"/>
                  </a:lnTo>
                  <a:lnTo>
                    <a:pt x="98" y="61"/>
                  </a:lnTo>
                  <a:lnTo>
                    <a:pt x="61" y="10"/>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 name="Google Shape;5616;p16">
              <a:extLst>
                <a:ext uri="{FF2B5EF4-FFF2-40B4-BE49-F238E27FC236}">
                  <a16:creationId xmlns:a16="http://schemas.microsoft.com/office/drawing/2014/main" id="{3E6708D4-37F5-5867-4BA8-0632CF28C95D}"/>
                </a:ext>
              </a:extLst>
            </p:cNvPr>
            <p:cNvSpPr/>
            <p:nvPr/>
          </p:nvSpPr>
          <p:spPr>
            <a:xfrm>
              <a:off x="5830888" y="4656138"/>
              <a:ext cx="207962" cy="149225"/>
            </a:xfrm>
            <a:custGeom>
              <a:avLst/>
              <a:gdLst/>
              <a:ahLst/>
              <a:cxnLst/>
              <a:rect l="l" t="t" r="r" b="b"/>
              <a:pathLst>
                <a:path w="131" h="94" extrusionOk="0">
                  <a:moveTo>
                    <a:pt x="0" y="82"/>
                  </a:moveTo>
                  <a:lnTo>
                    <a:pt x="88" y="20"/>
                  </a:lnTo>
                  <a:lnTo>
                    <a:pt x="97" y="33"/>
                  </a:lnTo>
                  <a:lnTo>
                    <a:pt x="9" y="94"/>
                  </a:lnTo>
                  <a:lnTo>
                    <a:pt x="0" y="82"/>
                  </a:lnTo>
                  <a:close/>
                  <a:moveTo>
                    <a:pt x="62" y="11"/>
                  </a:moveTo>
                  <a:lnTo>
                    <a:pt x="131" y="0"/>
                  </a:lnTo>
                  <a:lnTo>
                    <a:pt x="97"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 name="Google Shape;5617;p16">
              <a:extLst>
                <a:ext uri="{FF2B5EF4-FFF2-40B4-BE49-F238E27FC236}">
                  <a16:creationId xmlns:a16="http://schemas.microsoft.com/office/drawing/2014/main" id="{813981F6-E81F-0F0E-4077-A507984C10C3}"/>
                </a:ext>
              </a:extLst>
            </p:cNvPr>
            <p:cNvSpPr/>
            <p:nvPr/>
          </p:nvSpPr>
          <p:spPr>
            <a:xfrm>
              <a:off x="5692775" y="5043488"/>
              <a:ext cx="204788" cy="150812"/>
            </a:xfrm>
            <a:custGeom>
              <a:avLst/>
              <a:gdLst/>
              <a:ahLst/>
              <a:cxnLst/>
              <a:rect l="l" t="t" r="r" b="b"/>
              <a:pathLst>
                <a:path w="129" h="95" extrusionOk="0">
                  <a:moveTo>
                    <a:pt x="0" y="83"/>
                  </a:moveTo>
                  <a:lnTo>
                    <a:pt x="87" y="22"/>
                  </a:lnTo>
                  <a:lnTo>
                    <a:pt x="96" y="33"/>
                  </a:lnTo>
                  <a:lnTo>
                    <a:pt x="9" y="95"/>
                  </a:lnTo>
                  <a:lnTo>
                    <a:pt x="0" y="83"/>
                  </a:lnTo>
                  <a:close/>
                  <a:moveTo>
                    <a:pt x="61" y="11"/>
                  </a:moveTo>
                  <a:lnTo>
                    <a:pt x="129" y="0"/>
                  </a:lnTo>
                  <a:lnTo>
                    <a:pt x="98" y="61"/>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 name="Google Shape;5618;p16">
              <a:extLst>
                <a:ext uri="{FF2B5EF4-FFF2-40B4-BE49-F238E27FC236}">
                  <a16:creationId xmlns:a16="http://schemas.microsoft.com/office/drawing/2014/main" id="{D631AE48-F9DA-F1F9-0158-55E855BF292D}"/>
                </a:ext>
              </a:extLst>
            </p:cNvPr>
            <p:cNvSpPr/>
            <p:nvPr/>
          </p:nvSpPr>
          <p:spPr>
            <a:xfrm>
              <a:off x="5762625" y="5140325"/>
              <a:ext cx="204788" cy="150813"/>
            </a:xfrm>
            <a:custGeom>
              <a:avLst/>
              <a:gdLst/>
              <a:ahLst/>
              <a:cxnLst/>
              <a:rect l="l" t="t" r="r" b="b"/>
              <a:pathLst>
                <a:path w="129" h="95" extrusionOk="0">
                  <a:moveTo>
                    <a:pt x="0" y="82"/>
                  </a:moveTo>
                  <a:lnTo>
                    <a:pt x="89" y="20"/>
                  </a:lnTo>
                  <a:lnTo>
                    <a:pt x="96" y="33"/>
                  </a:lnTo>
                  <a:lnTo>
                    <a:pt x="9" y="95"/>
                  </a:lnTo>
                  <a:lnTo>
                    <a:pt x="0" y="82"/>
                  </a:lnTo>
                  <a:close/>
                  <a:moveTo>
                    <a:pt x="61" y="11"/>
                  </a:moveTo>
                  <a:lnTo>
                    <a:pt x="129" y="0"/>
                  </a:lnTo>
                  <a:lnTo>
                    <a:pt x="98" y="60"/>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 name="Google Shape;5619;p16">
              <a:extLst>
                <a:ext uri="{FF2B5EF4-FFF2-40B4-BE49-F238E27FC236}">
                  <a16:creationId xmlns:a16="http://schemas.microsoft.com/office/drawing/2014/main" id="{79F4DEE9-FF53-CB3F-C649-251BFB8C08CF}"/>
                </a:ext>
              </a:extLst>
            </p:cNvPr>
            <p:cNvSpPr/>
            <p:nvPr/>
          </p:nvSpPr>
          <p:spPr>
            <a:xfrm>
              <a:off x="5830888" y="5235575"/>
              <a:ext cx="207962" cy="149225"/>
            </a:xfrm>
            <a:custGeom>
              <a:avLst/>
              <a:gdLst/>
              <a:ahLst/>
              <a:cxnLst/>
              <a:rect l="l" t="t" r="r" b="b"/>
              <a:pathLst>
                <a:path w="131" h="94" extrusionOk="0">
                  <a:moveTo>
                    <a:pt x="0" y="83"/>
                  </a:moveTo>
                  <a:lnTo>
                    <a:pt x="88" y="20"/>
                  </a:lnTo>
                  <a:lnTo>
                    <a:pt x="97" y="33"/>
                  </a:lnTo>
                  <a:lnTo>
                    <a:pt x="9" y="94"/>
                  </a:lnTo>
                  <a:lnTo>
                    <a:pt x="0" y="83"/>
                  </a:lnTo>
                  <a:close/>
                  <a:moveTo>
                    <a:pt x="62" y="9"/>
                  </a:moveTo>
                  <a:lnTo>
                    <a:pt x="131" y="0"/>
                  </a:lnTo>
                  <a:lnTo>
                    <a:pt x="97" y="61"/>
                  </a:lnTo>
                  <a:lnTo>
                    <a:pt x="62"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 name="Google Shape;5620;p16">
              <a:extLst>
                <a:ext uri="{FF2B5EF4-FFF2-40B4-BE49-F238E27FC236}">
                  <a16:creationId xmlns:a16="http://schemas.microsoft.com/office/drawing/2014/main" id="{00C8DC8E-EA92-5FF6-C046-6C5435F7B049}"/>
                </a:ext>
              </a:extLst>
            </p:cNvPr>
            <p:cNvSpPr/>
            <p:nvPr/>
          </p:nvSpPr>
          <p:spPr>
            <a:xfrm>
              <a:off x="6038850" y="3068638"/>
              <a:ext cx="1308100" cy="111125"/>
            </a:xfrm>
            <a:custGeom>
              <a:avLst/>
              <a:gdLst/>
              <a:ahLst/>
              <a:cxnLst/>
              <a:rect l="l" t="t" r="r" b="b"/>
              <a:pathLst>
                <a:path w="824" h="70" extrusionOk="0">
                  <a:moveTo>
                    <a:pt x="0" y="18"/>
                  </a:moveTo>
                  <a:lnTo>
                    <a:pt x="773" y="18"/>
                  </a:lnTo>
                  <a:lnTo>
                    <a:pt x="773" y="51"/>
                  </a:lnTo>
                  <a:lnTo>
                    <a:pt x="0" y="51"/>
                  </a:lnTo>
                  <a:lnTo>
                    <a:pt x="0" y="18"/>
                  </a:lnTo>
                  <a:close/>
                  <a:moveTo>
                    <a:pt x="756" y="0"/>
                  </a:moveTo>
                  <a:lnTo>
                    <a:pt x="824" y="35"/>
                  </a:lnTo>
                  <a:lnTo>
                    <a:pt x="756" y="70"/>
                  </a:lnTo>
                  <a:lnTo>
                    <a:pt x="7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 name="Google Shape;5621;p16">
              <a:extLst>
                <a:ext uri="{FF2B5EF4-FFF2-40B4-BE49-F238E27FC236}">
                  <a16:creationId xmlns:a16="http://schemas.microsoft.com/office/drawing/2014/main" id="{0EE719A3-E9A8-F4B6-80FD-AE40DE27A4E0}"/>
                </a:ext>
              </a:extLst>
            </p:cNvPr>
            <p:cNvSpPr/>
            <p:nvPr/>
          </p:nvSpPr>
          <p:spPr>
            <a:xfrm>
              <a:off x="314566" y="3229988"/>
              <a:ext cx="1109324"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diagonal folds</a:t>
              </a:r>
              <a:endParaRPr sz="2400" b="0">
                <a:solidFill>
                  <a:schemeClr val="dk1"/>
                </a:solidFill>
                <a:latin typeface="Arial"/>
                <a:ea typeface="Arial"/>
                <a:cs typeface="Arial"/>
                <a:sym typeface="Arial"/>
              </a:endParaRPr>
            </a:p>
          </p:txBody>
        </p:sp>
        <p:cxnSp>
          <p:nvCxnSpPr>
            <p:cNvPr id="7296" name="Google Shape;5622;p16">
              <a:extLst>
                <a:ext uri="{FF2B5EF4-FFF2-40B4-BE49-F238E27FC236}">
                  <a16:creationId xmlns:a16="http://schemas.microsoft.com/office/drawing/2014/main" id="{8F0C4C6C-4C43-0087-3D20-05433E74ED4E}"/>
                </a:ext>
              </a:extLst>
            </p:cNvPr>
            <p:cNvCxnSpPr/>
            <p:nvPr/>
          </p:nvCxnSpPr>
          <p:spPr>
            <a:xfrm>
              <a:off x="1317625" y="3689350"/>
              <a:ext cx="1341438" cy="195263"/>
            </a:xfrm>
            <a:prstGeom prst="straightConnector1">
              <a:avLst/>
            </a:prstGeom>
            <a:noFill/>
            <a:ln w="20700" cap="flat" cmpd="sng">
              <a:solidFill>
                <a:schemeClr val="dk1"/>
              </a:solidFill>
              <a:prstDash val="solid"/>
              <a:round/>
              <a:headEnd type="none" w="med" len="med"/>
              <a:tailEnd type="none" w="med" len="med"/>
            </a:ln>
          </p:spPr>
        </p:cxnSp>
        <p:cxnSp>
          <p:nvCxnSpPr>
            <p:cNvPr id="7297" name="Google Shape;5623;p16">
              <a:extLst>
                <a:ext uri="{FF2B5EF4-FFF2-40B4-BE49-F238E27FC236}">
                  <a16:creationId xmlns:a16="http://schemas.microsoft.com/office/drawing/2014/main" id="{F1732EEF-F41A-5405-62C3-FD16A6C791C3}"/>
                </a:ext>
              </a:extLst>
            </p:cNvPr>
            <p:cNvCxnSpPr/>
            <p:nvPr/>
          </p:nvCxnSpPr>
          <p:spPr>
            <a:xfrm>
              <a:off x="1317625" y="3689350"/>
              <a:ext cx="1341438" cy="771525"/>
            </a:xfrm>
            <a:prstGeom prst="straightConnector1">
              <a:avLst/>
            </a:prstGeom>
            <a:noFill/>
            <a:ln w="20700" cap="flat" cmpd="sng">
              <a:solidFill>
                <a:schemeClr val="dk1"/>
              </a:solidFill>
              <a:prstDash val="solid"/>
              <a:round/>
              <a:headEnd type="none" w="med" len="med"/>
              <a:tailEnd type="none" w="med" len="med"/>
            </a:ln>
          </p:spPr>
        </p:cxnSp>
        <p:sp>
          <p:nvSpPr>
            <p:cNvPr id="7298" name="Google Shape;5624;p16">
              <a:extLst>
                <a:ext uri="{FF2B5EF4-FFF2-40B4-BE49-F238E27FC236}">
                  <a16:creationId xmlns:a16="http://schemas.microsoft.com/office/drawing/2014/main" id="{18D574C7-3001-9819-811B-B91B274571CA}"/>
                </a:ext>
              </a:extLst>
            </p:cNvPr>
            <p:cNvSpPr/>
            <p:nvPr/>
          </p:nvSpPr>
          <p:spPr>
            <a:xfrm>
              <a:off x="5979119" y="4043363"/>
              <a:ext cx="1329186"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tensile stresses</a:t>
              </a:r>
              <a:endParaRPr/>
            </a:p>
          </p:txBody>
        </p:sp>
        <p:sp>
          <p:nvSpPr>
            <p:cNvPr id="7299" name="Google Shape;5625;p16">
              <a:extLst>
                <a:ext uri="{FF2B5EF4-FFF2-40B4-BE49-F238E27FC236}">
                  <a16:creationId xmlns:a16="http://schemas.microsoft.com/office/drawing/2014/main" id="{2BFB45EB-ED15-A333-6A6A-8EC337D2E359}"/>
                </a:ext>
              </a:extLst>
            </p:cNvPr>
            <p:cNvSpPr/>
            <p:nvPr/>
          </p:nvSpPr>
          <p:spPr>
            <a:xfrm>
              <a:off x="7452320" y="2909887"/>
              <a:ext cx="950773"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lateral load</a:t>
              </a:r>
              <a:endParaRPr sz="2400" b="0">
                <a:solidFill>
                  <a:schemeClr val="dk1"/>
                </a:solidFill>
                <a:latin typeface="Arial"/>
                <a:ea typeface="Arial"/>
                <a:cs typeface="Arial"/>
                <a:sym typeface="Arial"/>
              </a:endParaRPr>
            </a:p>
          </p:txBody>
        </p:sp>
        <p:sp>
          <p:nvSpPr>
            <p:cNvPr id="7300" name="Google Shape;5626;p16">
              <a:extLst>
                <a:ext uri="{FF2B5EF4-FFF2-40B4-BE49-F238E27FC236}">
                  <a16:creationId xmlns:a16="http://schemas.microsoft.com/office/drawing/2014/main" id="{F000F22C-3099-A415-D183-6FD58E4DE57A}"/>
                </a:ext>
              </a:extLst>
            </p:cNvPr>
            <p:cNvSpPr/>
            <p:nvPr/>
          </p:nvSpPr>
          <p:spPr>
            <a:xfrm>
              <a:off x="4808538" y="3338513"/>
              <a:ext cx="14287" cy="473075"/>
            </a:xfrm>
            <a:custGeom>
              <a:avLst/>
              <a:gdLst/>
              <a:ahLst/>
              <a:cxnLst/>
              <a:rect l="l" t="t" r="r" b="b"/>
              <a:pathLst>
                <a:path w="9" h="298" extrusionOk="0">
                  <a:moveTo>
                    <a:pt x="9" y="4"/>
                  </a:moveTo>
                  <a:lnTo>
                    <a:pt x="9" y="28"/>
                  </a:lnTo>
                  <a:lnTo>
                    <a:pt x="7" y="28"/>
                  </a:lnTo>
                  <a:lnTo>
                    <a:pt x="7" y="30"/>
                  </a:lnTo>
                  <a:lnTo>
                    <a:pt x="5" y="30"/>
                  </a:lnTo>
                  <a:lnTo>
                    <a:pt x="4" y="32"/>
                  </a:lnTo>
                  <a:lnTo>
                    <a:pt x="4" y="30"/>
                  </a:lnTo>
                  <a:lnTo>
                    <a:pt x="2" y="30"/>
                  </a:lnTo>
                  <a:lnTo>
                    <a:pt x="2" y="28"/>
                  </a:lnTo>
                  <a:lnTo>
                    <a:pt x="0" y="28"/>
                  </a:lnTo>
                  <a:lnTo>
                    <a:pt x="0" y="4"/>
                  </a:lnTo>
                  <a:lnTo>
                    <a:pt x="2" y="2"/>
                  </a:lnTo>
                  <a:lnTo>
                    <a:pt x="4" y="0"/>
                  </a:lnTo>
                  <a:lnTo>
                    <a:pt x="5" y="0"/>
                  </a:lnTo>
                  <a:lnTo>
                    <a:pt x="7" y="2"/>
                  </a:lnTo>
                  <a:lnTo>
                    <a:pt x="9" y="4"/>
                  </a:lnTo>
                  <a:close/>
                  <a:moveTo>
                    <a:pt x="9" y="57"/>
                  </a:moveTo>
                  <a:lnTo>
                    <a:pt x="9" y="81"/>
                  </a:lnTo>
                  <a:lnTo>
                    <a:pt x="7" y="83"/>
                  </a:lnTo>
                  <a:lnTo>
                    <a:pt x="5" y="85"/>
                  </a:lnTo>
                  <a:lnTo>
                    <a:pt x="4" y="85"/>
                  </a:lnTo>
                  <a:lnTo>
                    <a:pt x="2" y="83"/>
                  </a:lnTo>
                  <a:lnTo>
                    <a:pt x="0" y="81"/>
                  </a:lnTo>
                  <a:lnTo>
                    <a:pt x="0" y="57"/>
                  </a:lnTo>
                  <a:lnTo>
                    <a:pt x="2" y="56"/>
                  </a:lnTo>
                  <a:lnTo>
                    <a:pt x="4" y="54"/>
                  </a:lnTo>
                  <a:lnTo>
                    <a:pt x="5" y="54"/>
                  </a:lnTo>
                  <a:lnTo>
                    <a:pt x="7" y="56"/>
                  </a:lnTo>
                  <a:lnTo>
                    <a:pt x="9" y="57"/>
                  </a:lnTo>
                  <a:close/>
                  <a:moveTo>
                    <a:pt x="9" y="111"/>
                  </a:moveTo>
                  <a:lnTo>
                    <a:pt x="9" y="134"/>
                  </a:lnTo>
                  <a:lnTo>
                    <a:pt x="7" y="136"/>
                  </a:lnTo>
                  <a:lnTo>
                    <a:pt x="5" y="138"/>
                  </a:lnTo>
                  <a:lnTo>
                    <a:pt x="4" y="138"/>
                  </a:lnTo>
                  <a:lnTo>
                    <a:pt x="2" y="136"/>
                  </a:lnTo>
                  <a:lnTo>
                    <a:pt x="0" y="134"/>
                  </a:lnTo>
                  <a:lnTo>
                    <a:pt x="0" y="111"/>
                  </a:lnTo>
                  <a:lnTo>
                    <a:pt x="2" y="111"/>
                  </a:lnTo>
                  <a:lnTo>
                    <a:pt x="2" y="109"/>
                  </a:lnTo>
                  <a:lnTo>
                    <a:pt x="4" y="109"/>
                  </a:lnTo>
                  <a:lnTo>
                    <a:pt x="4" y="107"/>
                  </a:lnTo>
                  <a:lnTo>
                    <a:pt x="5" y="109"/>
                  </a:lnTo>
                  <a:lnTo>
                    <a:pt x="7" y="109"/>
                  </a:lnTo>
                  <a:lnTo>
                    <a:pt x="7" y="111"/>
                  </a:lnTo>
                  <a:lnTo>
                    <a:pt x="9" y="111"/>
                  </a:lnTo>
                  <a:close/>
                  <a:moveTo>
                    <a:pt x="9" y="166"/>
                  </a:moveTo>
                  <a:lnTo>
                    <a:pt x="9" y="188"/>
                  </a:lnTo>
                  <a:lnTo>
                    <a:pt x="7" y="189"/>
                  </a:lnTo>
                  <a:lnTo>
                    <a:pt x="7" y="191"/>
                  </a:lnTo>
                  <a:lnTo>
                    <a:pt x="5" y="191"/>
                  </a:lnTo>
                  <a:lnTo>
                    <a:pt x="4" y="191"/>
                  </a:lnTo>
                  <a:lnTo>
                    <a:pt x="2" y="191"/>
                  </a:lnTo>
                  <a:lnTo>
                    <a:pt x="2" y="189"/>
                  </a:lnTo>
                  <a:lnTo>
                    <a:pt x="0" y="188"/>
                  </a:lnTo>
                  <a:lnTo>
                    <a:pt x="0" y="166"/>
                  </a:lnTo>
                  <a:lnTo>
                    <a:pt x="2" y="164"/>
                  </a:lnTo>
                  <a:lnTo>
                    <a:pt x="2" y="162"/>
                  </a:lnTo>
                  <a:lnTo>
                    <a:pt x="4" y="162"/>
                  </a:lnTo>
                  <a:lnTo>
                    <a:pt x="5" y="162"/>
                  </a:lnTo>
                  <a:lnTo>
                    <a:pt x="7" y="162"/>
                  </a:lnTo>
                  <a:lnTo>
                    <a:pt x="7" y="164"/>
                  </a:lnTo>
                  <a:lnTo>
                    <a:pt x="9" y="166"/>
                  </a:lnTo>
                  <a:close/>
                  <a:moveTo>
                    <a:pt x="9" y="219"/>
                  </a:moveTo>
                  <a:lnTo>
                    <a:pt x="9" y="241"/>
                  </a:lnTo>
                  <a:lnTo>
                    <a:pt x="7" y="243"/>
                  </a:lnTo>
                  <a:lnTo>
                    <a:pt x="7" y="245"/>
                  </a:lnTo>
                  <a:lnTo>
                    <a:pt x="5" y="245"/>
                  </a:lnTo>
                  <a:lnTo>
                    <a:pt x="4" y="245"/>
                  </a:lnTo>
                  <a:lnTo>
                    <a:pt x="2" y="245"/>
                  </a:lnTo>
                  <a:lnTo>
                    <a:pt x="2" y="243"/>
                  </a:lnTo>
                  <a:lnTo>
                    <a:pt x="0" y="241"/>
                  </a:lnTo>
                  <a:lnTo>
                    <a:pt x="0" y="219"/>
                  </a:lnTo>
                  <a:lnTo>
                    <a:pt x="2" y="217"/>
                  </a:lnTo>
                  <a:lnTo>
                    <a:pt x="2" y="215"/>
                  </a:lnTo>
                  <a:lnTo>
                    <a:pt x="4" y="215"/>
                  </a:lnTo>
                  <a:lnTo>
                    <a:pt x="5" y="215"/>
                  </a:lnTo>
                  <a:lnTo>
                    <a:pt x="7" y="215"/>
                  </a:lnTo>
                  <a:lnTo>
                    <a:pt x="7" y="217"/>
                  </a:lnTo>
                  <a:lnTo>
                    <a:pt x="9" y="219"/>
                  </a:lnTo>
                  <a:close/>
                  <a:moveTo>
                    <a:pt x="9" y="272"/>
                  </a:moveTo>
                  <a:lnTo>
                    <a:pt x="9" y="292"/>
                  </a:lnTo>
                  <a:lnTo>
                    <a:pt x="7" y="294"/>
                  </a:lnTo>
                  <a:lnTo>
                    <a:pt x="7" y="296"/>
                  </a:lnTo>
                  <a:lnTo>
                    <a:pt x="5" y="296"/>
                  </a:lnTo>
                  <a:lnTo>
                    <a:pt x="4" y="298"/>
                  </a:lnTo>
                  <a:lnTo>
                    <a:pt x="4" y="296"/>
                  </a:lnTo>
                  <a:lnTo>
                    <a:pt x="2" y="296"/>
                  </a:lnTo>
                  <a:lnTo>
                    <a:pt x="2" y="294"/>
                  </a:lnTo>
                  <a:lnTo>
                    <a:pt x="0" y="292"/>
                  </a:lnTo>
                  <a:lnTo>
                    <a:pt x="0" y="272"/>
                  </a:lnTo>
                  <a:lnTo>
                    <a:pt x="2" y="270"/>
                  </a:lnTo>
                  <a:lnTo>
                    <a:pt x="2" y="268"/>
                  </a:lnTo>
                  <a:lnTo>
                    <a:pt x="4" y="268"/>
                  </a:lnTo>
                  <a:lnTo>
                    <a:pt x="5" y="268"/>
                  </a:lnTo>
                  <a:lnTo>
                    <a:pt x="7" y="268"/>
                  </a:lnTo>
                  <a:lnTo>
                    <a:pt x="7" y="270"/>
                  </a:lnTo>
                  <a:lnTo>
                    <a:pt x="9" y="272"/>
                  </a:ln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1" name="Google Shape;5627;p16">
              <a:extLst>
                <a:ext uri="{FF2B5EF4-FFF2-40B4-BE49-F238E27FC236}">
                  <a16:creationId xmlns:a16="http://schemas.microsoft.com/office/drawing/2014/main" id="{129ABFF4-6E90-A432-EE37-EA3EC2969305}"/>
                </a:ext>
              </a:extLst>
            </p:cNvPr>
            <p:cNvSpPr/>
            <p:nvPr/>
          </p:nvSpPr>
          <p:spPr>
            <a:xfrm>
              <a:off x="4568825" y="3532188"/>
              <a:ext cx="247650" cy="133350"/>
            </a:xfrm>
            <a:custGeom>
              <a:avLst/>
              <a:gdLst/>
              <a:ahLst/>
              <a:cxnLst/>
              <a:rect l="l" t="t" r="r" b="b"/>
              <a:pathLst>
                <a:path w="156" h="84" extrusionOk="0">
                  <a:moveTo>
                    <a:pt x="156" y="84"/>
                  </a:moveTo>
                  <a:lnTo>
                    <a:pt x="143" y="82"/>
                  </a:lnTo>
                  <a:lnTo>
                    <a:pt x="132" y="82"/>
                  </a:lnTo>
                  <a:lnTo>
                    <a:pt x="121" y="80"/>
                  </a:lnTo>
                  <a:lnTo>
                    <a:pt x="110" y="77"/>
                  </a:lnTo>
                  <a:lnTo>
                    <a:pt x="99" y="75"/>
                  </a:lnTo>
                  <a:lnTo>
                    <a:pt x="88" y="71"/>
                  </a:lnTo>
                  <a:lnTo>
                    <a:pt x="77" y="66"/>
                  </a:lnTo>
                  <a:lnTo>
                    <a:pt x="66" y="60"/>
                  </a:lnTo>
                  <a:lnTo>
                    <a:pt x="57" y="55"/>
                  </a:lnTo>
                  <a:lnTo>
                    <a:pt x="48" y="49"/>
                  </a:lnTo>
                  <a:lnTo>
                    <a:pt x="38" y="42"/>
                  </a:lnTo>
                  <a:lnTo>
                    <a:pt x="29" y="34"/>
                  </a:lnTo>
                  <a:lnTo>
                    <a:pt x="22" y="27"/>
                  </a:lnTo>
                  <a:lnTo>
                    <a:pt x="14" y="18"/>
                  </a:lnTo>
                  <a:lnTo>
                    <a:pt x="7" y="9"/>
                  </a:lnTo>
                  <a:lnTo>
                    <a:pt x="0" y="0"/>
                  </a:lnTo>
                </a:path>
              </a:pathLst>
            </a:custGeom>
            <a:noFill/>
            <a:ln w="1745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2" name="Google Shape;5628;p16">
              <a:extLst>
                <a:ext uri="{FF2B5EF4-FFF2-40B4-BE49-F238E27FC236}">
                  <a16:creationId xmlns:a16="http://schemas.microsoft.com/office/drawing/2014/main" id="{BE2FBB7C-A847-4975-F008-8DCACD5DA76C}"/>
                </a:ext>
              </a:extLst>
            </p:cNvPr>
            <p:cNvSpPr/>
            <p:nvPr/>
          </p:nvSpPr>
          <p:spPr>
            <a:xfrm>
              <a:off x="4490294" y="3660775"/>
              <a:ext cx="153888"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Noto Sans Symbols"/>
                <a:buNone/>
              </a:pPr>
              <a:r>
                <a:rPr lang="en-US" sz="1900" b="1">
                  <a:solidFill>
                    <a:schemeClr val="dk1"/>
                  </a:solidFill>
                  <a:latin typeface="Noto Sans Symbols"/>
                  <a:ea typeface="Noto Sans Symbols"/>
                  <a:cs typeface="Noto Sans Symbols"/>
                  <a:sym typeface="Noto Sans Symbols"/>
                </a:rPr>
                <a:t>α</a:t>
              </a:r>
              <a:endParaRPr/>
            </a:p>
          </p:txBody>
        </p:sp>
        <p:sp>
          <p:nvSpPr>
            <p:cNvPr id="7303" name="Google Shape;5629;p16">
              <a:extLst>
                <a:ext uri="{FF2B5EF4-FFF2-40B4-BE49-F238E27FC236}">
                  <a16:creationId xmlns:a16="http://schemas.microsoft.com/office/drawing/2014/main" id="{AB5A5263-B8FA-AEB3-D190-4A87F1BAE44B}"/>
                </a:ext>
              </a:extLst>
            </p:cNvPr>
            <p:cNvSpPr/>
            <p:nvPr/>
          </p:nvSpPr>
          <p:spPr>
            <a:xfrm>
              <a:off x="2365375" y="2068512"/>
              <a:ext cx="1496492"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angle of inclination</a:t>
              </a:r>
              <a:endParaRPr/>
            </a:p>
          </p:txBody>
        </p:sp>
        <p:cxnSp>
          <p:nvCxnSpPr>
            <p:cNvPr id="7304" name="Google Shape;5630;p16">
              <a:extLst>
                <a:ext uri="{FF2B5EF4-FFF2-40B4-BE49-F238E27FC236}">
                  <a16:creationId xmlns:a16="http://schemas.microsoft.com/office/drawing/2014/main" id="{6ABB39CE-1B66-5666-6484-9414B2FA39B3}"/>
                </a:ext>
              </a:extLst>
            </p:cNvPr>
            <p:cNvCxnSpPr/>
            <p:nvPr/>
          </p:nvCxnSpPr>
          <p:spPr>
            <a:xfrm>
              <a:off x="3738563" y="2619375"/>
              <a:ext cx="677862" cy="822325"/>
            </a:xfrm>
            <a:prstGeom prst="straightConnector1">
              <a:avLst/>
            </a:prstGeom>
            <a:noFill/>
            <a:ln w="20700" cap="flat" cmpd="sng">
              <a:solidFill>
                <a:schemeClr val="dk1"/>
              </a:solidFill>
              <a:prstDash val="solid"/>
              <a:round/>
              <a:headEnd type="none" w="med" len="med"/>
              <a:tailEnd type="none" w="med" len="med"/>
            </a:ln>
          </p:spPr>
        </p:cxnSp>
        <p:sp>
          <p:nvSpPr>
            <p:cNvPr id="7305" name="Google Shape;5631;p16">
              <a:extLst>
                <a:ext uri="{FF2B5EF4-FFF2-40B4-BE49-F238E27FC236}">
                  <a16:creationId xmlns:a16="http://schemas.microsoft.com/office/drawing/2014/main" id="{A5F222A0-C70A-7971-B3B2-9A7E56195156}"/>
                </a:ext>
              </a:extLst>
            </p:cNvPr>
            <p:cNvSpPr/>
            <p:nvPr/>
          </p:nvSpPr>
          <p:spPr>
            <a:xfrm>
              <a:off x="2598738" y="5749925"/>
              <a:ext cx="495300" cy="28892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a:solidFill>
                    <a:srgbClr val="FFFF66"/>
                  </a:solidFill>
                  <a:latin typeface="Arial"/>
                  <a:ea typeface="Arial"/>
                  <a:cs typeface="Arial"/>
                  <a:sym typeface="Arial"/>
                </a:rPr>
                <a:t>HBE</a:t>
              </a:r>
              <a:endParaRPr sz="2400" b="0">
                <a:solidFill>
                  <a:srgbClr val="FFFF66"/>
                </a:solidFill>
                <a:latin typeface="Arial"/>
                <a:ea typeface="Arial"/>
                <a:cs typeface="Arial"/>
                <a:sym typeface="Arial"/>
              </a:endParaRPr>
            </a:p>
          </p:txBody>
        </p:sp>
        <p:sp>
          <p:nvSpPr>
            <p:cNvPr id="7306" name="Google Shape;5632;p16">
              <a:extLst>
                <a:ext uri="{FF2B5EF4-FFF2-40B4-BE49-F238E27FC236}">
                  <a16:creationId xmlns:a16="http://schemas.microsoft.com/office/drawing/2014/main" id="{7CCB885C-488E-5291-90DD-DD566108EA20}"/>
                </a:ext>
              </a:extLst>
            </p:cNvPr>
            <p:cNvSpPr/>
            <p:nvPr/>
          </p:nvSpPr>
          <p:spPr>
            <a:xfrm>
              <a:off x="2541588" y="2982913"/>
              <a:ext cx="495300" cy="28892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a:solidFill>
                    <a:srgbClr val="FFFF66"/>
                  </a:solidFill>
                  <a:latin typeface="Arial"/>
                  <a:ea typeface="Arial"/>
                  <a:cs typeface="Arial"/>
                  <a:sym typeface="Arial"/>
                </a:rPr>
                <a:t>HBE</a:t>
              </a:r>
              <a:endParaRPr sz="2400" b="0">
                <a:solidFill>
                  <a:srgbClr val="FFFF66"/>
                </a:solidFill>
                <a:latin typeface="Arial"/>
                <a:ea typeface="Arial"/>
                <a:cs typeface="Arial"/>
                <a:sym typeface="Arial"/>
              </a:endParaRPr>
            </a:p>
          </p:txBody>
        </p:sp>
        <p:sp>
          <p:nvSpPr>
            <p:cNvPr id="7307" name="Google Shape;5633;p16">
              <a:extLst>
                <a:ext uri="{FF2B5EF4-FFF2-40B4-BE49-F238E27FC236}">
                  <a16:creationId xmlns:a16="http://schemas.microsoft.com/office/drawing/2014/main" id="{5AB6B302-6E18-07BF-60CA-56E7004BB758}"/>
                </a:ext>
              </a:extLst>
            </p:cNvPr>
            <p:cNvSpPr/>
            <p:nvPr/>
          </p:nvSpPr>
          <p:spPr>
            <a:xfrm rot="16200000">
              <a:off x="1845470" y="5441013"/>
              <a:ext cx="611187"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dirty="0">
                  <a:solidFill>
                    <a:srgbClr val="FFFF66"/>
                  </a:solidFill>
                  <a:latin typeface="Arial"/>
                  <a:ea typeface="Arial"/>
                  <a:cs typeface="Arial"/>
                  <a:sym typeface="Arial"/>
                </a:rPr>
                <a:t>VBE</a:t>
              </a:r>
              <a:endParaRPr sz="2400" b="0" dirty="0">
                <a:solidFill>
                  <a:srgbClr val="FFFF66"/>
                </a:solidFill>
                <a:latin typeface="Arial"/>
                <a:ea typeface="Arial"/>
                <a:cs typeface="Arial"/>
                <a:sym typeface="Arial"/>
              </a:endParaRPr>
            </a:p>
          </p:txBody>
        </p:sp>
        <p:sp>
          <p:nvSpPr>
            <p:cNvPr id="7308" name="Google Shape;5634;p16">
              <a:extLst>
                <a:ext uri="{FF2B5EF4-FFF2-40B4-BE49-F238E27FC236}">
                  <a16:creationId xmlns:a16="http://schemas.microsoft.com/office/drawing/2014/main" id="{566D84FB-E205-C1F6-5D5D-A5BDDC8B0E0E}"/>
                </a:ext>
              </a:extLst>
            </p:cNvPr>
            <p:cNvSpPr/>
            <p:nvPr/>
          </p:nvSpPr>
          <p:spPr>
            <a:xfrm rot="-2173104">
              <a:off x="3822770" y="4981432"/>
              <a:ext cx="1095236"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900"/>
                <a:buFont typeface="Arial"/>
                <a:buNone/>
              </a:pPr>
              <a:r>
                <a:rPr lang="en-US" sz="1900" b="0">
                  <a:solidFill>
                    <a:schemeClr val="dk2"/>
                  </a:solidFill>
                  <a:latin typeface="Arial"/>
                  <a:ea typeface="Arial"/>
                  <a:cs typeface="Arial"/>
                  <a:sym typeface="Arial"/>
                </a:rPr>
                <a:t>Web plate</a:t>
              </a:r>
              <a:endParaRPr sz="2400" b="0">
                <a:solidFill>
                  <a:schemeClr val="dk2"/>
                </a:solidFill>
                <a:latin typeface="Arial"/>
                <a:ea typeface="Aria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73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6"/>
        <p:cNvGrpSpPr/>
        <p:nvPr/>
      </p:nvGrpSpPr>
      <p:grpSpPr>
        <a:xfrm>
          <a:off x="0" y="0"/>
          <a:ext cx="0" cy="0"/>
          <a:chOff x="0" y="0"/>
          <a:chExt cx="0" cy="0"/>
        </a:xfrm>
      </p:grpSpPr>
      <p:sp>
        <p:nvSpPr>
          <p:cNvPr id="67" name="Google Shape;67;p2"/>
          <p:cNvSpPr txBox="1">
            <a:spLocks noGrp="1"/>
          </p:cNvSpPr>
          <p:nvPr>
            <p:ph type="body" idx="1"/>
          </p:nvPr>
        </p:nvSpPr>
        <p:spPr>
          <a:xfrm>
            <a:off x="693105" y="431870"/>
            <a:ext cx="10945216" cy="980901"/>
          </a:xfrm>
          <a:prstGeom prst="rect">
            <a:avLst/>
          </a:prstGeom>
          <a:noFill/>
          <a:ln>
            <a:noFill/>
          </a:ln>
        </p:spPr>
        <p:txBody>
          <a:bodyPr spcFirstLastPara="1" wrap="square" lIns="91425" tIns="45700" rIns="91425" bIns="45700" anchor="b" anchorCtr="0">
            <a:noAutofit/>
          </a:bodyPr>
          <a:lstStyle/>
          <a:p>
            <a:pPr marL="0" lvl="0" indent="0" algn="ctr" rtl="0">
              <a:spcBef>
                <a:spcPts val="0"/>
              </a:spcBef>
              <a:spcAft>
                <a:spcPts val="0"/>
              </a:spcAft>
              <a:buClr>
                <a:srgbClr val="000000"/>
              </a:buClr>
              <a:buSzPts val="3600"/>
              <a:buFont typeface="Arial"/>
              <a:buNone/>
            </a:pPr>
            <a:r>
              <a:rPr lang="en-US"/>
              <a:t>Design of Seismic-Resistant </a:t>
            </a:r>
            <a:br>
              <a:rPr lang="en-US"/>
            </a:br>
            <a:r>
              <a:rPr lang="en-US"/>
              <a:t>Steel Building Structures</a:t>
            </a:r>
            <a:endParaRPr/>
          </a:p>
        </p:txBody>
      </p:sp>
      <p:sp>
        <p:nvSpPr>
          <p:cNvPr id="68" name="Google Shape;68;p2"/>
          <p:cNvSpPr txBox="1">
            <a:spLocks noGrp="1"/>
          </p:cNvSpPr>
          <p:nvPr>
            <p:ph type="body" idx="2"/>
          </p:nvPr>
        </p:nvSpPr>
        <p:spPr>
          <a:xfrm>
            <a:off x="693105" y="1700808"/>
            <a:ext cx="10945216" cy="4176463"/>
          </a:xfrm>
          <a:prstGeom prst="rect">
            <a:avLst/>
          </a:prstGeom>
          <a:noFill/>
          <a:ln>
            <a:noFill/>
          </a:ln>
        </p:spPr>
        <p:txBody>
          <a:bodyPr spcFirstLastPara="1" wrap="square" lIns="91425" tIns="45700" rIns="91425" bIns="45700" anchor="t" anchorCtr="0">
            <a:noAutofit/>
          </a:bodyPr>
          <a:lstStyle/>
          <a:p>
            <a:pPr marL="514350" lvl="0" indent="-514350" algn="l" rtl="0">
              <a:spcBef>
                <a:spcPts val="0"/>
              </a:spcBef>
              <a:spcAft>
                <a:spcPts val="0"/>
              </a:spcAft>
              <a:buClr>
                <a:srgbClr val="000000"/>
              </a:buClr>
              <a:buSzPts val="3200"/>
              <a:buFont typeface="Arial"/>
              <a:buAutoNum type="arabicPeriod"/>
            </a:pPr>
            <a:r>
              <a:rPr lang="en-US" sz="3200">
                <a:latin typeface="Calibri"/>
                <a:ea typeface="Calibri"/>
                <a:cs typeface="Calibri"/>
                <a:sym typeface="Calibri"/>
              </a:rPr>
              <a:t>Introduction and Basic Principles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Moment Resisting Frames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Concentrically Braced Frames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Eccentrically Braced Frames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Buckling-Restrained Braced Frames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Special Plate Shear Walls</a:t>
            </a:r>
            <a:endParaRPr/>
          </a:p>
          <a:p>
            <a:pPr marL="0" lvl="0" indent="0" algn="l" rtl="0">
              <a:spcBef>
                <a:spcPts val="640"/>
              </a:spcBef>
              <a:spcAft>
                <a:spcPts val="0"/>
              </a:spcAft>
              <a:buClr>
                <a:srgbClr val="000000"/>
              </a:buClr>
              <a:buSzPts val="3200"/>
              <a:buFont typeface="Calibri"/>
              <a:buNone/>
            </a:pPr>
            <a:endParaRPr/>
          </a:p>
        </p:txBody>
      </p:sp>
      <p:sp>
        <p:nvSpPr>
          <p:cNvPr id="69" name="Google Shape;69;p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a:t>
            </a:fld>
            <a:endParaRPr/>
          </a:p>
        </p:txBody>
      </p:sp>
      <p:sp>
        <p:nvSpPr>
          <p:cNvPr id="70" name="Google Shape;70;p2"/>
          <p:cNvSpPr/>
          <p:nvPr/>
        </p:nvSpPr>
        <p:spPr>
          <a:xfrm>
            <a:off x="693105" y="4551538"/>
            <a:ext cx="4898839" cy="606425"/>
          </a:xfrm>
          <a:prstGeom prst="rect">
            <a:avLst/>
          </a:prstGeom>
          <a:noFill/>
          <a:ln w="38100" cap="flat" cmpd="sng">
            <a:solidFill>
              <a:schemeClr val="dk2"/>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1" i="0" u="none" strike="noStrike" cap="none">
              <a:solidFill>
                <a:schemeClr val="dk1"/>
              </a:solidFill>
              <a:latin typeface="Arial Narrow"/>
              <a:ea typeface="Arial Narrow"/>
              <a:cs typeface="Arial Narrow"/>
              <a:sym typeface="Arial Narrow"/>
            </a:endParaRPr>
          </a:p>
        </p:txBody>
      </p:sp>
    </p:spTree>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334"/>
        <p:cNvGrpSpPr/>
        <p:nvPr/>
      </p:nvGrpSpPr>
      <p:grpSpPr>
        <a:xfrm>
          <a:off x="0" y="0"/>
          <a:ext cx="0" cy="0"/>
          <a:chOff x="0" y="0"/>
          <a:chExt cx="0" cy="0"/>
        </a:xfrm>
      </p:grpSpPr>
      <p:sp>
        <p:nvSpPr>
          <p:cNvPr id="7335" name="Google Shape;7335;p20"/>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Mechanics of Slender Web Plates</a:t>
            </a:r>
            <a:endParaRPr/>
          </a:p>
          <a:p>
            <a:pPr marL="0" lvl="0" indent="0" algn="l" rtl="0">
              <a:spcBef>
                <a:spcPts val="600"/>
              </a:spcBef>
              <a:spcAft>
                <a:spcPts val="0"/>
              </a:spcAft>
              <a:buClr>
                <a:srgbClr val="000000"/>
              </a:buClr>
              <a:buSzPts val="3000"/>
              <a:buFont typeface="Arial"/>
              <a:buNone/>
            </a:pPr>
            <a:endParaRPr/>
          </a:p>
        </p:txBody>
      </p:sp>
      <p:sp>
        <p:nvSpPr>
          <p:cNvPr id="7336" name="Google Shape;7336;p2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20</a:t>
            </a:fld>
            <a:endParaRPr/>
          </a:p>
        </p:txBody>
      </p:sp>
      <p:grpSp>
        <p:nvGrpSpPr>
          <p:cNvPr id="7337" name="Google Shape;7337;p20"/>
          <p:cNvGrpSpPr/>
          <p:nvPr/>
        </p:nvGrpSpPr>
        <p:grpSpPr>
          <a:xfrm>
            <a:off x="4302919" y="3088705"/>
            <a:ext cx="3586162" cy="1905000"/>
            <a:chOff x="4171104" y="3018482"/>
            <a:chExt cx="3586162" cy="1905000"/>
          </a:xfrm>
        </p:grpSpPr>
        <p:sp>
          <p:nvSpPr>
            <p:cNvPr id="7338" name="Google Shape;7338;p20"/>
            <p:cNvSpPr/>
            <p:nvPr/>
          </p:nvSpPr>
          <p:spPr>
            <a:xfrm rot="5400000">
              <a:off x="5022797" y="2314426"/>
              <a:ext cx="1884363" cy="3305175"/>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39" name="Google Shape;7339;p20"/>
            <p:cNvSpPr/>
            <p:nvPr/>
          </p:nvSpPr>
          <p:spPr>
            <a:xfrm>
              <a:off x="4588616" y="3418532"/>
              <a:ext cx="733425" cy="876300"/>
            </a:xfrm>
            <a:custGeom>
              <a:avLst/>
              <a:gdLst/>
              <a:ahLst/>
              <a:cxnLst/>
              <a:rect l="l" t="t" r="r" b="b"/>
              <a:pathLst>
                <a:path w="462" h="552" extrusionOk="0">
                  <a:moveTo>
                    <a:pt x="0" y="551"/>
                  </a:moveTo>
                  <a:lnTo>
                    <a:pt x="1" y="552"/>
                  </a:lnTo>
                  <a:lnTo>
                    <a:pt x="462" y="0"/>
                  </a:lnTo>
                  <a:lnTo>
                    <a:pt x="0" y="5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0" name="Google Shape;7340;p20"/>
            <p:cNvSpPr/>
            <p:nvPr/>
          </p:nvSpPr>
          <p:spPr>
            <a:xfrm>
              <a:off x="4590204" y="3418532"/>
              <a:ext cx="733425" cy="876300"/>
            </a:xfrm>
            <a:custGeom>
              <a:avLst/>
              <a:gdLst/>
              <a:ahLst/>
              <a:cxnLst/>
              <a:rect l="l" t="t" r="r" b="b"/>
              <a:pathLst>
                <a:path w="462" h="552" extrusionOk="0">
                  <a:moveTo>
                    <a:pt x="0" y="552"/>
                  </a:moveTo>
                  <a:lnTo>
                    <a:pt x="461"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1" name="Google Shape;7341;p20"/>
            <p:cNvSpPr/>
            <p:nvPr/>
          </p:nvSpPr>
          <p:spPr>
            <a:xfrm>
              <a:off x="4588616" y="3418532"/>
              <a:ext cx="735013" cy="876300"/>
            </a:xfrm>
            <a:custGeom>
              <a:avLst/>
              <a:gdLst/>
              <a:ahLst/>
              <a:cxnLst/>
              <a:rect l="l" t="t" r="r" b="b"/>
              <a:pathLst>
                <a:path w="463" h="552" extrusionOk="0">
                  <a:moveTo>
                    <a:pt x="0" y="551"/>
                  </a:moveTo>
                  <a:lnTo>
                    <a:pt x="1" y="552"/>
                  </a:lnTo>
                  <a:lnTo>
                    <a:pt x="463" y="1"/>
                  </a:lnTo>
                  <a:lnTo>
                    <a:pt x="462" y="0"/>
                  </a:lnTo>
                  <a:lnTo>
                    <a:pt x="0" y="55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2" name="Google Shape;7342;p20"/>
            <p:cNvSpPr/>
            <p:nvPr/>
          </p:nvSpPr>
          <p:spPr>
            <a:xfrm>
              <a:off x="6603154" y="3932882"/>
              <a:ext cx="735012" cy="876300"/>
            </a:xfrm>
            <a:custGeom>
              <a:avLst/>
              <a:gdLst/>
              <a:ahLst/>
              <a:cxnLst/>
              <a:rect l="l" t="t" r="r" b="b"/>
              <a:pathLst>
                <a:path w="463" h="552" extrusionOk="0">
                  <a:moveTo>
                    <a:pt x="0" y="552"/>
                  </a:moveTo>
                  <a:lnTo>
                    <a:pt x="1" y="552"/>
                  </a:lnTo>
                  <a:lnTo>
                    <a:pt x="463"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3" name="Google Shape;7343;p20"/>
            <p:cNvSpPr/>
            <p:nvPr/>
          </p:nvSpPr>
          <p:spPr>
            <a:xfrm>
              <a:off x="6604741" y="3932882"/>
              <a:ext cx="733425" cy="876300"/>
            </a:xfrm>
            <a:custGeom>
              <a:avLst/>
              <a:gdLst/>
              <a:ahLst/>
              <a:cxnLst/>
              <a:rect l="l" t="t" r="r" b="b"/>
              <a:pathLst>
                <a:path w="462" h="552" extrusionOk="0">
                  <a:moveTo>
                    <a:pt x="0" y="552"/>
                  </a:moveTo>
                  <a:lnTo>
                    <a:pt x="462"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4" name="Google Shape;7344;p20"/>
            <p:cNvSpPr/>
            <p:nvPr/>
          </p:nvSpPr>
          <p:spPr>
            <a:xfrm>
              <a:off x="6603154" y="3932882"/>
              <a:ext cx="735012" cy="876300"/>
            </a:xfrm>
            <a:custGeom>
              <a:avLst/>
              <a:gdLst/>
              <a:ahLst/>
              <a:cxnLst/>
              <a:rect l="l" t="t" r="r" b="b"/>
              <a:pathLst>
                <a:path w="463" h="552" extrusionOk="0">
                  <a:moveTo>
                    <a:pt x="0" y="552"/>
                  </a:moveTo>
                  <a:lnTo>
                    <a:pt x="1" y="552"/>
                  </a:lnTo>
                  <a:lnTo>
                    <a:pt x="463" y="1"/>
                  </a:lnTo>
                  <a:lnTo>
                    <a:pt x="463"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5" name="Google Shape;7345;p20"/>
            <p:cNvSpPr/>
            <p:nvPr/>
          </p:nvSpPr>
          <p:spPr>
            <a:xfrm>
              <a:off x="5595091" y="3435995"/>
              <a:ext cx="1149350" cy="1373187"/>
            </a:xfrm>
            <a:custGeom>
              <a:avLst/>
              <a:gdLst/>
              <a:ahLst/>
              <a:cxnLst/>
              <a:rect l="l" t="t" r="r" b="b"/>
              <a:pathLst>
                <a:path w="724" h="865" extrusionOk="0">
                  <a:moveTo>
                    <a:pt x="724" y="0"/>
                  </a:moveTo>
                  <a:lnTo>
                    <a:pt x="724" y="0"/>
                  </a:ln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6" name="Google Shape;7346;p20"/>
            <p:cNvSpPr/>
            <p:nvPr/>
          </p:nvSpPr>
          <p:spPr>
            <a:xfrm>
              <a:off x="5593504" y="3435995"/>
              <a:ext cx="1150937"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7" name="Google Shape;7347;p20"/>
            <p:cNvSpPr/>
            <p:nvPr/>
          </p:nvSpPr>
          <p:spPr>
            <a:xfrm>
              <a:off x="5593504" y="3435995"/>
              <a:ext cx="1150937" cy="1373187"/>
            </a:xfrm>
            <a:custGeom>
              <a:avLst/>
              <a:gdLst/>
              <a:ahLst/>
              <a:cxnLst/>
              <a:rect l="l" t="t" r="r" b="b"/>
              <a:pathLst>
                <a:path w="725" h="865" extrusionOk="0">
                  <a:moveTo>
                    <a:pt x="725" y="0"/>
                  </a:moveTo>
                  <a:lnTo>
                    <a:pt x="725" y="0"/>
                  </a:lnTo>
                  <a:lnTo>
                    <a:pt x="0" y="865"/>
                  </a:lnTo>
                  <a:lnTo>
                    <a:pt x="1"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8" name="Google Shape;7348;p20"/>
            <p:cNvSpPr/>
            <p:nvPr/>
          </p:nvSpPr>
          <p:spPr>
            <a:xfrm>
              <a:off x="5183929" y="3435995"/>
              <a:ext cx="1150937" cy="1373187"/>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9" name="Google Shape;7349;p20"/>
            <p:cNvSpPr/>
            <p:nvPr/>
          </p:nvSpPr>
          <p:spPr>
            <a:xfrm>
              <a:off x="5182341" y="3435995"/>
              <a:ext cx="1150938"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0" name="Google Shape;7350;p20"/>
            <p:cNvSpPr/>
            <p:nvPr/>
          </p:nvSpPr>
          <p:spPr>
            <a:xfrm>
              <a:off x="5182341" y="3435995"/>
              <a:ext cx="1152525" cy="1373187"/>
            </a:xfrm>
            <a:custGeom>
              <a:avLst/>
              <a:gdLst/>
              <a:ahLst/>
              <a:cxnLst/>
              <a:rect l="l" t="t" r="r" b="b"/>
              <a:pathLst>
                <a:path w="726" h="865" extrusionOk="0">
                  <a:moveTo>
                    <a:pt x="726" y="0"/>
                  </a:moveTo>
                  <a:lnTo>
                    <a:pt x="725" y="0"/>
                  </a:lnTo>
                  <a:lnTo>
                    <a:pt x="0" y="865"/>
                  </a:lnTo>
                  <a:lnTo>
                    <a:pt x="1" y="865"/>
                  </a:lnTo>
                  <a:lnTo>
                    <a:pt x="726"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1" name="Google Shape;7351;p20"/>
            <p:cNvSpPr/>
            <p:nvPr/>
          </p:nvSpPr>
          <p:spPr>
            <a:xfrm>
              <a:off x="5388716" y="3435995"/>
              <a:ext cx="1150938" cy="1373187"/>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2" name="Google Shape;7352;p20"/>
            <p:cNvSpPr/>
            <p:nvPr/>
          </p:nvSpPr>
          <p:spPr>
            <a:xfrm>
              <a:off x="5388716" y="3435995"/>
              <a:ext cx="1149350" cy="1373187"/>
            </a:xfrm>
            <a:custGeom>
              <a:avLst/>
              <a:gdLst/>
              <a:ahLst/>
              <a:cxnLst/>
              <a:rect l="l" t="t" r="r" b="b"/>
              <a:pathLst>
                <a:path w="724" h="865" extrusionOk="0">
                  <a:moveTo>
                    <a:pt x="724" y="0"/>
                  </a:move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3" name="Google Shape;7353;p20"/>
            <p:cNvSpPr/>
            <p:nvPr/>
          </p:nvSpPr>
          <p:spPr>
            <a:xfrm>
              <a:off x="5388716" y="3435995"/>
              <a:ext cx="1150938" cy="1373187"/>
            </a:xfrm>
            <a:custGeom>
              <a:avLst/>
              <a:gdLst/>
              <a:ahLst/>
              <a:cxnLst/>
              <a:rect l="l" t="t" r="r" b="b"/>
              <a:pathLst>
                <a:path w="725" h="865" extrusionOk="0">
                  <a:moveTo>
                    <a:pt x="725" y="0"/>
                  </a:moveTo>
                  <a:lnTo>
                    <a:pt x="724" y="0"/>
                  </a:lnTo>
                  <a:lnTo>
                    <a:pt x="0"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4" name="Google Shape;7354;p20"/>
            <p:cNvSpPr/>
            <p:nvPr/>
          </p:nvSpPr>
          <p:spPr>
            <a:xfrm>
              <a:off x="7014316" y="4423420"/>
              <a:ext cx="323850" cy="385762"/>
            </a:xfrm>
            <a:custGeom>
              <a:avLst/>
              <a:gdLst/>
              <a:ahLst/>
              <a:cxnLst/>
              <a:rect l="l" t="t" r="r" b="b"/>
              <a:pathLst>
                <a:path w="204" h="243" extrusionOk="0">
                  <a:moveTo>
                    <a:pt x="0" y="243"/>
                  </a:moveTo>
                  <a:lnTo>
                    <a:pt x="1" y="243"/>
                  </a:lnTo>
                  <a:lnTo>
                    <a:pt x="204"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5" name="Google Shape;7355;p20"/>
            <p:cNvSpPr/>
            <p:nvPr/>
          </p:nvSpPr>
          <p:spPr>
            <a:xfrm>
              <a:off x="7015904" y="4423420"/>
              <a:ext cx="322262" cy="385762"/>
            </a:xfrm>
            <a:custGeom>
              <a:avLst/>
              <a:gdLst/>
              <a:ahLst/>
              <a:cxnLst/>
              <a:rect l="l" t="t" r="r" b="b"/>
              <a:pathLst>
                <a:path w="203" h="243" extrusionOk="0">
                  <a:moveTo>
                    <a:pt x="0" y="243"/>
                  </a:moveTo>
                  <a:lnTo>
                    <a:pt x="203"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6" name="Google Shape;7356;p20"/>
            <p:cNvSpPr/>
            <p:nvPr/>
          </p:nvSpPr>
          <p:spPr>
            <a:xfrm>
              <a:off x="7014316" y="4423420"/>
              <a:ext cx="323850" cy="385762"/>
            </a:xfrm>
            <a:custGeom>
              <a:avLst/>
              <a:gdLst/>
              <a:ahLst/>
              <a:cxnLst/>
              <a:rect l="l" t="t" r="r" b="b"/>
              <a:pathLst>
                <a:path w="204" h="243" extrusionOk="0">
                  <a:moveTo>
                    <a:pt x="0" y="243"/>
                  </a:moveTo>
                  <a:lnTo>
                    <a:pt x="1" y="243"/>
                  </a:lnTo>
                  <a:lnTo>
                    <a:pt x="204" y="0"/>
                  </a:lnTo>
                  <a:lnTo>
                    <a:pt x="0" y="24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7" name="Google Shape;7357;p20"/>
            <p:cNvSpPr/>
            <p:nvPr/>
          </p:nvSpPr>
          <p:spPr>
            <a:xfrm>
              <a:off x="6809529" y="4177357"/>
              <a:ext cx="528637" cy="631825"/>
            </a:xfrm>
            <a:custGeom>
              <a:avLst/>
              <a:gdLst/>
              <a:ahLst/>
              <a:cxnLst/>
              <a:rect l="l" t="t" r="r" b="b"/>
              <a:pathLst>
                <a:path w="333" h="398" extrusionOk="0">
                  <a:moveTo>
                    <a:pt x="0" y="398"/>
                  </a:moveTo>
                  <a:lnTo>
                    <a:pt x="1" y="398"/>
                  </a:lnTo>
                  <a:lnTo>
                    <a:pt x="333" y="0"/>
                  </a:lnTo>
                  <a:lnTo>
                    <a:pt x="0" y="3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8" name="Google Shape;7358;p20"/>
            <p:cNvSpPr/>
            <p:nvPr/>
          </p:nvSpPr>
          <p:spPr>
            <a:xfrm>
              <a:off x="6811116" y="4177357"/>
              <a:ext cx="527050" cy="631825"/>
            </a:xfrm>
            <a:custGeom>
              <a:avLst/>
              <a:gdLst/>
              <a:ahLst/>
              <a:cxnLst/>
              <a:rect l="l" t="t" r="r" b="b"/>
              <a:pathLst>
                <a:path w="332" h="398" extrusionOk="0">
                  <a:moveTo>
                    <a:pt x="0" y="398"/>
                  </a:moveTo>
                  <a:lnTo>
                    <a:pt x="332" y="0"/>
                  </a:lnTo>
                  <a:lnTo>
                    <a:pt x="332" y="1"/>
                  </a:lnTo>
                  <a:lnTo>
                    <a:pt x="0" y="3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9" name="Google Shape;7359;p20"/>
            <p:cNvSpPr/>
            <p:nvPr/>
          </p:nvSpPr>
          <p:spPr>
            <a:xfrm>
              <a:off x="6809529" y="4177357"/>
              <a:ext cx="528637" cy="631825"/>
            </a:xfrm>
            <a:custGeom>
              <a:avLst/>
              <a:gdLst/>
              <a:ahLst/>
              <a:cxnLst/>
              <a:rect l="l" t="t" r="r" b="b"/>
              <a:pathLst>
                <a:path w="333" h="398" extrusionOk="0">
                  <a:moveTo>
                    <a:pt x="0" y="398"/>
                  </a:moveTo>
                  <a:lnTo>
                    <a:pt x="1" y="398"/>
                  </a:lnTo>
                  <a:lnTo>
                    <a:pt x="333" y="1"/>
                  </a:lnTo>
                  <a:lnTo>
                    <a:pt x="333" y="0"/>
                  </a:lnTo>
                  <a:lnTo>
                    <a:pt x="0" y="39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0" name="Google Shape;7360;p20"/>
            <p:cNvSpPr/>
            <p:nvPr/>
          </p:nvSpPr>
          <p:spPr>
            <a:xfrm>
              <a:off x="4590204" y="3435995"/>
              <a:ext cx="322262" cy="385762"/>
            </a:xfrm>
            <a:custGeom>
              <a:avLst/>
              <a:gdLst/>
              <a:ahLst/>
              <a:cxnLst/>
              <a:rect l="l" t="t" r="r" b="b"/>
              <a:pathLst>
                <a:path w="203" h="243" extrusionOk="0">
                  <a:moveTo>
                    <a:pt x="203" y="0"/>
                  </a:moveTo>
                  <a:lnTo>
                    <a:pt x="203" y="0"/>
                  </a:lnTo>
                  <a:lnTo>
                    <a:pt x="0" y="243"/>
                  </a:lnTo>
                  <a:lnTo>
                    <a:pt x="2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1" name="Google Shape;7361;p20"/>
            <p:cNvSpPr/>
            <p:nvPr/>
          </p:nvSpPr>
          <p:spPr>
            <a:xfrm>
              <a:off x="4588616" y="3435995"/>
              <a:ext cx="323850" cy="385762"/>
            </a:xfrm>
            <a:custGeom>
              <a:avLst/>
              <a:gdLst/>
              <a:ahLst/>
              <a:cxnLst/>
              <a:rect l="l" t="t" r="r" b="b"/>
              <a:pathLst>
                <a:path w="204" h="243" extrusionOk="0">
                  <a:moveTo>
                    <a:pt x="204" y="0"/>
                  </a:moveTo>
                  <a:lnTo>
                    <a:pt x="1" y="243"/>
                  </a:lnTo>
                  <a:lnTo>
                    <a:pt x="0" y="242"/>
                  </a:lnTo>
                  <a:lnTo>
                    <a:pt x="20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2" name="Google Shape;7362;p20"/>
            <p:cNvSpPr/>
            <p:nvPr/>
          </p:nvSpPr>
          <p:spPr>
            <a:xfrm>
              <a:off x="4588616" y="3435995"/>
              <a:ext cx="323850" cy="385762"/>
            </a:xfrm>
            <a:custGeom>
              <a:avLst/>
              <a:gdLst/>
              <a:ahLst/>
              <a:cxnLst/>
              <a:rect l="l" t="t" r="r" b="b"/>
              <a:pathLst>
                <a:path w="204" h="243" extrusionOk="0">
                  <a:moveTo>
                    <a:pt x="204" y="0"/>
                  </a:moveTo>
                  <a:lnTo>
                    <a:pt x="204" y="0"/>
                  </a:lnTo>
                  <a:lnTo>
                    <a:pt x="0" y="242"/>
                  </a:lnTo>
                  <a:lnTo>
                    <a:pt x="1" y="243"/>
                  </a:lnTo>
                  <a:lnTo>
                    <a:pt x="20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3" name="Google Shape;7363;p20"/>
            <p:cNvSpPr/>
            <p:nvPr/>
          </p:nvSpPr>
          <p:spPr>
            <a:xfrm>
              <a:off x="4590204" y="3435995"/>
              <a:ext cx="528637" cy="630237"/>
            </a:xfrm>
            <a:custGeom>
              <a:avLst/>
              <a:gdLst/>
              <a:ahLst/>
              <a:cxnLst/>
              <a:rect l="l" t="t" r="r" b="b"/>
              <a:pathLst>
                <a:path w="333" h="397" extrusionOk="0">
                  <a:moveTo>
                    <a:pt x="333" y="0"/>
                  </a:moveTo>
                  <a:lnTo>
                    <a:pt x="332" y="0"/>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4" name="Google Shape;7364;p20"/>
            <p:cNvSpPr/>
            <p:nvPr/>
          </p:nvSpPr>
          <p:spPr>
            <a:xfrm>
              <a:off x="4588616" y="3435995"/>
              <a:ext cx="528638" cy="630237"/>
            </a:xfrm>
            <a:custGeom>
              <a:avLst/>
              <a:gdLst/>
              <a:ahLst/>
              <a:cxnLst/>
              <a:rect l="l" t="t" r="r" b="b"/>
              <a:pathLst>
                <a:path w="333" h="397" extrusionOk="0">
                  <a:moveTo>
                    <a:pt x="333" y="0"/>
                  </a:moveTo>
                  <a:lnTo>
                    <a:pt x="1" y="397"/>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5" name="Google Shape;7365;p20"/>
            <p:cNvSpPr/>
            <p:nvPr/>
          </p:nvSpPr>
          <p:spPr>
            <a:xfrm>
              <a:off x="4588616" y="3435995"/>
              <a:ext cx="530225" cy="630237"/>
            </a:xfrm>
            <a:custGeom>
              <a:avLst/>
              <a:gdLst/>
              <a:ahLst/>
              <a:cxnLst/>
              <a:rect l="l" t="t" r="r" b="b"/>
              <a:pathLst>
                <a:path w="334" h="397" extrusionOk="0">
                  <a:moveTo>
                    <a:pt x="334" y="0"/>
                  </a:moveTo>
                  <a:lnTo>
                    <a:pt x="333" y="0"/>
                  </a:lnTo>
                  <a:lnTo>
                    <a:pt x="0" y="397"/>
                  </a:lnTo>
                  <a:lnTo>
                    <a:pt x="1" y="397"/>
                  </a:lnTo>
                  <a:lnTo>
                    <a:pt x="33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6" name="Google Shape;7366;p20"/>
            <p:cNvSpPr/>
            <p:nvPr/>
          </p:nvSpPr>
          <p:spPr>
            <a:xfrm>
              <a:off x="4171104" y="4896495"/>
              <a:ext cx="3586162" cy="26987"/>
            </a:xfrm>
            <a:custGeom>
              <a:avLst/>
              <a:gdLst/>
              <a:ahLst/>
              <a:cxnLst/>
              <a:rect l="l" t="t" r="r" b="b"/>
              <a:pathLst>
                <a:path w="2259" h="17" extrusionOk="0">
                  <a:moveTo>
                    <a:pt x="2259" y="17"/>
                  </a:moveTo>
                  <a:lnTo>
                    <a:pt x="2259" y="0"/>
                  </a:lnTo>
                  <a:lnTo>
                    <a:pt x="0" y="17"/>
                  </a:lnTo>
                  <a:lnTo>
                    <a:pt x="2259"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7" name="Google Shape;7367;p20"/>
            <p:cNvSpPr/>
            <p:nvPr/>
          </p:nvSpPr>
          <p:spPr>
            <a:xfrm>
              <a:off x="4171104" y="4896495"/>
              <a:ext cx="3586162" cy="26987"/>
            </a:xfrm>
            <a:custGeom>
              <a:avLst/>
              <a:gdLst/>
              <a:ahLst/>
              <a:cxnLst/>
              <a:rect l="l" t="t" r="r" b="b"/>
              <a:pathLst>
                <a:path w="2259" h="17" extrusionOk="0">
                  <a:moveTo>
                    <a:pt x="2259" y="0"/>
                  </a:moveTo>
                  <a:lnTo>
                    <a:pt x="0" y="17"/>
                  </a:lnTo>
                  <a:lnTo>
                    <a:pt x="0" y="0"/>
                  </a:lnTo>
                  <a:lnTo>
                    <a:pt x="225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8" name="Google Shape;7368;p20"/>
            <p:cNvSpPr/>
            <p:nvPr/>
          </p:nvSpPr>
          <p:spPr>
            <a:xfrm>
              <a:off x="4171104" y="4896495"/>
              <a:ext cx="3586162" cy="269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69" name="Google Shape;7369;p20"/>
            <p:cNvSpPr/>
            <p:nvPr/>
          </p:nvSpPr>
          <p:spPr>
            <a:xfrm>
              <a:off x="4312391" y="3018482"/>
              <a:ext cx="3303588" cy="3175"/>
            </a:xfrm>
            <a:custGeom>
              <a:avLst/>
              <a:gdLst/>
              <a:ahLst/>
              <a:cxnLst/>
              <a:rect l="l" t="t" r="r" b="b"/>
              <a:pathLst>
                <a:path w="2081" h="2" extrusionOk="0">
                  <a:moveTo>
                    <a:pt x="2081" y="2"/>
                  </a:moveTo>
                  <a:lnTo>
                    <a:pt x="2081" y="0"/>
                  </a:lnTo>
                  <a:lnTo>
                    <a:pt x="0" y="2"/>
                  </a:lnTo>
                  <a:lnTo>
                    <a:pt x="208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0" name="Google Shape;7370;p20"/>
            <p:cNvSpPr/>
            <p:nvPr/>
          </p:nvSpPr>
          <p:spPr>
            <a:xfrm>
              <a:off x="4312391" y="3018482"/>
              <a:ext cx="3303588" cy="3175"/>
            </a:xfrm>
            <a:custGeom>
              <a:avLst/>
              <a:gdLst/>
              <a:ahLst/>
              <a:cxnLst/>
              <a:rect l="l" t="t" r="r" b="b"/>
              <a:pathLst>
                <a:path w="2081" h="2" extrusionOk="0">
                  <a:moveTo>
                    <a:pt x="2081" y="0"/>
                  </a:moveTo>
                  <a:lnTo>
                    <a:pt x="0" y="2"/>
                  </a:lnTo>
                  <a:lnTo>
                    <a:pt x="0" y="0"/>
                  </a:lnTo>
                  <a:lnTo>
                    <a:pt x="20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1" name="Google Shape;7371;p20"/>
            <p:cNvSpPr/>
            <p:nvPr/>
          </p:nvSpPr>
          <p:spPr>
            <a:xfrm>
              <a:off x="4312391" y="3018482"/>
              <a:ext cx="3303588"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72" name="Google Shape;7372;p20"/>
            <p:cNvSpPr/>
            <p:nvPr/>
          </p:nvSpPr>
          <p:spPr>
            <a:xfrm>
              <a:off x="4469554" y="3332807"/>
              <a:ext cx="2989262" cy="3175"/>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3" name="Google Shape;7373;p20"/>
            <p:cNvSpPr/>
            <p:nvPr/>
          </p:nvSpPr>
          <p:spPr>
            <a:xfrm>
              <a:off x="4469554" y="3332807"/>
              <a:ext cx="2989262" cy="3175"/>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4" name="Google Shape;7374;p20"/>
            <p:cNvSpPr/>
            <p:nvPr/>
          </p:nvSpPr>
          <p:spPr>
            <a:xfrm>
              <a:off x="4469554" y="3332807"/>
              <a:ext cx="2989262"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75" name="Google Shape;7375;p20"/>
            <p:cNvSpPr/>
            <p:nvPr/>
          </p:nvSpPr>
          <p:spPr>
            <a:xfrm>
              <a:off x="4469554" y="3045470"/>
              <a:ext cx="2989262"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6" name="Google Shape;7376;p20"/>
            <p:cNvSpPr/>
            <p:nvPr/>
          </p:nvSpPr>
          <p:spPr>
            <a:xfrm>
              <a:off x="4469554" y="3045470"/>
              <a:ext cx="2989262"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7" name="Google Shape;7377;p20"/>
            <p:cNvSpPr/>
            <p:nvPr/>
          </p:nvSpPr>
          <p:spPr>
            <a:xfrm>
              <a:off x="4469554" y="3045470"/>
              <a:ext cx="2989262"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78" name="Google Shape;7378;p20"/>
            <p:cNvSpPr/>
            <p:nvPr/>
          </p:nvSpPr>
          <p:spPr>
            <a:xfrm>
              <a:off x="4469554" y="3307407"/>
              <a:ext cx="2989262" cy="1588"/>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9" name="Google Shape;7379;p20"/>
            <p:cNvSpPr/>
            <p:nvPr/>
          </p:nvSpPr>
          <p:spPr>
            <a:xfrm>
              <a:off x="4469554" y="3307407"/>
              <a:ext cx="2989262" cy="1588"/>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0" name="Google Shape;7380;p20"/>
            <p:cNvSpPr/>
            <p:nvPr/>
          </p:nvSpPr>
          <p:spPr>
            <a:xfrm>
              <a:off x="4469554" y="3307407"/>
              <a:ext cx="2989262" cy="158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81" name="Google Shape;7381;p20"/>
            <p:cNvSpPr/>
            <p:nvPr/>
          </p:nvSpPr>
          <p:spPr>
            <a:xfrm>
              <a:off x="7457229"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2" name="Google Shape;7382;p20"/>
            <p:cNvSpPr/>
            <p:nvPr/>
          </p:nvSpPr>
          <p:spPr>
            <a:xfrm>
              <a:off x="7457229"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3" name="Google Shape;7383;p20"/>
            <p:cNvSpPr/>
            <p:nvPr/>
          </p:nvSpPr>
          <p:spPr>
            <a:xfrm>
              <a:off x="7457229"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84" name="Google Shape;7384;p20"/>
            <p:cNvSpPr/>
            <p:nvPr/>
          </p:nvSpPr>
          <p:spPr>
            <a:xfrm>
              <a:off x="7614391"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5" name="Google Shape;7385;p20"/>
            <p:cNvSpPr/>
            <p:nvPr/>
          </p:nvSpPr>
          <p:spPr>
            <a:xfrm>
              <a:off x="7614391"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6" name="Google Shape;7386;p20"/>
            <p:cNvSpPr/>
            <p:nvPr/>
          </p:nvSpPr>
          <p:spPr>
            <a:xfrm>
              <a:off x="7614391"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87" name="Google Shape;7387;p20"/>
            <p:cNvSpPr/>
            <p:nvPr/>
          </p:nvSpPr>
          <p:spPr>
            <a:xfrm>
              <a:off x="7484216"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8" name="Google Shape;7388;p20"/>
            <p:cNvSpPr/>
            <p:nvPr/>
          </p:nvSpPr>
          <p:spPr>
            <a:xfrm>
              <a:off x="7484216"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9" name="Google Shape;7389;p20"/>
            <p:cNvSpPr/>
            <p:nvPr/>
          </p:nvSpPr>
          <p:spPr>
            <a:xfrm>
              <a:off x="7484216"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90" name="Google Shape;7390;p20"/>
            <p:cNvSpPr/>
            <p:nvPr/>
          </p:nvSpPr>
          <p:spPr>
            <a:xfrm>
              <a:off x="7588991"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1" name="Google Shape;7391;p20"/>
            <p:cNvSpPr/>
            <p:nvPr/>
          </p:nvSpPr>
          <p:spPr>
            <a:xfrm>
              <a:off x="7588991"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2" name="Google Shape;7392;p20"/>
            <p:cNvSpPr/>
            <p:nvPr/>
          </p:nvSpPr>
          <p:spPr>
            <a:xfrm>
              <a:off x="7588991"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93" name="Google Shape;7393;p20"/>
            <p:cNvSpPr/>
            <p:nvPr/>
          </p:nvSpPr>
          <p:spPr>
            <a:xfrm>
              <a:off x="4442566"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4" name="Google Shape;7394;p20"/>
            <p:cNvSpPr/>
            <p:nvPr/>
          </p:nvSpPr>
          <p:spPr>
            <a:xfrm>
              <a:off x="4442566"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5" name="Google Shape;7395;p20"/>
            <p:cNvSpPr/>
            <p:nvPr/>
          </p:nvSpPr>
          <p:spPr>
            <a:xfrm>
              <a:off x="4442566"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96" name="Google Shape;7396;p20"/>
            <p:cNvSpPr/>
            <p:nvPr/>
          </p:nvSpPr>
          <p:spPr>
            <a:xfrm>
              <a:off x="4337791"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7" name="Google Shape;7397;p20"/>
            <p:cNvSpPr/>
            <p:nvPr/>
          </p:nvSpPr>
          <p:spPr>
            <a:xfrm>
              <a:off x="4337791"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8" name="Google Shape;7398;p20"/>
            <p:cNvSpPr/>
            <p:nvPr/>
          </p:nvSpPr>
          <p:spPr>
            <a:xfrm>
              <a:off x="4337791"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99" name="Google Shape;7399;p20"/>
            <p:cNvSpPr/>
            <p:nvPr/>
          </p:nvSpPr>
          <p:spPr>
            <a:xfrm>
              <a:off x="4467966"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0" name="Google Shape;7400;p20"/>
            <p:cNvSpPr/>
            <p:nvPr/>
          </p:nvSpPr>
          <p:spPr>
            <a:xfrm>
              <a:off x="4467966"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1" name="Google Shape;7401;p20"/>
            <p:cNvSpPr/>
            <p:nvPr/>
          </p:nvSpPr>
          <p:spPr>
            <a:xfrm>
              <a:off x="4467966"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402" name="Google Shape;7402;p20"/>
            <p:cNvSpPr/>
            <p:nvPr/>
          </p:nvSpPr>
          <p:spPr>
            <a:xfrm>
              <a:off x="4310804" y="3020070"/>
              <a:ext cx="1587"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3" name="Google Shape;7403;p20"/>
            <p:cNvSpPr/>
            <p:nvPr/>
          </p:nvSpPr>
          <p:spPr>
            <a:xfrm>
              <a:off x="4310804" y="3020070"/>
              <a:ext cx="1587"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4" name="Google Shape;7404;p20"/>
            <p:cNvSpPr/>
            <p:nvPr/>
          </p:nvSpPr>
          <p:spPr>
            <a:xfrm>
              <a:off x="4310804" y="3020070"/>
              <a:ext cx="1587"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7405" name="Google Shape;7405;p20"/>
          <p:cNvGrpSpPr/>
          <p:nvPr/>
        </p:nvGrpSpPr>
        <p:grpSpPr>
          <a:xfrm>
            <a:off x="3687441" y="2780928"/>
            <a:ext cx="4815529" cy="531298"/>
            <a:chOff x="3503712" y="2729118"/>
            <a:chExt cx="4815529" cy="531298"/>
          </a:xfrm>
        </p:grpSpPr>
        <p:sp>
          <p:nvSpPr>
            <p:cNvPr id="7406" name="Google Shape;7406;p20"/>
            <p:cNvSpPr/>
            <p:nvPr/>
          </p:nvSpPr>
          <p:spPr>
            <a:xfrm>
              <a:off x="3578650" y="2729118"/>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2000" b="1">
                  <a:solidFill>
                    <a:schemeClr val="dk2"/>
                  </a:solidFill>
                  <a:latin typeface="Arial"/>
                  <a:ea typeface="Arial"/>
                  <a:cs typeface="Arial"/>
                  <a:sym typeface="Arial"/>
                </a:rPr>
                <a:t>F</a:t>
              </a:r>
              <a:endParaRPr/>
            </a:p>
          </p:txBody>
        </p:sp>
        <p:grpSp>
          <p:nvGrpSpPr>
            <p:cNvPr id="7407" name="Google Shape;7407;p20"/>
            <p:cNvGrpSpPr/>
            <p:nvPr/>
          </p:nvGrpSpPr>
          <p:grpSpPr>
            <a:xfrm>
              <a:off x="3503712" y="3055629"/>
              <a:ext cx="561975" cy="204787"/>
              <a:chOff x="528" y="2101"/>
              <a:chExt cx="354" cy="129"/>
            </a:xfrm>
          </p:grpSpPr>
          <p:sp>
            <p:nvSpPr>
              <p:cNvPr id="7408" name="Google Shape;7408;p20"/>
              <p:cNvSpPr/>
              <p:nvPr/>
            </p:nvSpPr>
            <p:spPr>
              <a:xfrm>
                <a:off x="528" y="2141"/>
                <a:ext cx="221" cy="50"/>
              </a:xfrm>
              <a:custGeom>
                <a:avLst/>
                <a:gdLst/>
                <a:ahLst/>
                <a:cxnLst/>
                <a:rect l="l" t="t" r="r" b="b"/>
                <a:pathLst>
                  <a:path w="221" h="50" extrusionOk="0">
                    <a:moveTo>
                      <a:pt x="221" y="50"/>
                    </a:moveTo>
                    <a:lnTo>
                      <a:pt x="221" y="0"/>
                    </a:lnTo>
                    <a:lnTo>
                      <a:pt x="0" y="50"/>
                    </a:lnTo>
                    <a:lnTo>
                      <a:pt x="221"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09" name="Google Shape;7409;p20"/>
              <p:cNvSpPr/>
              <p:nvPr/>
            </p:nvSpPr>
            <p:spPr>
              <a:xfrm>
                <a:off x="52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0" name="Google Shape;7410;p20"/>
              <p:cNvSpPr/>
              <p:nvPr/>
            </p:nvSpPr>
            <p:spPr>
              <a:xfrm>
                <a:off x="52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11" name="Google Shape;7411;p20"/>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2" name="Google Shape;7412;p20"/>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3" name="Google Shape;7413;p20"/>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4" name="Google Shape;7414;p20"/>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7415" name="Google Shape;7415;p20"/>
            <p:cNvGrpSpPr/>
            <p:nvPr/>
          </p:nvGrpSpPr>
          <p:grpSpPr>
            <a:xfrm>
              <a:off x="7757266" y="3055629"/>
              <a:ext cx="561975" cy="204787"/>
              <a:chOff x="528" y="2101"/>
              <a:chExt cx="354" cy="129"/>
            </a:xfrm>
          </p:grpSpPr>
          <p:sp>
            <p:nvSpPr>
              <p:cNvPr id="7416" name="Google Shape;7416;p20"/>
              <p:cNvSpPr/>
              <p:nvPr/>
            </p:nvSpPr>
            <p:spPr>
              <a:xfrm>
                <a:off x="528" y="2141"/>
                <a:ext cx="221" cy="50"/>
              </a:xfrm>
              <a:custGeom>
                <a:avLst/>
                <a:gdLst/>
                <a:ahLst/>
                <a:cxnLst/>
                <a:rect l="l" t="t" r="r" b="b"/>
                <a:pathLst>
                  <a:path w="221" h="50" extrusionOk="0">
                    <a:moveTo>
                      <a:pt x="221" y="50"/>
                    </a:moveTo>
                    <a:lnTo>
                      <a:pt x="221" y="0"/>
                    </a:lnTo>
                    <a:lnTo>
                      <a:pt x="0" y="50"/>
                    </a:lnTo>
                    <a:lnTo>
                      <a:pt x="221"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7" name="Google Shape;7417;p20"/>
              <p:cNvSpPr/>
              <p:nvPr/>
            </p:nvSpPr>
            <p:spPr>
              <a:xfrm>
                <a:off x="52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8" name="Google Shape;7418;p20"/>
              <p:cNvSpPr/>
              <p:nvPr/>
            </p:nvSpPr>
            <p:spPr>
              <a:xfrm>
                <a:off x="52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19" name="Google Shape;7419;p20"/>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20" name="Google Shape;7420;p20"/>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21" name="Google Shape;7421;p20"/>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22" name="Google Shape;7422;p20"/>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7423" name="Google Shape;7423;p20"/>
            <p:cNvSpPr/>
            <p:nvPr/>
          </p:nvSpPr>
          <p:spPr>
            <a:xfrm>
              <a:off x="7833280" y="2729118"/>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grpSp>
    </p:spTree>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428"/>
        <p:cNvGrpSpPr/>
        <p:nvPr/>
      </p:nvGrpSpPr>
      <p:grpSpPr>
        <a:xfrm>
          <a:off x="0" y="0"/>
          <a:ext cx="0" cy="0"/>
          <a:chOff x="0" y="0"/>
          <a:chExt cx="0" cy="0"/>
        </a:xfrm>
      </p:grpSpPr>
      <p:sp>
        <p:nvSpPr>
          <p:cNvPr id="7429" name="Google Shape;7429;p21"/>
          <p:cNvSpPr/>
          <p:nvPr/>
        </p:nvSpPr>
        <p:spPr>
          <a:xfrm>
            <a:off x="4590986" y="2382962"/>
            <a:ext cx="2989263" cy="1587"/>
          </a:xfrm>
          <a:custGeom>
            <a:avLst/>
            <a:gdLst/>
            <a:ahLst/>
            <a:cxnLst/>
            <a:rect l="l" t="t" r="r" b="b"/>
            <a:pathLst>
              <a:path w="1883" h="1587" extrusionOk="0">
                <a:moveTo>
                  <a:pt x="1883" y="0"/>
                </a:moveTo>
                <a:lnTo>
                  <a:pt x="1883" y="0"/>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0" name="Google Shape;7430;p21"/>
          <p:cNvSpPr/>
          <p:nvPr/>
        </p:nvSpPr>
        <p:spPr>
          <a:xfrm>
            <a:off x="4590986" y="2382962"/>
            <a:ext cx="2989263"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nvGrpSpPr>
          <p:cNvPr id="7431" name="Google Shape;7431;p21"/>
          <p:cNvGrpSpPr/>
          <p:nvPr/>
        </p:nvGrpSpPr>
        <p:grpSpPr>
          <a:xfrm>
            <a:off x="4589399" y="1914649"/>
            <a:ext cx="2992437" cy="318294"/>
            <a:chOff x="1977" y="1432"/>
            <a:chExt cx="1885" cy="200"/>
          </a:xfrm>
        </p:grpSpPr>
        <p:sp>
          <p:nvSpPr>
            <p:cNvPr id="7432" name="Google Shape;7432;p21"/>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33" name="Google Shape;7433;p21"/>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4" name="Google Shape;7434;p21"/>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5" name="Google Shape;7435;p21"/>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36" name="Google Shape;7436;p21"/>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37" name="Google Shape;7437;p21"/>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8" name="Google Shape;7438;p21"/>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9" name="Google Shape;7439;p21"/>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40" name="Google Shape;7440;p21"/>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1" name="Google Shape;7441;p21"/>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2" name="Google Shape;7442;p21"/>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43" name="Google Shape;7443;p21"/>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4" name="Google Shape;7444;p21"/>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5" name="Google Shape;7445;p21"/>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46" name="Google Shape;7446;p21"/>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7" name="Google Shape;7447;p21"/>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8" name="Google Shape;7448;p21"/>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449" name="Google Shape;7449;p21"/>
          <p:cNvGrpSpPr/>
          <p:nvPr/>
        </p:nvGrpSpPr>
        <p:grpSpPr>
          <a:xfrm>
            <a:off x="3028271" y="3105274"/>
            <a:ext cx="160337" cy="1893888"/>
            <a:chOff x="1015" y="2070"/>
            <a:chExt cx="101" cy="1193"/>
          </a:xfrm>
        </p:grpSpPr>
        <p:sp>
          <p:nvSpPr>
            <p:cNvPr id="7450" name="Google Shape;7450;p21"/>
            <p:cNvSpPr/>
            <p:nvPr/>
          </p:nvSpPr>
          <p:spPr>
            <a:xfrm rot="5400000">
              <a:off x="471" y="2618"/>
              <a:ext cx="1191" cy="96"/>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51" name="Google Shape;7451;p21"/>
            <p:cNvSpPr/>
            <p:nvPr/>
          </p:nvSpPr>
          <p:spPr>
            <a:xfrm>
              <a:off x="1114"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2" name="Google Shape;7452;p21"/>
            <p:cNvSpPr/>
            <p:nvPr/>
          </p:nvSpPr>
          <p:spPr>
            <a:xfrm>
              <a:off x="1114"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3" name="Google Shape;7453;p21"/>
            <p:cNvSpPr/>
            <p:nvPr/>
          </p:nvSpPr>
          <p:spPr>
            <a:xfrm>
              <a:off x="1114"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54" name="Google Shape;7454;p21"/>
            <p:cNvSpPr/>
            <p:nvPr/>
          </p:nvSpPr>
          <p:spPr>
            <a:xfrm>
              <a:off x="1098"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5" name="Google Shape;7455;p21"/>
            <p:cNvSpPr/>
            <p:nvPr/>
          </p:nvSpPr>
          <p:spPr>
            <a:xfrm>
              <a:off x="1098"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6" name="Google Shape;7456;p21"/>
            <p:cNvSpPr/>
            <p:nvPr/>
          </p:nvSpPr>
          <p:spPr>
            <a:xfrm>
              <a:off x="1098"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57" name="Google Shape;7457;p21"/>
            <p:cNvSpPr/>
            <p:nvPr/>
          </p:nvSpPr>
          <p:spPr>
            <a:xfrm>
              <a:off x="1032"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8" name="Google Shape;7458;p21"/>
            <p:cNvSpPr/>
            <p:nvPr/>
          </p:nvSpPr>
          <p:spPr>
            <a:xfrm>
              <a:off x="1032"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9" name="Google Shape;7459;p21"/>
            <p:cNvSpPr/>
            <p:nvPr/>
          </p:nvSpPr>
          <p:spPr>
            <a:xfrm>
              <a:off x="1032"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60" name="Google Shape;7460;p21"/>
            <p:cNvSpPr/>
            <p:nvPr/>
          </p:nvSpPr>
          <p:spPr>
            <a:xfrm>
              <a:off x="1015"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1" name="Google Shape;7461;p21"/>
            <p:cNvSpPr/>
            <p:nvPr/>
          </p:nvSpPr>
          <p:spPr>
            <a:xfrm>
              <a:off x="1015"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2" name="Google Shape;7462;p21"/>
            <p:cNvSpPr/>
            <p:nvPr/>
          </p:nvSpPr>
          <p:spPr>
            <a:xfrm>
              <a:off x="1015"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63" name="Google Shape;7463;p21"/>
            <p:cNvSpPr/>
            <p:nvPr/>
          </p:nvSpPr>
          <p:spPr>
            <a:xfrm>
              <a:off x="1016" y="2070"/>
              <a:ext cx="99" cy="2"/>
            </a:xfrm>
            <a:custGeom>
              <a:avLst/>
              <a:gdLst/>
              <a:ahLst/>
              <a:cxnLst/>
              <a:rect l="l" t="t" r="r" b="b"/>
              <a:pathLst>
                <a:path w="99" h="2" extrusionOk="0">
                  <a:moveTo>
                    <a:pt x="99" y="2"/>
                  </a:moveTo>
                  <a:lnTo>
                    <a:pt x="99" y="0"/>
                  </a:lnTo>
                  <a:lnTo>
                    <a:pt x="0" y="2"/>
                  </a:lnTo>
                  <a:lnTo>
                    <a:pt x="9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4" name="Google Shape;7464;p21"/>
            <p:cNvSpPr/>
            <p:nvPr/>
          </p:nvSpPr>
          <p:spPr>
            <a:xfrm>
              <a:off x="1016" y="2070"/>
              <a:ext cx="99" cy="2"/>
            </a:xfrm>
            <a:custGeom>
              <a:avLst/>
              <a:gdLst/>
              <a:ahLst/>
              <a:cxnLst/>
              <a:rect l="l" t="t" r="r" b="b"/>
              <a:pathLst>
                <a:path w="99" h="2" extrusionOk="0">
                  <a:moveTo>
                    <a:pt x="99" y="0"/>
                  </a:moveTo>
                  <a:lnTo>
                    <a:pt x="0" y="2"/>
                  </a:lnTo>
                  <a:lnTo>
                    <a:pt x="0" y="0"/>
                  </a:lnTo>
                  <a:lnTo>
                    <a:pt x="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5" name="Google Shape;7465;p21"/>
            <p:cNvSpPr/>
            <p:nvPr/>
          </p:nvSpPr>
          <p:spPr>
            <a:xfrm>
              <a:off x="1016" y="2070"/>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66" name="Google Shape;7466;p21"/>
            <p:cNvSpPr/>
            <p:nvPr/>
          </p:nvSpPr>
          <p:spPr>
            <a:xfrm>
              <a:off x="1016" y="3261"/>
              <a:ext cx="99" cy="2"/>
            </a:xfrm>
            <a:custGeom>
              <a:avLst/>
              <a:gdLst/>
              <a:ahLst/>
              <a:cxnLst/>
              <a:rect l="l" t="t" r="r" b="b"/>
              <a:pathLst>
                <a:path w="99" h="2" extrusionOk="0">
                  <a:moveTo>
                    <a:pt x="99" y="2"/>
                  </a:moveTo>
                  <a:lnTo>
                    <a:pt x="99" y="0"/>
                  </a:lnTo>
                  <a:lnTo>
                    <a:pt x="0" y="2"/>
                  </a:lnTo>
                  <a:lnTo>
                    <a:pt x="9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7" name="Google Shape;7467;p21"/>
            <p:cNvSpPr/>
            <p:nvPr/>
          </p:nvSpPr>
          <p:spPr>
            <a:xfrm>
              <a:off x="1016" y="3261"/>
              <a:ext cx="99" cy="2"/>
            </a:xfrm>
            <a:custGeom>
              <a:avLst/>
              <a:gdLst/>
              <a:ahLst/>
              <a:cxnLst/>
              <a:rect l="l" t="t" r="r" b="b"/>
              <a:pathLst>
                <a:path w="99" h="2" extrusionOk="0">
                  <a:moveTo>
                    <a:pt x="99" y="0"/>
                  </a:moveTo>
                  <a:lnTo>
                    <a:pt x="0" y="2"/>
                  </a:lnTo>
                  <a:lnTo>
                    <a:pt x="0" y="0"/>
                  </a:lnTo>
                  <a:lnTo>
                    <a:pt x="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8" name="Google Shape;7468;p21"/>
            <p:cNvSpPr/>
            <p:nvPr/>
          </p:nvSpPr>
          <p:spPr>
            <a:xfrm>
              <a:off x="1016" y="3261"/>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469" name="Google Shape;7469;p21"/>
          <p:cNvGrpSpPr/>
          <p:nvPr/>
        </p:nvGrpSpPr>
        <p:grpSpPr>
          <a:xfrm>
            <a:off x="9009137" y="3105274"/>
            <a:ext cx="160337" cy="1894682"/>
            <a:chOff x="4723" y="2070"/>
            <a:chExt cx="101" cy="1194"/>
          </a:xfrm>
        </p:grpSpPr>
        <p:sp>
          <p:nvSpPr>
            <p:cNvPr id="7470" name="Google Shape;7470;p21"/>
            <p:cNvSpPr/>
            <p:nvPr/>
          </p:nvSpPr>
          <p:spPr>
            <a:xfrm rot="5400000">
              <a:off x="4176" y="2620"/>
              <a:ext cx="1191" cy="96"/>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71" name="Google Shape;7471;p21"/>
            <p:cNvSpPr/>
            <p:nvPr/>
          </p:nvSpPr>
          <p:spPr>
            <a:xfrm>
              <a:off x="4723"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2" name="Google Shape;7472;p21"/>
            <p:cNvSpPr/>
            <p:nvPr/>
          </p:nvSpPr>
          <p:spPr>
            <a:xfrm>
              <a:off x="4723"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3" name="Google Shape;7473;p21"/>
            <p:cNvSpPr/>
            <p:nvPr/>
          </p:nvSpPr>
          <p:spPr>
            <a:xfrm>
              <a:off x="4723"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74" name="Google Shape;7474;p21"/>
            <p:cNvSpPr/>
            <p:nvPr/>
          </p:nvSpPr>
          <p:spPr>
            <a:xfrm>
              <a:off x="4740"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5" name="Google Shape;7475;p21"/>
            <p:cNvSpPr/>
            <p:nvPr/>
          </p:nvSpPr>
          <p:spPr>
            <a:xfrm>
              <a:off x="4740"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6" name="Google Shape;7476;p21"/>
            <p:cNvSpPr/>
            <p:nvPr/>
          </p:nvSpPr>
          <p:spPr>
            <a:xfrm>
              <a:off x="4740"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77" name="Google Shape;7477;p21"/>
            <p:cNvSpPr/>
            <p:nvPr/>
          </p:nvSpPr>
          <p:spPr>
            <a:xfrm>
              <a:off x="4806"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8" name="Google Shape;7478;p21"/>
            <p:cNvSpPr/>
            <p:nvPr/>
          </p:nvSpPr>
          <p:spPr>
            <a:xfrm>
              <a:off x="4806"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9" name="Google Shape;7479;p21"/>
            <p:cNvSpPr/>
            <p:nvPr/>
          </p:nvSpPr>
          <p:spPr>
            <a:xfrm>
              <a:off x="4806"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80" name="Google Shape;7480;p21"/>
            <p:cNvSpPr/>
            <p:nvPr/>
          </p:nvSpPr>
          <p:spPr>
            <a:xfrm>
              <a:off x="4822"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1" name="Google Shape;7481;p21"/>
            <p:cNvSpPr/>
            <p:nvPr/>
          </p:nvSpPr>
          <p:spPr>
            <a:xfrm>
              <a:off x="4822"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2" name="Google Shape;7482;p21"/>
            <p:cNvSpPr/>
            <p:nvPr/>
          </p:nvSpPr>
          <p:spPr>
            <a:xfrm>
              <a:off x="4822"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83" name="Google Shape;7483;p21"/>
            <p:cNvSpPr/>
            <p:nvPr/>
          </p:nvSpPr>
          <p:spPr>
            <a:xfrm>
              <a:off x="4724" y="2070"/>
              <a:ext cx="99" cy="2"/>
            </a:xfrm>
            <a:custGeom>
              <a:avLst/>
              <a:gdLst/>
              <a:ahLst/>
              <a:cxnLst/>
              <a:rect l="l" t="t" r="r" b="b"/>
              <a:pathLst>
                <a:path w="99" h="2" extrusionOk="0">
                  <a:moveTo>
                    <a:pt x="0" y="0"/>
                  </a:moveTo>
                  <a:lnTo>
                    <a:pt x="0" y="2"/>
                  </a:lnTo>
                  <a:lnTo>
                    <a:pt x="99"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4" name="Google Shape;7484;p21"/>
            <p:cNvSpPr/>
            <p:nvPr/>
          </p:nvSpPr>
          <p:spPr>
            <a:xfrm>
              <a:off x="4724" y="2070"/>
              <a:ext cx="99" cy="2"/>
            </a:xfrm>
            <a:custGeom>
              <a:avLst/>
              <a:gdLst/>
              <a:ahLst/>
              <a:cxnLst/>
              <a:rect l="l" t="t" r="r" b="b"/>
              <a:pathLst>
                <a:path w="99" h="2" extrusionOk="0">
                  <a:moveTo>
                    <a:pt x="0" y="2"/>
                  </a:moveTo>
                  <a:lnTo>
                    <a:pt x="99" y="0"/>
                  </a:lnTo>
                  <a:lnTo>
                    <a:pt x="99"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5" name="Google Shape;7485;p21"/>
            <p:cNvSpPr/>
            <p:nvPr/>
          </p:nvSpPr>
          <p:spPr>
            <a:xfrm>
              <a:off x="4724" y="2070"/>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486" name="Google Shape;7486;p21"/>
          <p:cNvGrpSpPr/>
          <p:nvPr/>
        </p:nvGrpSpPr>
        <p:grpSpPr>
          <a:xfrm>
            <a:off x="4375086" y="1649537"/>
            <a:ext cx="112713" cy="568325"/>
            <a:chOff x="1827" y="1354"/>
            <a:chExt cx="71" cy="358"/>
          </a:xfrm>
        </p:grpSpPr>
        <p:sp>
          <p:nvSpPr>
            <p:cNvPr id="7487" name="Google Shape;7487;p21"/>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8" name="Google Shape;7488;p21"/>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9" name="Google Shape;7489;p21"/>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0" name="Google Shape;7490;p21"/>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1" name="Google Shape;7491;p21"/>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2" name="Google Shape;7492;p21"/>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3" name="Google Shape;7493;p21"/>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4" name="Google Shape;7494;p21"/>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5" name="Google Shape;7495;p21"/>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6" name="Google Shape;7496;p21"/>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7" name="Google Shape;7497;p21"/>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8" name="Google Shape;7498;p21"/>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7499" name="Google Shape;7499;p21"/>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7500" name="Google Shape;7500;p21"/>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1" name="Google Shape;7501;p21"/>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2" name="Google Shape;7502;p21"/>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503" name="Google Shape;7503;p21"/>
          <p:cNvGrpSpPr/>
          <p:nvPr/>
        </p:nvGrpSpPr>
        <p:grpSpPr>
          <a:xfrm>
            <a:off x="7667561" y="1517774"/>
            <a:ext cx="125413" cy="765175"/>
            <a:chOff x="3932" y="1230"/>
            <a:chExt cx="79" cy="482"/>
          </a:xfrm>
        </p:grpSpPr>
        <p:sp>
          <p:nvSpPr>
            <p:cNvPr id="7504" name="Google Shape;7504;p21"/>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5" name="Google Shape;7505;p21"/>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6" name="Google Shape;7506;p21"/>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7" name="Google Shape;7507;p21"/>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8" name="Google Shape;7508;p21"/>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9" name="Google Shape;7509;p21"/>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0" name="Google Shape;7510;p21"/>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1" name="Google Shape;7511;p21"/>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2" name="Google Shape;7512;p21"/>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3" name="Google Shape;7513;p21"/>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4" name="Google Shape;7514;p21"/>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5" name="Google Shape;7515;p21"/>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7516" name="Google Shape;7516;p21"/>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7517" name="Google Shape;7517;p21"/>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8" name="Google Shape;7518;p21"/>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9" name="Google Shape;7519;p21"/>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20" name="Google Shape;7520;p21"/>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7521" name="Google Shape;7521;p21"/>
          <p:cNvGrpSpPr/>
          <p:nvPr/>
        </p:nvGrpSpPr>
        <p:grpSpPr>
          <a:xfrm>
            <a:off x="7889811" y="1974974"/>
            <a:ext cx="542925" cy="217488"/>
            <a:chOff x="4056" y="1470"/>
            <a:chExt cx="342" cy="137"/>
          </a:xfrm>
        </p:grpSpPr>
        <p:sp>
          <p:nvSpPr>
            <p:cNvPr id="7522" name="Google Shape;7522;p21"/>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3" name="Google Shape;7523;p21"/>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4" name="Google Shape;7524;p21"/>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5" name="Google Shape;7525;p21"/>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6" name="Google Shape;7526;p21"/>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7" name="Google Shape;7527;p21"/>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8" name="Google Shape;7528;p21"/>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9" name="Google Shape;7529;p21"/>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0" name="Google Shape;7530;p21"/>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1" name="Google Shape;7531;p21"/>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2" name="Google Shape;7532;p21"/>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3" name="Google Shape;7533;p21"/>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4" name="Google Shape;7534;p21"/>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5" name="Google Shape;7535;p21"/>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6" name="Google Shape;7536;p21"/>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7" name="Google Shape;7537;p21"/>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8" name="Google Shape;7538;p21"/>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9" name="Google Shape;7539;p21"/>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0" name="Google Shape;7540;p21"/>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1" name="Google Shape;7541;p21"/>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2" name="Google Shape;7542;p21"/>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7543" name="Google Shape;7543;p21"/>
          <p:cNvGrpSpPr/>
          <p:nvPr/>
        </p:nvGrpSpPr>
        <p:grpSpPr>
          <a:xfrm>
            <a:off x="8791645" y="4946774"/>
            <a:ext cx="847725" cy="385763"/>
            <a:chOff x="4586" y="3230"/>
            <a:chExt cx="534" cy="243"/>
          </a:xfrm>
        </p:grpSpPr>
        <p:sp>
          <p:nvSpPr>
            <p:cNvPr id="7544" name="Google Shape;7544;p21"/>
            <p:cNvSpPr/>
            <p:nvPr/>
          </p:nvSpPr>
          <p:spPr>
            <a:xfrm>
              <a:off x="4768" y="3281"/>
              <a:ext cx="172" cy="65"/>
            </a:xfrm>
            <a:custGeom>
              <a:avLst/>
              <a:gdLst/>
              <a:ahLst/>
              <a:cxnLst/>
              <a:rect l="l" t="t" r="r" b="b"/>
              <a:pathLst>
                <a:path w="172" h="65" extrusionOk="0">
                  <a:moveTo>
                    <a:pt x="0" y="65"/>
                  </a:moveTo>
                  <a:lnTo>
                    <a:pt x="172" y="0"/>
                  </a:lnTo>
                  <a:lnTo>
                    <a:pt x="24" y="25"/>
                  </a:lnTo>
                  <a:lnTo>
                    <a:pt x="0"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7545" name="Google Shape;7545;p21"/>
            <p:cNvGrpSpPr/>
            <p:nvPr/>
          </p:nvGrpSpPr>
          <p:grpSpPr>
            <a:xfrm>
              <a:off x="4586" y="3230"/>
              <a:ext cx="534" cy="243"/>
              <a:chOff x="4586" y="3230"/>
              <a:chExt cx="534" cy="243"/>
            </a:xfrm>
          </p:grpSpPr>
          <p:sp>
            <p:nvSpPr>
              <p:cNvPr id="7546" name="Google Shape;7546;p21"/>
              <p:cNvSpPr/>
              <p:nvPr/>
            </p:nvSpPr>
            <p:spPr>
              <a:xfrm>
                <a:off x="4724" y="3261"/>
                <a:ext cx="99" cy="2"/>
              </a:xfrm>
              <a:custGeom>
                <a:avLst/>
                <a:gdLst/>
                <a:ahLst/>
                <a:cxnLst/>
                <a:rect l="l" t="t" r="r" b="b"/>
                <a:pathLst>
                  <a:path w="99" h="2" extrusionOk="0">
                    <a:moveTo>
                      <a:pt x="0" y="0"/>
                    </a:moveTo>
                    <a:lnTo>
                      <a:pt x="0" y="2"/>
                    </a:lnTo>
                    <a:lnTo>
                      <a:pt x="99"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7" name="Google Shape;7547;p21"/>
              <p:cNvSpPr/>
              <p:nvPr/>
            </p:nvSpPr>
            <p:spPr>
              <a:xfrm>
                <a:off x="4724" y="3261"/>
                <a:ext cx="99" cy="2"/>
              </a:xfrm>
              <a:custGeom>
                <a:avLst/>
                <a:gdLst/>
                <a:ahLst/>
                <a:cxnLst/>
                <a:rect l="l" t="t" r="r" b="b"/>
                <a:pathLst>
                  <a:path w="99" h="2" extrusionOk="0">
                    <a:moveTo>
                      <a:pt x="0" y="2"/>
                    </a:moveTo>
                    <a:lnTo>
                      <a:pt x="99" y="0"/>
                    </a:lnTo>
                    <a:lnTo>
                      <a:pt x="99"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8" name="Google Shape;7548;p21"/>
              <p:cNvSpPr/>
              <p:nvPr/>
            </p:nvSpPr>
            <p:spPr>
              <a:xfrm>
                <a:off x="4724" y="3261"/>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49" name="Google Shape;7549;p21"/>
              <p:cNvSpPr/>
              <p:nvPr/>
            </p:nvSpPr>
            <p:spPr>
              <a:xfrm>
                <a:off x="4586" y="3281"/>
                <a:ext cx="354" cy="25"/>
              </a:xfrm>
              <a:custGeom>
                <a:avLst/>
                <a:gdLst/>
                <a:ahLst/>
                <a:cxnLst/>
                <a:rect l="l" t="t" r="r" b="b"/>
                <a:pathLst>
                  <a:path w="354" h="25" extrusionOk="0">
                    <a:moveTo>
                      <a:pt x="206" y="25"/>
                    </a:moveTo>
                    <a:lnTo>
                      <a:pt x="354" y="0"/>
                    </a:lnTo>
                    <a:lnTo>
                      <a:pt x="0" y="25"/>
                    </a:lnTo>
                    <a:lnTo>
                      <a:pt x="206"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0" name="Google Shape;7550;p21"/>
              <p:cNvSpPr/>
              <p:nvPr/>
            </p:nvSpPr>
            <p:spPr>
              <a:xfrm>
                <a:off x="4586" y="3281"/>
                <a:ext cx="354" cy="25"/>
              </a:xfrm>
              <a:custGeom>
                <a:avLst/>
                <a:gdLst/>
                <a:ahLst/>
                <a:cxnLst/>
                <a:rect l="l" t="t" r="r" b="b"/>
                <a:pathLst>
                  <a:path w="354" h="25" extrusionOk="0">
                    <a:moveTo>
                      <a:pt x="354" y="0"/>
                    </a:moveTo>
                    <a:lnTo>
                      <a:pt x="0" y="25"/>
                    </a:lnTo>
                    <a:lnTo>
                      <a:pt x="0" y="0"/>
                    </a:lnTo>
                    <a:lnTo>
                      <a:pt x="35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1" name="Google Shape;7551;p21"/>
              <p:cNvSpPr/>
              <p:nvPr/>
            </p:nvSpPr>
            <p:spPr>
              <a:xfrm>
                <a:off x="4586" y="3281"/>
                <a:ext cx="354" cy="25"/>
              </a:xfrm>
              <a:custGeom>
                <a:avLst/>
                <a:gdLst/>
                <a:ahLst/>
                <a:cxnLst/>
                <a:rect l="l" t="t" r="r" b="b"/>
                <a:pathLst>
                  <a:path w="354" h="25" extrusionOk="0">
                    <a:moveTo>
                      <a:pt x="206" y="25"/>
                    </a:moveTo>
                    <a:lnTo>
                      <a:pt x="354" y="0"/>
                    </a:lnTo>
                    <a:lnTo>
                      <a:pt x="0" y="0"/>
                    </a:lnTo>
                    <a:lnTo>
                      <a:pt x="0" y="25"/>
                    </a:lnTo>
                    <a:lnTo>
                      <a:pt x="206"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2" name="Google Shape;7552;p21"/>
              <p:cNvSpPr/>
              <p:nvPr/>
            </p:nvSpPr>
            <p:spPr>
              <a:xfrm>
                <a:off x="5035" y="3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553" name="Google Shape;7553;p21"/>
              <p:cNvSpPr/>
              <p:nvPr/>
            </p:nvSpPr>
            <p:spPr>
              <a:xfrm>
                <a:off x="5120" y="3279"/>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grpSp>
        <p:nvGrpSpPr>
          <p:cNvPr id="7554" name="Google Shape;7554;p21"/>
          <p:cNvGrpSpPr/>
          <p:nvPr/>
        </p:nvGrpSpPr>
        <p:grpSpPr>
          <a:xfrm>
            <a:off x="8986921" y="5162674"/>
            <a:ext cx="400050" cy="971550"/>
            <a:chOff x="4709" y="3366"/>
            <a:chExt cx="252" cy="612"/>
          </a:xfrm>
        </p:grpSpPr>
        <p:sp>
          <p:nvSpPr>
            <p:cNvPr id="7555" name="Google Shape;7555;p21"/>
            <p:cNvSpPr/>
            <p:nvPr/>
          </p:nvSpPr>
          <p:spPr>
            <a:xfrm>
              <a:off x="4748" y="3500"/>
              <a:ext cx="50" cy="329"/>
            </a:xfrm>
            <a:custGeom>
              <a:avLst/>
              <a:gdLst/>
              <a:ahLst/>
              <a:cxnLst/>
              <a:rect l="l" t="t" r="r" b="b"/>
              <a:pathLst>
                <a:path w="50" h="329" extrusionOk="0">
                  <a:moveTo>
                    <a:pt x="50" y="0"/>
                  </a:moveTo>
                  <a:lnTo>
                    <a:pt x="0" y="0"/>
                  </a:lnTo>
                  <a:lnTo>
                    <a:pt x="50" y="329"/>
                  </a:lnTo>
                  <a:lnTo>
                    <a:pt x="5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6" name="Google Shape;7556;p21"/>
            <p:cNvSpPr/>
            <p:nvPr/>
          </p:nvSpPr>
          <p:spPr>
            <a:xfrm>
              <a:off x="4748" y="3500"/>
              <a:ext cx="50" cy="329"/>
            </a:xfrm>
            <a:custGeom>
              <a:avLst/>
              <a:gdLst/>
              <a:ahLst/>
              <a:cxnLst/>
              <a:rect l="l" t="t" r="r" b="b"/>
              <a:pathLst>
                <a:path w="50" h="329" extrusionOk="0">
                  <a:moveTo>
                    <a:pt x="0" y="0"/>
                  </a:moveTo>
                  <a:lnTo>
                    <a:pt x="50" y="329"/>
                  </a:lnTo>
                  <a:lnTo>
                    <a:pt x="0" y="32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7" name="Google Shape;7557;p21"/>
            <p:cNvSpPr/>
            <p:nvPr/>
          </p:nvSpPr>
          <p:spPr>
            <a:xfrm>
              <a:off x="4748" y="3500"/>
              <a:ext cx="50" cy="329"/>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58" name="Google Shape;7558;p21"/>
            <p:cNvSpPr/>
            <p:nvPr/>
          </p:nvSpPr>
          <p:spPr>
            <a:xfrm>
              <a:off x="4709" y="3366"/>
              <a:ext cx="64" cy="173"/>
            </a:xfrm>
            <a:custGeom>
              <a:avLst/>
              <a:gdLst/>
              <a:ahLst/>
              <a:cxnLst/>
              <a:rect l="l" t="t" r="r" b="b"/>
              <a:pathLst>
                <a:path w="64" h="173" extrusionOk="0">
                  <a:moveTo>
                    <a:pt x="64" y="134"/>
                  </a:moveTo>
                  <a:lnTo>
                    <a:pt x="0" y="173"/>
                  </a:lnTo>
                  <a:lnTo>
                    <a:pt x="64" y="0"/>
                  </a:lnTo>
                  <a:lnTo>
                    <a:pt x="64" y="1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9" name="Google Shape;7559;p21"/>
            <p:cNvSpPr/>
            <p:nvPr/>
          </p:nvSpPr>
          <p:spPr>
            <a:xfrm>
              <a:off x="4709" y="3366"/>
              <a:ext cx="64" cy="173"/>
            </a:xfrm>
            <a:custGeom>
              <a:avLst/>
              <a:gdLst/>
              <a:ahLst/>
              <a:cxnLst/>
              <a:rect l="l" t="t" r="r" b="b"/>
              <a:pathLst>
                <a:path w="64" h="173" extrusionOk="0">
                  <a:moveTo>
                    <a:pt x="64" y="134"/>
                  </a:moveTo>
                  <a:lnTo>
                    <a:pt x="0" y="173"/>
                  </a:lnTo>
                  <a:lnTo>
                    <a:pt x="64" y="0"/>
                  </a:lnTo>
                  <a:lnTo>
                    <a:pt x="64" y="13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0" name="Google Shape;7560;p21"/>
            <p:cNvSpPr/>
            <p:nvPr/>
          </p:nvSpPr>
          <p:spPr>
            <a:xfrm>
              <a:off x="4773" y="3366"/>
              <a:ext cx="65" cy="173"/>
            </a:xfrm>
            <a:custGeom>
              <a:avLst/>
              <a:gdLst/>
              <a:ahLst/>
              <a:cxnLst/>
              <a:rect l="l" t="t" r="r" b="b"/>
              <a:pathLst>
                <a:path w="65" h="173" extrusionOk="0">
                  <a:moveTo>
                    <a:pt x="0" y="134"/>
                  </a:moveTo>
                  <a:lnTo>
                    <a:pt x="65" y="173"/>
                  </a:lnTo>
                  <a:lnTo>
                    <a:pt x="0" y="0"/>
                  </a:lnTo>
                  <a:lnTo>
                    <a:pt x="0" y="1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1" name="Google Shape;7561;p21"/>
            <p:cNvSpPr/>
            <p:nvPr/>
          </p:nvSpPr>
          <p:spPr>
            <a:xfrm>
              <a:off x="4773" y="3366"/>
              <a:ext cx="65" cy="173"/>
            </a:xfrm>
            <a:custGeom>
              <a:avLst/>
              <a:gdLst/>
              <a:ahLst/>
              <a:cxnLst/>
              <a:rect l="l" t="t" r="r" b="b"/>
              <a:pathLst>
                <a:path w="65" h="173" extrusionOk="0">
                  <a:moveTo>
                    <a:pt x="0" y="134"/>
                  </a:moveTo>
                  <a:lnTo>
                    <a:pt x="65" y="173"/>
                  </a:lnTo>
                  <a:lnTo>
                    <a:pt x="0" y="0"/>
                  </a:lnTo>
                  <a:lnTo>
                    <a:pt x="0" y="13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2" name="Google Shape;7562;p21"/>
            <p:cNvSpPr/>
            <p:nvPr/>
          </p:nvSpPr>
          <p:spPr>
            <a:xfrm>
              <a:off x="4961" y="378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563" name="Google Shape;7563;p21"/>
            <p:cNvSpPr/>
            <p:nvPr/>
          </p:nvSpPr>
          <p:spPr>
            <a:xfrm>
              <a:off x="4870" y="373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7564" name="Google Shape;7564;p21"/>
          <p:cNvGrpSpPr/>
          <p:nvPr/>
        </p:nvGrpSpPr>
        <p:grpSpPr>
          <a:xfrm>
            <a:off x="3006048" y="5186487"/>
            <a:ext cx="355600" cy="947737"/>
            <a:chOff x="1001" y="3381"/>
            <a:chExt cx="224" cy="597"/>
          </a:xfrm>
        </p:grpSpPr>
        <p:sp>
          <p:nvSpPr>
            <p:cNvPr id="7565" name="Google Shape;7565;p21"/>
            <p:cNvSpPr/>
            <p:nvPr/>
          </p:nvSpPr>
          <p:spPr>
            <a:xfrm>
              <a:off x="1041" y="3381"/>
              <a:ext cx="49" cy="221"/>
            </a:xfrm>
            <a:custGeom>
              <a:avLst/>
              <a:gdLst/>
              <a:ahLst/>
              <a:cxnLst/>
              <a:rect l="l" t="t" r="r" b="b"/>
              <a:pathLst>
                <a:path w="49" h="221" extrusionOk="0">
                  <a:moveTo>
                    <a:pt x="49" y="221"/>
                  </a:moveTo>
                  <a:lnTo>
                    <a:pt x="0" y="221"/>
                  </a:lnTo>
                  <a:lnTo>
                    <a:pt x="49" y="0"/>
                  </a:lnTo>
                  <a:lnTo>
                    <a:pt x="49" y="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6" name="Google Shape;7566;p21"/>
            <p:cNvSpPr/>
            <p:nvPr/>
          </p:nvSpPr>
          <p:spPr>
            <a:xfrm>
              <a:off x="1041" y="3381"/>
              <a:ext cx="49" cy="221"/>
            </a:xfrm>
            <a:custGeom>
              <a:avLst/>
              <a:gdLst/>
              <a:ahLst/>
              <a:cxnLst/>
              <a:rect l="l" t="t" r="r" b="b"/>
              <a:pathLst>
                <a:path w="49" h="221" extrusionOk="0">
                  <a:moveTo>
                    <a:pt x="0" y="221"/>
                  </a:moveTo>
                  <a:lnTo>
                    <a:pt x="49" y="0"/>
                  </a:lnTo>
                  <a:lnTo>
                    <a:pt x="0" y="0"/>
                  </a:lnTo>
                  <a:lnTo>
                    <a:pt x="0" y="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7" name="Google Shape;7567;p21"/>
            <p:cNvSpPr/>
            <p:nvPr/>
          </p:nvSpPr>
          <p:spPr>
            <a:xfrm>
              <a:off x="1041" y="3381"/>
              <a:ext cx="49" cy="221"/>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68" name="Google Shape;7568;p21"/>
            <p:cNvSpPr/>
            <p:nvPr/>
          </p:nvSpPr>
          <p:spPr>
            <a:xfrm>
              <a:off x="1001" y="3563"/>
              <a:ext cx="64" cy="172"/>
            </a:xfrm>
            <a:custGeom>
              <a:avLst/>
              <a:gdLst/>
              <a:ahLst/>
              <a:cxnLst/>
              <a:rect l="l" t="t" r="r" b="b"/>
              <a:pathLst>
                <a:path w="64" h="172" extrusionOk="0">
                  <a:moveTo>
                    <a:pt x="64" y="39"/>
                  </a:moveTo>
                  <a:lnTo>
                    <a:pt x="0" y="0"/>
                  </a:lnTo>
                  <a:lnTo>
                    <a:pt x="64" y="172"/>
                  </a:lnTo>
                  <a:lnTo>
                    <a:pt x="64"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9" name="Google Shape;7569;p21"/>
            <p:cNvSpPr/>
            <p:nvPr/>
          </p:nvSpPr>
          <p:spPr>
            <a:xfrm>
              <a:off x="1001" y="3563"/>
              <a:ext cx="64" cy="172"/>
            </a:xfrm>
            <a:custGeom>
              <a:avLst/>
              <a:gdLst/>
              <a:ahLst/>
              <a:cxnLst/>
              <a:rect l="l" t="t" r="r" b="b"/>
              <a:pathLst>
                <a:path w="64" h="172" extrusionOk="0">
                  <a:moveTo>
                    <a:pt x="64" y="39"/>
                  </a:moveTo>
                  <a:lnTo>
                    <a:pt x="0" y="0"/>
                  </a:lnTo>
                  <a:lnTo>
                    <a:pt x="64" y="172"/>
                  </a:lnTo>
                  <a:lnTo>
                    <a:pt x="64" y="39"/>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0" name="Google Shape;7570;p21"/>
            <p:cNvSpPr/>
            <p:nvPr/>
          </p:nvSpPr>
          <p:spPr>
            <a:xfrm>
              <a:off x="1065" y="3563"/>
              <a:ext cx="65" cy="172"/>
            </a:xfrm>
            <a:custGeom>
              <a:avLst/>
              <a:gdLst/>
              <a:ahLst/>
              <a:cxnLst/>
              <a:rect l="l" t="t" r="r" b="b"/>
              <a:pathLst>
                <a:path w="65" h="172" extrusionOk="0">
                  <a:moveTo>
                    <a:pt x="0" y="39"/>
                  </a:moveTo>
                  <a:lnTo>
                    <a:pt x="65" y="0"/>
                  </a:lnTo>
                  <a:lnTo>
                    <a:pt x="0" y="172"/>
                  </a:lnTo>
                  <a:lnTo>
                    <a:pt x="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1" name="Google Shape;7571;p21"/>
            <p:cNvSpPr/>
            <p:nvPr/>
          </p:nvSpPr>
          <p:spPr>
            <a:xfrm>
              <a:off x="1065" y="3563"/>
              <a:ext cx="65" cy="172"/>
            </a:xfrm>
            <a:custGeom>
              <a:avLst/>
              <a:gdLst/>
              <a:ahLst/>
              <a:cxnLst/>
              <a:rect l="l" t="t" r="r" b="b"/>
              <a:pathLst>
                <a:path w="65" h="172" extrusionOk="0">
                  <a:moveTo>
                    <a:pt x="0" y="39"/>
                  </a:moveTo>
                  <a:lnTo>
                    <a:pt x="65" y="0"/>
                  </a:lnTo>
                  <a:lnTo>
                    <a:pt x="0" y="172"/>
                  </a:lnTo>
                  <a:lnTo>
                    <a:pt x="0" y="39"/>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2" name="Google Shape;7572;p21"/>
            <p:cNvSpPr/>
            <p:nvPr/>
          </p:nvSpPr>
          <p:spPr>
            <a:xfrm>
              <a:off x="1134" y="373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573" name="Google Shape;7573;p21"/>
            <p:cNvSpPr/>
            <p:nvPr/>
          </p:nvSpPr>
          <p:spPr>
            <a:xfrm>
              <a:off x="1225" y="378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7574" name="Google Shape;7574;p21"/>
          <p:cNvGrpSpPr/>
          <p:nvPr/>
        </p:nvGrpSpPr>
        <p:grpSpPr>
          <a:xfrm>
            <a:off x="2579008" y="4935662"/>
            <a:ext cx="825500" cy="385762"/>
            <a:chOff x="732" y="3223"/>
            <a:chExt cx="520" cy="243"/>
          </a:xfrm>
        </p:grpSpPr>
        <p:sp>
          <p:nvSpPr>
            <p:cNvPr id="7575" name="Google Shape;7575;p21"/>
            <p:cNvSpPr/>
            <p:nvPr/>
          </p:nvSpPr>
          <p:spPr>
            <a:xfrm>
              <a:off x="898" y="3281"/>
              <a:ext cx="354" cy="25"/>
            </a:xfrm>
            <a:custGeom>
              <a:avLst/>
              <a:gdLst/>
              <a:ahLst/>
              <a:cxnLst/>
              <a:rect l="l" t="t" r="r" b="b"/>
              <a:pathLst>
                <a:path w="354" h="25" extrusionOk="0">
                  <a:moveTo>
                    <a:pt x="149" y="25"/>
                  </a:moveTo>
                  <a:lnTo>
                    <a:pt x="0" y="0"/>
                  </a:lnTo>
                  <a:lnTo>
                    <a:pt x="354" y="25"/>
                  </a:lnTo>
                  <a:lnTo>
                    <a:pt x="149"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6" name="Google Shape;7576;p21"/>
            <p:cNvSpPr/>
            <p:nvPr/>
          </p:nvSpPr>
          <p:spPr>
            <a:xfrm>
              <a:off x="898" y="3281"/>
              <a:ext cx="354" cy="25"/>
            </a:xfrm>
            <a:custGeom>
              <a:avLst/>
              <a:gdLst/>
              <a:ahLst/>
              <a:cxnLst/>
              <a:rect l="l" t="t" r="r" b="b"/>
              <a:pathLst>
                <a:path w="354" h="25" extrusionOk="0">
                  <a:moveTo>
                    <a:pt x="0" y="0"/>
                  </a:moveTo>
                  <a:lnTo>
                    <a:pt x="354" y="25"/>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7" name="Google Shape;7577;p21"/>
            <p:cNvSpPr/>
            <p:nvPr/>
          </p:nvSpPr>
          <p:spPr>
            <a:xfrm>
              <a:off x="898" y="3281"/>
              <a:ext cx="354" cy="25"/>
            </a:xfrm>
            <a:custGeom>
              <a:avLst/>
              <a:gdLst/>
              <a:ahLst/>
              <a:cxnLst/>
              <a:rect l="l" t="t" r="r" b="b"/>
              <a:pathLst>
                <a:path w="354" h="25" extrusionOk="0">
                  <a:moveTo>
                    <a:pt x="149" y="25"/>
                  </a:moveTo>
                  <a:lnTo>
                    <a:pt x="0" y="0"/>
                  </a:lnTo>
                  <a:lnTo>
                    <a:pt x="354" y="0"/>
                  </a:lnTo>
                  <a:lnTo>
                    <a:pt x="354" y="25"/>
                  </a:lnTo>
                  <a:lnTo>
                    <a:pt x="149"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8" name="Google Shape;7578;p21"/>
            <p:cNvSpPr/>
            <p:nvPr/>
          </p:nvSpPr>
          <p:spPr>
            <a:xfrm>
              <a:off x="898" y="3281"/>
              <a:ext cx="173" cy="65"/>
            </a:xfrm>
            <a:custGeom>
              <a:avLst/>
              <a:gdLst/>
              <a:ahLst/>
              <a:cxnLst/>
              <a:rect l="l" t="t" r="r" b="b"/>
              <a:pathLst>
                <a:path w="173" h="65" extrusionOk="0">
                  <a:moveTo>
                    <a:pt x="173" y="65"/>
                  </a:moveTo>
                  <a:lnTo>
                    <a:pt x="0" y="0"/>
                  </a:lnTo>
                  <a:lnTo>
                    <a:pt x="149" y="25"/>
                  </a:lnTo>
                  <a:lnTo>
                    <a:pt x="173"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9" name="Google Shape;7579;p21"/>
            <p:cNvSpPr/>
            <p:nvPr/>
          </p:nvSpPr>
          <p:spPr>
            <a:xfrm>
              <a:off x="898" y="3281"/>
              <a:ext cx="173" cy="65"/>
            </a:xfrm>
            <a:custGeom>
              <a:avLst/>
              <a:gdLst/>
              <a:ahLst/>
              <a:cxnLst/>
              <a:rect l="l" t="t" r="r" b="b"/>
              <a:pathLst>
                <a:path w="173" h="65" extrusionOk="0">
                  <a:moveTo>
                    <a:pt x="173" y="65"/>
                  </a:moveTo>
                  <a:lnTo>
                    <a:pt x="0" y="0"/>
                  </a:lnTo>
                  <a:lnTo>
                    <a:pt x="149" y="25"/>
                  </a:lnTo>
                  <a:lnTo>
                    <a:pt x="173"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0" name="Google Shape;7580;p21"/>
            <p:cNvSpPr/>
            <p:nvPr/>
          </p:nvSpPr>
          <p:spPr>
            <a:xfrm>
              <a:off x="816" y="3272"/>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581" name="Google Shape;7581;p21"/>
            <p:cNvSpPr/>
            <p:nvPr/>
          </p:nvSpPr>
          <p:spPr>
            <a:xfrm>
              <a:off x="732" y="3223"/>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7582" name="Google Shape;7582;p21"/>
          <p:cNvGrpSpPr/>
          <p:nvPr/>
        </p:nvGrpSpPr>
        <p:grpSpPr>
          <a:xfrm>
            <a:off x="2255158" y="3154487"/>
            <a:ext cx="561975" cy="204787"/>
            <a:chOff x="528" y="2101"/>
            <a:chExt cx="354" cy="129"/>
          </a:xfrm>
        </p:grpSpPr>
        <p:sp>
          <p:nvSpPr>
            <p:cNvPr id="7583" name="Google Shape;7583;p21"/>
            <p:cNvSpPr/>
            <p:nvPr/>
          </p:nvSpPr>
          <p:spPr>
            <a:xfrm>
              <a:off x="528" y="2141"/>
              <a:ext cx="221" cy="50"/>
            </a:xfrm>
            <a:custGeom>
              <a:avLst/>
              <a:gdLst/>
              <a:ahLst/>
              <a:cxnLst/>
              <a:rect l="l" t="t" r="r" b="b"/>
              <a:pathLst>
                <a:path w="221" h="50" extrusionOk="0">
                  <a:moveTo>
                    <a:pt x="221" y="50"/>
                  </a:moveTo>
                  <a:lnTo>
                    <a:pt x="221" y="0"/>
                  </a:lnTo>
                  <a:lnTo>
                    <a:pt x="0" y="50"/>
                  </a:lnTo>
                  <a:lnTo>
                    <a:pt x="221"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4" name="Google Shape;7584;p21"/>
            <p:cNvSpPr/>
            <p:nvPr/>
          </p:nvSpPr>
          <p:spPr>
            <a:xfrm>
              <a:off x="52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5" name="Google Shape;7585;p21"/>
            <p:cNvSpPr/>
            <p:nvPr/>
          </p:nvSpPr>
          <p:spPr>
            <a:xfrm>
              <a:off x="52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86" name="Google Shape;7586;p21"/>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7" name="Google Shape;7587;p21"/>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8" name="Google Shape;7588;p21"/>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9" name="Google Shape;7589;p21"/>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7590" name="Google Shape;7590;p21"/>
          <p:cNvSpPr/>
          <p:nvPr/>
        </p:nvSpPr>
        <p:spPr>
          <a:xfrm>
            <a:off x="2207568" y="2846512"/>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grpSp>
        <p:nvGrpSpPr>
          <p:cNvPr id="7591" name="Google Shape;7591;p21"/>
          <p:cNvGrpSpPr/>
          <p:nvPr/>
        </p:nvGrpSpPr>
        <p:grpSpPr>
          <a:xfrm>
            <a:off x="3447986" y="1941637"/>
            <a:ext cx="798513" cy="217487"/>
            <a:chOff x="1258" y="1449"/>
            <a:chExt cx="503" cy="137"/>
          </a:xfrm>
        </p:grpSpPr>
        <p:sp>
          <p:nvSpPr>
            <p:cNvPr id="7592" name="Google Shape;7592;p21"/>
            <p:cNvSpPr/>
            <p:nvPr/>
          </p:nvSpPr>
          <p:spPr>
            <a:xfrm>
              <a:off x="1258" y="1490"/>
              <a:ext cx="345" cy="5"/>
            </a:xfrm>
            <a:custGeom>
              <a:avLst/>
              <a:gdLst/>
              <a:ahLst/>
              <a:cxnLst/>
              <a:rect l="l" t="t" r="r" b="b"/>
              <a:pathLst>
                <a:path w="345" h="5" extrusionOk="0">
                  <a:moveTo>
                    <a:pt x="0" y="0"/>
                  </a:moveTo>
                  <a:lnTo>
                    <a:pt x="4" y="5"/>
                  </a:lnTo>
                  <a:lnTo>
                    <a:pt x="345"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3" name="Google Shape;7593;p21"/>
            <p:cNvSpPr/>
            <p:nvPr/>
          </p:nvSpPr>
          <p:spPr>
            <a:xfrm>
              <a:off x="1262" y="1490"/>
              <a:ext cx="348" cy="5"/>
            </a:xfrm>
            <a:custGeom>
              <a:avLst/>
              <a:gdLst/>
              <a:ahLst/>
              <a:cxnLst/>
              <a:rect l="l" t="t" r="r" b="b"/>
              <a:pathLst>
                <a:path w="348" h="5" extrusionOk="0">
                  <a:moveTo>
                    <a:pt x="0" y="5"/>
                  </a:moveTo>
                  <a:lnTo>
                    <a:pt x="341" y="0"/>
                  </a:lnTo>
                  <a:lnTo>
                    <a:pt x="348"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4" name="Google Shape;7594;p21"/>
            <p:cNvSpPr/>
            <p:nvPr/>
          </p:nvSpPr>
          <p:spPr>
            <a:xfrm>
              <a:off x="1258" y="1490"/>
              <a:ext cx="352" cy="5"/>
            </a:xfrm>
            <a:custGeom>
              <a:avLst/>
              <a:gdLst/>
              <a:ahLst/>
              <a:cxnLst/>
              <a:rect l="l" t="t" r="r" b="b"/>
              <a:pathLst>
                <a:path w="352" h="5" extrusionOk="0">
                  <a:moveTo>
                    <a:pt x="0" y="0"/>
                  </a:moveTo>
                  <a:lnTo>
                    <a:pt x="4" y="5"/>
                  </a:lnTo>
                  <a:lnTo>
                    <a:pt x="352" y="5"/>
                  </a:lnTo>
                  <a:lnTo>
                    <a:pt x="345"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5" name="Google Shape;7595;p21"/>
            <p:cNvSpPr/>
            <p:nvPr/>
          </p:nvSpPr>
          <p:spPr>
            <a:xfrm>
              <a:off x="1577" y="1449"/>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6" name="Google Shape;7596;p21"/>
            <p:cNvSpPr/>
            <p:nvPr/>
          </p:nvSpPr>
          <p:spPr>
            <a:xfrm>
              <a:off x="1577" y="1449"/>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7" name="Google Shape;7597;p21"/>
            <p:cNvSpPr/>
            <p:nvPr/>
          </p:nvSpPr>
          <p:spPr>
            <a:xfrm>
              <a:off x="1577" y="1449"/>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8" name="Google Shape;7598;p21"/>
            <p:cNvSpPr/>
            <p:nvPr/>
          </p:nvSpPr>
          <p:spPr>
            <a:xfrm>
              <a:off x="1577" y="1449"/>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9" name="Google Shape;7599;p21"/>
            <p:cNvSpPr/>
            <p:nvPr/>
          </p:nvSpPr>
          <p:spPr>
            <a:xfrm>
              <a:off x="1587" y="1457"/>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0" name="Google Shape;7600;p21"/>
            <p:cNvSpPr/>
            <p:nvPr/>
          </p:nvSpPr>
          <p:spPr>
            <a:xfrm>
              <a:off x="1577" y="1449"/>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1" name="Google Shape;7601;p21"/>
            <p:cNvSpPr/>
            <p:nvPr/>
          </p:nvSpPr>
          <p:spPr>
            <a:xfrm>
              <a:off x="1577" y="1517"/>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2" name="Google Shape;7602;p21"/>
            <p:cNvSpPr/>
            <p:nvPr/>
          </p:nvSpPr>
          <p:spPr>
            <a:xfrm>
              <a:off x="1577" y="1517"/>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3" name="Google Shape;7603;p21"/>
            <p:cNvSpPr/>
            <p:nvPr/>
          </p:nvSpPr>
          <p:spPr>
            <a:xfrm>
              <a:off x="1577" y="1517"/>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4" name="Google Shape;7604;p21"/>
            <p:cNvSpPr/>
            <p:nvPr/>
          </p:nvSpPr>
          <p:spPr>
            <a:xfrm>
              <a:off x="1577" y="1544"/>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5" name="Google Shape;7605;p21"/>
            <p:cNvSpPr/>
            <p:nvPr/>
          </p:nvSpPr>
          <p:spPr>
            <a:xfrm>
              <a:off x="1587" y="1540"/>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6" name="Google Shape;7606;p21"/>
            <p:cNvSpPr/>
            <p:nvPr/>
          </p:nvSpPr>
          <p:spPr>
            <a:xfrm>
              <a:off x="1577" y="1540"/>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7" name="Google Shape;7607;p21"/>
            <p:cNvSpPr/>
            <p:nvPr/>
          </p:nvSpPr>
          <p:spPr>
            <a:xfrm>
              <a:off x="1258" y="1540"/>
              <a:ext cx="352" cy="4"/>
            </a:xfrm>
            <a:custGeom>
              <a:avLst/>
              <a:gdLst/>
              <a:ahLst/>
              <a:cxnLst/>
              <a:rect l="l" t="t" r="r" b="b"/>
              <a:pathLst>
                <a:path w="352" h="4" extrusionOk="0">
                  <a:moveTo>
                    <a:pt x="345" y="4"/>
                  </a:moveTo>
                  <a:lnTo>
                    <a:pt x="352" y="0"/>
                  </a:lnTo>
                  <a:lnTo>
                    <a:pt x="0" y="4"/>
                  </a:lnTo>
                  <a:lnTo>
                    <a:pt x="345"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8" name="Google Shape;7608;p21"/>
            <p:cNvSpPr/>
            <p:nvPr/>
          </p:nvSpPr>
          <p:spPr>
            <a:xfrm>
              <a:off x="1258" y="1540"/>
              <a:ext cx="352" cy="4"/>
            </a:xfrm>
            <a:custGeom>
              <a:avLst/>
              <a:gdLst/>
              <a:ahLst/>
              <a:cxnLst/>
              <a:rect l="l" t="t" r="r" b="b"/>
              <a:pathLst>
                <a:path w="352" h="4" extrusionOk="0">
                  <a:moveTo>
                    <a:pt x="352" y="0"/>
                  </a:moveTo>
                  <a:lnTo>
                    <a:pt x="0" y="4"/>
                  </a:lnTo>
                  <a:lnTo>
                    <a:pt x="4" y="0"/>
                  </a:lnTo>
                  <a:lnTo>
                    <a:pt x="35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9" name="Google Shape;7609;p21"/>
            <p:cNvSpPr/>
            <p:nvPr/>
          </p:nvSpPr>
          <p:spPr>
            <a:xfrm>
              <a:off x="1258" y="1540"/>
              <a:ext cx="352" cy="4"/>
            </a:xfrm>
            <a:custGeom>
              <a:avLst/>
              <a:gdLst/>
              <a:ahLst/>
              <a:cxnLst/>
              <a:rect l="l" t="t" r="r" b="b"/>
              <a:pathLst>
                <a:path w="352" h="4" extrusionOk="0">
                  <a:moveTo>
                    <a:pt x="345" y="4"/>
                  </a:moveTo>
                  <a:lnTo>
                    <a:pt x="352" y="0"/>
                  </a:lnTo>
                  <a:lnTo>
                    <a:pt x="4" y="0"/>
                  </a:lnTo>
                  <a:lnTo>
                    <a:pt x="0" y="4"/>
                  </a:lnTo>
                  <a:lnTo>
                    <a:pt x="345"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0" name="Google Shape;7610;p21"/>
            <p:cNvSpPr/>
            <p:nvPr/>
          </p:nvSpPr>
          <p:spPr>
            <a:xfrm>
              <a:off x="1258" y="1490"/>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1" name="Google Shape;7611;p21"/>
            <p:cNvSpPr/>
            <p:nvPr/>
          </p:nvSpPr>
          <p:spPr>
            <a:xfrm>
              <a:off x="1258" y="1490"/>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2" name="Google Shape;7612;p21"/>
            <p:cNvSpPr/>
            <p:nvPr/>
          </p:nvSpPr>
          <p:spPr>
            <a:xfrm>
              <a:off x="1258" y="1490"/>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7613" name="Google Shape;7613;p21"/>
          <p:cNvSpPr/>
          <p:nvPr/>
        </p:nvSpPr>
        <p:spPr>
          <a:xfrm>
            <a:off x="2579623" y="1392362"/>
            <a:ext cx="1675691"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 + P</a:t>
            </a:r>
            <a:r>
              <a:rPr lang="en-US" sz="2000" b="1" baseline="-25000">
                <a:solidFill>
                  <a:schemeClr val="dk2"/>
                </a:solidFill>
                <a:latin typeface="Arial"/>
                <a:ea typeface="Arial"/>
                <a:cs typeface="Arial"/>
                <a:sym typeface="Arial"/>
              </a:rPr>
              <a:t>HBE (VBE)</a:t>
            </a:r>
            <a:endParaRPr sz="2000" b="1">
              <a:solidFill>
                <a:schemeClr val="dk2"/>
              </a:solidFill>
              <a:latin typeface="Arial"/>
              <a:ea typeface="Arial"/>
              <a:cs typeface="Arial"/>
              <a:sym typeface="Arial"/>
            </a:endParaRPr>
          </a:p>
        </p:txBody>
      </p:sp>
      <p:grpSp>
        <p:nvGrpSpPr>
          <p:cNvPr id="7614" name="Google Shape;7614;p21"/>
          <p:cNvGrpSpPr/>
          <p:nvPr/>
        </p:nvGrpSpPr>
        <p:grpSpPr>
          <a:xfrm>
            <a:off x="4589399" y="3421187"/>
            <a:ext cx="2994025" cy="1584325"/>
            <a:chOff x="1977" y="2269"/>
            <a:chExt cx="1886" cy="998"/>
          </a:xfrm>
        </p:grpSpPr>
        <p:sp>
          <p:nvSpPr>
            <p:cNvPr id="7615" name="Google Shape;7615;p21"/>
            <p:cNvSpPr/>
            <p:nvPr/>
          </p:nvSpPr>
          <p:spPr>
            <a:xfrm rot="5400000">
              <a:off x="2425" y="1829"/>
              <a:ext cx="995" cy="1881"/>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16" name="Google Shape;7616;p21"/>
            <p:cNvSpPr/>
            <p:nvPr/>
          </p:nvSpPr>
          <p:spPr>
            <a:xfrm>
              <a:off x="1978" y="226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7" name="Google Shape;7617;p21"/>
            <p:cNvSpPr/>
            <p:nvPr/>
          </p:nvSpPr>
          <p:spPr>
            <a:xfrm>
              <a:off x="1978" y="226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8" name="Google Shape;7618;p21"/>
            <p:cNvSpPr/>
            <p:nvPr/>
          </p:nvSpPr>
          <p:spPr>
            <a:xfrm>
              <a:off x="1978" y="226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19" name="Google Shape;7619;p21"/>
            <p:cNvSpPr/>
            <p:nvPr/>
          </p:nvSpPr>
          <p:spPr>
            <a:xfrm>
              <a:off x="2054" y="2333"/>
              <a:ext cx="333" cy="397"/>
            </a:xfrm>
            <a:custGeom>
              <a:avLst/>
              <a:gdLst/>
              <a:ahLst/>
              <a:cxnLst/>
              <a:rect l="l" t="t" r="r" b="b"/>
              <a:pathLst>
                <a:path w="333" h="397" extrusionOk="0">
                  <a:moveTo>
                    <a:pt x="333" y="0"/>
                  </a:moveTo>
                  <a:lnTo>
                    <a:pt x="332" y="0"/>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0" name="Google Shape;7620;p21"/>
            <p:cNvSpPr/>
            <p:nvPr/>
          </p:nvSpPr>
          <p:spPr>
            <a:xfrm>
              <a:off x="2053" y="2333"/>
              <a:ext cx="333" cy="397"/>
            </a:xfrm>
            <a:custGeom>
              <a:avLst/>
              <a:gdLst/>
              <a:ahLst/>
              <a:cxnLst/>
              <a:rect l="l" t="t" r="r" b="b"/>
              <a:pathLst>
                <a:path w="333" h="397" extrusionOk="0">
                  <a:moveTo>
                    <a:pt x="333" y="0"/>
                  </a:moveTo>
                  <a:lnTo>
                    <a:pt x="1" y="397"/>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1" name="Google Shape;7621;p21"/>
            <p:cNvSpPr/>
            <p:nvPr/>
          </p:nvSpPr>
          <p:spPr>
            <a:xfrm>
              <a:off x="2053" y="2333"/>
              <a:ext cx="334" cy="397"/>
            </a:xfrm>
            <a:custGeom>
              <a:avLst/>
              <a:gdLst/>
              <a:ahLst/>
              <a:cxnLst/>
              <a:rect l="l" t="t" r="r" b="b"/>
              <a:pathLst>
                <a:path w="334" h="397" extrusionOk="0">
                  <a:moveTo>
                    <a:pt x="334" y="0"/>
                  </a:moveTo>
                  <a:lnTo>
                    <a:pt x="333" y="0"/>
                  </a:lnTo>
                  <a:lnTo>
                    <a:pt x="0" y="397"/>
                  </a:lnTo>
                  <a:lnTo>
                    <a:pt x="1" y="397"/>
                  </a:lnTo>
                  <a:lnTo>
                    <a:pt x="33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2" name="Google Shape;7622;p21"/>
            <p:cNvSpPr/>
            <p:nvPr/>
          </p:nvSpPr>
          <p:spPr>
            <a:xfrm>
              <a:off x="2054" y="2333"/>
              <a:ext cx="203" cy="243"/>
            </a:xfrm>
            <a:custGeom>
              <a:avLst/>
              <a:gdLst/>
              <a:ahLst/>
              <a:cxnLst/>
              <a:rect l="l" t="t" r="r" b="b"/>
              <a:pathLst>
                <a:path w="203" h="243" extrusionOk="0">
                  <a:moveTo>
                    <a:pt x="203" y="0"/>
                  </a:moveTo>
                  <a:lnTo>
                    <a:pt x="203" y="0"/>
                  </a:lnTo>
                  <a:lnTo>
                    <a:pt x="0" y="243"/>
                  </a:lnTo>
                  <a:lnTo>
                    <a:pt x="2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3" name="Google Shape;7623;p21"/>
            <p:cNvSpPr/>
            <p:nvPr/>
          </p:nvSpPr>
          <p:spPr>
            <a:xfrm>
              <a:off x="2053" y="2333"/>
              <a:ext cx="204" cy="243"/>
            </a:xfrm>
            <a:custGeom>
              <a:avLst/>
              <a:gdLst/>
              <a:ahLst/>
              <a:cxnLst/>
              <a:rect l="l" t="t" r="r" b="b"/>
              <a:pathLst>
                <a:path w="204" h="243" extrusionOk="0">
                  <a:moveTo>
                    <a:pt x="204" y="0"/>
                  </a:moveTo>
                  <a:lnTo>
                    <a:pt x="1" y="243"/>
                  </a:lnTo>
                  <a:lnTo>
                    <a:pt x="0" y="243"/>
                  </a:lnTo>
                  <a:lnTo>
                    <a:pt x="20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4" name="Google Shape;7624;p21"/>
            <p:cNvSpPr/>
            <p:nvPr/>
          </p:nvSpPr>
          <p:spPr>
            <a:xfrm>
              <a:off x="2053" y="2333"/>
              <a:ext cx="204" cy="243"/>
            </a:xfrm>
            <a:custGeom>
              <a:avLst/>
              <a:gdLst/>
              <a:ahLst/>
              <a:cxnLst/>
              <a:rect l="l" t="t" r="r" b="b"/>
              <a:pathLst>
                <a:path w="204" h="243" extrusionOk="0">
                  <a:moveTo>
                    <a:pt x="204" y="0"/>
                  </a:moveTo>
                  <a:lnTo>
                    <a:pt x="204" y="0"/>
                  </a:lnTo>
                  <a:lnTo>
                    <a:pt x="0" y="243"/>
                  </a:lnTo>
                  <a:lnTo>
                    <a:pt x="1" y="243"/>
                  </a:lnTo>
                  <a:lnTo>
                    <a:pt x="20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5" name="Google Shape;7625;p21"/>
            <p:cNvSpPr/>
            <p:nvPr/>
          </p:nvSpPr>
          <p:spPr>
            <a:xfrm>
              <a:off x="2053" y="2322"/>
              <a:ext cx="462" cy="552"/>
            </a:xfrm>
            <a:custGeom>
              <a:avLst/>
              <a:gdLst/>
              <a:ahLst/>
              <a:cxnLst/>
              <a:rect l="l" t="t" r="r" b="b"/>
              <a:pathLst>
                <a:path w="462" h="552" extrusionOk="0">
                  <a:moveTo>
                    <a:pt x="0" y="552"/>
                  </a:moveTo>
                  <a:lnTo>
                    <a:pt x="1" y="552"/>
                  </a:lnTo>
                  <a:lnTo>
                    <a:pt x="462"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6" name="Google Shape;7626;p21"/>
            <p:cNvSpPr/>
            <p:nvPr/>
          </p:nvSpPr>
          <p:spPr>
            <a:xfrm>
              <a:off x="2054" y="2322"/>
              <a:ext cx="462" cy="552"/>
            </a:xfrm>
            <a:custGeom>
              <a:avLst/>
              <a:gdLst/>
              <a:ahLst/>
              <a:cxnLst/>
              <a:rect l="l" t="t" r="r" b="b"/>
              <a:pathLst>
                <a:path w="462" h="552" extrusionOk="0">
                  <a:moveTo>
                    <a:pt x="0" y="552"/>
                  </a:moveTo>
                  <a:lnTo>
                    <a:pt x="461"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7" name="Google Shape;7627;p21"/>
            <p:cNvSpPr/>
            <p:nvPr/>
          </p:nvSpPr>
          <p:spPr>
            <a:xfrm>
              <a:off x="2053" y="2322"/>
              <a:ext cx="463" cy="552"/>
            </a:xfrm>
            <a:custGeom>
              <a:avLst/>
              <a:gdLst/>
              <a:ahLst/>
              <a:cxnLst/>
              <a:rect l="l" t="t" r="r" b="b"/>
              <a:pathLst>
                <a:path w="463" h="552" extrusionOk="0">
                  <a:moveTo>
                    <a:pt x="0" y="552"/>
                  </a:moveTo>
                  <a:lnTo>
                    <a:pt x="1" y="552"/>
                  </a:lnTo>
                  <a:lnTo>
                    <a:pt x="463" y="1"/>
                  </a:lnTo>
                  <a:lnTo>
                    <a:pt x="462"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8" name="Google Shape;7628;p21"/>
            <p:cNvSpPr/>
            <p:nvPr/>
          </p:nvSpPr>
          <p:spPr>
            <a:xfrm>
              <a:off x="3452" y="2801"/>
              <a:ext cx="333" cy="397"/>
            </a:xfrm>
            <a:custGeom>
              <a:avLst/>
              <a:gdLst/>
              <a:ahLst/>
              <a:cxnLst/>
              <a:rect l="l" t="t" r="r" b="b"/>
              <a:pathLst>
                <a:path w="333" h="397" extrusionOk="0">
                  <a:moveTo>
                    <a:pt x="0" y="397"/>
                  </a:moveTo>
                  <a:lnTo>
                    <a:pt x="1" y="397"/>
                  </a:lnTo>
                  <a:lnTo>
                    <a:pt x="333" y="0"/>
                  </a:lnTo>
                  <a:lnTo>
                    <a:pt x="0" y="3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9" name="Google Shape;7629;p21"/>
            <p:cNvSpPr/>
            <p:nvPr/>
          </p:nvSpPr>
          <p:spPr>
            <a:xfrm>
              <a:off x="3453" y="2801"/>
              <a:ext cx="332" cy="397"/>
            </a:xfrm>
            <a:custGeom>
              <a:avLst/>
              <a:gdLst/>
              <a:ahLst/>
              <a:cxnLst/>
              <a:rect l="l" t="t" r="r" b="b"/>
              <a:pathLst>
                <a:path w="332" h="397" extrusionOk="0">
                  <a:moveTo>
                    <a:pt x="0" y="397"/>
                  </a:moveTo>
                  <a:lnTo>
                    <a:pt x="332" y="0"/>
                  </a:lnTo>
                  <a:lnTo>
                    <a:pt x="0" y="3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0" name="Google Shape;7630;p21"/>
            <p:cNvSpPr/>
            <p:nvPr/>
          </p:nvSpPr>
          <p:spPr>
            <a:xfrm>
              <a:off x="3452" y="2801"/>
              <a:ext cx="333" cy="397"/>
            </a:xfrm>
            <a:custGeom>
              <a:avLst/>
              <a:gdLst/>
              <a:ahLst/>
              <a:cxnLst/>
              <a:rect l="l" t="t" r="r" b="b"/>
              <a:pathLst>
                <a:path w="333" h="397" extrusionOk="0">
                  <a:moveTo>
                    <a:pt x="0" y="397"/>
                  </a:moveTo>
                  <a:lnTo>
                    <a:pt x="1" y="397"/>
                  </a:lnTo>
                  <a:lnTo>
                    <a:pt x="333" y="0"/>
                  </a:lnTo>
                  <a:lnTo>
                    <a:pt x="0" y="39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1" name="Google Shape;7631;p21"/>
            <p:cNvSpPr/>
            <p:nvPr/>
          </p:nvSpPr>
          <p:spPr>
            <a:xfrm>
              <a:off x="3322" y="2646"/>
              <a:ext cx="463" cy="552"/>
            </a:xfrm>
            <a:custGeom>
              <a:avLst/>
              <a:gdLst/>
              <a:ahLst/>
              <a:cxnLst/>
              <a:rect l="l" t="t" r="r" b="b"/>
              <a:pathLst>
                <a:path w="463" h="552" extrusionOk="0">
                  <a:moveTo>
                    <a:pt x="0" y="552"/>
                  </a:moveTo>
                  <a:lnTo>
                    <a:pt x="1" y="552"/>
                  </a:lnTo>
                  <a:lnTo>
                    <a:pt x="463"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2" name="Google Shape;7632;p21"/>
            <p:cNvSpPr/>
            <p:nvPr/>
          </p:nvSpPr>
          <p:spPr>
            <a:xfrm>
              <a:off x="3323" y="2646"/>
              <a:ext cx="462" cy="552"/>
            </a:xfrm>
            <a:custGeom>
              <a:avLst/>
              <a:gdLst/>
              <a:ahLst/>
              <a:cxnLst/>
              <a:rect l="l" t="t" r="r" b="b"/>
              <a:pathLst>
                <a:path w="462" h="552" extrusionOk="0">
                  <a:moveTo>
                    <a:pt x="0" y="552"/>
                  </a:moveTo>
                  <a:lnTo>
                    <a:pt x="462"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3" name="Google Shape;7633;p21"/>
            <p:cNvSpPr/>
            <p:nvPr/>
          </p:nvSpPr>
          <p:spPr>
            <a:xfrm>
              <a:off x="3322" y="2646"/>
              <a:ext cx="463" cy="552"/>
            </a:xfrm>
            <a:custGeom>
              <a:avLst/>
              <a:gdLst/>
              <a:ahLst/>
              <a:cxnLst/>
              <a:rect l="l" t="t" r="r" b="b"/>
              <a:pathLst>
                <a:path w="463" h="552" extrusionOk="0">
                  <a:moveTo>
                    <a:pt x="0" y="552"/>
                  </a:moveTo>
                  <a:lnTo>
                    <a:pt x="1" y="552"/>
                  </a:lnTo>
                  <a:lnTo>
                    <a:pt x="463" y="1"/>
                  </a:lnTo>
                  <a:lnTo>
                    <a:pt x="463"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4" name="Google Shape;7634;p21"/>
            <p:cNvSpPr/>
            <p:nvPr/>
          </p:nvSpPr>
          <p:spPr>
            <a:xfrm>
              <a:off x="2557" y="2333"/>
              <a:ext cx="725" cy="865"/>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5" name="Google Shape;7635;p21"/>
            <p:cNvSpPr/>
            <p:nvPr/>
          </p:nvSpPr>
          <p:spPr>
            <a:xfrm>
              <a:off x="2557" y="2333"/>
              <a:ext cx="724" cy="865"/>
            </a:xfrm>
            <a:custGeom>
              <a:avLst/>
              <a:gdLst/>
              <a:ahLst/>
              <a:cxnLst/>
              <a:rect l="l" t="t" r="r" b="b"/>
              <a:pathLst>
                <a:path w="724" h="865" extrusionOk="0">
                  <a:moveTo>
                    <a:pt x="724" y="0"/>
                  </a:move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6" name="Google Shape;7636;p21"/>
            <p:cNvSpPr/>
            <p:nvPr/>
          </p:nvSpPr>
          <p:spPr>
            <a:xfrm>
              <a:off x="2557" y="2333"/>
              <a:ext cx="725" cy="865"/>
            </a:xfrm>
            <a:custGeom>
              <a:avLst/>
              <a:gdLst/>
              <a:ahLst/>
              <a:cxnLst/>
              <a:rect l="l" t="t" r="r" b="b"/>
              <a:pathLst>
                <a:path w="725" h="865" extrusionOk="0">
                  <a:moveTo>
                    <a:pt x="725" y="0"/>
                  </a:moveTo>
                  <a:lnTo>
                    <a:pt x="724" y="0"/>
                  </a:lnTo>
                  <a:lnTo>
                    <a:pt x="0"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7" name="Google Shape;7637;p21"/>
            <p:cNvSpPr/>
            <p:nvPr/>
          </p:nvSpPr>
          <p:spPr>
            <a:xfrm>
              <a:off x="2428" y="2333"/>
              <a:ext cx="725" cy="865"/>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8" name="Google Shape;7638;p21"/>
            <p:cNvSpPr/>
            <p:nvPr/>
          </p:nvSpPr>
          <p:spPr>
            <a:xfrm>
              <a:off x="2427" y="2333"/>
              <a:ext cx="725" cy="865"/>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9" name="Google Shape;7639;p21"/>
            <p:cNvSpPr/>
            <p:nvPr/>
          </p:nvSpPr>
          <p:spPr>
            <a:xfrm>
              <a:off x="2427" y="2333"/>
              <a:ext cx="726" cy="865"/>
            </a:xfrm>
            <a:custGeom>
              <a:avLst/>
              <a:gdLst/>
              <a:ahLst/>
              <a:cxnLst/>
              <a:rect l="l" t="t" r="r" b="b"/>
              <a:pathLst>
                <a:path w="726" h="865" extrusionOk="0">
                  <a:moveTo>
                    <a:pt x="726" y="0"/>
                  </a:moveTo>
                  <a:lnTo>
                    <a:pt x="725" y="0"/>
                  </a:lnTo>
                  <a:lnTo>
                    <a:pt x="0" y="865"/>
                  </a:lnTo>
                  <a:lnTo>
                    <a:pt x="1" y="865"/>
                  </a:lnTo>
                  <a:lnTo>
                    <a:pt x="726"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0" name="Google Shape;7640;p21"/>
            <p:cNvSpPr/>
            <p:nvPr/>
          </p:nvSpPr>
          <p:spPr>
            <a:xfrm>
              <a:off x="2687" y="2333"/>
              <a:ext cx="724" cy="865"/>
            </a:xfrm>
            <a:custGeom>
              <a:avLst/>
              <a:gdLst/>
              <a:ahLst/>
              <a:cxnLst/>
              <a:rect l="l" t="t" r="r" b="b"/>
              <a:pathLst>
                <a:path w="724" h="865" extrusionOk="0">
                  <a:moveTo>
                    <a:pt x="724" y="0"/>
                  </a:moveTo>
                  <a:lnTo>
                    <a:pt x="724" y="0"/>
                  </a:ln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1" name="Google Shape;7641;p21"/>
            <p:cNvSpPr/>
            <p:nvPr/>
          </p:nvSpPr>
          <p:spPr>
            <a:xfrm>
              <a:off x="2686" y="2333"/>
              <a:ext cx="725" cy="865"/>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2" name="Google Shape;7642;p21"/>
            <p:cNvSpPr/>
            <p:nvPr/>
          </p:nvSpPr>
          <p:spPr>
            <a:xfrm>
              <a:off x="2686" y="2333"/>
              <a:ext cx="725" cy="865"/>
            </a:xfrm>
            <a:custGeom>
              <a:avLst/>
              <a:gdLst/>
              <a:ahLst/>
              <a:cxnLst/>
              <a:rect l="l" t="t" r="r" b="b"/>
              <a:pathLst>
                <a:path w="725" h="865" extrusionOk="0">
                  <a:moveTo>
                    <a:pt x="725" y="0"/>
                  </a:moveTo>
                  <a:lnTo>
                    <a:pt x="725" y="0"/>
                  </a:lnTo>
                  <a:lnTo>
                    <a:pt x="0" y="865"/>
                  </a:lnTo>
                  <a:lnTo>
                    <a:pt x="1"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3" name="Google Shape;7643;p21"/>
            <p:cNvSpPr/>
            <p:nvPr/>
          </p:nvSpPr>
          <p:spPr>
            <a:xfrm>
              <a:off x="3581" y="2955"/>
              <a:ext cx="204" cy="243"/>
            </a:xfrm>
            <a:custGeom>
              <a:avLst/>
              <a:gdLst/>
              <a:ahLst/>
              <a:cxnLst/>
              <a:rect l="l" t="t" r="r" b="b"/>
              <a:pathLst>
                <a:path w="204" h="243" extrusionOk="0">
                  <a:moveTo>
                    <a:pt x="0" y="243"/>
                  </a:moveTo>
                  <a:lnTo>
                    <a:pt x="1" y="243"/>
                  </a:lnTo>
                  <a:lnTo>
                    <a:pt x="204"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4" name="Google Shape;7644;p21"/>
            <p:cNvSpPr/>
            <p:nvPr/>
          </p:nvSpPr>
          <p:spPr>
            <a:xfrm>
              <a:off x="3582" y="2955"/>
              <a:ext cx="203" cy="243"/>
            </a:xfrm>
            <a:custGeom>
              <a:avLst/>
              <a:gdLst/>
              <a:ahLst/>
              <a:cxnLst/>
              <a:rect l="l" t="t" r="r" b="b"/>
              <a:pathLst>
                <a:path w="203" h="243" extrusionOk="0">
                  <a:moveTo>
                    <a:pt x="0" y="243"/>
                  </a:moveTo>
                  <a:lnTo>
                    <a:pt x="203" y="0"/>
                  </a:lnTo>
                  <a:lnTo>
                    <a:pt x="203" y="1"/>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5" name="Google Shape;7645;p21"/>
            <p:cNvSpPr/>
            <p:nvPr/>
          </p:nvSpPr>
          <p:spPr>
            <a:xfrm>
              <a:off x="3581" y="2955"/>
              <a:ext cx="204" cy="243"/>
            </a:xfrm>
            <a:custGeom>
              <a:avLst/>
              <a:gdLst/>
              <a:ahLst/>
              <a:cxnLst/>
              <a:rect l="l" t="t" r="r" b="b"/>
              <a:pathLst>
                <a:path w="204" h="243" extrusionOk="0">
                  <a:moveTo>
                    <a:pt x="0" y="243"/>
                  </a:moveTo>
                  <a:lnTo>
                    <a:pt x="1" y="243"/>
                  </a:lnTo>
                  <a:lnTo>
                    <a:pt x="204" y="1"/>
                  </a:lnTo>
                  <a:lnTo>
                    <a:pt x="204" y="0"/>
                  </a:lnTo>
                  <a:lnTo>
                    <a:pt x="0" y="24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6" name="Google Shape;7646;p21"/>
            <p:cNvSpPr/>
            <p:nvPr/>
          </p:nvSpPr>
          <p:spPr>
            <a:xfrm>
              <a:off x="1977"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7" name="Google Shape;7647;p21"/>
            <p:cNvSpPr/>
            <p:nvPr/>
          </p:nvSpPr>
          <p:spPr>
            <a:xfrm>
              <a:off x="1977"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8" name="Google Shape;7648;p21"/>
            <p:cNvSpPr/>
            <p:nvPr/>
          </p:nvSpPr>
          <p:spPr>
            <a:xfrm>
              <a:off x="1977" y="2269"/>
              <a:ext cx="2" cy="99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49" name="Google Shape;7649;p21"/>
            <p:cNvSpPr/>
            <p:nvPr/>
          </p:nvSpPr>
          <p:spPr>
            <a:xfrm>
              <a:off x="3860"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0" name="Google Shape;7650;p21"/>
            <p:cNvSpPr/>
            <p:nvPr/>
          </p:nvSpPr>
          <p:spPr>
            <a:xfrm>
              <a:off x="3860"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1" name="Google Shape;7651;p21"/>
            <p:cNvSpPr/>
            <p:nvPr/>
          </p:nvSpPr>
          <p:spPr>
            <a:xfrm>
              <a:off x="3860" y="2269"/>
              <a:ext cx="2" cy="99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52" name="Google Shape;7652;p21"/>
            <p:cNvSpPr/>
            <p:nvPr/>
          </p:nvSpPr>
          <p:spPr>
            <a:xfrm>
              <a:off x="1978" y="3264"/>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3" name="Google Shape;7653;p21"/>
            <p:cNvSpPr/>
            <p:nvPr/>
          </p:nvSpPr>
          <p:spPr>
            <a:xfrm>
              <a:off x="1978" y="3264"/>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4" name="Google Shape;7654;p21"/>
            <p:cNvSpPr/>
            <p:nvPr/>
          </p:nvSpPr>
          <p:spPr>
            <a:xfrm>
              <a:off x="1978" y="3264"/>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655" name="Google Shape;7655;p21"/>
          <p:cNvGrpSpPr/>
          <p:nvPr/>
        </p:nvGrpSpPr>
        <p:grpSpPr>
          <a:xfrm>
            <a:off x="3487675" y="3000499"/>
            <a:ext cx="903288" cy="387350"/>
            <a:chOff x="1283" y="2004"/>
            <a:chExt cx="569" cy="244"/>
          </a:xfrm>
        </p:grpSpPr>
        <p:grpSp>
          <p:nvGrpSpPr>
            <p:cNvPr id="7656" name="Google Shape;7656;p21"/>
            <p:cNvGrpSpPr/>
            <p:nvPr/>
          </p:nvGrpSpPr>
          <p:grpSpPr>
            <a:xfrm>
              <a:off x="1283" y="2004"/>
              <a:ext cx="569" cy="244"/>
              <a:chOff x="1283" y="2004"/>
              <a:chExt cx="569" cy="244"/>
            </a:xfrm>
          </p:grpSpPr>
          <p:sp>
            <p:nvSpPr>
              <p:cNvPr id="7657" name="Google Shape;7657;p21"/>
              <p:cNvSpPr/>
              <p:nvPr/>
            </p:nvSpPr>
            <p:spPr>
              <a:xfrm>
                <a:off x="1441" y="2187"/>
                <a:ext cx="345" cy="4"/>
              </a:xfrm>
              <a:custGeom>
                <a:avLst/>
                <a:gdLst/>
                <a:ahLst/>
                <a:cxnLst/>
                <a:rect l="l" t="t" r="r" b="b"/>
                <a:pathLst>
                  <a:path w="345" h="4" extrusionOk="0">
                    <a:moveTo>
                      <a:pt x="345" y="4"/>
                    </a:moveTo>
                    <a:lnTo>
                      <a:pt x="341" y="0"/>
                    </a:lnTo>
                    <a:lnTo>
                      <a:pt x="0" y="4"/>
                    </a:lnTo>
                    <a:lnTo>
                      <a:pt x="345"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8" name="Google Shape;7658;p21"/>
              <p:cNvSpPr/>
              <p:nvPr/>
            </p:nvSpPr>
            <p:spPr>
              <a:xfrm>
                <a:off x="1434" y="2187"/>
                <a:ext cx="348" cy="4"/>
              </a:xfrm>
              <a:custGeom>
                <a:avLst/>
                <a:gdLst/>
                <a:ahLst/>
                <a:cxnLst/>
                <a:rect l="l" t="t" r="r" b="b"/>
                <a:pathLst>
                  <a:path w="348" h="4" extrusionOk="0">
                    <a:moveTo>
                      <a:pt x="348" y="0"/>
                    </a:moveTo>
                    <a:lnTo>
                      <a:pt x="7" y="4"/>
                    </a:lnTo>
                    <a:lnTo>
                      <a:pt x="0" y="0"/>
                    </a:lnTo>
                    <a:lnTo>
                      <a:pt x="34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9" name="Google Shape;7659;p21"/>
              <p:cNvSpPr/>
              <p:nvPr/>
            </p:nvSpPr>
            <p:spPr>
              <a:xfrm>
                <a:off x="1434" y="2187"/>
                <a:ext cx="352" cy="4"/>
              </a:xfrm>
              <a:custGeom>
                <a:avLst/>
                <a:gdLst/>
                <a:ahLst/>
                <a:cxnLst/>
                <a:rect l="l" t="t" r="r" b="b"/>
                <a:pathLst>
                  <a:path w="352" h="4" extrusionOk="0">
                    <a:moveTo>
                      <a:pt x="352" y="4"/>
                    </a:moveTo>
                    <a:lnTo>
                      <a:pt x="348" y="0"/>
                    </a:lnTo>
                    <a:lnTo>
                      <a:pt x="0" y="0"/>
                    </a:lnTo>
                    <a:lnTo>
                      <a:pt x="7" y="4"/>
                    </a:lnTo>
                    <a:lnTo>
                      <a:pt x="352"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0" name="Google Shape;7660;p21"/>
              <p:cNvSpPr/>
              <p:nvPr/>
            </p:nvSpPr>
            <p:spPr>
              <a:xfrm>
                <a:off x="1434" y="2187"/>
                <a:ext cx="33" cy="45"/>
              </a:xfrm>
              <a:custGeom>
                <a:avLst/>
                <a:gdLst/>
                <a:ahLst/>
                <a:cxnLst/>
                <a:rect l="l" t="t" r="r" b="b"/>
                <a:pathLst>
                  <a:path w="33" h="45" extrusionOk="0">
                    <a:moveTo>
                      <a:pt x="7" y="4"/>
                    </a:moveTo>
                    <a:lnTo>
                      <a:pt x="0" y="0"/>
                    </a:lnTo>
                    <a:lnTo>
                      <a:pt x="33" y="45"/>
                    </a:lnTo>
                    <a:lnTo>
                      <a:pt x="7"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1" name="Google Shape;7661;p21"/>
              <p:cNvSpPr/>
              <p:nvPr/>
            </p:nvSpPr>
            <p:spPr>
              <a:xfrm>
                <a:off x="1434" y="2187"/>
                <a:ext cx="33" cy="45"/>
              </a:xfrm>
              <a:custGeom>
                <a:avLst/>
                <a:gdLst/>
                <a:ahLst/>
                <a:cxnLst/>
                <a:rect l="l" t="t" r="r" b="b"/>
                <a:pathLst>
                  <a:path w="33" h="45" extrusionOk="0">
                    <a:moveTo>
                      <a:pt x="0" y="0"/>
                    </a:moveTo>
                    <a:lnTo>
                      <a:pt x="33" y="45"/>
                    </a:lnTo>
                    <a:lnTo>
                      <a:pt x="23"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2" name="Google Shape;7662;p21"/>
              <p:cNvSpPr/>
              <p:nvPr/>
            </p:nvSpPr>
            <p:spPr>
              <a:xfrm>
                <a:off x="1434" y="2187"/>
                <a:ext cx="33" cy="45"/>
              </a:xfrm>
              <a:custGeom>
                <a:avLst/>
                <a:gdLst/>
                <a:ahLst/>
                <a:cxnLst/>
                <a:rect l="l" t="t" r="r" b="b"/>
                <a:pathLst>
                  <a:path w="33" h="45" extrusionOk="0">
                    <a:moveTo>
                      <a:pt x="7" y="4"/>
                    </a:moveTo>
                    <a:lnTo>
                      <a:pt x="0" y="0"/>
                    </a:lnTo>
                    <a:lnTo>
                      <a:pt x="23" y="37"/>
                    </a:lnTo>
                    <a:lnTo>
                      <a:pt x="33" y="45"/>
                    </a:lnTo>
                    <a:lnTo>
                      <a:pt x="7"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3" name="Google Shape;7663;p21"/>
              <p:cNvSpPr/>
              <p:nvPr/>
            </p:nvSpPr>
            <p:spPr>
              <a:xfrm>
                <a:off x="1283" y="2164"/>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4" name="Google Shape;7664;p21"/>
              <p:cNvSpPr/>
              <p:nvPr/>
            </p:nvSpPr>
            <p:spPr>
              <a:xfrm>
                <a:off x="1283" y="2164"/>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5" name="Google Shape;7665;p21"/>
              <p:cNvSpPr/>
              <p:nvPr/>
            </p:nvSpPr>
            <p:spPr>
              <a:xfrm>
                <a:off x="1283" y="2164"/>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6" name="Google Shape;7666;p21"/>
              <p:cNvSpPr/>
              <p:nvPr/>
            </p:nvSpPr>
            <p:spPr>
              <a:xfrm>
                <a:off x="1283" y="2095"/>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7" name="Google Shape;7667;p21"/>
              <p:cNvSpPr/>
              <p:nvPr/>
            </p:nvSpPr>
            <p:spPr>
              <a:xfrm>
                <a:off x="1295" y="2095"/>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8" name="Google Shape;7668;p21"/>
              <p:cNvSpPr/>
              <p:nvPr/>
            </p:nvSpPr>
            <p:spPr>
              <a:xfrm>
                <a:off x="1283" y="2095"/>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9" name="Google Shape;7669;p21"/>
              <p:cNvSpPr/>
              <p:nvPr/>
            </p:nvSpPr>
            <p:spPr>
              <a:xfrm>
                <a:off x="1441" y="2095"/>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0" name="Google Shape;7670;p21"/>
              <p:cNvSpPr/>
              <p:nvPr/>
            </p:nvSpPr>
            <p:spPr>
              <a:xfrm>
                <a:off x="1434" y="2103"/>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1" name="Google Shape;7671;p21"/>
              <p:cNvSpPr/>
              <p:nvPr/>
            </p:nvSpPr>
            <p:spPr>
              <a:xfrm>
                <a:off x="1434" y="2095"/>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2" name="Google Shape;7672;p21"/>
              <p:cNvSpPr/>
              <p:nvPr/>
            </p:nvSpPr>
            <p:spPr>
              <a:xfrm>
                <a:off x="1434" y="2137"/>
                <a:ext cx="352" cy="4"/>
              </a:xfrm>
              <a:custGeom>
                <a:avLst/>
                <a:gdLst/>
                <a:ahLst/>
                <a:cxnLst/>
                <a:rect l="l" t="t" r="r" b="b"/>
                <a:pathLst>
                  <a:path w="352" h="4" extrusionOk="0">
                    <a:moveTo>
                      <a:pt x="7" y="0"/>
                    </a:moveTo>
                    <a:lnTo>
                      <a:pt x="0" y="4"/>
                    </a:lnTo>
                    <a:lnTo>
                      <a:pt x="352"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3" name="Google Shape;7673;p21"/>
              <p:cNvSpPr/>
              <p:nvPr/>
            </p:nvSpPr>
            <p:spPr>
              <a:xfrm>
                <a:off x="1434" y="2137"/>
                <a:ext cx="352" cy="4"/>
              </a:xfrm>
              <a:custGeom>
                <a:avLst/>
                <a:gdLst/>
                <a:ahLst/>
                <a:cxnLst/>
                <a:rect l="l" t="t" r="r" b="b"/>
                <a:pathLst>
                  <a:path w="352" h="4" extrusionOk="0">
                    <a:moveTo>
                      <a:pt x="0" y="4"/>
                    </a:moveTo>
                    <a:lnTo>
                      <a:pt x="352" y="0"/>
                    </a:lnTo>
                    <a:lnTo>
                      <a:pt x="348"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4" name="Google Shape;7674;p21"/>
              <p:cNvSpPr/>
              <p:nvPr/>
            </p:nvSpPr>
            <p:spPr>
              <a:xfrm>
                <a:off x="1434" y="2137"/>
                <a:ext cx="352" cy="4"/>
              </a:xfrm>
              <a:custGeom>
                <a:avLst/>
                <a:gdLst/>
                <a:ahLst/>
                <a:cxnLst/>
                <a:rect l="l" t="t" r="r" b="b"/>
                <a:pathLst>
                  <a:path w="352" h="4" extrusionOk="0">
                    <a:moveTo>
                      <a:pt x="7" y="0"/>
                    </a:moveTo>
                    <a:lnTo>
                      <a:pt x="0" y="4"/>
                    </a:lnTo>
                    <a:lnTo>
                      <a:pt x="348" y="4"/>
                    </a:lnTo>
                    <a:lnTo>
                      <a:pt x="352"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5" name="Google Shape;7675;p21"/>
              <p:cNvSpPr/>
              <p:nvPr/>
            </p:nvSpPr>
            <p:spPr>
              <a:xfrm>
                <a:off x="1782" y="2137"/>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6" name="Google Shape;7676;p21"/>
              <p:cNvSpPr/>
              <p:nvPr/>
            </p:nvSpPr>
            <p:spPr>
              <a:xfrm>
                <a:off x="1782" y="2137"/>
                <a:ext cx="4" cy="54"/>
              </a:xfrm>
              <a:custGeom>
                <a:avLst/>
                <a:gdLst/>
                <a:ahLst/>
                <a:cxnLst/>
                <a:rect l="l" t="t" r="r" b="b"/>
                <a:pathLst>
                  <a:path w="4" h="54" extrusionOk="0">
                    <a:moveTo>
                      <a:pt x="4" y="0"/>
                    </a:moveTo>
                    <a:lnTo>
                      <a:pt x="0" y="4"/>
                    </a:lnTo>
                    <a:lnTo>
                      <a:pt x="0" y="50"/>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7" name="Google Shape;7677;p21"/>
              <p:cNvSpPr/>
              <p:nvPr/>
            </p:nvSpPr>
            <p:spPr>
              <a:xfrm>
                <a:off x="1852" y="205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678" name="Google Shape;7678;p21"/>
              <p:cNvSpPr/>
              <p:nvPr/>
            </p:nvSpPr>
            <p:spPr>
              <a:xfrm>
                <a:off x="1668" y="200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679" name="Google Shape;7679;p21"/>
              <p:cNvSpPr/>
              <p:nvPr/>
            </p:nvSpPr>
            <p:spPr>
              <a:xfrm>
                <a:off x="1563" y="200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7680" name="Google Shape;7680;p21"/>
            <p:cNvSpPr/>
            <p:nvPr/>
          </p:nvSpPr>
          <p:spPr>
            <a:xfrm>
              <a:off x="1782" y="2141"/>
              <a:ext cx="4" cy="50"/>
            </a:xfrm>
            <a:custGeom>
              <a:avLst/>
              <a:gdLst/>
              <a:ahLst/>
              <a:cxnLst/>
              <a:rect l="l" t="t" r="r" b="b"/>
              <a:pathLst>
                <a:path w="4" h="50" extrusionOk="0">
                  <a:moveTo>
                    <a:pt x="0" y="0"/>
                  </a:moveTo>
                  <a:lnTo>
                    <a:pt x="4" y="50"/>
                  </a:lnTo>
                  <a:lnTo>
                    <a:pt x="0" y="4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7681" name="Google Shape;7681;p21"/>
          <p:cNvGrpSpPr/>
          <p:nvPr/>
        </p:nvGrpSpPr>
        <p:grpSpPr>
          <a:xfrm>
            <a:off x="4457636" y="5073774"/>
            <a:ext cx="3122613" cy="160338"/>
            <a:chOff x="1894" y="3310"/>
            <a:chExt cx="1967" cy="101"/>
          </a:xfrm>
        </p:grpSpPr>
        <p:sp>
          <p:nvSpPr>
            <p:cNvPr id="7682" name="Google Shape;7682;p21"/>
            <p:cNvSpPr/>
            <p:nvPr/>
          </p:nvSpPr>
          <p:spPr>
            <a:xfrm>
              <a:off x="1910"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3" name="Google Shape;7683;p21"/>
            <p:cNvSpPr/>
            <p:nvPr/>
          </p:nvSpPr>
          <p:spPr>
            <a:xfrm>
              <a:off x="1912"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4" name="Google Shape;7684;p21"/>
            <p:cNvSpPr/>
            <p:nvPr/>
          </p:nvSpPr>
          <p:spPr>
            <a:xfrm>
              <a:off x="1910"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5" name="Google Shape;7685;p21"/>
            <p:cNvSpPr/>
            <p:nvPr/>
          </p:nvSpPr>
          <p:spPr>
            <a:xfrm>
              <a:off x="2455"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6" name="Google Shape;7686;p21"/>
            <p:cNvSpPr/>
            <p:nvPr/>
          </p:nvSpPr>
          <p:spPr>
            <a:xfrm>
              <a:off x="2457"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7" name="Google Shape;7687;p21"/>
            <p:cNvSpPr/>
            <p:nvPr/>
          </p:nvSpPr>
          <p:spPr>
            <a:xfrm>
              <a:off x="2455" y="3311"/>
              <a:ext cx="69" cy="81"/>
            </a:xfrm>
            <a:custGeom>
              <a:avLst/>
              <a:gdLst/>
              <a:ahLst/>
              <a:cxnLst/>
              <a:rect l="l" t="t" r="r" b="b"/>
              <a:pathLst>
                <a:path w="69" h="81" extrusionOk="0">
                  <a:moveTo>
                    <a:pt x="0" y="80"/>
                  </a:moveTo>
                  <a:lnTo>
                    <a:pt x="2" y="81"/>
                  </a:lnTo>
                  <a:lnTo>
                    <a:pt x="69"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8" name="Google Shape;7688;p21"/>
            <p:cNvSpPr/>
            <p:nvPr/>
          </p:nvSpPr>
          <p:spPr>
            <a:xfrm>
              <a:off x="2406"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9" name="Google Shape;7689;p21"/>
            <p:cNvSpPr/>
            <p:nvPr/>
          </p:nvSpPr>
          <p:spPr>
            <a:xfrm>
              <a:off x="2407"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0" name="Google Shape;7690;p21"/>
            <p:cNvSpPr/>
            <p:nvPr/>
          </p:nvSpPr>
          <p:spPr>
            <a:xfrm>
              <a:off x="2406"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1" name="Google Shape;7691;p21"/>
            <p:cNvSpPr/>
            <p:nvPr/>
          </p:nvSpPr>
          <p:spPr>
            <a:xfrm>
              <a:off x="1978" y="331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2" name="Google Shape;7692;p21"/>
            <p:cNvSpPr/>
            <p:nvPr/>
          </p:nvSpPr>
          <p:spPr>
            <a:xfrm>
              <a:off x="1978" y="331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3" name="Google Shape;7693;p21"/>
            <p:cNvSpPr/>
            <p:nvPr/>
          </p:nvSpPr>
          <p:spPr>
            <a:xfrm>
              <a:off x="1978" y="331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94" name="Google Shape;7694;p21"/>
            <p:cNvSpPr/>
            <p:nvPr/>
          </p:nvSpPr>
          <p:spPr>
            <a:xfrm>
              <a:off x="2356"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5" name="Google Shape;7695;p21"/>
            <p:cNvSpPr/>
            <p:nvPr/>
          </p:nvSpPr>
          <p:spPr>
            <a:xfrm>
              <a:off x="2358"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6" name="Google Shape;7696;p21"/>
            <p:cNvSpPr/>
            <p:nvPr/>
          </p:nvSpPr>
          <p:spPr>
            <a:xfrm>
              <a:off x="2356"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7" name="Google Shape;7697;p21"/>
            <p:cNvSpPr/>
            <p:nvPr/>
          </p:nvSpPr>
          <p:spPr>
            <a:xfrm>
              <a:off x="2307"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8" name="Google Shape;7698;p21"/>
            <p:cNvSpPr/>
            <p:nvPr/>
          </p:nvSpPr>
          <p:spPr>
            <a:xfrm>
              <a:off x="2308"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9" name="Google Shape;7699;p21"/>
            <p:cNvSpPr/>
            <p:nvPr/>
          </p:nvSpPr>
          <p:spPr>
            <a:xfrm>
              <a:off x="2307"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0" name="Google Shape;7700;p21"/>
            <p:cNvSpPr/>
            <p:nvPr/>
          </p:nvSpPr>
          <p:spPr>
            <a:xfrm>
              <a:off x="2257"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1" name="Google Shape;7701;p21"/>
            <p:cNvSpPr/>
            <p:nvPr/>
          </p:nvSpPr>
          <p:spPr>
            <a:xfrm>
              <a:off x="2259"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2" name="Google Shape;7702;p21"/>
            <p:cNvSpPr/>
            <p:nvPr/>
          </p:nvSpPr>
          <p:spPr>
            <a:xfrm>
              <a:off x="2257"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3" name="Google Shape;7703;p21"/>
            <p:cNvSpPr/>
            <p:nvPr/>
          </p:nvSpPr>
          <p:spPr>
            <a:xfrm>
              <a:off x="2208"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4" name="Google Shape;7704;p21"/>
            <p:cNvSpPr/>
            <p:nvPr/>
          </p:nvSpPr>
          <p:spPr>
            <a:xfrm>
              <a:off x="2209"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5" name="Google Shape;7705;p21"/>
            <p:cNvSpPr/>
            <p:nvPr/>
          </p:nvSpPr>
          <p:spPr>
            <a:xfrm>
              <a:off x="2208"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6" name="Google Shape;7706;p21"/>
            <p:cNvSpPr/>
            <p:nvPr/>
          </p:nvSpPr>
          <p:spPr>
            <a:xfrm>
              <a:off x="2158"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7" name="Google Shape;7707;p21"/>
            <p:cNvSpPr/>
            <p:nvPr/>
          </p:nvSpPr>
          <p:spPr>
            <a:xfrm>
              <a:off x="2159"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8" name="Google Shape;7708;p21"/>
            <p:cNvSpPr/>
            <p:nvPr/>
          </p:nvSpPr>
          <p:spPr>
            <a:xfrm>
              <a:off x="2158"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9" name="Google Shape;7709;p21"/>
            <p:cNvSpPr/>
            <p:nvPr/>
          </p:nvSpPr>
          <p:spPr>
            <a:xfrm>
              <a:off x="2109"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0" name="Google Shape;7710;p21"/>
            <p:cNvSpPr/>
            <p:nvPr/>
          </p:nvSpPr>
          <p:spPr>
            <a:xfrm>
              <a:off x="2110"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1" name="Google Shape;7711;p21"/>
            <p:cNvSpPr/>
            <p:nvPr/>
          </p:nvSpPr>
          <p:spPr>
            <a:xfrm>
              <a:off x="2109"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2" name="Google Shape;7712;p21"/>
            <p:cNvSpPr/>
            <p:nvPr/>
          </p:nvSpPr>
          <p:spPr>
            <a:xfrm>
              <a:off x="2059"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3" name="Google Shape;7713;p21"/>
            <p:cNvSpPr/>
            <p:nvPr/>
          </p:nvSpPr>
          <p:spPr>
            <a:xfrm>
              <a:off x="2060"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4" name="Google Shape;7714;p21"/>
            <p:cNvSpPr/>
            <p:nvPr/>
          </p:nvSpPr>
          <p:spPr>
            <a:xfrm>
              <a:off x="2059"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5" name="Google Shape;7715;p21"/>
            <p:cNvSpPr/>
            <p:nvPr/>
          </p:nvSpPr>
          <p:spPr>
            <a:xfrm>
              <a:off x="2010"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6" name="Google Shape;7716;p21"/>
            <p:cNvSpPr/>
            <p:nvPr/>
          </p:nvSpPr>
          <p:spPr>
            <a:xfrm>
              <a:off x="2011"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7" name="Google Shape;7717;p21"/>
            <p:cNvSpPr/>
            <p:nvPr/>
          </p:nvSpPr>
          <p:spPr>
            <a:xfrm>
              <a:off x="2010" y="3311"/>
              <a:ext cx="67" cy="81"/>
            </a:xfrm>
            <a:custGeom>
              <a:avLst/>
              <a:gdLst/>
              <a:ahLst/>
              <a:cxnLst/>
              <a:rect l="l" t="t" r="r" b="b"/>
              <a:pathLst>
                <a:path w="67" h="81" extrusionOk="0">
                  <a:moveTo>
                    <a:pt x="0" y="80"/>
                  </a:moveTo>
                  <a:lnTo>
                    <a:pt x="1" y="81"/>
                  </a:lnTo>
                  <a:lnTo>
                    <a:pt x="67"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8" name="Google Shape;7718;p21"/>
            <p:cNvSpPr/>
            <p:nvPr/>
          </p:nvSpPr>
          <p:spPr>
            <a:xfrm>
              <a:off x="1960"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9" name="Google Shape;7719;p21"/>
            <p:cNvSpPr/>
            <p:nvPr/>
          </p:nvSpPr>
          <p:spPr>
            <a:xfrm>
              <a:off x="1961"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0" name="Google Shape;7720;p21"/>
            <p:cNvSpPr/>
            <p:nvPr/>
          </p:nvSpPr>
          <p:spPr>
            <a:xfrm>
              <a:off x="1960"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1" name="Google Shape;7721;p21"/>
            <p:cNvSpPr/>
            <p:nvPr/>
          </p:nvSpPr>
          <p:spPr>
            <a:xfrm>
              <a:off x="3793"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2" name="Google Shape;7722;p21"/>
            <p:cNvSpPr/>
            <p:nvPr/>
          </p:nvSpPr>
          <p:spPr>
            <a:xfrm>
              <a:off x="3795"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3" name="Google Shape;7723;p21"/>
            <p:cNvSpPr/>
            <p:nvPr/>
          </p:nvSpPr>
          <p:spPr>
            <a:xfrm>
              <a:off x="3793"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4" name="Google Shape;7724;p21"/>
            <p:cNvSpPr/>
            <p:nvPr/>
          </p:nvSpPr>
          <p:spPr>
            <a:xfrm>
              <a:off x="3744"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5" name="Google Shape;7725;p21"/>
            <p:cNvSpPr/>
            <p:nvPr/>
          </p:nvSpPr>
          <p:spPr>
            <a:xfrm>
              <a:off x="3745"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6" name="Google Shape;7726;p21"/>
            <p:cNvSpPr/>
            <p:nvPr/>
          </p:nvSpPr>
          <p:spPr>
            <a:xfrm>
              <a:off x="3744"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7" name="Google Shape;7727;p21"/>
            <p:cNvSpPr/>
            <p:nvPr/>
          </p:nvSpPr>
          <p:spPr>
            <a:xfrm>
              <a:off x="3694"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8" name="Google Shape;7728;p21"/>
            <p:cNvSpPr/>
            <p:nvPr/>
          </p:nvSpPr>
          <p:spPr>
            <a:xfrm>
              <a:off x="3696"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9" name="Google Shape;7729;p21"/>
            <p:cNvSpPr/>
            <p:nvPr/>
          </p:nvSpPr>
          <p:spPr>
            <a:xfrm>
              <a:off x="3694"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0" name="Google Shape;7730;p21"/>
            <p:cNvSpPr/>
            <p:nvPr/>
          </p:nvSpPr>
          <p:spPr>
            <a:xfrm>
              <a:off x="3397"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1" name="Google Shape;7731;p21"/>
            <p:cNvSpPr/>
            <p:nvPr/>
          </p:nvSpPr>
          <p:spPr>
            <a:xfrm>
              <a:off x="3398"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2" name="Google Shape;7732;p21"/>
            <p:cNvSpPr/>
            <p:nvPr/>
          </p:nvSpPr>
          <p:spPr>
            <a:xfrm>
              <a:off x="3397"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3" name="Google Shape;7733;p21"/>
            <p:cNvSpPr/>
            <p:nvPr/>
          </p:nvSpPr>
          <p:spPr>
            <a:xfrm>
              <a:off x="3447"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4" name="Google Shape;7734;p21"/>
            <p:cNvSpPr/>
            <p:nvPr/>
          </p:nvSpPr>
          <p:spPr>
            <a:xfrm>
              <a:off x="3448"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5" name="Google Shape;7735;p21"/>
            <p:cNvSpPr/>
            <p:nvPr/>
          </p:nvSpPr>
          <p:spPr>
            <a:xfrm>
              <a:off x="3447"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6" name="Google Shape;7736;p21"/>
            <p:cNvSpPr/>
            <p:nvPr/>
          </p:nvSpPr>
          <p:spPr>
            <a:xfrm>
              <a:off x="3496"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7" name="Google Shape;7737;p21"/>
            <p:cNvSpPr/>
            <p:nvPr/>
          </p:nvSpPr>
          <p:spPr>
            <a:xfrm>
              <a:off x="3497"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8" name="Google Shape;7738;p21"/>
            <p:cNvSpPr/>
            <p:nvPr/>
          </p:nvSpPr>
          <p:spPr>
            <a:xfrm>
              <a:off x="3496"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9" name="Google Shape;7739;p21"/>
            <p:cNvSpPr/>
            <p:nvPr/>
          </p:nvSpPr>
          <p:spPr>
            <a:xfrm>
              <a:off x="3546"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0" name="Google Shape;7740;p21"/>
            <p:cNvSpPr/>
            <p:nvPr/>
          </p:nvSpPr>
          <p:spPr>
            <a:xfrm>
              <a:off x="3547"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1" name="Google Shape;7741;p21"/>
            <p:cNvSpPr/>
            <p:nvPr/>
          </p:nvSpPr>
          <p:spPr>
            <a:xfrm>
              <a:off x="3546"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2" name="Google Shape;7742;p21"/>
            <p:cNvSpPr/>
            <p:nvPr/>
          </p:nvSpPr>
          <p:spPr>
            <a:xfrm>
              <a:off x="3595"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3" name="Google Shape;7743;p21"/>
            <p:cNvSpPr/>
            <p:nvPr/>
          </p:nvSpPr>
          <p:spPr>
            <a:xfrm>
              <a:off x="3596"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4" name="Google Shape;7744;p21"/>
            <p:cNvSpPr/>
            <p:nvPr/>
          </p:nvSpPr>
          <p:spPr>
            <a:xfrm>
              <a:off x="3595"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5" name="Google Shape;7745;p21"/>
            <p:cNvSpPr/>
            <p:nvPr/>
          </p:nvSpPr>
          <p:spPr>
            <a:xfrm>
              <a:off x="3645"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6" name="Google Shape;7746;p21"/>
            <p:cNvSpPr/>
            <p:nvPr/>
          </p:nvSpPr>
          <p:spPr>
            <a:xfrm>
              <a:off x="3646"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7" name="Google Shape;7747;p21"/>
            <p:cNvSpPr/>
            <p:nvPr/>
          </p:nvSpPr>
          <p:spPr>
            <a:xfrm>
              <a:off x="3645"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8" name="Google Shape;7748;p21"/>
            <p:cNvSpPr/>
            <p:nvPr/>
          </p:nvSpPr>
          <p:spPr>
            <a:xfrm>
              <a:off x="3347"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9" name="Google Shape;7749;p21"/>
            <p:cNvSpPr/>
            <p:nvPr/>
          </p:nvSpPr>
          <p:spPr>
            <a:xfrm>
              <a:off x="3349"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0" name="Google Shape;7750;p21"/>
            <p:cNvSpPr/>
            <p:nvPr/>
          </p:nvSpPr>
          <p:spPr>
            <a:xfrm>
              <a:off x="3347"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1" name="Google Shape;7751;p21"/>
            <p:cNvSpPr/>
            <p:nvPr/>
          </p:nvSpPr>
          <p:spPr>
            <a:xfrm>
              <a:off x="3298"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2" name="Google Shape;7752;p21"/>
            <p:cNvSpPr/>
            <p:nvPr/>
          </p:nvSpPr>
          <p:spPr>
            <a:xfrm>
              <a:off x="3299"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3" name="Google Shape;7753;p21"/>
            <p:cNvSpPr/>
            <p:nvPr/>
          </p:nvSpPr>
          <p:spPr>
            <a:xfrm>
              <a:off x="3298"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4" name="Google Shape;7754;p21"/>
            <p:cNvSpPr/>
            <p:nvPr/>
          </p:nvSpPr>
          <p:spPr>
            <a:xfrm>
              <a:off x="3248"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5" name="Google Shape;7755;p21"/>
            <p:cNvSpPr/>
            <p:nvPr/>
          </p:nvSpPr>
          <p:spPr>
            <a:xfrm>
              <a:off x="3250"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6" name="Google Shape;7756;p21"/>
            <p:cNvSpPr/>
            <p:nvPr/>
          </p:nvSpPr>
          <p:spPr>
            <a:xfrm>
              <a:off x="3248"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7" name="Google Shape;7757;p21"/>
            <p:cNvSpPr/>
            <p:nvPr/>
          </p:nvSpPr>
          <p:spPr>
            <a:xfrm>
              <a:off x="3199"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8" name="Google Shape;7758;p21"/>
            <p:cNvSpPr/>
            <p:nvPr/>
          </p:nvSpPr>
          <p:spPr>
            <a:xfrm>
              <a:off x="3200"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9" name="Google Shape;7759;p21"/>
            <p:cNvSpPr/>
            <p:nvPr/>
          </p:nvSpPr>
          <p:spPr>
            <a:xfrm>
              <a:off x="3199"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0" name="Google Shape;7760;p21"/>
            <p:cNvSpPr/>
            <p:nvPr/>
          </p:nvSpPr>
          <p:spPr>
            <a:xfrm>
              <a:off x="3149"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1" name="Google Shape;7761;p21"/>
            <p:cNvSpPr/>
            <p:nvPr/>
          </p:nvSpPr>
          <p:spPr>
            <a:xfrm>
              <a:off x="3151"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2" name="Google Shape;7762;p21"/>
            <p:cNvSpPr/>
            <p:nvPr/>
          </p:nvSpPr>
          <p:spPr>
            <a:xfrm>
              <a:off x="3149"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3" name="Google Shape;7763;p21"/>
            <p:cNvSpPr/>
            <p:nvPr/>
          </p:nvSpPr>
          <p:spPr>
            <a:xfrm>
              <a:off x="3100"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4" name="Google Shape;7764;p21"/>
            <p:cNvSpPr/>
            <p:nvPr/>
          </p:nvSpPr>
          <p:spPr>
            <a:xfrm>
              <a:off x="3101"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5" name="Google Shape;7765;p21"/>
            <p:cNvSpPr/>
            <p:nvPr/>
          </p:nvSpPr>
          <p:spPr>
            <a:xfrm>
              <a:off x="3100"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6" name="Google Shape;7766;p21"/>
            <p:cNvSpPr/>
            <p:nvPr/>
          </p:nvSpPr>
          <p:spPr>
            <a:xfrm>
              <a:off x="3050"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7" name="Google Shape;7767;p21"/>
            <p:cNvSpPr/>
            <p:nvPr/>
          </p:nvSpPr>
          <p:spPr>
            <a:xfrm>
              <a:off x="3051"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8" name="Google Shape;7768;p21"/>
            <p:cNvSpPr/>
            <p:nvPr/>
          </p:nvSpPr>
          <p:spPr>
            <a:xfrm>
              <a:off x="3050"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9" name="Google Shape;7769;p21"/>
            <p:cNvSpPr/>
            <p:nvPr/>
          </p:nvSpPr>
          <p:spPr>
            <a:xfrm>
              <a:off x="3000"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0" name="Google Shape;7770;p21"/>
            <p:cNvSpPr/>
            <p:nvPr/>
          </p:nvSpPr>
          <p:spPr>
            <a:xfrm>
              <a:off x="3002"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1" name="Google Shape;7771;p21"/>
            <p:cNvSpPr/>
            <p:nvPr/>
          </p:nvSpPr>
          <p:spPr>
            <a:xfrm>
              <a:off x="3000" y="3311"/>
              <a:ext cx="69" cy="81"/>
            </a:xfrm>
            <a:custGeom>
              <a:avLst/>
              <a:gdLst/>
              <a:ahLst/>
              <a:cxnLst/>
              <a:rect l="l" t="t" r="r" b="b"/>
              <a:pathLst>
                <a:path w="69" h="81" extrusionOk="0">
                  <a:moveTo>
                    <a:pt x="0" y="80"/>
                  </a:moveTo>
                  <a:lnTo>
                    <a:pt x="2" y="81"/>
                  </a:lnTo>
                  <a:lnTo>
                    <a:pt x="69"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2" name="Google Shape;7772;p21"/>
            <p:cNvSpPr/>
            <p:nvPr/>
          </p:nvSpPr>
          <p:spPr>
            <a:xfrm>
              <a:off x="2951"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3" name="Google Shape;7773;p21"/>
            <p:cNvSpPr/>
            <p:nvPr/>
          </p:nvSpPr>
          <p:spPr>
            <a:xfrm>
              <a:off x="2952"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4" name="Google Shape;7774;p21"/>
            <p:cNvSpPr/>
            <p:nvPr/>
          </p:nvSpPr>
          <p:spPr>
            <a:xfrm>
              <a:off x="2951"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5" name="Google Shape;7775;p21"/>
            <p:cNvSpPr/>
            <p:nvPr/>
          </p:nvSpPr>
          <p:spPr>
            <a:xfrm>
              <a:off x="2901"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6" name="Google Shape;7776;p21"/>
            <p:cNvSpPr/>
            <p:nvPr/>
          </p:nvSpPr>
          <p:spPr>
            <a:xfrm>
              <a:off x="2903"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7" name="Google Shape;7777;p21"/>
            <p:cNvSpPr/>
            <p:nvPr/>
          </p:nvSpPr>
          <p:spPr>
            <a:xfrm>
              <a:off x="2901" y="3311"/>
              <a:ext cx="69" cy="81"/>
            </a:xfrm>
            <a:custGeom>
              <a:avLst/>
              <a:gdLst/>
              <a:ahLst/>
              <a:cxnLst/>
              <a:rect l="l" t="t" r="r" b="b"/>
              <a:pathLst>
                <a:path w="69" h="81" extrusionOk="0">
                  <a:moveTo>
                    <a:pt x="0" y="80"/>
                  </a:moveTo>
                  <a:lnTo>
                    <a:pt x="2" y="81"/>
                  </a:lnTo>
                  <a:lnTo>
                    <a:pt x="69"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8" name="Google Shape;7778;p21"/>
            <p:cNvSpPr/>
            <p:nvPr/>
          </p:nvSpPr>
          <p:spPr>
            <a:xfrm>
              <a:off x="2852"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9" name="Google Shape;7779;p21"/>
            <p:cNvSpPr/>
            <p:nvPr/>
          </p:nvSpPr>
          <p:spPr>
            <a:xfrm>
              <a:off x="2853"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0" name="Google Shape;7780;p21"/>
            <p:cNvSpPr/>
            <p:nvPr/>
          </p:nvSpPr>
          <p:spPr>
            <a:xfrm>
              <a:off x="2852"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1" name="Google Shape;7781;p21"/>
            <p:cNvSpPr/>
            <p:nvPr/>
          </p:nvSpPr>
          <p:spPr>
            <a:xfrm>
              <a:off x="2802"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2" name="Google Shape;7782;p21"/>
            <p:cNvSpPr/>
            <p:nvPr/>
          </p:nvSpPr>
          <p:spPr>
            <a:xfrm>
              <a:off x="2804"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3" name="Google Shape;7783;p21"/>
            <p:cNvSpPr/>
            <p:nvPr/>
          </p:nvSpPr>
          <p:spPr>
            <a:xfrm>
              <a:off x="2802"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4" name="Google Shape;7784;p21"/>
            <p:cNvSpPr/>
            <p:nvPr/>
          </p:nvSpPr>
          <p:spPr>
            <a:xfrm>
              <a:off x="2753"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5" name="Google Shape;7785;p21"/>
            <p:cNvSpPr/>
            <p:nvPr/>
          </p:nvSpPr>
          <p:spPr>
            <a:xfrm>
              <a:off x="2754"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6" name="Google Shape;7786;p21"/>
            <p:cNvSpPr/>
            <p:nvPr/>
          </p:nvSpPr>
          <p:spPr>
            <a:xfrm>
              <a:off x="2753"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7" name="Google Shape;7787;p21"/>
            <p:cNvSpPr/>
            <p:nvPr/>
          </p:nvSpPr>
          <p:spPr>
            <a:xfrm>
              <a:off x="2703"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8" name="Google Shape;7788;p21"/>
            <p:cNvSpPr/>
            <p:nvPr/>
          </p:nvSpPr>
          <p:spPr>
            <a:xfrm>
              <a:off x="2704"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9" name="Google Shape;7789;p21"/>
            <p:cNvSpPr/>
            <p:nvPr/>
          </p:nvSpPr>
          <p:spPr>
            <a:xfrm>
              <a:off x="2703"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0" name="Google Shape;7790;p21"/>
            <p:cNvSpPr/>
            <p:nvPr/>
          </p:nvSpPr>
          <p:spPr>
            <a:xfrm>
              <a:off x="2654"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1" name="Google Shape;7791;p21"/>
            <p:cNvSpPr/>
            <p:nvPr/>
          </p:nvSpPr>
          <p:spPr>
            <a:xfrm>
              <a:off x="2655"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2" name="Google Shape;7792;p21"/>
            <p:cNvSpPr/>
            <p:nvPr/>
          </p:nvSpPr>
          <p:spPr>
            <a:xfrm>
              <a:off x="2654"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3" name="Google Shape;7793;p21"/>
            <p:cNvSpPr/>
            <p:nvPr/>
          </p:nvSpPr>
          <p:spPr>
            <a:xfrm>
              <a:off x="2604"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4" name="Google Shape;7794;p21"/>
            <p:cNvSpPr/>
            <p:nvPr/>
          </p:nvSpPr>
          <p:spPr>
            <a:xfrm>
              <a:off x="2605"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5" name="Google Shape;7795;p21"/>
            <p:cNvSpPr/>
            <p:nvPr/>
          </p:nvSpPr>
          <p:spPr>
            <a:xfrm>
              <a:off x="2604"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6" name="Google Shape;7796;p21"/>
            <p:cNvSpPr/>
            <p:nvPr/>
          </p:nvSpPr>
          <p:spPr>
            <a:xfrm>
              <a:off x="2555"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7" name="Google Shape;7797;p21"/>
            <p:cNvSpPr/>
            <p:nvPr/>
          </p:nvSpPr>
          <p:spPr>
            <a:xfrm>
              <a:off x="2556"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8" name="Google Shape;7798;p21"/>
            <p:cNvSpPr/>
            <p:nvPr/>
          </p:nvSpPr>
          <p:spPr>
            <a:xfrm>
              <a:off x="2555"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9" name="Google Shape;7799;p21"/>
            <p:cNvSpPr/>
            <p:nvPr/>
          </p:nvSpPr>
          <p:spPr>
            <a:xfrm>
              <a:off x="2505"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0" name="Google Shape;7800;p21"/>
            <p:cNvSpPr/>
            <p:nvPr/>
          </p:nvSpPr>
          <p:spPr>
            <a:xfrm>
              <a:off x="2506"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1" name="Google Shape;7801;p21"/>
            <p:cNvSpPr/>
            <p:nvPr/>
          </p:nvSpPr>
          <p:spPr>
            <a:xfrm>
              <a:off x="2505"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7802" name="Google Shape;7802;p21"/>
            <p:cNvGrpSpPr/>
            <p:nvPr/>
          </p:nvGrpSpPr>
          <p:grpSpPr>
            <a:xfrm>
              <a:off x="1894" y="3377"/>
              <a:ext cx="1915" cy="34"/>
              <a:chOff x="1894" y="3377"/>
              <a:chExt cx="1915" cy="34"/>
            </a:xfrm>
          </p:grpSpPr>
          <p:sp>
            <p:nvSpPr>
              <p:cNvPr id="7803" name="Google Shape;7803;p21"/>
              <p:cNvSpPr/>
              <p:nvPr/>
            </p:nvSpPr>
            <p:spPr>
              <a:xfrm>
                <a:off x="1944" y="339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4" name="Google Shape;7804;p21"/>
              <p:cNvSpPr/>
              <p:nvPr/>
            </p:nvSpPr>
            <p:spPr>
              <a:xfrm>
                <a:off x="1944" y="339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5" name="Google Shape;7805;p21"/>
              <p:cNvSpPr/>
              <p:nvPr/>
            </p:nvSpPr>
            <p:spPr>
              <a:xfrm>
                <a:off x="1944"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6" name="Google Shape;7806;p21"/>
              <p:cNvSpPr/>
              <p:nvPr/>
            </p:nvSpPr>
            <p:spPr>
              <a:xfrm>
                <a:off x="1944"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7" name="Google Shape;7807;p21"/>
              <p:cNvSpPr/>
              <p:nvPr/>
            </p:nvSpPr>
            <p:spPr>
              <a:xfrm>
                <a:off x="2439"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8" name="Google Shape;7808;p21"/>
              <p:cNvSpPr/>
              <p:nvPr/>
            </p:nvSpPr>
            <p:spPr>
              <a:xfrm>
                <a:off x="2439"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9" name="Google Shape;7809;p21"/>
              <p:cNvSpPr/>
              <p:nvPr/>
            </p:nvSpPr>
            <p:spPr>
              <a:xfrm>
                <a:off x="2439"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0" name="Google Shape;7810;p21"/>
              <p:cNvSpPr/>
              <p:nvPr/>
            </p:nvSpPr>
            <p:spPr>
              <a:xfrm>
                <a:off x="2439"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1" name="Google Shape;7811;p21"/>
              <p:cNvSpPr/>
              <p:nvPr/>
            </p:nvSpPr>
            <p:spPr>
              <a:xfrm>
                <a:off x="2389" y="339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2" name="Google Shape;7812;p21"/>
              <p:cNvSpPr/>
              <p:nvPr/>
            </p:nvSpPr>
            <p:spPr>
              <a:xfrm>
                <a:off x="2389" y="339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3" name="Google Shape;7813;p21"/>
              <p:cNvSpPr/>
              <p:nvPr/>
            </p:nvSpPr>
            <p:spPr>
              <a:xfrm>
                <a:off x="2389"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4" name="Google Shape;7814;p21"/>
              <p:cNvSpPr/>
              <p:nvPr/>
            </p:nvSpPr>
            <p:spPr>
              <a:xfrm>
                <a:off x="2389"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5" name="Google Shape;7815;p21"/>
              <p:cNvSpPr/>
              <p:nvPr/>
            </p:nvSpPr>
            <p:spPr>
              <a:xfrm>
                <a:off x="2340"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6" name="Google Shape;7816;p21"/>
              <p:cNvSpPr/>
              <p:nvPr/>
            </p:nvSpPr>
            <p:spPr>
              <a:xfrm>
                <a:off x="2340"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7" name="Google Shape;7817;p21"/>
              <p:cNvSpPr/>
              <p:nvPr/>
            </p:nvSpPr>
            <p:spPr>
              <a:xfrm>
                <a:off x="2340"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8" name="Google Shape;7818;p21"/>
              <p:cNvSpPr/>
              <p:nvPr/>
            </p:nvSpPr>
            <p:spPr>
              <a:xfrm>
                <a:off x="2340"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9" name="Google Shape;7819;p21"/>
              <p:cNvSpPr/>
              <p:nvPr/>
            </p:nvSpPr>
            <p:spPr>
              <a:xfrm>
                <a:off x="2290" y="339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0" name="Google Shape;7820;p21"/>
              <p:cNvSpPr/>
              <p:nvPr/>
            </p:nvSpPr>
            <p:spPr>
              <a:xfrm>
                <a:off x="2290" y="339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1" name="Google Shape;7821;p21"/>
              <p:cNvSpPr/>
              <p:nvPr/>
            </p:nvSpPr>
            <p:spPr>
              <a:xfrm>
                <a:off x="2290"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2" name="Google Shape;7822;p21"/>
              <p:cNvSpPr/>
              <p:nvPr/>
            </p:nvSpPr>
            <p:spPr>
              <a:xfrm>
                <a:off x="2290"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3" name="Google Shape;7823;p21"/>
              <p:cNvSpPr/>
              <p:nvPr/>
            </p:nvSpPr>
            <p:spPr>
              <a:xfrm>
                <a:off x="2241"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4" name="Google Shape;7824;p21"/>
              <p:cNvSpPr/>
              <p:nvPr/>
            </p:nvSpPr>
            <p:spPr>
              <a:xfrm>
                <a:off x="2241"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5" name="Google Shape;7825;p21"/>
              <p:cNvSpPr/>
              <p:nvPr/>
            </p:nvSpPr>
            <p:spPr>
              <a:xfrm>
                <a:off x="2241"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6" name="Google Shape;7826;p21"/>
              <p:cNvSpPr/>
              <p:nvPr/>
            </p:nvSpPr>
            <p:spPr>
              <a:xfrm>
                <a:off x="2241"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7" name="Google Shape;7827;p21"/>
              <p:cNvSpPr/>
              <p:nvPr/>
            </p:nvSpPr>
            <p:spPr>
              <a:xfrm>
                <a:off x="2191"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8" name="Google Shape;7828;p21"/>
              <p:cNvSpPr/>
              <p:nvPr/>
            </p:nvSpPr>
            <p:spPr>
              <a:xfrm>
                <a:off x="2191"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9" name="Google Shape;7829;p21"/>
              <p:cNvSpPr/>
              <p:nvPr/>
            </p:nvSpPr>
            <p:spPr>
              <a:xfrm>
                <a:off x="2191"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0" name="Google Shape;7830;p21"/>
              <p:cNvSpPr/>
              <p:nvPr/>
            </p:nvSpPr>
            <p:spPr>
              <a:xfrm>
                <a:off x="2191"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1" name="Google Shape;7831;p21"/>
              <p:cNvSpPr/>
              <p:nvPr/>
            </p:nvSpPr>
            <p:spPr>
              <a:xfrm>
                <a:off x="2142"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2" name="Google Shape;7832;p21"/>
              <p:cNvSpPr/>
              <p:nvPr/>
            </p:nvSpPr>
            <p:spPr>
              <a:xfrm>
                <a:off x="2142"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3" name="Google Shape;7833;p21"/>
              <p:cNvSpPr/>
              <p:nvPr/>
            </p:nvSpPr>
            <p:spPr>
              <a:xfrm>
                <a:off x="2142"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4" name="Google Shape;7834;p21"/>
              <p:cNvSpPr/>
              <p:nvPr/>
            </p:nvSpPr>
            <p:spPr>
              <a:xfrm>
                <a:off x="2142"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5" name="Google Shape;7835;p21"/>
              <p:cNvSpPr/>
              <p:nvPr/>
            </p:nvSpPr>
            <p:spPr>
              <a:xfrm>
                <a:off x="2092"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6" name="Google Shape;7836;p21"/>
              <p:cNvSpPr/>
              <p:nvPr/>
            </p:nvSpPr>
            <p:spPr>
              <a:xfrm>
                <a:off x="2092"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7" name="Google Shape;7837;p21"/>
              <p:cNvSpPr/>
              <p:nvPr/>
            </p:nvSpPr>
            <p:spPr>
              <a:xfrm>
                <a:off x="2092"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8" name="Google Shape;7838;p21"/>
              <p:cNvSpPr/>
              <p:nvPr/>
            </p:nvSpPr>
            <p:spPr>
              <a:xfrm>
                <a:off x="2092"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9" name="Google Shape;7839;p21"/>
              <p:cNvSpPr/>
              <p:nvPr/>
            </p:nvSpPr>
            <p:spPr>
              <a:xfrm>
                <a:off x="2043"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0" name="Google Shape;7840;p21"/>
              <p:cNvSpPr/>
              <p:nvPr/>
            </p:nvSpPr>
            <p:spPr>
              <a:xfrm>
                <a:off x="2043"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1" name="Google Shape;7841;p21"/>
              <p:cNvSpPr/>
              <p:nvPr/>
            </p:nvSpPr>
            <p:spPr>
              <a:xfrm>
                <a:off x="2043"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2" name="Google Shape;7842;p21"/>
              <p:cNvSpPr/>
              <p:nvPr/>
            </p:nvSpPr>
            <p:spPr>
              <a:xfrm>
                <a:off x="2043"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3" name="Google Shape;7843;p21"/>
              <p:cNvSpPr/>
              <p:nvPr/>
            </p:nvSpPr>
            <p:spPr>
              <a:xfrm>
                <a:off x="1993"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4" name="Google Shape;7844;p21"/>
              <p:cNvSpPr/>
              <p:nvPr/>
            </p:nvSpPr>
            <p:spPr>
              <a:xfrm>
                <a:off x="1993"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5" name="Google Shape;7845;p21"/>
              <p:cNvSpPr/>
              <p:nvPr/>
            </p:nvSpPr>
            <p:spPr>
              <a:xfrm>
                <a:off x="1993"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6" name="Google Shape;7846;p21"/>
              <p:cNvSpPr/>
              <p:nvPr/>
            </p:nvSpPr>
            <p:spPr>
              <a:xfrm>
                <a:off x="1993"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7" name="Google Shape;7847;p21"/>
              <p:cNvSpPr/>
              <p:nvPr/>
            </p:nvSpPr>
            <p:spPr>
              <a:xfrm>
                <a:off x="1894"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8" name="Google Shape;7848;p21"/>
              <p:cNvSpPr/>
              <p:nvPr/>
            </p:nvSpPr>
            <p:spPr>
              <a:xfrm>
                <a:off x="1894"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9" name="Google Shape;7849;p21"/>
              <p:cNvSpPr/>
              <p:nvPr/>
            </p:nvSpPr>
            <p:spPr>
              <a:xfrm>
                <a:off x="1894"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0" name="Google Shape;7850;p21"/>
              <p:cNvSpPr/>
              <p:nvPr/>
            </p:nvSpPr>
            <p:spPr>
              <a:xfrm>
                <a:off x="1894"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1" name="Google Shape;7851;p21"/>
              <p:cNvSpPr/>
              <p:nvPr/>
            </p:nvSpPr>
            <p:spPr>
              <a:xfrm>
                <a:off x="3777"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2" name="Google Shape;7852;p21"/>
              <p:cNvSpPr/>
              <p:nvPr/>
            </p:nvSpPr>
            <p:spPr>
              <a:xfrm>
                <a:off x="3777"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3" name="Google Shape;7853;p21"/>
              <p:cNvSpPr/>
              <p:nvPr/>
            </p:nvSpPr>
            <p:spPr>
              <a:xfrm>
                <a:off x="3777"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4" name="Google Shape;7854;p21"/>
              <p:cNvSpPr/>
              <p:nvPr/>
            </p:nvSpPr>
            <p:spPr>
              <a:xfrm>
                <a:off x="3777"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5" name="Google Shape;7855;p21"/>
              <p:cNvSpPr/>
              <p:nvPr/>
            </p:nvSpPr>
            <p:spPr>
              <a:xfrm>
                <a:off x="3727" y="339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6" name="Google Shape;7856;p21"/>
              <p:cNvSpPr/>
              <p:nvPr/>
            </p:nvSpPr>
            <p:spPr>
              <a:xfrm>
                <a:off x="3727" y="339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7" name="Google Shape;7857;p21"/>
              <p:cNvSpPr/>
              <p:nvPr/>
            </p:nvSpPr>
            <p:spPr>
              <a:xfrm>
                <a:off x="3727"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8" name="Google Shape;7858;p21"/>
              <p:cNvSpPr/>
              <p:nvPr/>
            </p:nvSpPr>
            <p:spPr>
              <a:xfrm>
                <a:off x="3727"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9" name="Google Shape;7859;p21"/>
              <p:cNvSpPr/>
              <p:nvPr/>
            </p:nvSpPr>
            <p:spPr>
              <a:xfrm>
                <a:off x="3678"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0" name="Google Shape;7860;p21"/>
              <p:cNvSpPr/>
              <p:nvPr/>
            </p:nvSpPr>
            <p:spPr>
              <a:xfrm>
                <a:off x="3678"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1" name="Google Shape;7861;p21"/>
              <p:cNvSpPr/>
              <p:nvPr/>
            </p:nvSpPr>
            <p:spPr>
              <a:xfrm>
                <a:off x="3678"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2" name="Google Shape;7862;p21"/>
              <p:cNvSpPr/>
              <p:nvPr/>
            </p:nvSpPr>
            <p:spPr>
              <a:xfrm>
                <a:off x="3678"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3" name="Google Shape;7863;p21"/>
              <p:cNvSpPr/>
              <p:nvPr/>
            </p:nvSpPr>
            <p:spPr>
              <a:xfrm>
                <a:off x="3380"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4" name="Google Shape;7864;p21"/>
              <p:cNvSpPr/>
              <p:nvPr/>
            </p:nvSpPr>
            <p:spPr>
              <a:xfrm>
                <a:off x="3380"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5" name="Google Shape;7865;p21"/>
              <p:cNvSpPr/>
              <p:nvPr/>
            </p:nvSpPr>
            <p:spPr>
              <a:xfrm>
                <a:off x="3380" y="339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6" name="Google Shape;7866;p21"/>
              <p:cNvSpPr/>
              <p:nvPr/>
            </p:nvSpPr>
            <p:spPr>
              <a:xfrm>
                <a:off x="3380" y="339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7" name="Google Shape;7867;p21"/>
              <p:cNvSpPr/>
              <p:nvPr/>
            </p:nvSpPr>
            <p:spPr>
              <a:xfrm>
                <a:off x="3430"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8" name="Google Shape;7868;p21"/>
              <p:cNvSpPr/>
              <p:nvPr/>
            </p:nvSpPr>
            <p:spPr>
              <a:xfrm>
                <a:off x="3430"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9" name="Google Shape;7869;p21"/>
              <p:cNvSpPr/>
              <p:nvPr/>
            </p:nvSpPr>
            <p:spPr>
              <a:xfrm>
                <a:off x="3430"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0" name="Google Shape;7870;p21"/>
              <p:cNvSpPr/>
              <p:nvPr/>
            </p:nvSpPr>
            <p:spPr>
              <a:xfrm>
                <a:off x="3430"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1" name="Google Shape;7871;p21"/>
              <p:cNvSpPr/>
              <p:nvPr/>
            </p:nvSpPr>
            <p:spPr>
              <a:xfrm>
                <a:off x="3480"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2" name="Google Shape;7872;p21"/>
              <p:cNvSpPr/>
              <p:nvPr/>
            </p:nvSpPr>
            <p:spPr>
              <a:xfrm>
                <a:off x="3480"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3" name="Google Shape;7873;p21"/>
              <p:cNvSpPr/>
              <p:nvPr/>
            </p:nvSpPr>
            <p:spPr>
              <a:xfrm>
                <a:off x="3480"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4" name="Google Shape;7874;p21"/>
              <p:cNvSpPr/>
              <p:nvPr/>
            </p:nvSpPr>
            <p:spPr>
              <a:xfrm>
                <a:off x="3480"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5" name="Google Shape;7875;p21"/>
              <p:cNvSpPr/>
              <p:nvPr/>
            </p:nvSpPr>
            <p:spPr>
              <a:xfrm>
                <a:off x="3529"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6" name="Google Shape;7876;p21"/>
              <p:cNvSpPr/>
              <p:nvPr/>
            </p:nvSpPr>
            <p:spPr>
              <a:xfrm>
                <a:off x="3529"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7" name="Google Shape;7877;p21"/>
              <p:cNvSpPr/>
              <p:nvPr/>
            </p:nvSpPr>
            <p:spPr>
              <a:xfrm>
                <a:off x="3529"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8" name="Google Shape;7878;p21"/>
              <p:cNvSpPr/>
              <p:nvPr/>
            </p:nvSpPr>
            <p:spPr>
              <a:xfrm>
                <a:off x="3529"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9" name="Google Shape;7879;p21"/>
              <p:cNvSpPr/>
              <p:nvPr/>
            </p:nvSpPr>
            <p:spPr>
              <a:xfrm>
                <a:off x="3579"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0" name="Google Shape;7880;p21"/>
              <p:cNvSpPr/>
              <p:nvPr/>
            </p:nvSpPr>
            <p:spPr>
              <a:xfrm>
                <a:off x="3579"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1" name="Google Shape;7881;p21"/>
              <p:cNvSpPr/>
              <p:nvPr/>
            </p:nvSpPr>
            <p:spPr>
              <a:xfrm>
                <a:off x="3579"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2" name="Google Shape;7882;p21"/>
              <p:cNvSpPr/>
              <p:nvPr/>
            </p:nvSpPr>
            <p:spPr>
              <a:xfrm>
                <a:off x="3579"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3" name="Google Shape;7883;p21"/>
              <p:cNvSpPr/>
              <p:nvPr/>
            </p:nvSpPr>
            <p:spPr>
              <a:xfrm>
                <a:off x="3628"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4" name="Google Shape;7884;p21"/>
              <p:cNvSpPr/>
              <p:nvPr/>
            </p:nvSpPr>
            <p:spPr>
              <a:xfrm>
                <a:off x="3628"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5" name="Google Shape;7885;p21"/>
              <p:cNvSpPr/>
              <p:nvPr/>
            </p:nvSpPr>
            <p:spPr>
              <a:xfrm>
                <a:off x="3628"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6" name="Google Shape;7886;p21"/>
              <p:cNvSpPr/>
              <p:nvPr/>
            </p:nvSpPr>
            <p:spPr>
              <a:xfrm>
                <a:off x="3628"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7" name="Google Shape;7887;p21"/>
              <p:cNvSpPr/>
              <p:nvPr/>
            </p:nvSpPr>
            <p:spPr>
              <a:xfrm>
                <a:off x="3331"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8" name="Google Shape;7888;p21"/>
              <p:cNvSpPr/>
              <p:nvPr/>
            </p:nvSpPr>
            <p:spPr>
              <a:xfrm>
                <a:off x="3331"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9" name="Google Shape;7889;p21"/>
              <p:cNvSpPr/>
              <p:nvPr/>
            </p:nvSpPr>
            <p:spPr>
              <a:xfrm>
                <a:off x="3331"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0" name="Google Shape;7890;p21"/>
              <p:cNvSpPr/>
              <p:nvPr/>
            </p:nvSpPr>
            <p:spPr>
              <a:xfrm>
                <a:off x="3331"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1" name="Google Shape;7891;p21"/>
              <p:cNvSpPr/>
              <p:nvPr/>
            </p:nvSpPr>
            <p:spPr>
              <a:xfrm>
                <a:off x="3281" y="339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2" name="Google Shape;7892;p21"/>
              <p:cNvSpPr/>
              <p:nvPr/>
            </p:nvSpPr>
            <p:spPr>
              <a:xfrm>
                <a:off x="3281" y="339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3" name="Google Shape;7893;p21"/>
              <p:cNvSpPr/>
              <p:nvPr/>
            </p:nvSpPr>
            <p:spPr>
              <a:xfrm>
                <a:off x="3281"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4" name="Google Shape;7894;p21"/>
              <p:cNvSpPr/>
              <p:nvPr/>
            </p:nvSpPr>
            <p:spPr>
              <a:xfrm>
                <a:off x="3281"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5" name="Google Shape;7895;p21"/>
              <p:cNvSpPr/>
              <p:nvPr/>
            </p:nvSpPr>
            <p:spPr>
              <a:xfrm>
                <a:off x="3232"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6" name="Google Shape;7896;p21"/>
              <p:cNvSpPr/>
              <p:nvPr/>
            </p:nvSpPr>
            <p:spPr>
              <a:xfrm>
                <a:off x="3232"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7" name="Google Shape;7897;p21"/>
              <p:cNvSpPr/>
              <p:nvPr/>
            </p:nvSpPr>
            <p:spPr>
              <a:xfrm>
                <a:off x="3232"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8" name="Google Shape;7898;p21"/>
              <p:cNvSpPr/>
              <p:nvPr/>
            </p:nvSpPr>
            <p:spPr>
              <a:xfrm>
                <a:off x="3232"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9" name="Google Shape;7899;p21"/>
              <p:cNvSpPr/>
              <p:nvPr/>
            </p:nvSpPr>
            <p:spPr>
              <a:xfrm>
                <a:off x="3182"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0" name="Google Shape;7900;p21"/>
              <p:cNvSpPr/>
              <p:nvPr/>
            </p:nvSpPr>
            <p:spPr>
              <a:xfrm>
                <a:off x="3182"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1" name="Google Shape;7901;p21"/>
              <p:cNvSpPr/>
              <p:nvPr/>
            </p:nvSpPr>
            <p:spPr>
              <a:xfrm>
                <a:off x="3182"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2" name="Google Shape;7902;p21"/>
              <p:cNvSpPr/>
              <p:nvPr/>
            </p:nvSpPr>
            <p:spPr>
              <a:xfrm>
                <a:off x="3182"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3" name="Google Shape;7903;p21"/>
              <p:cNvSpPr/>
              <p:nvPr/>
            </p:nvSpPr>
            <p:spPr>
              <a:xfrm>
                <a:off x="3133"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4" name="Google Shape;7904;p21"/>
              <p:cNvSpPr/>
              <p:nvPr/>
            </p:nvSpPr>
            <p:spPr>
              <a:xfrm>
                <a:off x="3133"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5" name="Google Shape;7905;p21"/>
              <p:cNvSpPr/>
              <p:nvPr/>
            </p:nvSpPr>
            <p:spPr>
              <a:xfrm>
                <a:off x="3133"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6" name="Google Shape;7906;p21"/>
              <p:cNvSpPr/>
              <p:nvPr/>
            </p:nvSpPr>
            <p:spPr>
              <a:xfrm>
                <a:off x="3133"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7" name="Google Shape;7907;p21"/>
              <p:cNvSpPr/>
              <p:nvPr/>
            </p:nvSpPr>
            <p:spPr>
              <a:xfrm>
                <a:off x="3083"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8" name="Google Shape;7908;p21"/>
              <p:cNvSpPr/>
              <p:nvPr/>
            </p:nvSpPr>
            <p:spPr>
              <a:xfrm>
                <a:off x="3083"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9" name="Google Shape;7909;p21"/>
              <p:cNvSpPr/>
              <p:nvPr/>
            </p:nvSpPr>
            <p:spPr>
              <a:xfrm>
                <a:off x="3083"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0" name="Google Shape;7910;p21"/>
              <p:cNvSpPr/>
              <p:nvPr/>
            </p:nvSpPr>
            <p:spPr>
              <a:xfrm>
                <a:off x="3083"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1" name="Google Shape;7911;p21"/>
              <p:cNvSpPr/>
              <p:nvPr/>
            </p:nvSpPr>
            <p:spPr>
              <a:xfrm>
                <a:off x="3034"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2" name="Google Shape;7912;p21"/>
              <p:cNvSpPr/>
              <p:nvPr/>
            </p:nvSpPr>
            <p:spPr>
              <a:xfrm>
                <a:off x="3034"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3" name="Google Shape;7913;p21"/>
              <p:cNvSpPr/>
              <p:nvPr/>
            </p:nvSpPr>
            <p:spPr>
              <a:xfrm>
                <a:off x="3034"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4" name="Google Shape;7914;p21"/>
              <p:cNvSpPr/>
              <p:nvPr/>
            </p:nvSpPr>
            <p:spPr>
              <a:xfrm>
                <a:off x="3034"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5" name="Google Shape;7915;p21"/>
              <p:cNvSpPr/>
              <p:nvPr/>
            </p:nvSpPr>
            <p:spPr>
              <a:xfrm>
                <a:off x="2984"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6" name="Google Shape;7916;p21"/>
              <p:cNvSpPr/>
              <p:nvPr/>
            </p:nvSpPr>
            <p:spPr>
              <a:xfrm>
                <a:off x="2984"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7" name="Google Shape;7917;p21"/>
              <p:cNvSpPr/>
              <p:nvPr/>
            </p:nvSpPr>
            <p:spPr>
              <a:xfrm>
                <a:off x="2984"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8" name="Google Shape;7918;p21"/>
              <p:cNvSpPr/>
              <p:nvPr/>
            </p:nvSpPr>
            <p:spPr>
              <a:xfrm>
                <a:off x="2984"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9" name="Google Shape;7919;p21"/>
              <p:cNvSpPr/>
              <p:nvPr/>
            </p:nvSpPr>
            <p:spPr>
              <a:xfrm>
                <a:off x="2934" y="339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0" name="Google Shape;7920;p21"/>
              <p:cNvSpPr/>
              <p:nvPr/>
            </p:nvSpPr>
            <p:spPr>
              <a:xfrm>
                <a:off x="2934" y="339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1" name="Google Shape;7921;p21"/>
              <p:cNvSpPr/>
              <p:nvPr/>
            </p:nvSpPr>
            <p:spPr>
              <a:xfrm>
                <a:off x="2934"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2" name="Google Shape;7922;p21"/>
              <p:cNvSpPr/>
              <p:nvPr/>
            </p:nvSpPr>
            <p:spPr>
              <a:xfrm>
                <a:off x="2934"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3" name="Google Shape;7923;p21"/>
              <p:cNvSpPr/>
              <p:nvPr/>
            </p:nvSpPr>
            <p:spPr>
              <a:xfrm>
                <a:off x="2885"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4" name="Google Shape;7924;p21"/>
              <p:cNvSpPr/>
              <p:nvPr/>
            </p:nvSpPr>
            <p:spPr>
              <a:xfrm>
                <a:off x="2885"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5" name="Google Shape;7925;p21"/>
              <p:cNvSpPr/>
              <p:nvPr/>
            </p:nvSpPr>
            <p:spPr>
              <a:xfrm>
                <a:off x="2885"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6" name="Google Shape;7926;p21"/>
              <p:cNvSpPr/>
              <p:nvPr/>
            </p:nvSpPr>
            <p:spPr>
              <a:xfrm>
                <a:off x="2885"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7" name="Google Shape;7927;p21"/>
              <p:cNvSpPr/>
              <p:nvPr/>
            </p:nvSpPr>
            <p:spPr>
              <a:xfrm>
                <a:off x="2835" y="339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8" name="Google Shape;7928;p21"/>
              <p:cNvSpPr/>
              <p:nvPr/>
            </p:nvSpPr>
            <p:spPr>
              <a:xfrm>
                <a:off x="2835" y="339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9" name="Google Shape;7929;p21"/>
              <p:cNvSpPr/>
              <p:nvPr/>
            </p:nvSpPr>
            <p:spPr>
              <a:xfrm>
                <a:off x="2835"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0" name="Google Shape;7930;p21"/>
              <p:cNvSpPr/>
              <p:nvPr/>
            </p:nvSpPr>
            <p:spPr>
              <a:xfrm>
                <a:off x="2835"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1" name="Google Shape;7931;p21"/>
              <p:cNvSpPr/>
              <p:nvPr/>
            </p:nvSpPr>
            <p:spPr>
              <a:xfrm>
                <a:off x="2786"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2" name="Google Shape;7932;p21"/>
              <p:cNvSpPr/>
              <p:nvPr/>
            </p:nvSpPr>
            <p:spPr>
              <a:xfrm>
                <a:off x="2786"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3" name="Google Shape;7933;p21"/>
              <p:cNvSpPr/>
              <p:nvPr/>
            </p:nvSpPr>
            <p:spPr>
              <a:xfrm>
                <a:off x="2786"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4" name="Google Shape;7934;p21"/>
              <p:cNvSpPr/>
              <p:nvPr/>
            </p:nvSpPr>
            <p:spPr>
              <a:xfrm>
                <a:off x="2786"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5" name="Google Shape;7935;p21"/>
              <p:cNvSpPr/>
              <p:nvPr/>
            </p:nvSpPr>
            <p:spPr>
              <a:xfrm>
                <a:off x="2736"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6" name="Google Shape;7936;p21"/>
              <p:cNvSpPr/>
              <p:nvPr/>
            </p:nvSpPr>
            <p:spPr>
              <a:xfrm>
                <a:off x="2736"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7" name="Google Shape;7937;p21"/>
              <p:cNvSpPr/>
              <p:nvPr/>
            </p:nvSpPr>
            <p:spPr>
              <a:xfrm>
                <a:off x="2736"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8" name="Google Shape;7938;p21"/>
              <p:cNvSpPr/>
              <p:nvPr/>
            </p:nvSpPr>
            <p:spPr>
              <a:xfrm>
                <a:off x="2736"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9" name="Google Shape;7939;p21"/>
              <p:cNvSpPr/>
              <p:nvPr/>
            </p:nvSpPr>
            <p:spPr>
              <a:xfrm>
                <a:off x="2687"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0" name="Google Shape;7940;p21"/>
              <p:cNvSpPr/>
              <p:nvPr/>
            </p:nvSpPr>
            <p:spPr>
              <a:xfrm>
                <a:off x="2687"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1" name="Google Shape;7941;p21"/>
              <p:cNvSpPr/>
              <p:nvPr/>
            </p:nvSpPr>
            <p:spPr>
              <a:xfrm>
                <a:off x="2687"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2" name="Google Shape;7942;p21"/>
              <p:cNvSpPr/>
              <p:nvPr/>
            </p:nvSpPr>
            <p:spPr>
              <a:xfrm>
                <a:off x="2687"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3" name="Google Shape;7943;p21"/>
              <p:cNvSpPr/>
              <p:nvPr/>
            </p:nvSpPr>
            <p:spPr>
              <a:xfrm>
                <a:off x="2637"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4" name="Google Shape;7944;p21"/>
              <p:cNvSpPr/>
              <p:nvPr/>
            </p:nvSpPr>
            <p:spPr>
              <a:xfrm>
                <a:off x="2637"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5" name="Google Shape;7945;p21"/>
              <p:cNvSpPr/>
              <p:nvPr/>
            </p:nvSpPr>
            <p:spPr>
              <a:xfrm>
                <a:off x="2637"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6" name="Google Shape;7946;p21"/>
              <p:cNvSpPr/>
              <p:nvPr/>
            </p:nvSpPr>
            <p:spPr>
              <a:xfrm>
                <a:off x="2637"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7" name="Google Shape;7947;p21"/>
              <p:cNvSpPr/>
              <p:nvPr/>
            </p:nvSpPr>
            <p:spPr>
              <a:xfrm>
                <a:off x="2588"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8" name="Google Shape;7948;p21"/>
              <p:cNvSpPr/>
              <p:nvPr/>
            </p:nvSpPr>
            <p:spPr>
              <a:xfrm>
                <a:off x="2588"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9" name="Google Shape;7949;p21"/>
              <p:cNvSpPr/>
              <p:nvPr/>
            </p:nvSpPr>
            <p:spPr>
              <a:xfrm>
                <a:off x="2588"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0" name="Google Shape;7950;p21"/>
              <p:cNvSpPr/>
              <p:nvPr/>
            </p:nvSpPr>
            <p:spPr>
              <a:xfrm>
                <a:off x="2588"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1" name="Google Shape;7951;p21"/>
              <p:cNvSpPr/>
              <p:nvPr/>
            </p:nvSpPr>
            <p:spPr>
              <a:xfrm>
                <a:off x="2538"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2" name="Google Shape;7952;p21"/>
              <p:cNvSpPr/>
              <p:nvPr/>
            </p:nvSpPr>
            <p:spPr>
              <a:xfrm>
                <a:off x="2538"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3" name="Google Shape;7953;p21"/>
              <p:cNvSpPr/>
              <p:nvPr/>
            </p:nvSpPr>
            <p:spPr>
              <a:xfrm>
                <a:off x="2538"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4" name="Google Shape;7954;p21"/>
              <p:cNvSpPr/>
              <p:nvPr/>
            </p:nvSpPr>
            <p:spPr>
              <a:xfrm>
                <a:off x="2538"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5" name="Google Shape;7955;p21"/>
              <p:cNvSpPr/>
              <p:nvPr/>
            </p:nvSpPr>
            <p:spPr>
              <a:xfrm>
                <a:off x="2489"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6" name="Google Shape;7956;p21"/>
              <p:cNvSpPr/>
              <p:nvPr/>
            </p:nvSpPr>
            <p:spPr>
              <a:xfrm>
                <a:off x="2489"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7" name="Google Shape;7957;p21"/>
              <p:cNvSpPr/>
              <p:nvPr/>
            </p:nvSpPr>
            <p:spPr>
              <a:xfrm>
                <a:off x="2489"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8" name="Google Shape;7958;p21"/>
              <p:cNvSpPr/>
              <p:nvPr/>
            </p:nvSpPr>
            <p:spPr>
              <a:xfrm>
                <a:off x="2489"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sp>
        <p:nvSpPr>
          <p:cNvPr id="7959" name="Google Shape;7959;p21"/>
          <p:cNvSpPr/>
          <p:nvPr/>
        </p:nvSpPr>
        <p:spPr>
          <a:xfrm>
            <a:off x="5763750" y="5240233"/>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grpSp>
        <p:nvGrpSpPr>
          <p:cNvPr id="7960" name="Google Shape;7960;p21"/>
          <p:cNvGrpSpPr/>
          <p:nvPr/>
        </p:nvGrpSpPr>
        <p:grpSpPr>
          <a:xfrm>
            <a:off x="7656449" y="3262437"/>
            <a:ext cx="134937" cy="1735137"/>
            <a:chOff x="3909" y="2169"/>
            <a:chExt cx="85" cy="1093"/>
          </a:xfrm>
        </p:grpSpPr>
        <p:sp>
          <p:nvSpPr>
            <p:cNvPr id="7961" name="Google Shape;7961;p21"/>
            <p:cNvSpPr/>
            <p:nvPr/>
          </p:nvSpPr>
          <p:spPr>
            <a:xfrm>
              <a:off x="3909"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2" name="Google Shape;7962;p21"/>
            <p:cNvSpPr/>
            <p:nvPr/>
          </p:nvSpPr>
          <p:spPr>
            <a:xfrm>
              <a:off x="3909"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3" name="Google Shape;7963;p21"/>
            <p:cNvSpPr/>
            <p:nvPr/>
          </p:nvSpPr>
          <p:spPr>
            <a:xfrm>
              <a:off x="3909" y="2269"/>
              <a:ext cx="2"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964" name="Google Shape;7964;p21"/>
            <p:cNvSpPr/>
            <p:nvPr/>
          </p:nvSpPr>
          <p:spPr>
            <a:xfrm>
              <a:off x="3911" y="218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5" name="Google Shape;7965;p21"/>
            <p:cNvSpPr/>
            <p:nvPr/>
          </p:nvSpPr>
          <p:spPr>
            <a:xfrm>
              <a:off x="3910" y="218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6" name="Google Shape;7966;p21"/>
            <p:cNvSpPr/>
            <p:nvPr/>
          </p:nvSpPr>
          <p:spPr>
            <a:xfrm>
              <a:off x="3910" y="218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7" name="Google Shape;7967;p21"/>
            <p:cNvSpPr/>
            <p:nvPr/>
          </p:nvSpPr>
          <p:spPr>
            <a:xfrm>
              <a:off x="3962" y="2169"/>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8" name="Google Shape;7968;p21"/>
            <p:cNvSpPr/>
            <p:nvPr/>
          </p:nvSpPr>
          <p:spPr>
            <a:xfrm>
              <a:off x="3962" y="2169"/>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9" name="Google Shape;7969;p21"/>
            <p:cNvSpPr/>
            <p:nvPr/>
          </p:nvSpPr>
          <p:spPr>
            <a:xfrm>
              <a:off x="3977" y="2169"/>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0" name="Google Shape;7970;p21"/>
            <p:cNvSpPr/>
            <p:nvPr/>
          </p:nvSpPr>
          <p:spPr>
            <a:xfrm>
              <a:off x="3977" y="2169"/>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1" name="Google Shape;7971;p21"/>
            <p:cNvSpPr/>
            <p:nvPr/>
          </p:nvSpPr>
          <p:spPr>
            <a:xfrm>
              <a:off x="3911" y="223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2" name="Google Shape;7972;p21"/>
            <p:cNvSpPr/>
            <p:nvPr/>
          </p:nvSpPr>
          <p:spPr>
            <a:xfrm>
              <a:off x="3910" y="22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3" name="Google Shape;7973;p21"/>
            <p:cNvSpPr/>
            <p:nvPr/>
          </p:nvSpPr>
          <p:spPr>
            <a:xfrm>
              <a:off x="3910" y="223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4" name="Google Shape;7974;p21"/>
            <p:cNvSpPr/>
            <p:nvPr/>
          </p:nvSpPr>
          <p:spPr>
            <a:xfrm>
              <a:off x="3962" y="2219"/>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5" name="Google Shape;7975;p21"/>
            <p:cNvSpPr/>
            <p:nvPr/>
          </p:nvSpPr>
          <p:spPr>
            <a:xfrm>
              <a:off x="3962" y="2219"/>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6" name="Google Shape;7976;p21"/>
            <p:cNvSpPr/>
            <p:nvPr/>
          </p:nvSpPr>
          <p:spPr>
            <a:xfrm>
              <a:off x="3977" y="2219"/>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7" name="Google Shape;7977;p21"/>
            <p:cNvSpPr/>
            <p:nvPr/>
          </p:nvSpPr>
          <p:spPr>
            <a:xfrm>
              <a:off x="3977" y="2219"/>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8" name="Google Shape;7978;p21"/>
            <p:cNvSpPr/>
            <p:nvPr/>
          </p:nvSpPr>
          <p:spPr>
            <a:xfrm>
              <a:off x="3911" y="2288"/>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9" name="Google Shape;7979;p21"/>
            <p:cNvSpPr/>
            <p:nvPr/>
          </p:nvSpPr>
          <p:spPr>
            <a:xfrm>
              <a:off x="3910" y="228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0" name="Google Shape;7980;p21"/>
            <p:cNvSpPr/>
            <p:nvPr/>
          </p:nvSpPr>
          <p:spPr>
            <a:xfrm>
              <a:off x="3910" y="2288"/>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1" name="Google Shape;7981;p21"/>
            <p:cNvSpPr/>
            <p:nvPr/>
          </p:nvSpPr>
          <p:spPr>
            <a:xfrm>
              <a:off x="3962" y="2268"/>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2" name="Google Shape;7982;p21"/>
            <p:cNvSpPr/>
            <p:nvPr/>
          </p:nvSpPr>
          <p:spPr>
            <a:xfrm>
              <a:off x="3962" y="2268"/>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3" name="Google Shape;7983;p21"/>
            <p:cNvSpPr/>
            <p:nvPr/>
          </p:nvSpPr>
          <p:spPr>
            <a:xfrm>
              <a:off x="3977" y="226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4" name="Google Shape;7984;p21"/>
            <p:cNvSpPr/>
            <p:nvPr/>
          </p:nvSpPr>
          <p:spPr>
            <a:xfrm>
              <a:off x="3977" y="226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5" name="Google Shape;7985;p21"/>
            <p:cNvSpPr/>
            <p:nvPr/>
          </p:nvSpPr>
          <p:spPr>
            <a:xfrm>
              <a:off x="3911" y="2338"/>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6" name="Google Shape;7986;p21"/>
            <p:cNvSpPr/>
            <p:nvPr/>
          </p:nvSpPr>
          <p:spPr>
            <a:xfrm>
              <a:off x="3910" y="233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7" name="Google Shape;7987;p21"/>
            <p:cNvSpPr/>
            <p:nvPr/>
          </p:nvSpPr>
          <p:spPr>
            <a:xfrm>
              <a:off x="3910" y="2338"/>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8" name="Google Shape;7988;p21"/>
            <p:cNvSpPr/>
            <p:nvPr/>
          </p:nvSpPr>
          <p:spPr>
            <a:xfrm>
              <a:off x="3962" y="2318"/>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9" name="Google Shape;7989;p21"/>
            <p:cNvSpPr/>
            <p:nvPr/>
          </p:nvSpPr>
          <p:spPr>
            <a:xfrm>
              <a:off x="3962" y="2318"/>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0" name="Google Shape;7990;p21"/>
            <p:cNvSpPr/>
            <p:nvPr/>
          </p:nvSpPr>
          <p:spPr>
            <a:xfrm>
              <a:off x="3977" y="231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1" name="Google Shape;7991;p21"/>
            <p:cNvSpPr/>
            <p:nvPr/>
          </p:nvSpPr>
          <p:spPr>
            <a:xfrm>
              <a:off x="3977" y="231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2" name="Google Shape;7992;p21"/>
            <p:cNvSpPr/>
            <p:nvPr/>
          </p:nvSpPr>
          <p:spPr>
            <a:xfrm>
              <a:off x="3911" y="2388"/>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3" name="Google Shape;7993;p21"/>
            <p:cNvSpPr/>
            <p:nvPr/>
          </p:nvSpPr>
          <p:spPr>
            <a:xfrm>
              <a:off x="3910" y="2388"/>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4" name="Google Shape;7994;p21"/>
            <p:cNvSpPr/>
            <p:nvPr/>
          </p:nvSpPr>
          <p:spPr>
            <a:xfrm>
              <a:off x="3910" y="2388"/>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5" name="Google Shape;7995;p21"/>
            <p:cNvSpPr/>
            <p:nvPr/>
          </p:nvSpPr>
          <p:spPr>
            <a:xfrm>
              <a:off x="3962" y="2368"/>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6" name="Google Shape;7996;p21"/>
            <p:cNvSpPr/>
            <p:nvPr/>
          </p:nvSpPr>
          <p:spPr>
            <a:xfrm>
              <a:off x="3962" y="2368"/>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7" name="Google Shape;7997;p21"/>
            <p:cNvSpPr/>
            <p:nvPr/>
          </p:nvSpPr>
          <p:spPr>
            <a:xfrm>
              <a:off x="3977" y="2368"/>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8" name="Google Shape;7998;p21"/>
            <p:cNvSpPr/>
            <p:nvPr/>
          </p:nvSpPr>
          <p:spPr>
            <a:xfrm>
              <a:off x="3977" y="2368"/>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9" name="Google Shape;7999;p21"/>
            <p:cNvSpPr/>
            <p:nvPr/>
          </p:nvSpPr>
          <p:spPr>
            <a:xfrm>
              <a:off x="3911" y="243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0" name="Google Shape;8000;p21"/>
            <p:cNvSpPr/>
            <p:nvPr/>
          </p:nvSpPr>
          <p:spPr>
            <a:xfrm>
              <a:off x="3910" y="243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1" name="Google Shape;8001;p21"/>
            <p:cNvSpPr/>
            <p:nvPr/>
          </p:nvSpPr>
          <p:spPr>
            <a:xfrm>
              <a:off x="3910" y="243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2" name="Google Shape;8002;p21"/>
            <p:cNvSpPr/>
            <p:nvPr/>
          </p:nvSpPr>
          <p:spPr>
            <a:xfrm>
              <a:off x="3962" y="2417"/>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3" name="Google Shape;8003;p21"/>
            <p:cNvSpPr/>
            <p:nvPr/>
          </p:nvSpPr>
          <p:spPr>
            <a:xfrm>
              <a:off x="3962" y="2417"/>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4" name="Google Shape;8004;p21"/>
            <p:cNvSpPr/>
            <p:nvPr/>
          </p:nvSpPr>
          <p:spPr>
            <a:xfrm>
              <a:off x="3977" y="2417"/>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5" name="Google Shape;8005;p21"/>
            <p:cNvSpPr/>
            <p:nvPr/>
          </p:nvSpPr>
          <p:spPr>
            <a:xfrm>
              <a:off x="3977" y="2417"/>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6" name="Google Shape;8006;p21"/>
            <p:cNvSpPr/>
            <p:nvPr/>
          </p:nvSpPr>
          <p:spPr>
            <a:xfrm>
              <a:off x="3911" y="248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7" name="Google Shape;8007;p21"/>
            <p:cNvSpPr/>
            <p:nvPr/>
          </p:nvSpPr>
          <p:spPr>
            <a:xfrm>
              <a:off x="3910" y="248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8" name="Google Shape;8008;p21"/>
            <p:cNvSpPr/>
            <p:nvPr/>
          </p:nvSpPr>
          <p:spPr>
            <a:xfrm>
              <a:off x="3910" y="248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9" name="Google Shape;8009;p21"/>
            <p:cNvSpPr/>
            <p:nvPr/>
          </p:nvSpPr>
          <p:spPr>
            <a:xfrm>
              <a:off x="3962" y="246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0" name="Google Shape;8010;p21"/>
            <p:cNvSpPr/>
            <p:nvPr/>
          </p:nvSpPr>
          <p:spPr>
            <a:xfrm>
              <a:off x="3962" y="246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1" name="Google Shape;8011;p21"/>
            <p:cNvSpPr/>
            <p:nvPr/>
          </p:nvSpPr>
          <p:spPr>
            <a:xfrm>
              <a:off x="3977" y="2467"/>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2" name="Google Shape;8012;p21"/>
            <p:cNvSpPr/>
            <p:nvPr/>
          </p:nvSpPr>
          <p:spPr>
            <a:xfrm>
              <a:off x="3977" y="2467"/>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3" name="Google Shape;8013;p21"/>
            <p:cNvSpPr/>
            <p:nvPr/>
          </p:nvSpPr>
          <p:spPr>
            <a:xfrm>
              <a:off x="3911" y="2537"/>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4" name="Google Shape;8014;p21"/>
            <p:cNvSpPr/>
            <p:nvPr/>
          </p:nvSpPr>
          <p:spPr>
            <a:xfrm>
              <a:off x="3910" y="2537"/>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5" name="Google Shape;8015;p21"/>
            <p:cNvSpPr/>
            <p:nvPr/>
          </p:nvSpPr>
          <p:spPr>
            <a:xfrm>
              <a:off x="3910" y="2537"/>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6" name="Google Shape;8016;p21"/>
            <p:cNvSpPr/>
            <p:nvPr/>
          </p:nvSpPr>
          <p:spPr>
            <a:xfrm>
              <a:off x="3962" y="251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7" name="Google Shape;8017;p21"/>
            <p:cNvSpPr/>
            <p:nvPr/>
          </p:nvSpPr>
          <p:spPr>
            <a:xfrm>
              <a:off x="3962" y="251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8" name="Google Shape;8018;p21"/>
            <p:cNvSpPr/>
            <p:nvPr/>
          </p:nvSpPr>
          <p:spPr>
            <a:xfrm>
              <a:off x="3977" y="2517"/>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9" name="Google Shape;8019;p21"/>
            <p:cNvSpPr/>
            <p:nvPr/>
          </p:nvSpPr>
          <p:spPr>
            <a:xfrm>
              <a:off x="3977" y="2517"/>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0" name="Google Shape;8020;p21"/>
            <p:cNvSpPr/>
            <p:nvPr/>
          </p:nvSpPr>
          <p:spPr>
            <a:xfrm>
              <a:off x="3911" y="258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1" name="Google Shape;8021;p21"/>
            <p:cNvSpPr/>
            <p:nvPr/>
          </p:nvSpPr>
          <p:spPr>
            <a:xfrm>
              <a:off x="3910" y="2586"/>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2" name="Google Shape;8022;p21"/>
            <p:cNvSpPr/>
            <p:nvPr/>
          </p:nvSpPr>
          <p:spPr>
            <a:xfrm>
              <a:off x="3910" y="2586"/>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3" name="Google Shape;8023;p21"/>
            <p:cNvSpPr/>
            <p:nvPr/>
          </p:nvSpPr>
          <p:spPr>
            <a:xfrm>
              <a:off x="3962" y="2566"/>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4" name="Google Shape;8024;p21"/>
            <p:cNvSpPr/>
            <p:nvPr/>
          </p:nvSpPr>
          <p:spPr>
            <a:xfrm>
              <a:off x="3962" y="2566"/>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5" name="Google Shape;8025;p21"/>
            <p:cNvSpPr/>
            <p:nvPr/>
          </p:nvSpPr>
          <p:spPr>
            <a:xfrm>
              <a:off x="3977" y="2566"/>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6" name="Google Shape;8026;p21"/>
            <p:cNvSpPr/>
            <p:nvPr/>
          </p:nvSpPr>
          <p:spPr>
            <a:xfrm>
              <a:off x="3977" y="2566"/>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7" name="Google Shape;8027;p21"/>
            <p:cNvSpPr/>
            <p:nvPr/>
          </p:nvSpPr>
          <p:spPr>
            <a:xfrm>
              <a:off x="3911" y="263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8" name="Google Shape;8028;p21"/>
            <p:cNvSpPr/>
            <p:nvPr/>
          </p:nvSpPr>
          <p:spPr>
            <a:xfrm>
              <a:off x="3910" y="2636"/>
              <a:ext cx="67" cy="81"/>
            </a:xfrm>
            <a:custGeom>
              <a:avLst/>
              <a:gdLst/>
              <a:ahLst/>
              <a:cxnLst/>
              <a:rect l="l" t="t" r="r" b="b"/>
              <a:pathLst>
                <a:path w="67" h="81" extrusionOk="0">
                  <a:moveTo>
                    <a:pt x="67" y="0"/>
                  </a:moveTo>
                  <a:lnTo>
                    <a:pt x="1" y="81"/>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9" name="Google Shape;8029;p21"/>
            <p:cNvSpPr/>
            <p:nvPr/>
          </p:nvSpPr>
          <p:spPr>
            <a:xfrm>
              <a:off x="3910" y="2636"/>
              <a:ext cx="68" cy="81"/>
            </a:xfrm>
            <a:custGeom>
              <a:avLst/>
              <a:gdLst/>
              <a:ahLst/>
              <a:cxnLst/>
              <a:rect l="l" t="t" r="r" b="b"/>
              <a:pathLst>
                <a:path w="68" h="81" extrusionOk="0">
                  <a:moveTo>
                    <a:pt x="68" y="1"/>
                  </a:moveTo>
                  <a:lnTo>
                    <a:pt x="67" y="0"/>
                  </a:lnTo>
                  <a:lnTo>
                    <a:pt x="0" y="79"/>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0" name="Google Shape;8030;p21"/>
            <p:cNvSpPr/>
            <p:nvPr/>
          </p:nvSpPr>
          <p:spPr>
            <a:xfrm>
              <a:off x="3962" y="2616"/>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1" name="Google Shape;8031;p21"/>
            <p:cNvSpPr/>
            <p:nvPr/>
          </p:nvSpPr>
          <p:spPr>
            <a:xfrm>
              <a:off x="3962" y="2616"/>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2" name="Google Shape;8032;p21"/>
            <p:cNvSpPr/>
            <p:nvPr/>
          </p:nvSpPr>
          <p:spPr>
            <a:xfrm>
              <a:off x="3977" y="2616"/>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3" name="Google Shape;8033;p21"/>
            <p:cNvSpPr/>
            <p:nvPr/>
          </p:nvSpPr>
          <p:spPr>
            <a:xfrm>
              <a:off x="3977" y="2616"/>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4" name="Google Shape;8034;p21"/>
            <p:cNvSpPr/>
            <p:nvPr/>
          </p:nvSpPr>
          <p:spPr>
            <a:xfrm>
              <a:off x="3911" y="268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5" name="Google Shape;8035;p21"/>
            <p:cNvSpPr/>
            <p:nvPr/>
          </p:nvSpPr>
          <p:spPr>
            <a:xfrm>
              <a:off x="3910" y="268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6" name="Google Shape;8036;p21"/>
            <p:cNvSpPr/>
            <p:nvPr/>
          </p:nvSpPr>
          <p:spPr>
            <a:xfrm>
              <a:off x="3910" y="268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7" name="Google Shape;8037;p21"/>
            <p:cNvSpPr/>
            <p:nvPr/>
          </p:nvSpPr>
          <p:spPr>
            <a:xfrm>
              <a:off x="3962" y="2665"/>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8" name="Google Shape;8038;p21"/>
            <p:cNvSpPr/>
            <p:nvPr/>
          </p:nvSpPr>
          <p:spPr>
            <a:xfrm>
              <a:off x="3962" y="2665"/>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9" name="Google Shape;8039;p21"/>
            <p:cNvSpPr/>
            <p:nvPr/>
          </p:nvSpPr>
          <p:spPr>
            <a:xfrm>
              <a:off x="3977" y="2665"/>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0" name="Google Shape;8040;p21"/>
            <p:cNvSpPr/>
            <p:nvPr/>
          </p:nvSpPr>
          <p:spPr>
            <a:xfrm>
              <a:off x="3977" y="2665"/>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1" name="Google Shape;8041;p21"/>
            <p:cNvSpPr/>
            <p:nvPr/>
          </p:nvSpPr>
          <p:spPr>
            <a:xfrm>
              <a:off x="3911" y="273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2" name="Google Shape;8042;p21"/>
            <p:cNvSpPr/>
            <p:nvPr/>
          </p:nvSpPr>
          <p:spPr>
            <a:xfrm>
              <a:off x="3910" y="273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3" name="Google Shape;8043;p21"/>
            <p:cNvSpPr/>
            <p:nvPr/>
          </p:nvSpPr>
          <p:spPr>
            <a:xfrm>
              <a:off x="3910" y="273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4" name="Google Shape;8044;p21"/>
            <p:cNvSpPr/>
            <p:nvPr/>
          </p:nvSpPr>
          <p:spPr>
            <a:xfrm>
              <a:off x="3962" y="271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5" name="Google Shape;8045;p21"/>
            <p:cNvSpPr/>
            <p:nvPr/>
          </p:nvSpPr>
          <p:spPr>
            <a:xfrm>
              <a:off x="3962" y="271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6" name="Google Shape;8046;p21"/>
            <p:cNvSpPr/>
            <p:nvPr/>
          </p:nvSpPr>
          <p:spPr>
            <a:xfrm>
              <a:off x="3977" y="2715"/>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7" name="Google Shape;8047;p21"/>
            <p:cNvSpPr/>
            <p:nvPr/>
          </p:nvSpPr>
          <p:spPr>
            <a:xfrm>
              <a:off x="3977" y="2715"/>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8" name="Google Shape;8048;p21"/>
            <p:cNvSpPr/>
            <p:nvPr/>
          </p:nvSpPr>
          <p:spPr>
            <a:xfrm>
              <a:off x="3911" y="2785"/>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9" name="Google Shape;8049;p21"/>
            <p:cNvSpPr/>
            <p:nvPr/>
          </p:nvSpPr>
          <p:spPr>
            <a:xfrm>
              <a:off x="3910" y="2785"/>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0" name="Google Shape;8050;p21"/>
            <p:cNvSpPr/>
            <p:nvPr/>
          </p:nvSpPr>
          <p:spPr>
            <a:xfrm>
              <a:off x="3910" y="2785"/>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1" name="Google Shape;8051;p21"/>
            <p:cNvSpPr/>
            <p:nvPr/>
          </p:nvSpPr>
          <p:spPr>
            <a:xfrm>
              <a:off x="3962" y="276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2" name="Google Shape;8052;p21"/>
            <p:cNvSpPr/>
            <p:nvPr/>
          </p:nvSpPr>
          <p:spPr>
            <a:xfrm>
              <a:off x="3962" y="276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3" name="Google Shape;8053;p21"/>
            <p:cNvSpPr/>
            <p:nvPr/>
          </p:nvSpPr>
          <p:spPr>
            <a:xfrm>
              <a:off x="3977" y="2765"/>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4" name="Google Shape;8054;p21"/>
            <p:cNvSpPr/>
            <p:nvPr/>
          </p:nvSpPr>
          <p:spPr>
            <a:xfrm>
              <a:off x="3977" y="2765"/>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5" name="Google Shape;8055;p21"/>
            <p:cNvSpPr/>
            <p:nvPr/>
          </p:nvSpPr>
          <p:spPr>
            <a:xfrm>
              <a:off x="3911" y="283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6" name="Google Shape;8056;p21"/>
            <p:cNvSpPr/>
            <p:nvPr/>
          </p:nvSpPr>
          <p:spPr>
            <a:xfrm>
              <a:off x="3910" y="283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7" name="Google Shape;8057;p21"/>
            <p:cNvSpPr/>
            <p:nvPr/>
          </p:nvSpPr>
          <p:spPr>
            <a:xfrm>
              <a:off x="3910" y="283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8" name="Google Shape;8058;p21"/>
            <p:cNvSpPr/>
            <p:nvPr/>
          </p:nvSpPr>
          <p:spPr>
            <a:xfrm>
              <a:off x="3962" y="2814"/>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9" name="Google Shape;8059;p21"/>
            <p:cNvSpPr/>
            <p:nvPr/>
          </p:nvSpPr>
          <p:spPr>
            <a:xfrm>
              <a:off x="3962" y="2814"/>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0" name="Google Shape;8060;p21"/>
            <p:cNvSpPr/>
            <p:nvPr/>
          </p:nvSpPr>
          <p:spPr>
            <a:xfrm>
              <a:off x="3977" y="2814"/>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1" name="Google Shape;8061;p21"/>
            <p:cNvSpPr/>
            <p:nvPr/>
          </p:nvSpPr>
          <p:spPr>
            <a:xfrm>
              <a:off x="3977" y="2814"/>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2" name="Google Shape;8062;p21"/>
            <p:cNvSpPr/>
            <p:nvPr/>
          </p:nvSpPr>
          <p:spPr>
            <a:xfrm>
              <a:off x="3911" y="288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3" name="Google Shape;8063;p21"/>
            <p:cNvSpPr/>
            <p:nvPr/>
          </p:nvSpPr>
          <p:spPr>
            <a:xfrm>
              <a:off x="3910" y="288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4" name="Google Shape;8064;p21"/>
            <p:cNvSpPr/>
            <p:nvPr/>
          </p:nvSpPr>
          <p:spPr>
            <a:xfrm>
              <a:off x="3910" y="288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5" name="Google Shape;8065;p21"/>
            <p:cNvSpPr/>
            <p:nvPr/>
          </p:nvSpPr>
          <p:spPr>
            <a:xfrm>
              <a:off x="3962" y="286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6" name="Google Shape;8066;p21"/>
            <p:cNvSpPr/>
            <p:nvPr/>
          </p:nvSpPr>
          <p:spPr>
            <a:xfrm>
              <a:off x="3962" y="286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7" name="Google Shape;8067;p21"/>
            <p:cNvSpPr/>
            <p:nvPr/>
          </p:nvSpPr>
          <p:spPr>
            <a:xfrm>
              <a:off x="3977" y="2864"/>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8" name="Google Shape;8068;p21"/>
            <p:cNvSpPr/>
            <p:nvPr/>
          </p:nvSpPr>
          <p:spPr>
            <a:xfrm>
              <a:off x="3977" y="2864"/>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9" name="Google Shape;8069;p21"/>
            <p:cNvSpPr/>
            <p:nvPr/>
          </p:nvSpPr>
          <p:spPr>
            <a:xfrm>
              <a:off x="3911" y="2934"/>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0" name="Google Shape;8070;p21"/>
            <p:cNvSpPr/>
            <p:nvPr/>
          </p:nvSpPr>
          <p:spPr>
            <a:xfrm>
              <a:off x="3910" y="2934"/>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1" name="Google Shape;8071;p21"/>
            <p:cNvSpPr/>
            <p:nvPr/>
          </p:nvSpPr>
          <p:spPr>
            <a:xfrm>
              <a:off x="3910" y="2934"/>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2" name="Google Shape;8072;p21"/>
            <p:cNvSpPr/>
            <p:nvPr/>
          </p:nvSpPr>
          <p:spPr>
            <a:xfrm>
              <a:off x="3962" y="291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3" name="Google Shape;8073;p21"/>
            <p:cNvSpPr/>
            <p:nvPr/>
          </p:nvSpPr>
          <p:spPr>
            <a:xfrm>
              <a:off x="3962" y="291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4" name="Google Shape;8074;p21"/>
            <p:cNvSpPr/>
            <p:nvPr/>
          </p:nvSpPr>
          <p:spPr>
            <a:xfrm>
              <a:off x="3977" y="2914"/>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5" name="Google Shape;8075;p21"/>
            <p:cNvSpPr/>
            <p:nvPr/>
          </p:nvSpPr>
          <p:spPr>
            <a:xfrm>
              <a:off x="3977" y="2914"/>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6" name="Google Shape;8076;p21"/>
            <p:cNvSpPr/>
            <p:nvPr/>
          </p:nvSpPr>
          <p:spPr>
            <a:xfrm>
              <a:off x="3911" y="2983"/>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7" name="Google Shape;8077;p21"/>
            <p:cNvSpPr/>
            <p:nvPr/>
          </p:nvSpPr>
          <p:spPr>
            <a:xfrm>
              <a:off x="3910" y="2983"/>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8" name="Google Shape;8078;p21"/>
            <p:cNvSpPr/>
            <p:nvPr/>
          </p:nvSpPr>
          <p:spPr>
            <a:xfrm>
              <a:off x="3910" y="2983"/>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9" name="Google Shape;8079;p21"/>
            <p:cNvSpPr/>
            <p:nvPr/>
          </p:nvSpPr>
          <p:spPr>
            <a:xfrm>
              <a:off x="3962" y="2963"/>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0" name="Google Shape;8080;p21"/>
            <p:cNvSpPr/>
            <p:nvPr/>
          </p:nvSpPr>
          <p:spPr>
            <a:xfrm>
              <a:off x="3962" y="2963"/>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1" name="Google Shape;8081;p21"/>
            <p:cNvSpPr/>
            <p:nvPr/>
          </p:nvSpPr>
          <p:spPr>
            <a:xfrm>
              <a:off x="3977" y="2963"/>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2" name="Google Shape;8082;p21"/>
            <p:cNvSpPr/>
            <p:nvPr/>
          </p:nvSpPr>
          <p:spPr>
            <a:xfrm>
              <a:off x="3977" y="2963"/>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3" name="Google Shape;8083;p21"/>
            <p:cNvSpPr/>
            <p:nvPr/>
          </p:nvSpPr>
          <p:spPr>
            <a:xfrm>
              <a:off x="3911" y="3033"/>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4" name="Google Shape;8084;p21"/>
            <p:cNvSpPr/>
            <p:nvPr/>
          </p:nvSpPr>
          <p:spPr>
            <a:xfrm>
              <a:off x="3910" y="3033"/>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5" name="Google Shape;8085;p21"/>
            <p:cNvSpPr/>
            <p:nvPr/>
          </p:nvSpPr>
          <p:spPr>
            <a:xfrm>
              <a:off x="3910" y="3033"/>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6" name="Google Shape;8086;p21"/>
            <p:cNvSpPr/>
            <p:nvPr/>
          </p:nvSpPr>
          <p:spPr>
            <a:xfrm>
              <a:off x="3962" y="3013"/>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7" name="Google Shape;8087;p21"/>
            <p:cNvSpPr/>
            <p:nvPr/>
          </p:nvSpPr>
          <p:spPr>
            <a:xfrm>
              <a:off x="3962" y="3013"/>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8" name="Google Shape;8088;p21"/>
            <p:cNvSpPr/>
            <p:nvPr/>
          </p:nvSpPr>
          <p:spPr>
            <a:xfrm>
              <a:off x="3977" y="3013"/>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9" name="Google Shape;8089;p21"/>
            <p:cNvSpPr/>
            <p:nvPr/>
          </p:nvSpPr>
          <p:spPr>
            <a:xfrm>
              <a:off x="3977" y="3013"/>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0" name="Google Shape;8090;p21"/>
            <p:cNvSpPr/>
            <p:nvPr/>
          </p:nvSpPr>
          <p:spPr>
            <a:xfrm>
              <a:off x="3911" y="308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1" name="Google Shape;8091;p21"/>
            <p:cNvSpPr/>
            <p:nvPr/>
          </p:nvSpPr>
          <p:spPr>
            <a:xfrm>
              <a:off x="3910" y="308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2" name="Google Shape;8092;p21"/>
            <p:cNvSpPr/>
            <p:nvPr/>
          </p:nvSpPr>
          <p:spPr>
            <a:xfrm>
              <a:off x="3910" y="308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3" name="Google Shape;8093;p21"/>
            <p:cNvSpPr/>
            <p:nvPr/>
          </p:nvSpPr>
          <p:spPr>
            <a:xfrm>
              <a:off x="3962" y="3062"/>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4" name="Google Shape;8094;p21"/>
            <p:cNvSpPr/>
            <p:nvPr/>
          </p:nvSpPr>
          <p:spPr>
            <a:xfrm>
              <a:off x="3962" y="3062"/>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5" name="Google Shape;8095;p21"/>
            <p:cNvSpPr/>
            <p:nvPr/>
          </p:nvSpPr>
          <p:spPr>
            <a:xfrm>
              <a:off x="3977" y="3062"/>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6" name="Google Shape;8096;p21"/>
            <p:cNvSpPr/>
            <p:nvPr/>
          </p:nvSpPr>
          <p:spPr>
            <a:xfrm>
              <a:off x="3977" y="3062"/>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7" name="Google Shape;8097;p21"/>
            <p:cNvSpPr/>
            <p:nvPr/>
          </p:nvSpPr>
          <p:spPr>
            <a:xfrm>
              <a:off x="3909" y="2269"/>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8" name="Google Shape;8098;p21"/>
            <p:cNvSpPr/>
            <p:nvPr/>
          </p:nvSpPr>
          <p:spPr>
            <a:xfrm>
              <a:off x="3909" y="2269"/>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9" name="Google Shape;8099;p21"/>
            <p:cNvSpPr/>
            <p:nvPr/>
          </p:nvSpPr>
          <p:spPr>
            <a:xfrm>
              <a:off x="3909"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100" name="Google Shape;8100;p21"/>
            <p:cNvSpPr/>
            <p:nvPr/>
          </p:nvSpPr>
          <p:spPr>
            <a:xfrm>
              <a:off x="3909" y="2269"/>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1" name="Google Shape;8101;p21"/>
            <p:cNvSpPr/>
            <p:nvPr/>
          </p:nvSpPr>
          <p:spPr>
            <a:xfrm>
              <a:off x="3909" y="2269"/>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2" name="Google Shape;8102;p21"/>
            <p:cNvSpPr/>
            <p:nvPr/>
          </p:nvSpPr>
          <p:spPr>
            <a:xfrm>
              <a:off x="3909"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103" name="Google Shape;8103;p21"/>
            <p:cNvSpPr/>
            <p:nvPr/>
          </p:nvSpPr>
          <p:spPr>
            <a:xfrm>
              <a:off x="3977" y="3112"/>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4" name="Google Shape;8104;p21"/>
            <p:cNvSpPr/>
            <p:nvPr/>
          </p:nvSpPr>
          <p:spPr>
            <a:xfrm>
              <a:off x="3977" y="3112"/>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5" name="Google Shape;8105;p21"/>
            <p:cNvSpPr/>
            <p:nvPr/>
          </p:nvSpPr>
          <p:spPr>
            <a:xfrm>
              <a:off x="3962" y="311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6" name="Google Shape;8106;p21"/>
            <p:cNvSpPr/>
            <p:nvPr/>
          </p:nvSpPr>
          <p:spPr>
            <a:xfrm>
              <a:off x="3962" y="311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7" name="Google Shape;8107;p21"/>
            <p:cNvSpPr/>
            <p:nvPr/>
          </p:nvSpPr>
          <p:spPr>
            <a:xfrm>
              <a:off x="3911" y="313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8" name="Google Shape;8108;p21"/>
            <p:cNvSpPr/>
            <p:nvPr/>
          </p:nvSpPr>
          <p:spPr>
            <a:xfrm>
              <a:off x="3910" y="313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9" name="Google Shape;8109;p21"/>
            <p:cNvSpPr/>
            <p:nvPr/>
          </p:nvSpPr>
          <p:spPr>
            <a:xfrm>
              <a:off x="3910" y="313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0" name="Google Shape;8110;p21"/>
            <p:cNvSpPr/>
            <p:nvPr/>
          </p:nvSpPr>
          <p:spPr>
            <a:xfrm>
              <a:off x="3911" y="3182"/>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1" name="Google Shape;8111;p21"/>
            <p:cNvSpPr/>
            <p:nvPr/>
          </p:nvSpPr>
          <p:spPr>
            <a:xfrm>
              <a:off x="3910" y="3182"/>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2" name="Google Shape;8112;p21"/>
            <p:cNvSpPr/>
            <p:nvPr/>
          </p:nvSpPr>
          <p:spPr>
            <a:xfrm>
              <a:off x="3910" y="3182"/>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3" name="Google Shape;8113;p21"/>
            <p:cNvSpPr/>
            <p:nvPr/>
          </p:nvSpPr>
          <p:spPr>
            <a:xfrm>
              <a:off x="3962" y="316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4" name="Google Shape;8114;p21"/>
            <p:cNvSpPr/>
            <p:nvPr/>
          </p:nvSpPr>
          <p:spPr>
            <a:xfrm>
              <a:off x="3962" y="316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5" name="Google Shape;8115;p21"/>
            <p:cNvSpPr/>
            <p:nvPr/>
          </p:nvSpPr>
          <p:spPr>
            <a:xfrm>
              <a:off x="3977" y="3162"/>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6" name="Google Shape;8116;p21"/>
            <p:cNvSpPr/>
            <p:nvPr/>
          </p:nvSpPr>
          <p:spPr>
            <a:xfrm>
              <a:off x="3977" y="3162"/>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8117" name="Google Shape;8117;p21"/>
          <p:cNvSpPr/>
          <p:nvPr/>
        </p:nvSpPr>
        <p:spPr>
          <a:xfrm>
            <a:off x="8044560" y="3956174"/>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8118" name="Google Shape;8118;p21"/>
          <p:cNvGrpSpPr/>
          <p:nvPr/>
        </p:nvGrpSpPr>
        <p:grpSpPr>
          <a:xfrm>
            <a:off x="4378261" y="3421187"/>
            <a:ext cx="136525" cy="1735137"/>
            <a:chOff x="1844" y="2269"/>
            <a:chExt cx="86" cy="1093"/>
          </a:xfrm>
        </p:grpSpPr>
        <p:sp>
          <p:nvSpPr>
            <p:cNvPr id="8119" name="Google Shape;8119;p21"/>
            <p:cNvSpPr/>
            <p:nvPr/>
          </p:nvSpPr>
          <p:spPr>
            <a:xfrm>
              <a:off x="1927"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0" name="Google Shape;8120;p21"/>
            <p:cNvSpPr/>
            <p:nvPr/>
          </p:nvSpPr>
          <p:spPr>
            <a:xfrm>
              <a:off x="1927"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1" name="Google Shape;8121;p21"/>
            <p:cNvSpPr/>
            <p:nvPr/>
          </p:nvSpPr>
          <p:spPr>
            <a:xfrm>
              <a:off x="1927" y="2269"/>
              <a:ext cx="2"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122" name="Google Shape;8122;p21"/>
            <p:cNvSpPr/>
            <p:nvPr/>
          </p:nvSpPr>
          <p:spPr>
            <a:xfrm>
              <a:off x="1861" y="326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3" name="Google Shape;8123;p21"/>
            <p:cNvSpPr/>
            <p:nvPr/>
          </p:nvSpPr>
          <p:spPr>
            <a:xfrm>
              <a:off x="1862" y="326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4" name="Google Shape;8124;p21"/>
            <p:cNvSpPr/>
            <p:nvPr/>
          </p:nvSpPr>
          <p:spPr>
            <a:xfrm>
              <a:off x="1861" y="326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5" name="Google Shape;8125;p21"/>
            <p:cNvSpPr/>
            <p:nvPr/>
          </p:nvSpPr>
          <p:spPr>
            <a:xfrm>
              <a:off x="1844" y="3341"/>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6" name="Google Shape;8126;p21"/>
            <p:cNvSpPr/>
            <p:nvPr/>
          </p:nvSpPr>
          <p:spPr>
            <a:xfrm>
              <a:off x="1844" y="3341"/>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7" name="Google Shape;8127;p21"/>
            <p:cNvSpPr/>
            <p:nvPr/>
          </p:nvSpPr>
          <p:spPr>
            <a:xfrm>
              <a:off x="1844" y="3327"/>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8" name="Google Shape;8128;p21"/>
            <p:cNvSpPr/>
            <p:nvPr/>
          </p:nvSpPr>
          <p:spPr>
            <a:xfrm>
              <a:off x="1844" y="3327"/>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9" name="Google Shape;8129;p21"/>
            <p:cNvSpPr/>
            <p:nvPr/>
          </p:nvSpPr>
          <p:spPr>
            <a:xfrm>
              <a:off x="1861" y="3212"/>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0" name="Google Shape;8130;p21"/>
            <p:cNvSpPr/>
            <p:nvPr/>
          </p:nvSpPr>
          <p:spPr>
            <a:xfrm>
              <a:off x="1862" y="3212"/>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1" name="Google Shape;8131;p21"/>
            <p:cNvSpPr/>
            <p:nvPr/>
          </p:nvSpPr>
          <p:spPr>
            <a:xfrm>
              <a:off x="1861" y="3212"/>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2" name="Google Shape;8132;p21"/>
            <p:cNvSpPr/>
            <p:nvPr/>
          </p:nvSpPr>
          <p:spPr>
            <a:xfrm>
              <a:off x="1844" y="329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3" name="Google Shape;8133;p21"/>
            <p:cNvSpPr/>
            <p:nvPr/>
          </p:nvSpPr>
          <p:spPr>
            <a:xfrm>
              <a:off x="1844" y="329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4" name="Google Shape;8134;p21"/>
            <p:cNvSpPr/>
            <p:nvPr/>
          </p:nvSpPr>
          <p:spPr>
            <a:xfrm>
              <a:off x="1844" y="3278"/>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5" name="Google Shape;8135;p21"/>
            <p:cNvSpPr/>
            <p:nvPr/>
          </p:nvSpPr>
          <p:spPr>
            <a:xfrm>
              <a:off x="1844" y="3278"/>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6" name="Google Shape;8136;p21"/>
            <p:cNvSpPr/>
            <p:nvPr/>
          </p:nvSpPr>
          <p:spPr>
            <a:xfrm>
              <a:off x="1861" y="3162"/>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7" name="Google Shape;8137;p21"/>
            <p:cNvSpPr/>
            <p:nvPr/>
          </p:nvSpPr>
          <p:spPr>
            <a:xfrm>
              <a:off x="1862" y="3162"/>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8" name="Google Shape;8138;p21"/>
            <p:cNvSpPr/>
            <p:nvPr/>
          </p:nvSpPr>
          <p:spPr>
            <a:xfrm>
              <a:off x="1861" y="3162"/>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9" name="Google Shape;8139;p21"/>
            <p:cNvSpPr/>
            <p:nvPr/>
          </p:nvSpPr>
          <p:spPr>
            <a:xfrm>
              <a:off x="1844" y="3242"/>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0" name="Google Shape;8140;p21"/>
            <p:cNvSpPr/>
            <p:nvPr/>
          </p:nvSpPr>
          <p:spPr>
            <a:xfrm>
              <a:off x="1844" y="3242"/>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1" name="Google Shape;8141;p21"/>
            <p:cNvSpPr/>
            <p:nvPr/>
          </p:nvSpPr>
          <p:spPr>
            <a:xfrm>
              <a:off x="1844" y="3228"/>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2" name="Google Shape;8142;p21"/>
            <p:cNvSpPr/>
            <p:nvPr/>
          </p:nvSpPr>
          <p:spPr>
            <a:xfrm>
              <a:off x="1844" y="3228"/>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3" name="Google Shape;8143;p21"/>
            <p:cNvSpPr/>
            <p:nvPr/>
          </p:nvSpPr>
          <p:spPr>
            <a:xfrm>
              <a:off x="1861" y="3112"/>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4" name="Google Shape;8144;p21"/>
            <p:cNvSpPr/>
            <p:nvPr/>
          </p:nvSpPr>
          <p:spPr>
            <a:xfrm>
              <a:off x="1862" y="3112"/>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5" name="Google Shape;8145;p21"/>
            <p:cNvSpPr/>
            <p:nvPr/>
          </p:nvSpPr>
          <p:spPr>
            <a:xfrm>
              <a:off x="1861" y="3112"/>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6" name="Google Shape;8146;p21"/>
            <p:cNvSpPr/>
            <p:nvPr/>
          </p:nvSpPr>
          <p:spPr>
            <a:xfrm>
              <a:off x="1844" y="3193"/>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7" name="Google Shape;8147;p21"/>
            <p:cNvSpPr/>
            <p:nvPr/>
          </p:nvSpPr>
          <p:spPr>
            <a:xfrm>
              <a:off x="1844" y="3193"/>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8" name="Google Shape;8148;p21"/>
            <p:cNvSpPr/>
            <p:nvPr/>
          </p:nvSpPr>
          <p:spPr>
            <a:xfrm>
              <a:off x="1844" y="3178"/>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9" name="Google Shape;8149;p21"/>
            <p:cNvSpPr/>
            <p:nvPr/>
          </p:nvSpPr>
          <p:spPr>
            <a:xfrm>
              <a:off x="1844" y="3178"/>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0" name="Google Shape;8150;p21"/>
            <p:cNvSpPr/>
            <p:nvPr/>
          </p:nvSpPr>
          <p:spPr>
            <a:xfrm>
              <a:off x="1861" y="3063"/>
              <a:ext cx="67" cy="81"/>
            </a:xfrm>
            <a:custGeom>
              <a:avLst/>
              <a:gdLst/>
              <a:ahLst/>
              <a:cxnLst/>
              <a:rect l="l" t="t" r="r" b="b"/>
              <a:pathLst>
                <a:path w="67" h="81" extrusionOk="0">
                  <a:moveTo>
                    <a:pt x="0" y="79"/>
                  </a:moveTo>
                  <a:lnTo>
                    <a:pt x="1"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1" name="Google Shape;8151;p21"/>
            <p:cNvSpPr/>
            <p:nvPr/>
          </p:nvSpPr>
          <p:spPr>
            <a:xfrm>
              <a:off x="1862" y="3063"/>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2" name="Google Shape;8152;p21"/>
            <p:cNvSpPr/>
            <p:nvPr/>
          </p:nvSpPr>
          <p:spPr>
            <a:xfrm>
              <a:off x="1861" y="3063"/>
              <a:ext cx="68" cy="81"/>
            </a:xfrm>
            <a:custGeom>
              <a:avLst/>
              <a:gdLst/>
              <a:ahLst/>
              <a:cxnLst/>
              <a:rect l="l" t="t" r="r" b="b"/>
              <a:pathLst>
                <a:path w="68" h="81" extrusionOk="0">
                  <a:moveTo>
                    <a:pt x="0" y="79"/>
                  </a:moveTo>
                  <a:lnTo>
                    <a:pt x="1"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3" name="Google Shape;8153;p21"/>
            <p:cNvSpPr/>
            <p:nvPr/>
          </p:nvSpPr>
          <p:spPr>
            <a:xfrm>
              <a:off x="1844" y="3143"/>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4" name="Google Shape;8154;p21"/>
            <p:cNvSpPr/>
            <p:nvPr/>
          </p:nvSpPr>
          <p:spPr>
            <a:xfrm>
              <a:off x="1844" y="3143"/>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5" name="Google Shape;8155;p21"/>
            <p:cNvSpPr/>
            <p:nvPr/>
          </p:nvSpPr>
          <p:spPr>
            <a:xfrm>
              <a:off x="1844" y="3129"/>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6" name="Google Shape;8156;p21"/>
            <p:cNvSpPr/>
            <p:nvPr/>
          </p:nvSpPr>
          <p:spPr>
            <a:xfrm>
              <a:off x="1844" y="3129"/>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7" name="Google Shape;8157;p21"/>
            <p:cNvSpPr/>
            <p:nvPr/>
          </p:nvSpPr>
          <p:spPr>
            <a:xfrm>
              <a:off x="1861" y="3013"/>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8" name="Google Shape;8158;p21"/>
            <p:cNvSpPr/>
            <p:nvPr/>
          </p:nvSpPr>
          <p:spPr>
            <a:xfrm>
              <a:off x="1862" y="3013"/>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9" name="Google Shape;8159;p21"/>
            <p:cNvSpPr/>
            <p:nvPr/>
          </p:nvSpPr>
          <p:spPr>
            <a:xfrm>
              <a:off x="1861" y="3013"/>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0" name="Google Shape;8160;p21"/>
            <p:cNvSpPr/>
            <p:nvPr/>
          </p:nvSpPr>
          <p:spPr>
            <a:xfrm>
              <a:off x="1844" y="3093"/>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1" name="Google Shape;8161;p21"/>
            <p:cNvSpPr/>
            <p:nvPr/>
          </p:nvSpPr>
          <p:spPr>
            <a:xfrm>
              <a:off x="1844" y="3093"/>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2" name="Google Shape;8162;p21"/>
            <p:cNvSpPr/>
            <p:nvPr/>
          </p:nvSpPr>
          <p:spPr>
            <a:xfrm>
              <a:off x="1844" y="3079"/>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3" name="Google Shape;8163;p21"/>
            <p:cNvSpPr/>
            <p:nvPr/>
          </p:nvSpPr>
          <p:spPr>
            <a:xfrm>
              <a:off x="1844" y="3079"/>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4" name="Google Shape;8164;p21"/>
            <p:cNvSpPr/>
            <p:nvPr/>
          </p:nvSpPr>
          <p:spPr>
            <a:xfrm>
              <a:off x="1861" y="2964"/>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5" name="Google Shape;8165;p21"/>
            <p:cNvSpPr/>
            <p:nvPr/>
          </p:nvSpPr>
          <p:spPr>
            <a:xfrm>
              <a:off x="1862" y="2964"/>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6" name="Google Shape;8166;p21"/>
            <p:cNvSpPr/>
            <p:nvPr/>
          </p:nvSpPr>
          <p:spPr>
            <a:xfrm>
              <a:off x="1861" y="2964"/>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7" name="Google Shape;8167;p21"/>
            <p:cNvSpPr/>
            <p:nvPr/>
          </p:nvSpPr>
          <p:spPr>
            <a:xfrm>
              <a:off x="1844" y="3044"/>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8" name="Google Shape;8168;p21"/>
            <p:cNvSpPr/>
            <p:nvPr/>
          </p:nvSpPr>
          <p:spPr>
            <a:xfrm>
              <a:off x="1844" y="3044"/>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9" name="Google Shape;8169;p21"/>
            <p:cNvSpPr/>
            <p:nvPr/>
          </p:nvSpPr>
          <p:spPr>
            <a:xfrm>
              <a:off x="1844" y="3029"/>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0" name="Google Shape;8170;p21"/>
            <p:cNvSpPr/>
            <p:nvPr/>
          </p:nvSpPr>
          <p:spPr>
            <a:xfrm>
              <a:off x="1844" y="3029"/>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1" name="Google Shape;8171;p21"/>
            <p:cNvSpPr/>
            <p:nvPr/>
          </p:nvSpPr>
          <p:spPr>
            <a:xfrm>
              <a:off x="1861" y="2914"/>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2" name="Google Shape;8172;p21"/>
            <p:cNvSpPr/>
            <p:nvPr/>
          </p:nvSpPr>
          <p:spPr>
            <a:xfrm>
              <a:off x="1862" y="2914"/>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3" name="Google Shape;8173;p21"/>
            <p:cNvSpPr/>
            <p:nvPr/>
          </p:nvSpPr>
          <p:spPr>
            <a:xfrm>
              <a:off x="1861" y="2914"/>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4" name="Google Shape;8174;p21"/>
            <p:cNvSpPr/>
            <p:nvPr/>
          </p:nvSpPr>
          <p:spPr>
            <a:xfrm>
              <a:off x="1844" y="2994"/>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5" name="Google Shape;8175;p21"/>
            <p:cNvSpPr/>
            <p:nvPr/>
          </p:nvSpPr>
          <p:spPr>
            <a:xfrm>
              <a:off x="1844" y="2994"/>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6" name="Google Shape;8176;p21"/>
            <p:cNvSpPr/>
            <p:nvPr/>
          </p:nvSpPr>
          <p:spPr>
            <a:xfrm>
              <a:off x="1844" y="2980"/>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7" name="Google Shape;8177;p21"/>
            <p:cNvSpPr/>
            <p:nvPr/>
          </p:nvSpPr>
          <p:spPr>
            <a:xfrm>
              <a:off x="1844" y="2980"/>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8" name="Google Shape;8178;p21"/>
            <p:cNvSpPr/>
            <p:nvPr/>
          </p:nvSpPr>
          <p:spPr>
            <a:xfrm>
              <a:off x="1861" y="2864"/>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9" name="Google Shape;8179;p21"/>
            <p:cNvSpPr/>
            <p:nvPr/>
          </p:nvSpPr>
          <p:spPr>
            <a:xfrm>
              <a:off x="1862" y="2864"/>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0" name="Google Shape;8180;p21"/>
            <p:cNvSpPr/>
            <p:nvPr/>
          </p:nvSpPr>
          <p:spPr>
            <a:xfrm>
              <a:off x="1861" y="2864"/>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1" name="Google Shape;8181;p21"/>
            <p:cNvSpPr/>
            <p:nvPr/>
          </p:nvSpPr>
          <p:spPr>
            <a:xfrm>
              <a:off x="1844" y="2944"/>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2" name="Google Shape;8182;p21"/>
            <p:cNvSpPr/>
            <p:nvPr/>
          </p:nvSpPr>
          <p:spPr>
            <a:xfrm>
              <a:off x="1844" y="2944"/>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3" name="Google Shape;8183;p21"/>
            <p:cNvSpPr/>
            <p:nvPr/>
          </p:nvSpPr>
          <p:spPr>
            <a:xfrm>
              <a:off x="1844" y="2930"/>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4" name="Google Shape;8184;p21"/>
            <p:cNvSpPr/>
            <p:nvPr/>
          </p:nvSpPr>
          <p:spPr>
            <a:xfrm>
              <a:off x="1844" y="2930"/>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5" name="Google Shape;8185;p21"/>
            <p:cNvSpPr/>
            <p:nvPr/>
          </p:nvSpPr>
          <p:spPr>
            <a:xfrm>
              <a:off x="1861" y="2815"/>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6" name="Google Shape;8186;p21"/>
            <p:cNvSpPr/>
            <p:nvPr/>
          </p:nvSpPr>
          <p:spPr>
            <a:xfrm>
              <a:off x="1862" y="2815"/>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7" name="Google Shape;8187;p21"/>
            <p:cNvSpPr/>
            <p:nvPr/>
          </p:nvSpPr>
          <p:spPr>
            <a:xfrm>
              <a:off x="1861" y="2815"/>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8" name="Google Shape;8188;p21"/>
            <p:cNvSpPr/>
            <p:nvPr/>
          </p:nvSpPr>
          <p:spPr>
            <a:xfrm>
              <a:off x="1844" y="289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9" name="Google Shape;8189;p21"/>
            <p:cNvSpPr/>
            <p:nvPr/>
          </p:nvSpPr>
          <p:spPr>
            <a:xfrm>
              <a:off x="1844" y="289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0" name="Google Shape;8190;p21"/>
            <p:cNvSpPr/>
            <p:nvPr/>
          </p:nvSpPr>
          <p:spPr>
            <a:xfrm>
              <a:off x="1844" y="2880"/>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1" name="Google Shape;8191;p21"/>
            <p:cNvSpPr/>
            <p:nvPr/>
          </p:nvSpPr>
          <p:spPr>
            <a:xfrm>
              <a:off x="1844" y="2880"/>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2" name="Google Shape;8192;p21"/>
            <p:cNvSpPr/>
            <p:nvPr/>
          </p:nvSpPr>
          <p:spPr>
            <a:xfrm>
              <a:off x="1861" y="2765"/>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3" name="Google Shape;8193;p21"/>
            <p:cNvSpPr/>
            <p:nvPr/>
          </p:nvSpPr>
          <p:spPr>
            <a:xfrm>
              <a:off x="1862" y="2765"/>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4" name="Google Shape;8194;p21"/>
            <p:cNvSpPr/>
            <p:nvPr/>
          </p:nvSpPr>
          <p:spPr>
            <a:xfrm>
              <a:off x="1861" y="2765"/>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5" name="Google Shape;8195;p21"/>
            <p:cNvSpPr/>
            <p:nvPr/>
          </p:nvSpPr>
          <p:spPr>
            <a:xfrm>
              <a:off x="1844" y="2845"/>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6" name="Google Shape;8196;p21"/>
            <p:cNvSpPr/>
            <p:nvPr/>
          </p:nvSpPr>
          <p:spPr>
            <a:xfrm>
              <a:off x="1844" y="2845"/>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7" name="Google Shape;8197;p21"/>
            <p:cNvSpPr/>
            <p:nvPr/>
          </p:nvSpPr>
          <p:spPr>
            <a:xfrm>
              <a:off x="1844" y="2831"/>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8" name="Google Shape;8198;p21"/>
            <p:cNvSpPr/>
            <p:nvPr/>
          </p:nvSpPr>
          <p:spPr>
            <a:xfrm>
              <a:off x="1844" y="2831"/>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9" name="Google Shape;8199;p21"/>
            <p:cNvSpPr/>
            <p:nvPr/>
          </p:nvSpPr>
          <p:spPr>
            <a:xfrm>
              <a:off x="1861" y="2715"/>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0" name="Google Shape;8200;p21"/>
            <p:cNvSpPr/>
            <p:nvPr/>
          </p:nvSpPr>
          <p:spPr>
            <a:xfrm>
              <a:off x="1862" y="2715"/>
              <a:ext cx="67" cy="81"/>
            </a:xfrm>
            <a:custGeom>
              <a:avLst/>
              <a:gdLst/>
              <a:ahLst/>
              <a:cxnLst/>
              <a:rect l="l" t="t" r="r" b="b"/>
              <a:pathLst>
                <a:path w="67" h="81" extrusionOk="0">
                  <a:moveTo>
                    <a:pt x="0" y="81"/>
                  </a:moveTo>
                  <a:lnTo>
                    <a:pt x="66" y="0"/>
                  </a:lnTo>
                  <a:lnTo>
                    <a:pt x="67" y="2"/>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1" name="Google Shape;8201;p21"/>
            <p:cNvSpPr/>
            <p:nvPr/>
          </p:nvSpPr>
          <p:spPr>
            <a:xfrm>
              <a:off x="1861" y="2715"/>
              <a:ext cx="68" cy="81"/>
            </a:xfrm>
            <a:custGeom>
              <a:avLst/>
              <a:gdLst/>
              <a:ahLst/>
              <a:cxnLst/>
              <a:rect l="l" t="t" r="r" b="b"/>
              <a:pathLst>
                <a:path w="68" h="81" extrusionOk="0">
                  <a:moveTo>
                    <a:pt x="0" y="80"/>
                  </a:moveTo>
                  <a:lnTo>
                    <a:pt x="1" y="81"/>
                  </a:lnTo>
                  <a:lnTo>
                    <a:pt x="68" y="2"/>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2" name="Google Shape;8202;p21"/>
            <p:cNvSpPr/>
            <p:nvPr/>
          </p:nvSpPr>
          <p:spPr>
            <a:xfrm>
              <a:off x="1844" y="2796"/>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3" name="Google Shape;8203;p21"/>
            <p:cNvSpPr/>
            <p:nvPr/>
          </p:nvSpPr>
          <p:spPr>
            <a:xfrm>
              <a:off x="1844" y="2796"/>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4" name="Google Shape;8204;p21"/>
            <p:cNvSpPr/>
            <p:nvPr/>
          </p:nvSpPr>
          <p:spPr>
            <a:xfrm>
              <a:off x="1844" y="2781"/>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5" name="Google Shape;8205;p21"/>
            <p:cNvSpPr/>
            <p:nvPr/>
          </p:nvSpPr>
          <p:spPr>
            <a:xfrm>
              <a:off x="1844" y="2781"/>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6" name="Google Shape;8206;p21"/>
            <p:cNvSpPr/>
            <p:nvPr/>
          </p:nvSpPr>
          <p:spPr>
            <a:xfrm>
              <a:off x="1861" y="2666"/>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7" name="Google Shape;8207;p21"/>
            <p:cNvSpPr/>
            <p:nvPr/>
          </p:nvSpPr>
          <p:spPr>
            <a:xfrm>
              <a:off x="1862" y="2666"/>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8" name="Google Shape;8208;p21"/>
            <p:cNvSpPr/>
            <p:nvPr/>
          </p:nvSpPr>
          <p:spPr>
            <a:xfrm>
              <a:off x="1861" y="2666"/>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9" name="Google Shape;8209;p21"/>
            <p:cNvSpPr/>
            <p:nvPr/>
          </p:nvSpPr>
          <p:spPr>
            <a:xfrm>
              <a:off x="1844" y="2746"/>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0" name="Google Shape;8210;p21"/>
            <p:cNvSpPr/>
            <p:nvPr/>
          </p:nvSpPr>
          <p:spPr>
            <a:xfrm>
              <a:off x="1844" y="2746"/>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1" name="Google Shape;8211;p21"/>
            <p:cNvSpPr/>
            <p:nvPr/>
          </p:nvSpPr>
          <p:spPr>
            <a:xfrm>
              <a:off x="1844" y="2732"/>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2" name="Google Shape;8212;p21"/>
            <p:cNvSpPr/>
            <p:nvPr/>
          </p:nvSpPr>
          <p:spPr>
            <a:xfrm>
              <a:off x="1844" y="2732"/>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3" name="Google Shape;8213;p21"/>
            <p:cNvSpPr/>
            <p:nvPr/>
          </p:nvSpPr>
          <p:spPr>
            <a:xfrm>
              <a:off x="1861" y="2616"/>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4" name="Google Shape;8214;p21"/>
            <p:cNvSpPr/>
            <p:nvPr/>
          </p:nvSpPr>
          <p:spPr>
            <a:xfrm>
              <a:off x="1862" y="2616"/>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5" name="Google Shape;8215;p21"/>
            <p:cNvSpPr/>
            <p:nvPr/>
          </p:nvSpPr>
          <p:spPr>
            <a:xfrm>
              <a:off x="1861" y="2616"/>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6" name="Google Shape;8216;p21"/>
            <p:cNvSpPr/>
            <p:nvPr/>
          </p:nvSpPr>
          <p:spPr>
            <a:xfrm>
              <a:off x="1844" y="2696"/>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7" name="Google Shape;8217;p21"/>
            <p:cNvSpPr/>
            <p:nvPr/>
          </p:nvSpPr>
          <p:spPr>
            <a:xfrm>
              <a:off x="1844" y="2696"/>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8" name="Google Shape;8218;p21"/>
            <p:cNvSpPr/>
            <p:nvPr/>
          </p:nvSpPr>
          <p:spPr>
            <a:xfrm>
              <a:off x="1844" y="2682"/>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9" name="Google Shape;8219;p21"/>
            <p:cNvSpPr/>
            <p:nvPr/>
          </p:nvSpPr>
          <p:spPr>
            <a:xfrm>
              <a:off x="1844" y="2682"/>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0" name="Google Shape;8220;p21"/>
            <p:cNvSpPr/>
            <p:nvPr/>
          </p:nvSpPr>
          <p:spPr>
            <a:xfrm>
              <a:off x="1861" y="2567"/>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1" name="Google Shape;8221;p21"/>
            <p:cNvSpPr/>
            <p:nvPr/>
          </p:nvSpPr>
          <p:spPr>
            <a:xfrm>
              <a:off x="1862" y="2567"/>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2" name="Google Shape;8222;p21"/>
            <p:cNvSpPr/>
            <p:nvPr/>
          </p:nvSpPr>
          <p:spPr>
            <a:xfrm>
              <a:off x="1861" y="2567"/>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3" name="Google Shape;8223;p21"/>
            <p:cNvSpPr/>
            <p:nvPr/>
          </p:nvSpPr>
          <p:spPr>
            <a:xfrm>
              <a:off x="1844" y="2647"/>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4" name="Google Shape;8224;p21"/>
            <p:cNvSpPr/>
            <p:nvPr/>
          </p:nvSpPr>
          <p:spPr>
            <a:xfrm>
              <a:off x="1844" y="2647"/>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5" name="Google Shape;8225;p21"/>
            <p:cNvSpPr/>
            <p:nvPr/>
          </p:nvSpPr>
          <p:spPr>
            <a:xfrm>
              <a:off x="1844" y="2632"/>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6" name="Google Shape;8226;p21"/>
            <p:cNvSpPr/>
            <p:nvPr/>
          </p:nvSpPr>
          <p:spPr>
            <a:xfrm>
              <a:off x="1844" y="2632"/>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7" name="Google Shape;8227;p21"/>
            <p:cNvSpPr/>
            <p:nvPr/>
          </p:nvSpPr>
          <p:spPr>
            <a:xfrm>
              <a:off x="1861" y="2517"/>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8" name="Google Shape;8228;p21"/>
            <p:cNvSpPr/>
            <p:nvPr/>
          </p:nvSpPr>
          <p:spPr>
            <a:xfrm>
              <a:off x="1862" y="2517"/>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9" name="Google Shape;8229;p21"/>
            <p:cNvSpPr/>
            <p:nvPr/>
          </p:nvSpPr>
          <p:spPr>
            <a:xfrm>
              <a:off x="1861" y="2517"/>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0" name="Google Shape;8230;p21"/>
            <p:cNvSpPr/>
            <p:nvPr/>
          </p:nvSpPr>
          <p:spPr>
            <a:xfrm>
              <a:off x="1844" y="2597"/>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1" name="Google Shape;8231;p21"/>
            <p:cNvSpPr/>
            <p:nvPr/>
          </p:nvSpPr>
          <p:spPr>
            <a:xfrm>
              <a:off x="1844" y="2597"/>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2" name="Google Shape;8232;p21"/>
            <p:cNvSpPr/>
            <p:nvPr/>
          </p:nvSpPr>
          <p:spPr>
            <a:xfrm>
              <a:off x="1844" y="2583"/>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3" name="Google Shape;8233;p21"/>
            <p:cNvSpPr/>
            <p:nvPr/>
          </p:nvSpPr>
          <p:spPr>
            <a:xfrm>
              <a:off x="1844" y="2583"/>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4" name="Google Shape;8234;p21"/>
            <p:cNvSpPr/>
            <p:nvPr/>
          </p:nvSpPr>
          <p:spPr>
            <a:xfrm>
              <a:off x="1861" y="2467"/>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5" name="Google Shape;8235;p21"/>
            <p:cNvSpPr/>
            <p:nvPr/>
          </p:nvSpPr>
          <p:spPr>
            <a:xfrm>
              <a:off x="1862" y="2467"/>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6" name="Google Shape;8236;p21"/>
            <p:cNvSpPr/>
            <p:nvPr/>
          </p:nvSpPr>
          <p:spPr>
            <a:xfrm>
              <a:off x="1861" y="2467"/>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7" name="Google Shape;8237;p21"/>
            <p:cNvSpPr/>
            <p:nvPr/>
          </p:nvSpPr>
          <p:spPr>
            <a:xfrm>
              <a:off x="1844" y="2548"/>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8" name="Google Shape;8238;p21"/>
            <p:cNvSpPr/>
            <p:nvPr/>
          </p:nvSpPr>
          <p:spPr>
            <a:xfrm>
              <a:off x="1844" y="2548"/>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9" name="Google Shape;8239;p21"/>
            <p:cNvSpPr/>
            <p:nvPr/>
          </p:nvSpPr>
          <p:spPr>
            <a:xfrm>
              <a:off x="1844" y="2533"/>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0" name="Google Shape;8240;p21"/>
            <p:cNvSpPr/>
            <p:nvPr/>
          </p:nvSpPr>
          <p:spPr>
            <a:xfrm>
              <a:off x="1844" y="2533"/>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1" name="Google Shape;8241;p21"/>
            <p:cNvSpPr/>
            <p:nvPr/>
          </p:nvSpPr>
          <p:spPr>
            <a:xfrm>
              <a:off x="1861" y="2418"/>
              <a:ext cx="67" cy="81"/>
            </a:xfrm>
            <a:custGeom>
              <a:avLst/>
              <a:gdLst/>
              <a:ahLst/>
              <a:cxnLst/>
              <a:rect l="l" t="t" r="r" b="b"/>
              <a:pathLst>
                <a:path w="67" h="81" extrusionOk="0">
                  <a:moveTo>
                    <a:pt x="0" y="79"/>
                  </a:moveTo>
                  <a:lnTo>
                    <a:pt x="1"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2" name="Google Shape;8242;p21"/>
            <p:cNvSpPr/>
            <p:nvPr/>
          </p:nvSpPr>
          <p:spPr>
            <a:xfrm>
              <a:off x="1862" y="2418"/>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3" name="Google Shape;8243;p21"/>
            <p:cNvSpPr/>
            <p:nvPr/>
          </p:nvSpPr>
          <p:spPr>
            <a:xfrm>
              <a:off x="1861" y="2418"/>
              <a:ext cx="68" cy="81"/>
            </a:xfrm>
            <a:custGeom>
              <a:avLst/>
              <a:gdLst/>
              <a:ahLst/>
              <a:cxnLst/>
              <a:rect l="l" t="t" r="r" b="b"/>
              <a:pathLst>
                <a:path w="68" h="81" extrusionOk="0">
                  <a:moveTo>
                    <a:pt x="0" y="79"/>
                  </a:moveTo>
                  <a:lnTo>
                    <a:pt x="1"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4" name="Google Shape;8244;p21"/>
            <p:cNvSpPr/>
            <p:nvPr/>
          </p:nvSpPr>
          <p:spPr>
            <a:xfrm>
              <a:off x="1844" y="2498"/>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5" name="Google Shape;8245;p21"/>
            <p:cNvSpPr/>
            <p:nvPr/>
          </p:nvSpPr>
          <p:spPr>
            <a:xfrm>
              <a:off x="1844" y="2498"/>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6" name="Google Shape;8246;p21"/>
            <p:cNvSpPr/>
            <p:nvPr/>
          </p:nvSpPr>
          <p:spPr>
            <a:xfrm>
              <a:off x="1844" y="2484"/>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7" name="Google Shape;8247;p21"/>
            <p:cNvSpPr/>
            <p:nvPr/>
          </p:nvSpPr>
          <p:spPr>
            <a:xfrm>
              <a:off x="1844" y="2484"/>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8" name="Google Shape;8248;p21"/>
            <p:cNvSpPr/>
            <p:nvPr/>
          </p:nvSpPr>
          <p:spPr>
            <a:xfrm>
              <a:off x="1861" y="2368"/>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9" name="Google Shape;8249;p21"/>
            <p:cNvSpPr/>
            <p:nvPr/>
          </p:nvSpPr>
          <p:spPr>
            <a:xfrm>
              <a:off x="1862" y="2368"/>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0" name="Google Shape;8250;p21"/>
            <p:cNvSpPr/>
            <p:nvPr/>
          </p:nvSpPr>
          <p:spPr>
            <a:xfrm>
              <a:off x="1861" y="2368"/>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1" name="Google Shape;8251;p21"/>
            <p:cNvSpPr/>
            <p:nvPr/>
          </p:nvSpPr>
          <p:spPr>
            <a:xfrm>
              <a:off x="1844" y="2448"/>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2" name="Google Shape;8252;p21"/>
            <p:cNvSpPr/>
            <p:nvPr/>
          </p:nvSpPr>
          <p:spPr>
            <a:xfrm>
              <a:off x="1844" y="2448"/>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3" name="Google Shape;8253;p21"/>
            <p:cNvSpPr/>
            <p:nvPr/>
          </p:nvSpPr>
          <p:spPr>
            <a:xfrm>
              <a:off x="1844" y="2434"/>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4" name="Google Shape;8254;p21"/>
            <p:cNvSpPr/>
            <p:nvPr/>
          </p:nvSpPr>
          <p:spPr>
            <a:xfrm>
              <a:off x="1844" y="2434"/>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5" name="Google Shape;8255;p21"/>
            <p:cNvSpPr/>
            <p:nvPr/>
          </p:nvSpPr>
          <p:spPr>
            <a:xfrm>
              <a:off x="1927" y="2269"/>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6" name="Google Shape;8256;p21"/>
            <p:cNvSpPr/>
            <p:nvPr/>
          </p:nvSpPr>
          <p:spPr>
            <a:xfrm>
              <a:off x="1927" y="2269"/>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7" name="Google Shape;8257;p21"/>
            <p:cNvSpPr/>
            <p:nvPr/>
          </p:nvSpPr>
          <p:spPr>
            <a:xfrm>
              <a:off x="1927"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258" name="Google Shape;8258;p21"/>
            <p:cNvSpPr/>
            <p:nvPr/>
          </p:nvSpPr>
          <p:spPr>
            <a:xfrm>
              <a:off x="1927" y="2269"/>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9" name="Google Shape;8259;p21"/>
            <p:cNvSpPr/>
            <p:nvPr/>
          </p:nvSpPr>
          <p:spPr>
            <a:xfrm>
              <a:off x="1927" y="2269"/>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0" name="Google Shape;8260;p21"/>
            <p:cNvSpPr/>
            <p:nvPr/>
          </p:nvSpPr>
          <p:spPr>
            <a:xfrm>
              <a:off x="1927"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261" name="Google Shape;8261;p21"/>
            <p:cNvSpPr/>
            <p:nvPr/>
          </p:nvSpPr>
          <p:spPr>
            <a:xfrm>
              <a:off x="1844" y="2384"/>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2" name="Google Shape;8262;p21"/>
            <p:cNvSpPr/>
            <p:nvPr/>
          </p:nvSpPr>
          <p:spPr>
            <a:xfrm>
              <a:off x="1844" y="2384"/>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3" name="Google Shape;8263;p21"/>
            <p:cNvSpPr/>
            <p:nvPr/>
          </p:nvSpPr>
          <p:spPr>
            <a:xfrm>
              <a:off x="1844" y="239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4" name="Google Shape;8264;p21"/>
            <p:cNvSpPr/>
            <p:nvPr/>
          </p:nvSpPr>
          <p:spPr>
            <a:xfrm>
              <a:off x="1844" y="239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5" name="Google Shape;8265;p21"/>
            <p:cNvSpPr/>
            <p:nvPr/>
          </p:nvSpPr>
          <p:spPr>
            <a:xfrm>
              <a:off x="1861" y="2319"/>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6" name="Google Shape;8266;p21"/>
            <p:cNvSpPr/>
            <p:nvPr/>
          </p:nvSpPr>
          <p:spPr>
            <a:xfrm>
              <a:off x="1862" y="2319"/>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7" name="Google Shape;8267;p21"/>
            <p:cNvSpPr/>
            <p:nvPr/>
          </p:nvSpPr>
          <p:spPr>
            <a:xfrm>
              <a:off x="1861" y="2319"/>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8" name="Google Shape;8268;p21"/>
            <p:cNvSpPr/>
            <p:nvPr/>
          </p:nvSpPr>
          <p:spPr>
            <a:xfrm>
              <a:off x="1861" y="2269"/>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9" name="Google Shape;8269;p21"/>
            <p:cNvSpPr/>
            <p:nvPr/>
          </p:nvSpPr>
          <p:spPr>
            <a:xfrm>
              <a:off x="1862" y="2269"/>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0" name="Google Shape;8270;p21"/>
            <p:cNvSpPr/>
            <p:nvPr/>
          </p:nvSpPr>
          <p:spPr>
            <a:xfrm>
              <a:off x="1861" y="2269"/>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1" name="Google Shape;8271;p21"/>
            <p:cNvSpPr/>
            <p:nvPr/>
          </p:nvSpPr>
          <p:spPr>
            <a:xfrm>
              <a:off x="1844" y="234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2" name="Google Shape;8272;p21"/>
            <p:cNvSpPr/>
            <p:nvPr/>
          </p:nvSpPr>
          <p:spPr>
            <a:xfrm>
              <a:off x="1844" y="234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3" name="Google Shape;8273;p21"/>
            <p:cNvSpPr/>
            <p:nvPr/>
          </p:nvSpPr>
          <p:spPr>
            <a:xfrm>
              <a:off x="1844" y="2335"/>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4" name="Google Shape;8274;p21"/>
            <p:cNvSpPr/>
            <p:nvPr/>
          </p:nvSpPr>
          <p:spPr>
            <a:xfrm>
              <a:off x="1844" y="2335"/>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8275" name="Google Shape;8275;p21"/>
          <p:cNvGrpSpPr/>
          <p:nvPr/>
        </p:nvGrpSpPr>
        <p:grpSpPr>
          <a:xfrm>
            <a:off x="4589399" y="3184649"/>
            <a:ext cx="3124200" cy="160338"/>
            <a:chOff x="1977" y="2120"/>
            <a:chExt cx="1968" cy="101"/>
          </a:xfrm>
        </p:grpSpPr>
        <p:sp>
          <p:nvSpPr>
            <p:cNvPr id="8276" name="Google Shape;8276;p21"/>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7" name="Google Shape;8277;p21"/>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8" name="Google Shape;8278;p21"/>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9" name="Google Shape;8279;p21"/>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8280" name="Google Shape;8280;p21"/>
            <p:cNvGrpSpPr/>
            <p:nvPr/>
          </p:nvGrpSpPr>
          <p:grpSpPr>
            <a:xfrm>
              <a:off x="1977" y="2120"/>
              <a:ext cx="1951" cy="101"/>
              <a:chOff x="1977" y="2120"/>
              <a:chExt cx="1951" cy="101"/>
            </a:xfrm>
          </p:grpSpPr>
          <p:sp>
            <p:nvSpPr>
              <p:cNvPr id="8281" name="Google Shape;8281;p21"/>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2" name="Google Shape;8282;p21"/>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3" name="Google Shape;8283;p21"/>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284" name="Google Shape;8284;p21"/>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5" name="Google Shape;8285;p21"/>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6" name="Google Shape;8286;p21"/>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7" name="Google Shape;8287;p21"/>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8" name="Google Shape;8288;p21"/>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9" name="Google Shape;8289;p21"/>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0" name="Google Shape;8290;p21"/>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1" name="Google Shape;8291;p21"/>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2" name="Google Shape;8292;p21"/>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3" name="Google Shape;8293;p21"/>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4" name="Google Shape;8294;p21"/>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295" name="Google Shape;8295;p21"/>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6" name="Google Shape;8296;p21"/>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7" name="Google Shape;8297;p21"/>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8" name="Google Shape;8298;p21"/>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9" name="Google Shape;8299;p21"/>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0" name="Google Shape;8300;p21"/>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1" name="Google Shape;8301;p21"/>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2" name="Google Shape;8302;p21"/>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3" name="Google Shape;8303;p21"/>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4" name="Google Shape;8304;p21"/>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5" name="Google Shape;8305;p21"/>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6" name="Google Shape;8306;p21"/>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7" name="Google Shape;8307;p21"/>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8" name="Google Shape;8308;p21"/>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9" name="Google Shape;8309;p21"/>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0" name="Google Shape;8310;p21"/>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1" name="Google Shape;8311;p21"/>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2" name="Google Shape;8312;p21"/>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3" name="Google Shape;8313;p21"/>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4" name="Google Shape;8314;p21"/>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5" name="Google Shape;8315;p21"/>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6" name="Google Shape;8316;p21"/>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7" name="Google Shape;8317;p21"/>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8" name="Google Shape;8318;p21"/>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9" name="Google Shape;8319;p21"/>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0" name="Google Shape;8320;p21"/>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1" name="Google Shape;8321;p21"/>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2" name="Google Shape;8322;p21"/>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3" name="Google Shape;8323;p21"/>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4" name="Google Shape;8324;p21"/>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5" name="Google Shape;8325;p21"/>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6" name="Google Shape;8326;p21"/>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7" name="Google Shape;8327;p21"/>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8" name="Google Shape;8328;p21"/>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9" name="Google Shape;8329;p21"/>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0" name="Google Shape;8330;p21"/>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1" name="Google Shape;8331;p21"/>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2" name="Google Shape;8332;p21"/>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3" name="Google Shape;8333;p21"/>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4" name="Google Shape;8334;p21"/>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5" name="Google Shape;8335;p21"/>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6" name="Google Shape;8336;p21"/>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7" name="Google Shape;8337;p21"/>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8" name="Google Shape;8338;p21"/>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9" name="Google Shape;8339;p21"/>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0" name="Google Shape;8340;p21"/>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1" name="Google Shape;8341;p21"/>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2" name="Google Shape;8342;p21"/>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3" name="Google Shape;8343;p21"/>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4" name="Google Shape;8344;p21"/>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5" name="Google Shape;8345;p21"/>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6" name="Google Shape;8346;p21"/>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7" name="Google Shape;8347;p21"/>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8" name="Google Shape;8348;p21"/>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9" name="Google Shape;8349;p21"/>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0" name="Google Shape;8350;p21"/>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1" name="Google Shape;8351;p21"/>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2" name="Google Shape;8352;p21"/>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3" name="Google Shape;8353;p21"/>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4" name="Google Shape;8354;p21"/>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5" name="Google Shape;8355;p21"/>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6" name="Google Shape;8356;p21"/>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7" name="Google Shape;8357;p21"/>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8" name="Google Shape;8358;p21"/>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9" name="Google Shape;8359;p21"/>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0" name="Google Shape;8360;p21"/>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1" name="Google Shape;8361;p21"/>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2" name="Google Shape;8362;p21"/>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3" name="Google Shape;8363;p21"/>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4" name="Google Shape;8364;p21"/>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5" name="Google Shape;8365;p21"/>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6" name="Google Shape;8366;p21"/>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7" name="Google Shape;8367;p21"/>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8" name="Google Shape;8368;p21"/>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9" name="Google Shape;8369;p21"/>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0" name="Google Shape;8370;p21"/>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1" name="Google Shape;8371;p21"/>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2" name="Google Shape;8372;p21"/>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3" name="Google Shape;8373;p21"/>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4" name="Google Shape;8374;p21"/>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5" name="Google Shape;8375;p21"/>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6" name="Google Shape;8376;p21"/>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7" name="Google Shape;8377;p21"/>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8" name="Google Shape;8378;p21"/>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9" name="Google Shape;8379;p21"/>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0" name="Google Shape;8380;p21"/>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1" name="Google Shape;8381;p21"/>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2" name="Google Shape;8382;p21"/>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3" name="Google Shape;8383;p21"/>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4" name="Google Shape;8384;p21"/>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5" name="Google Shape;8385;p21"/>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6" name="Google Shape;8386;p21"/>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7" name="Google Shape;8387;p21"/>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8" name="Google Shape;8388;p21"/>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9" name="Google Shape;8389;p21"/>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0" name="Google Shape;8390;p21"/>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1" name="Google Shape;8391;p21"/>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2" name="Google Shape;8392;p21"/>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3" name="Google Shape;8393;p21"/>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4" name="Google Shape;8394;p21"/>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5" name="Google Shape;8395;p21"/>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6" name="Google Shape;8396;p21"/>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7" name="Google Shape;8397;p21"/>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8" name="Google Shape;8398;p21"/>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9" name="Google Shape;8399;p21"/>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0" name="Google Shape;8400;p21"/>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1" name="Google Shape;8401;p21"/>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2" name="Google Shape;8402;p21"/>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3" name="Google Shape;8403;p21"/>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4" name="Google Shape;8404;p21"/>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5" name="Google Shape;8405;p21"/>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6" name="Google Shape;8406;p21"/>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7" name="Google Shape;8407;p21"/>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8" name="Google Shape;8408;p21"/>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9" name="Google Shape;8409;p21"/>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0" name="Google Shape;8410;p21"/>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1" name="Google Shape;8411;p21"/>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2" name="Google Shape;8412;p21"/>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3" name="Google Shape;8413;p21"/>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4" name="Google Shape;8414;p21"/>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5" name="Google Shape;8415;p21"/>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6" name="Google Shape;8416;p21"/>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7" name="Google Shape;8417;p21"/>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8" name="Google Shape;8418;p21"/>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9" name="Google Shape;8419;p21"/>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0" name="Google Shape;8420;p21"/>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1" name="Google Shape;8421;p21"/>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2" name="Google Shape;8422;p21"/>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3" name="Google Shape;8423;p21"/>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4" name="Google Shape;8424;p21"/>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5" name="Google Shape;8425;p21"/>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6" name="Google Shape;8426;p21"/>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7" name="Google Shape;8427;p21"/>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8" name="Google Shape;8428;p21"/>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9" name="Google Shape;8429;p21"/>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0" name="Google Shape;8430;p21"/>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1" name="Google Shape;8431;p21"/>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2" name="Google Shape;8432;p21"/>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3" name="Google Shape;8433;p21"/>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4" name="Google Shape;8434;p21"/>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5" name="Google Shape;8435;p21"/>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6" name="Google Shape;8436;p21"/>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7" name="Google Shape;8437;p21"/>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8" name="Google Shape;8438;p21"/>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9" name="Google Shape;8439;p21"/>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0" name="Google Shape;8440;p21"/>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1" name="Google Shape;8441;p21"/>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2" name="Google Shape;8442;p21"/>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3" name="Google Shape;8443;p21"/>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4" name="Google Shape;8444;p21"/>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5" name="Google Shape;8445;p21"/>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6" name="Google Shape;8446;p21"/>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7" name="Google Shape;8447;p21"/>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8" name="Google Shape;8448;p21"/>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9" name="Google Shape;8449;p21"/>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0" name="Google Shape;8450;p21"/>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1" name="Google Shape;8451;p21"/>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2" name="Google Shape;8452;p21"/>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3" name="Google Shape;8453;p21"/>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4" name="Google Shape;8454;p21"/>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5" name="Google Shape;8455;p21"/>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6" name="Google Shape;8456;p21"/>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7" name="Google Shape;8457;p21"/>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8" name="Google Shape;8458;p21"/>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9" name="Google Shape;8459;p21"/>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0" name="Google Shape;8460;p21"/>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1" name="Google Shape;8461;p21"/>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2" name="Google Shape;8462;p21"/>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3" name="Google Shape;8463;p21"/>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4" name="Google Shape;8464;p21"/>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5" name="Google Shape;8465;p21"/>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6" name="Google Shape;8466;p21"/>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7" name="Google Shape;8467;p21"/>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8" name="Google Shape;8468;p21"/>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9" name="Google Shape;8469;p21"/>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0" name="Google Shape;8470;p21"/>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1" name="Google Shape;8471;p21"/>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2" name="Google Shape;8472;p21"/>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3" name="Google Shape;8473;p21"/>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4" name="Google Shape;8474;p21"/>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5" name="Google Shape;8475;p21"/>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6" name="Google Shape;8476;p21"/>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7" name="Google Shape;8477;p21"/>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8" name="Google Shape;8478;p21"/>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9" name="Google Shape;8479;p21"/>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0" name="Google Shape;8480;p21"/>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1" name="Google Shape;8481;p21"/>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2" name="Google Shape;8482;p21"/>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3" name="Google Shape;8483;p21"/>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4" name="Google Shape;8484;p21"/>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5" name="Google Shape;8485;p21"/>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6" name="Google Shape;8486;p21"/>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7" name="Google Shape;8487;p21"/>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8" name="Google Shape;8488;p21"/>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9" name="Google Shape;8489;p21"/>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0" name="Google Shape;8490;p21"/>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1" name="Google Shape;8491;p21"/>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2" name="Google Shape;8492;p21"/>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3" name="Google Shape;8493;p21"/>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4" name="Google Shape;8494;p21"/>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5" name="Google Shape;8495;p21"/>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6" name="Google Shape;8496;p21"/>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7" name="Google Shape;8497;p21"/>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8" name="Google Shape;8498;p21"/>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9" name="Google Shape;8499;p21"/>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0" name="Google Shape;8500;p21"/>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1" name="Google Shape;8501;p21"/>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2" name="Google Shape;8502;p21"/>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3" name="Google Shape;8503;p21"/>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4" name="Google Shape;8504;p21"/>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5" name="Google Shape;8505;p21"/>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6" name="Google Shape;8506;p21"/>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7" name="Google Shape;8507;p21"/>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8" name="Google Shape;8508;p21"/>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9" name="Google Shape;8509;p21"/>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0" name="Google Shape;8510;p21"/>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1" name="Google Shape;8511;p21"/>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2" name="Google Shape;8512;p21"/>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3" name="Google Shape;8513;p21"/>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4" name="Google Shape;8514;p21"/>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5" name="Google Shape;8515;p21"/>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6" name="Google Shape;8516;p21"/>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7" name="Google Shape;8517;p21"/>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8" name="Google Shape;8518;p21"/>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9" name="Google Shape;8519;p21"/>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0" name="Google Shape;8520;p21"/>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1" name="Google Shape;8521;p21"/>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2" name="Google Shape;8522;p21"/>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3" name="Google Shape;8523;p21"/>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4" name="Google Shape;8524;p21"/>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5" name="Google Shape;8525;p21"/>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6" name="Google Shape;8526;p21"/>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7" name="Google Shape;8527;p21"/>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8" name="Google Shape;8528;p21"/>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9" name="Google Shape;8529;p21"/>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0" name="Google Shape;8530;p21"/>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1" name="Google Shape;8531;p21"/>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2" name="Google Shape;8532;p21"/>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3" name="Google Shape;8533;p21"/>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4" name="Google Shape;8534;p21"/>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5" name="Google Shape;8535;p21"/>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6" name="Google Shape;8536;p21"/>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7" name="Google Shape;8537;p21"/>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8" name="Google Shape;8538;p21"/>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9" name="Google Shape;8539;p21"/>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0" name="Google Shape;8540;p21"/>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1" name="Google Shape;8541;p21"/>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2" name="Google Shape;8542;p21"/>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3" name="Google Shape;8543;p21"/>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4" name="Google Shape;8544;p21"/>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5" name="Google Shape;8545;p21"/>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6" name="Google Shape;8546;p21"/>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7" name="Google Shape;8547;p21"/>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8" name="Google Shape;8548;p21"/>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9" name="Google Shape;8549;p21"/>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0" name="Google Shape;8550;p21"/>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1" name="Google Shape;8551;p21"/>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2" name="Google Shape;8552;p21"/>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3" name="Google Shape;8553;p21"/>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4" name="Google Shape;8554;p21"/>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5" name="Google Shape;8555;p21"/>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grpSp>
        <p:nvGrpSpPr>
          <p:cNvPr id="8556" name="Google Shape;8556;p21"/>
          <p:cNvGrpSpPr/>
          <p:nvPr/>
        </p:nvGrpSpPr>
        <p:grpSpPr>
          <a:xfrm>
            <a:off x="4457636" y="2308349"/>
            <a:ext cx="3122613" cy="160338"/>
            <a:chOff x="1894" y="1680"/>
            <a:chExt cx="1967" cy="101"/>
          </a:xfrm>
        </p:grpSpPr>
        <p:sp>
          <p:nvSpPr>
            <p:cNvPr id="8557" name="Google Shape;8557;p21"/>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8" name="Google Shape;8558;p21"/>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9" name="Google Shape;8559;p21"/>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0" name="Google Shape;8560;p21"/>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1" name="Google Shape;8561;p21"/>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2" name="Google Shape;8562;p21"/>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563" name="Google Shape;8563;p21"/>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4" name="Google Shape;8564;p21"/>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5" name="Google Shape;8565;p21"/>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6" name="Google Shape;8566;p21"/>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7" name="Google Shape;8567;p21"/>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8" name="Google Shape;8568;p21"/>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9" name="Google Shape;8569;p21"/>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0" name="Google Shape;8570;p21"/>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1" name="Google Shape;8571;p21"/>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2" name="Google Shape;8572;p21"/>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3" name="Google Shape;8573;p21"/>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4" name="Google Shape;8574;p21"/>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5" name="Google Shape;8575;p21"/>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6" name="Google Shape;8576;p21"/>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7" name="Google Shape;8577;p21"/>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8" name="Google Shape;8578;p21"/>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9" name="Google Shape;8579;p21"/>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0" name="Google Shape;8580;p21"/>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1" name="Google Shape;8581;p21"/>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2" name="Google Shape;8582;p21"/>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3" name="Google Shape;8583;p21"/>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4" name="Google Shape;8584;p21"/>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5" name="Google Shape;8585;p21"/>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6" name="Google Shape;8586;p21"/>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7" name="Google Shape;8587;p21"/>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8" name="Google Shape;8588;p21"/>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9" name="Google Shape;8589;p21"/>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0" name="Google Shape;8590;p21"/>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1" name="Google Shape;8591;p21"/>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2" name="Google Shape;8592;p21"/>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3" name="Google Shape;8593;p21"/>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4" name="Google Shape;8594;p21"/>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5" name="Google Shape;8595;p21"/>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6" name="Google Shape;8596;p21"/>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7" name="Google Shape;8597;p21"/>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8" name="Google Shape;8598;p21"/>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9" name="Google Shape;8599;p21"/>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0" name="Google Shape;8600;p21"/>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1" name="Google Shape;8601;p21"/>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2" name="Google Shape;8602;p21"/>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3" name="Google Shape;8603;p21"/>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4" name="Google Shape;8604;p21"/>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5" name="Google Shape;8605;p21"/>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6" name="Google Shape;8606;p21"/>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7" name="Google Shape;8607;p21"/>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8" name="Google Shape;8608;p21"/>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9" name="Google Shape;8609;p21"/>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0" name="Google Shape;8610;p21"/>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1" name="Google Shape;8611;p21"/>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2" name="Google Shape;8612;p21"/>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3" name="Google Shape;8613;p21"/>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4" name="Google Shape;8614;p21"/>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5" name="Google Shape;8615;p21"/>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6" name="Google Shape;8616;p21"/>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7" name="Google Shape;8617;p21"/>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8" name="Google Shape;8618;p21"/>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9" name="Google Shape;8619;p21"/>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0" name="Google Shape;8620;p21"/>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1" name="Google Shape;8621;p21"/>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2" name="Google Shape;8622;p21"/>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3" name="Google Shape;8623;p21"/>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4" name="Google Shape;8624;p21"/>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5" name="Google Shape;8625;p21"/>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6" name="Google Shape;8626;p21"/>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7" name="Google Shape;8627;p21"/>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8" name="Google Shape;8628;p21"/>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9" name="Google Shape;8629;p21"/>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0" name="Google Shape;8630;p21"/>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1" name="Google Shape;8631;p21"/>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2" name="Google Shape;8632;p21"/>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3" name="Google Shape;8633;p21"/>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4" name="Google Shape;8634;p21"/>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5" name="Google Shape;8635;p21"/>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6" name="Google Shape;8636;p21"/>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7" name="Google Shape;8637;p21"/>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8" name="Google Shape;8638;p21"/>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9" name="Google Shape;8639;p21"/>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0" name="Google Shape;8640;p21"/>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1" name="Google Shape;8641;p21"/>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2" name="Google Shape;8642;p21"/>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3" name="Google Shape;8643;p21"/>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4" name="Google Shape;8644;p21"/>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5" name="Google Shape;8645;p21"/>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6" name="Google Shape;8646;p21"/>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7" name="Google Shape;8647;p21"/>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8" name="Google Shape;8648;p21"/>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9" name="Google Shape;8649;p21"/>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0" name="Google Shape;8650;p21"/>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1" name="Google Shape;8651;p21"/>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2" name="Google Shape;8652;p21"/>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3" name="Google Shape;8653;p21"/>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4" name="Google Shape;8654;p21"/>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5" name="Google Shape;8655;p21"/>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6" name="Google Shape;8656;p21"/>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7" name="Google Shape;8657;p21"/>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8" name="Google Shape;8658;p21"/>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9" name="Google Shape;8659;p21"/>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0" name="Google Shape;8660;p21"/>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1" name="Google Shape;8661;p21"/>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2" name="Google Shape;8662;p21"/>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3" name="Google Shape;8663;p21"/>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4" name="Google Shape;8664;p21"/>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5" name="Google Shape;8665;p21"/>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6" name="Google Shape;8666;p21"/>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7" name="Google Shape;8667;p21"/>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8" name="Google Shape;8668;p21"/>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9" name="Google Shape;8669;p21"/>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0" name="Google Shape;8670;p21"/>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1" name="Google Shape;8671;p21"/>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2" name="Google Shape;8672;p21"/>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3" name="Google Shape;8673;p21"/>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4" name="Google Shape;8674;p21"/>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5" name="Google Shape;8675;p21"/>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6" name="Google Shape;8676;p21"/>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7" name="Google Shape;8677;p21"/>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8" name="Google Shape;8678;p21"/>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9" name="Google Shape;8679;p21"/>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0" name="Google Shape;8680;p21"/>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1" name="Google Shape;8681;p21"/>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2" name="Google Shape;8682;p21"/>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3" name="Google Shape;8683;p21"/>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4" name="Google Shape;8684;p21"/>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5" name="Google Shape;8685;p21"/>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6" name="Google Shape;8686;p21"/>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7" name="Google Shape;8687;p21"/>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8" name="Google Shape;8688;p21"/>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9" name="Google Shape;8689;p21"/>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0" name="Google Shape;8690;p21"/>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1" name="Google Shape;8691;p21"/>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2" name="Google Shape;8692;p21"/>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3" name="Google Shape;8693;p21"/>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4" name="Google Shape;8694;p21"/>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5" name="Google Shape;8695;p21"/>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6" name="Google Shape;8696;p21"/>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7" name="Google Shape;8697;p21"/>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8" name="Google Shape;8698;p21"/>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9" name="Google Shape;8699;p21"/>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0" name="Google Shape;8700;p21"/>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1" name="Google Shape;8701;p21"/>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2" name="Google Shape;8702;p21"/>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3" name="Google Shape;8703;p21"/>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4" name="Google Shape;8704;p21"/>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5" name="Google Shape;8705;p21"/>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6" name="Google Shape;8706;p21"/>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7" name="Google Shape;8707;p21"/>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8" name="Google Shape;8708;p21"/>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9" name="Google Shape;8709;p21"/>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0" name="Google Shape;8710;p21"/>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1" name="Google Shape;8711;p21"/>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2" name="Google Shape;8712;p21"/>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3" name="Google Shape;8713;p21"/>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4" name="Google Shape;8714;p21"/>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5" name="Google Shape;8715;p21"/>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6" name="Google Shape;8716;p21"/>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7" name="Google Shape;8717;p21"/>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8" name="Google Shape;8718;p21"/>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9" name="Google Shape;8719;p21"/>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0" name="Google Shape;8720;p21"/>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1" name="Google Shape;8721;p21"/>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2" name="Google Shape;8722;p21"/>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3" name="Google Shape;8723;p21"/>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4" name="Google Shape;8724;p21"/>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5" name="Google Shape;8725;p21"/>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6" name="Google Shape;8726;p21"/>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7" name="Google Shape;8727;p21"/>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8" name="Google Shape;8728;p21"/>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9" name="Google Shape;8729;p21"/>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0" name="Google Shape;8730;p21"/>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1" name="Google Shape;8731;p21"/>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2" name="Google Shape;8732;p21"/>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3" name="Google Shape;8733;p21"/>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4" name="Google Shape;8734;p21"/>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5" name="Google Shape;8735;p21"/>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6" name="Google Shape;8736;p21"/>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7" name="Google Shape;8737;p21"/>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8" name="Google Shape;8738;p21"/>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9" name="Google Shape;8739;p21"/>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0" name="Google Shape;8740;p21"/>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1" name="Google Shape;8741;p21"/>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2" name="Google Shape;8742;p21"/>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3" name="Google Shape;8743;p21"/>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4" name="Google Shape;8744;p21"/>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5" name="Google Shape;8745;p21"/>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6" name="Google Shape;8746;p21"/>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7" name="Google Shape;8747;p21"/>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8" name="Google Shape;8748;p21"/>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9" name="Google Shape;8749;p21"/>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0" name="Google Shape;8750;p21"/>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1" name="Google Shape;8751;p21"/>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2" name="Google Shape;8752;p21"/>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3" name="Google Shape;8753;p21"/>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4" name="Google Shape;8754;p21"/>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5" name="Google Shape;8755;p21"/>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6" name="Google Shape;8756;p21"/>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7" name="Google Shape;8757;p21"/>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8" name="Google Shape;8758;p21"/>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9" name="Google Shape;8759;p21"/>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0" name="Google Shape;8760;p21"/>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1" name="Google Shape;8761;p21"/>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2" name="Google Shape;8762;p21"/>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3" name="Google Shape;8763;p21"/>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4" name="Google Shape;8764;p21"/>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5" name="Google Shape;8765;p21"/>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6" name="Google Shape;8766;p21"/>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7" name="Google Shape;8767;p21"/>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8" name="Google Shape;8768;p21"/>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9" name="Google Shape;8769;p21"/>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0" name="Google Shape;8770;p21"/>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1" name="Google Shape;8771;p21"/>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2" name="Google Shape;8772;p21"/>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3" name="Google Shape;8773;p21"/>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4" name="Google Shape;8774;p21"/>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5" name="Google Shape;8775;p21"/>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6" name="Google Shape;8776;p21"/>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7" name="Google Shape;8777;p21"/>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8" name="Google Shape;8778;p21"/>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9" name="Google Shape;8779;p21"/>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0" name="Google Shape;8780;p21"/>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1" name="Google Shape;8781;p21"/>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2" name="Google Shape;8782;p21"/>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3" name="Google Shape;8783;p21"/>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4" name="Google Shape;8784;p21"/>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5" name="Google Shape;8785;p21"/>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6" name="Google Shape;8786;p21"/>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7" name="Google Shape;8787;p21"/>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8" name="Google Shape;8788;p21"/>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9" name="Google Shape;8789;p21"/>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0" name="Google Shape;8790;p21"/>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1" name="Google Shape;8791;p21"/>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2" name="Google Shape;8792;p21"/>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3" name="Google Shape;8793;p21"/>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4" name="Google Shape;8794;p21"/>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5" name="Google Shape;8795;p21"/>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6" name="Google Shape;8796;p21"/>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7" name="Google Shape;8797;p21"/>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8" name="Google Shape;8798;p21"/>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9" name="Google Shape;8799;p21"/>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0" name="Google Shape;8800;p21"/>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1" name="Google Shape;8801;p21"/>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2" name="Google Shape;8802;p21"/>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3" name="Google Shape;8803;p21"/>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4" name="Google Shape;8804;p21"/>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5" name="Google Shape;8805;p21"/>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6" name="Google Shape;8806;p21"/>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7" name="Google Shape;8807;p21"/>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8" name="Google Shape;8808;p21"/>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9" name="Google Shape;8809;p21"/>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0" name="Google Shape;8810;p21"/>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1" name="Google Shape;8811;p21"/>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2" name="Google Shape;8812;p21"/>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3" name="Google Shape;8813;p21"/>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4" name="Google Shape;8814;p21"/>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5" name="Google Shape;8815;p21"/>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6" name="Google Shape;8816;p21"/>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7" name="Google Shape;8817;p21"/>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8" name="Google Shape;8818;p21"/>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9" name="Google Shape;8819;p21"/>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0" name="Google Shape;8820;p21"/>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1" name="Google Shape;8821;p21"/>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2" name="Google Shape;8822;p21"/>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3" name="Google Shape;8823;p21"/>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4" name="Google Shape;8824;p21"/>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5" name="Google Shape;8825;p21"/>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6" name="Google Shape;8826;p21"/>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7" name="Google Shape;8827;p21"/>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8" name="Google Shape;8828;p21"/>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9" name="Google Shape;8829;p21"/>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0" name="Google Shape;8830;p21"/>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1" name="Google Shape;8831;p21"/>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2" name="Google Shape;8832;p21"/>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8833" name="Google Shape;8833;p21"/>
          <p:cNvSpPr/>
          <p:nvPr/>
        </p:nvSpPr>
        <p:spPr>
          <a:xfrm>
            <a:off x="6150673" y="2703637"/>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8834" name="Google Shape;8834;p21"/>
          <p:cNvGrpSpPr/>
          <p:nvPr/>
        </p:nvGrpSpPr>
        <p:grpSpPr>
          <a:xfrm>
            <a:off x="8696399" y="3416424"/>
            <a:ext cx="263525" cy="1735138"/>
            <a:chOff x="4526" y="2266"/>
            <a:chExt cx="166" cy="1093"/>
          </a:xfrm>
        </p:grpSpPr>
        <p:sp>
          <p:nvSpPr>
            <p:cNvPr id="8835" name="Google Shape;8835;p21"/>
            <p:cNvSpPr/>
            <p:nvPr/>
          </p:nvSpPr>
          <p:spPr>
            <a:xfrm>
              <a:off x="4689" y="2266"/>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6" name="Google Shape;8836;p21"/>
            <p:cNvSpPr/>
            <p:nvPr/>
          </p:nvSpPr>
          <p:spPr>
            <a:xfrm>
              <a:off x="4689" y="2266"/>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7" name="Google Shape;8837;p21"/>
            <p:cNvSpPr/>
            <p:nvPr/>
          </p:nvSpPr>
          <p:spPr>
            <a:xfrm>
              <a:off x="4689" y="2266"/>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838" name="Google Shape;8838;p21"/>
            <p:cNvSpPr/>
            <p:nvPr/>
          </p:nvSpPr>
          <p:spPr>
            <a:xfrm>
              <a:off x="4689" y="2266"/>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9" name="Google Shape;8839;p21"/>
            <p:cNvSpPr/>
            <p:nvPr/>
          </p:nvSpPr>
          <p:spPr>
            <a:xfrm>
              <a:off x="4689" y="2266"/>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0" name="Google Shape;8840;p21"/>
            <p:cNvSpPr/>
            <p:nvPr/>
          </p:nvSpPr>
          <p:spPr>
            <a:xfrm>
              <a:off x="4689" y="2266"/>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841" name="Google Shape;8841;p21"/>
            <p:cNvSpPr/>
            <p:nvPr/>
          </p:nvSpPr>
          <p:spPr>
            <a:xfrm>
              <a:off x="4607" y="2580"/>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2" name="Google Shape;8842;p21"/>
            <p:cNvSpPr/>
            <p:nvPr/>
          </p:nvSpPr>
          <p:spPr>
            <a:xfrm>
              <a:off x="4607" y="2580"/>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3" name="Google Shape;8843;p21"/>
            <p:cNvSpPr/>
            <p:nvPr/>
          </p:nvSpPr>
          <p:spPr>
            <a:xfrm>
              <a:off x="4623" y="2514"/>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4" name="Google Shape;8844;p21"/>
            <p:cNvSpPr/>
            <p:nvPr/>
          </p:nvSpPr>
          <p:spPr>
            <a:xfrm>
              <a:off x="4625" y="2514"/>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5" name="Google Shape;8845;p21"/>
            <p:cNvSpPr/>
            <p:nvPr/>
          </p:nvSpPr>
          <p:spPr>
            <a:xfrm>
              <a:off x="4623" y="2514"/>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6" name="Google Shape;8846;p21"/>
            <p:cNvSpPr/>
            <p:nvPr/>
          </p:nvSpPr>
          <p:spPr>
            <a:xfrm>
              <a:off x="4623" y="2564"/>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7" name="Google Shape;8847;p21"/>
            <p:cNvSpPr/>
            <p:nvPr/>
          </p:nvSpPr>
          <p:spPr>
            <a:xfrm>
              <a:off x="4625" y="2564"/>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8" name="Google Shape;8848;p21"/>
            <p:cNvSpPr/>
            <p:nvPr/>
          </p:nvSpPr>
          <p:spPr>
            <a:xfrm>
              <a:off x="4623" y="2564"/>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9" name="Google Shape;8849;p21"/>
            <p:cNvSpPr/>
            <p:nvPr/>
          </p:nvSpPr>
          <p:spPr>
            <a:xfrm>
              <a:off x="4690" y="2266"/>
              <a:ext cx="1" cy="993"/>
            </a:xfrm>
            <a:custGeom>
              <a:avLst/>
              <a:gdLst/>
              <a:ahLst/>
              <a:cxnLst/>
              <a:rect l="l" t="t" r="r" b="b"/>
              <a:pathLst>
                <a:path w="1" h="993" extrusionOk="0">
                  <a:moveTo>
                    <a:pt x="1" y="0"/>
                  </a:moveTo>
                  <a:lnTo>
                    <a:pt x="0" y="0"/>
                  </a:lnTo>
                  <a:lnTo>
                    <a:pt x="1" y="993"/>
                  </a:lnTo>
                  <a:lnTo>
                    <a:pt x="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0" name="Google Shape;8850;p21"/>
            <p:cNvSpPr/>
            <p:nvPr/>
          </p:nvSpPr>
          <p:spPr>
            <a:xfrm>
              <a:off x="4690" y="2266"/>
              <a:ext cx="1" cy="993"/>
            </a:xfrm>
            <a:custGeom>
              <a:avLst/>
              <a:gdLst/>
              <a:ahLst/>
              <a:cxnLst/>
              <a:rect l="l" t="t" r="r" b="b"/>
              <a:pathLst>
                <a:path w="1" h="993" extrusionOk="0">
                  <a:moveTo>
                    <a:pt x="0" y="0"/>
                  </a:moveTo>
                  <a:lnTo>
                    <a:pt x="1"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1" name="Google Shape;8851;p21"/>
            <p:cNvSpPr/>
            <p:nvPr/>
          </p:nvSpPr>
          <p:spPr>
            <a:xfrm>
              <a:off x="4690" y="2266"/>
              <a:ext cx="1"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852" name="Google Shape;8852;p21"/>
            <p:cNvSpPr/>
            <p:nvPr/>
          </p:nvSpPr>
          <p:spPr>
            <a:xfrm>
              <a:off x="4607" y="2594"/>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3" name="Google Shape;8853;p21"/>
            <p:cNvSpPr/>
            <p:nvPr/>
          </p:nvSpPr>
          <p:spPr>
            <a:xfrm>
              <a:off x="4607" y="2594"/>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4" name="Google Shape;8854;p21"/>
            <p:cNvSpPr/>
            <p:nvPr/>
          </p:nvSpPr>
          <p:spPr>
            <a:xfrm>
              <a:off x="4607" y="2629"/>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5" name="Google Shape;8855;p21"/>
            <p:cNvSpPr/>
            <p:nvPr/>
          </p:nvSpPr>
          <p:spPr>
            <a:xfrm>
              <a:off x="4607" y="2629"/>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6" name="Google Shape;8856;p21"/>
            <p:cNvSpPr/>
            <p:nvPr/>
          </p:nvSpPr>
          <p:spPr>
            <a:xfrm>
              <a:off x="4607" y="2644"/>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7" name="Google Shape;8857;p21"/>
            <p:cNvSpPr/>
            <p:nvPr/>
          </p:nvSpPr>
          <p:spPr>
            <a:xfrm>
              <a:off x="4607" y="2644"/>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8" name="Google Shape;8858;p21"/>
            <p:cNvSpPr/>
            <p:nvPr/>
          </p:nvSpPr>
          <p:spPr>
            <a:xfrm>
              <a:off x="4607" y="2679"/>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9" name="Google Shape;8859;p21"/>
            <p:cNvSpPr/>
            <p:nvPr/>
          </p:nvSpPr>
          <p:spPr>
            <a:xfrm>
              <a:off x="4607" y="2679"/>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0" name="Google Shape;8860;p21"/>
            <p:cNvSpPr/>
            <p:nvPr/>
          </p:nvSpPr>
          <p:spPr>
            <a:xfrm>
              <a:off x="4607" y="2693"/>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1" name="Google Shape;8861;p21"/>
            <p:cNvSpPr/>
            <p:nvPr/>
          </p:nvSpPr>
          <p:spPr>
            <a:xfrm>
              <a:off x="4607" y="2693"/>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2" name="Google Shape;8862;p21"/>
            <p:cNvSpPr/>
            <p:nvPr/>
          </p:nvSpPr>
          <p:spPr>
            <a:xfrm>
              <a:off x="4623" y="2613"/>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3" name="Google Shape;8863;p21"/>
            <p:cNvSpPr/>
            <p:nvPr/>
          </p:nvSpPr>
          <p:spPr>
            <a:xfrm>
              <a:off x="4625" y="2613"/>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4" name="Google Shape;8864;p21"/>
            <p:cNvSpPr/>
            <p:nvPr/>
          </p:nvSpPr>
          <p:spPr>
            <a:xfrm>
              <a:off x="4623" y="2613"/>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5" name="Google Shape;8865;p21"/>
            <p:cNvSpPr/>
            <p:nvPr/>
          </p:nvSpPr>
          <p:spPr>
            <a:xfrm>
              <a:off x="4607" y="2729"/>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6" name="Google Shape;8866;p21"/>
            <p:cNvSpPr/>
            <p:nvPr/>
          </p:nvSpPr>
          <p:spPr>
            <a:xfrm>
              <a:off x="4607" y="2729"/>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7" name="Google Shape;8867;p21"/>
            <p:cNvSpPr/>
            <p:nvPr/>
          </p:nvSpPr>
          <p:spPr>
            <a:xfrm>
              <a:off x="4607" y="2743"/>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8" name="Google Shape;8868;p21"/>
            <p:cNvSpPr/>
            <p:nvPr/>
          </p:nvSpPr>
          <p:spPr>
            <a:xfrm>
              <a:off x="4607" y="2743"/>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9" name="Google Shape;8869;p21"/>
            <p:cNvSpPr/>
            <p:nvPr/>
          </p:nvSpPr>
          <p:spPr>
            <a:xfrm>
              <a:off x="4623" y="2663"/>
              <a:ext cx="67" cy="81"/>
            </a:xfrm>
            <a:custGeom>
              <a:avLst/>
              <a:gdLst/>
              <a:ahLst/>
              <a:cxnLst/>
              <a:rect l="l" t="t" r="r" b="b"/>
              <a:pathLst>
                <a:path w="67" h="81" extrusionOk="0">
                  <a:moveTo>
                    <a:pt x="0" y="79"/>
                  </a:moveTo>
                  <a:lnTo>
                    <a:pt x="2"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0" name="Google Shape;8870;p21"/>
            <p:cNvSpPr/>
            <p:nvPr/>
          </p:nvSpPr>
          <p:spPr>
            <a:xfrm>
              <a:off x="4625" y="2663"/>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1" name="Google Shape;8871;p21"/>
            <p:cNvSpPr/>
            <p:nvPr/>
          </p:nvSpPr>
          <p:spPr>
            <a:xfrm>
              <a:off x="4623" y="2663"/>
              <a:ext cx="68" cy="81"/>
            </a:xfrm>
            <a:custGeom>
              <a:avLst/>
              <a:gdLst/>
              <a:ahLst/>
              <a:cxnLst/>
              <a:rect l="l" t="t" r="r" b="b"/>
              <a:pathLst>
                <a:path w="68" h="81" extrusionOk="0">
                  <a:moveTo>
                    <a:pt x="0" y="79"/>
                  </a:moveTo>
                  <a:lnTo>
                    <a:pt x="2"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2" name="Google Shape;8872;p21"/>
            <p:cNvSpPr/>
            <p:nvPr/>
          </p:nvSpPr>
          <p:spPr>
            <a:xfrm>
              <a:off x="4607" y="2778"/>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3" name="Google Shape;8873;p21"/>
            <p:cNvSpPr/>
            <p:nvPr/>
          </p:nvSpPr>
          <p:spPr>
            <a:xfrm>
              <a:off x="4607" y="2778"/>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4" name="Google Shape;8874;p21"/>
            <p:cNvSpPr/>
            <p:nvPr/>
          </p:nvSpPr>
          <p:spPr>
            <a:xfrm>
              <a:off x="4607" y="2793"/>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5" name="Google Shape;8875;p21"/>
            <p:cNvSpPr/>
            <p:nvPr/>
          </p:nvSpPr>
          <p:spPr>
            <a:xfrm>
              <a:off x="4607" y="2793"/>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6" name="Google Shape;8876;p21"/>
            <p:cNvSpPr/>
            <p:nvPr/>
          </p:nvSpPr>
          <p:spPr>
            <a:xfrm>
              <a:off x="4623" y="2713"/>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7" name="Google Shape;8877;p21"/>
            <p:cNvSpPr/>
            <p:nvPr/>
          </p:nvSpPr>
          <p:spPr>
            <a:xfrm>
              <a:off x="4625" y="2713"/>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8" name="Google Shape;8878;p21"/>
            <p:cNvSpPr/>
            <p:nvPr/>
          </p:nvSpPr>
          <p:spPr>
            <a:xfrm>
              <a:off x="4623" y="2713"/>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9" name="Google Shape;8879;p21"/>
            <p:cNvSpPr/>
            <p:nvPr/>
          </p:nvSpPr>
          <p:spPr>
            <a:xfrm>
              <a:off x="4607" y="2828"/>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0" name="Google Shape;8880;p21"/>
            <p:cNvSpPr/>
            <p:nvPr/>
          </p:nvSpPr>
          <p:spPr>
            <a:xfrm>
              <a:off x="4607" y="2828"/>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1" name="Google Shape;8881;p21"/>
            <p:cNvSpPr/>
            <p:nvPr/>
          </p:nvSpPr>
          <p:spPr>
            <a:xfrm>
              <a:off x="4607" y="2842"/>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2" name="Google Shape;8882;p21"/>
            <p:cNvSpPr/>
            <p:nvPr/>
          </p:nvSpPr>
          <p:spPr>
            <a:xfrm>
              <a:off x="4607" y="2842"/>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3" name="Google Shape;8883;p21"/>
            <p:cNvSpPr/>
            <p:nvPr/>
          </p:nvSpPr>
          <p:spPr>
            <a:xfrm>
              <a:off x="4623" y="2762"/>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4" name="Google Shape;8884;p21"/>
            <p:cNvSpPr/>
            <p:nvPr/>
          </p:nvSpPr>
          <p:spPr>
            <a:xfrm>
              <a:off x="4625" y="2762"/>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5" name="Google Shape;8885;p21"/>
            <p:cNvSpPr/>
            <p:nvPr/>
          </p:nvSpPr>
          <p:spPr>
            <a:xfrm>
              <a:off x="4623" y="2762"/>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6" name="Google Shape;8886;p21"/>
            <p:cNvSpPr/>
            <p:nvPr/>
          </p:nvSpPr>
          <p:spPr>
            <a:xfrm>
              <a:off x="4607" y="2878"/>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7" name="Google Shape;8887;p21"/>
            <p:cNvSpPr/>
            <p:nvPr/>
          </p:nvSpPr>
          <p:spPr>
            <a:xfrm>
              <a:off x="4607" y="2878"/>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8" name="Google Shape;8888;p21"/>
            <p:cNvSpPr/>
            <p:nvPr/>
          </p:nvSpPr>
          <p:spPr>
            <a:xfrm>
              <a:off x="4607" y="289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9" name="Google Shape;8889;p21"/>
            <p:cNvSpPr/>
            <p:nvPr/>
          </p:nvSpPr>
          <p:spPr>
            <a:xfrm>
              <a:off x="4607" y="289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0" name="Google Shape;8890;p21"/>
            <p:cNvSpPr/>
            <p:nvPr/>
          </p:nvSpPr>
          <p:spPr>
            <a:xfrm>
              <a:off x="4623" y="2812"/>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1" name="Google Shape;8891;p21"/>
            <p:cNvSpPr/>
            <p:nvPr/>
          </p:nvSpPr>
          <p:spPr>
            <a:xfrm>
              <a:off x="4625" y="2812"/>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2" name="Google Shape;8892;p21"/>
            <p:cNvSpPr/>
            <p:nvPr/>
          </p:nvSpPr>
          <p:spPr>
            <a:xfrm>
              <a:off x="4623" y="2812"/>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3" name="Google Shape;8893;p21"/>
            <p:cNvSpPr/>
            <p:nvPr/>
          </p:nvSpPr>
          <p:spPr>
            <a:xfrm>
              <a:off x="4607" y="2927"/>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4" name="Google Shape;8894;p21"/>
            <p:cNvSpPr/>
            <p:nvPr/>
          </p:nvSpPr>
          <p:spPr>
            <a:xfrm>
              <a:off x="4607" y="2927"/>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5" name="Google Shape;8895;p21"/>
            <p:cNvSpPr/>
            <p:nvPr/>
          </p:nvSpPr>
          <p:spPr>
            <a:xfrm>
              <a:off x="4607" y="294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6" name="Google Shape;8896;p21"/>
            <p:cNvSpPr/>
            <p:nvPr/>
          </p:nvSpPr>
          <p:spPr>
            <a:xfrm>
              <a:off x="4607" y="294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7" name="Google Shape;8897;p21"/>
            <p:cNvSpPr/>
            <p:nvPr/>
          </p:nvSpPr>
          <p:spPr>
            <a:xfrm>
              <a:off x="4623" y="286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8" name="Google Shape;8898;p21"/>
            <p:cNvSpPr/>
            <p:nvPr/>
          </p:nvSpPr>
          <p:spPr>
            <a:xfrm>
              <a:off x="4625" y="286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9" name="Google Shape;8899;p21"/>
            <p:cNvSpPr/>
            <p:nvPr/>
          </p:nvSpPr>
          <p:spPr>
            <a:xfrm>
              <a:off x="4623" y="286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0" name="Google Shape;8900;p21"/>
            <p:cNvSpPr/>
            <p:nvPr/>
          </p:nvSpPr>
          <p:spPr>
            <a:xfrm>
              <a:off x="4607" y="2977"/>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1" name="Google Shape;8901;p21"/>
            <p:cNvSpPr/>
            <p:nvPr/>
          </p:nvSpPr>
          <p:spPr>
            <a:xfrm>
              <a:off x="4607" y="2977"/>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2" name="Google Shape;8902;p21"/>
            <p:cNvSpPr/>
            <p:nvPr/>
          </p:nvSpPr>
          <p:spPr>
            <a:xfrm>
              <a:off x="4607" y="2991"/>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3" name="Google Shape;8903;p21"/>
            <p:cNvSpPr/>
            <p:nvPr/>
          </p:nvSpPr>
          <p:spPr>
            <a:xfrm>
              <a:off x="4607" y="2991"/>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4" name="Google Shape;8904;p21"/>
            <p:cNvSpPr/>
            <p:nvPr/>
          </p:nvSpPr>
          <p:spPr>
            <a:xfrm>
              <a:off x="4623" y="29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5" name="Google Shape;8905;p21"/>
            <p:cNvSpPr/>
            <p:nvPr/>
          </p:nvSpPr>
          <p:spPr>
            <a:xfrm>
              <a:off x="4625" y="29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6" name="Google Shape;8906;p21"/>
            <p:cNvSpPr/>
            <p:nvPr/>
          </p:nvSpPr>
          <p:spPr>
            <a:xfrm>
              <a:off x="4623" y="29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7" name="Google Shape;8907;p21"/>
            <p:cNvSpPr/>
            <p:nvPr/>
          </p:nvSpPr>
          <p:spPr>
            <a:xfrm>
              <a:off x="4607" y="302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8" name="Google Shape;8908;p21"/>
            <p:cNvSpPr/>
            <p:nvPr/>
          </p:nvSpPr>
          <p:spPr>
            <a:xfrm>
              <a:off x="4607" y="302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9" name="Google Shape;8909;p21"/>
            <p:cNvSpPr/>
            <p:nvPr/>
          </p:nvSpPr>
          <p:spPr>
            <a:xfrm>
              <a:off x="4607" y="304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0" name="Google Shape;8910;p21"/>
            <p:cNvSpPr/>
            <p:nvPr/>
          </p:nvSpPr>
          <p:spPr>
            <a:xfrm>
              <a:off x="4607" y="304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1" name="Google Shape;8911;p21"/>
            <p:cNvSpPr/>
            <p:nvPr/>
          </p:nvSpPr>
          <p:spPr>
            <a:xfrm>
              <a:off x="4623" y="296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2" name="Google Shape;8912;p21"/>
            <p:cNvSpPr/>
            <p:nvPr/>
          </p:nvSpPr>
          <p:spPr>
            <a:xfrm>
              <a:off x="4625" y="296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3" name="Google Shape;8913;p21"/>
            <p:cNvSpPr/>
            <p:nvPr/>
          </p:nvSpPr>
          <p:spPr>
            <a:xfrm>
              <a:off x="4623" y="296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4" name="Google Shape;8914;p21"/>
            <p:cNvSpPr/>
            <p:nvPr/>
          </p:nvSpPr>
          <p:spPr>
            <a:xfrm>
              <a:off x="4607" y="3076"/>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5" name="Google Shape;8915;p21"/>
            <p:cNvSpPr/>
            <p:nvPr/>
          </p:nvSpPr>
          <p:spPr>
            <a:xfrm>
              <a:off x="4607" y="3076"/>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6" name="Google Shape;8916;p21"/>
            <p:cNvSpPr/>
            <p:nvPr/>
          </p:nvSpPr>
          <p:spPr>
            <a:xfrm>
              <a:off x="4607" y="3090"/>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7" name="Google Shape;8917;p21"/>
            <p:cNvSpPr/>
            <p:nvPr/>
          </p:nvSpPr>
          <p:spPr>
            <a:xfrm>
              <a:off x="4607" y="3090"/>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8" name="Google Shape;8918;p21"/>
            <p:cNvSpPr/>
            <p:nvPr/>
          </p:nvSpPr>
          <p:spPr>
            <a:xfrm>
              <a:off x="4623" y="3010"/>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9" name="Google Shape;8919;p21"/>
            <p:cNvSpPr/>
            <p:nvPr/>
          </p:nvSpPr>
          <p:spPr>
            <a:xfrm>
              <a:off x="4625" y="3010"/>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0" name="Google Shape;8920;p21"/>
            <p:cNvSpPr/>
            <p:nvPr/>
          </p:nvSpPr>
          <p:spPr>
            <a:xfrm>
              <a:off x="4623" y="3010"/>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1" name="Google Shape;8921;p21"/>
            <p:cNvSpPr/>
            <p:nvPr/>
          </p:nvSpPr>
          <p:spPr>
            <a:xfrm>
              <a:off x="4607" y="3126"/>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2" name="Google Shape;8922;p21"/>
            <p:cNvSpPr/>
            <p:nvPr/>
          </p:nvSpPr>
          <p:spPr>
            <a:xfrm>
              <a:off x="4607" y="3126"/>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3" name="Google Shape;8923;p21"/>
            <p:cNvSpPr/>
            <p:nvPr/>
          </p:nvSpPr>
          <p:spPr>
            <a:xfrm>
              <a:off x="4607" y="3140"/>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4" name="Google Shape;8924;p21"/>
            <p:cNvSpPr/>
            <p:nvPr/>
          </p:nvSpPr>
          <p:spPr>
            <a:xfrm>
              <a:off x="4607" y="3140"/>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5" name="Google Shape;8925;p21"/>
            <p:cNvSpPr/>
            <p:nvPr/>
          </p:nvSpPr>
          <p:spPr>
            <a:xfrm>
              <a:off x="4623" y="3060"/>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6" name="Google Shape;8926;p21"/>
            <p:cNvSpPr/>
            <p:nvPr/>
          </p:nvSpPr>
          <p:spPr>
            <a:xfrm>
              <a:off x="4625" y="3060"/>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7" name="Google Shape;8927;p21"/>
            <p:cNvSpPr/>
            <p:nvPr/>
          </p:nvSpPr>
          <p:spPr>
            <a:xfrm>
              <a:off x="4623" y="3060"/>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8" name="Google Shape;8928;p21"/>
            <p:cNvSpPr/>
            <p:nvPr/>
          </p:nvSpPr>
          <p:spPr>
            <a:xfrm>
              <a:off x="4607" y="3175"/>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9" name="Google Shape;8929;p21"/>
            <p:cNvSpPr/>
            <p:nvPr/>
          </p:nvSpPr>
          <p:spPr>
            <a:xfrm>
              <a:off x="4607" y="3175"/>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0" name="Google Shape;8930;p21"/>
            <p:cNvSpPr/>
            <p:nvPr/>
          </p:nvSpPr>
          <p:spPr>
            <a:xfrm>
              <a:off x="4607" y="3190"/>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1" name="Google Shape;8931;p21"/>
            <p:cNvSpPr/>
            <p:nvPr/>
          </p:nvSpPr>
          <p:spPr>
            <a:xfrm>
              <a:off x="4607" y="3190"/>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2" name="Google Shape;8932;p21"/>
            <p:cNvSpPr/>
            <p:nvPr/>
          </p:nvSpPr>
          <p:spPr>
            <a:xfrm>
              <a:off x="4623" y="3110"/>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3" name="Google Shape;8933;p21"/>
            <p:cNvSpPr/>
            <p:nvPr/>
          </p:nvSpPr>
          <p:spPr>
            <a:xfrm>
              <a:off x="4625" y="3110"/>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4" name="Google Shape;8934;p21"/>
            <p:cNvSpPr/>
            <p:nvPr/>
          </p:nvSpPr>
          <p:spPr>
            <a:xfrm>
              <a:off x="4623" y="3110"/>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5" name="Google Shape;8935;p21"/>
            <p:cNvSpPr/>
            <p:nvPr/>
          </p:nvSpPr>
          <p:spPr>
            <a:xfrm>
              <a:off x="4607" y="3225"/>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6" name="Google Shape;8936;p21"/>
            <p:cNvSpPr/>
            <p:nvPr/>
          </p:nvSpPr>
          <p:spPr>
            <a:xfrm>
              <a:off x="4607" y="3225"/>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7" name="Google Shape;8937;p21"/>
            <p:cNvSpPr/>
            <p:nvPr/>
          </p:nvSpPr>
          <p:spPr>
            <a:xfrm>
              <a:off x="4607" y="3239"/>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8" name="Google Shape;8938;p21"/>
            <p:cNvSpPr/>
            <p:nvPr/>
          </p:nvSpPr>
          <p:spPr>
            <a:xfrm>
              <a:off x="4607" y="3239"/>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9" name="Google Shape;8939;p21"/>
            <p:cNvSpPr/>
            <p:nvPr/>
          </p:nvSpPr>
          <p:spPr>
            <a:xfrm>
              <a:off x="4623" y="3159"/>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0" name="Google Shape;8940;p21"/>
            <p:cNvSpPr/>
            <p:nvPr/>
          </p:nvSpPr>
          <p:spPr>
            <a:xfrm>
              <a:off x="4625" y="3159"/>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1" name="Google Shape;8941;p21"/>
            <p:cNvSpPr/>
            <p:nvPr/>
          </p:nvSpPr>
          <p:spPr>
            <a:xfrm>
              <a:off x="4623" y="3159"/>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2" name="Google Shape;8942;p21"/>
            <p:cNvSpPr/>
            <p:nvPr/>
          </p:nvSpPr>
          <p:spPr>
            <a:xfrm>
              <a:off x="4607" y="3275"/>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3" name="Google Shape;8943;p21"/>
            <p:cNvSpPr/>
            <p:nvPr/>
          </p:nvSpPr>
          <p:spPr>
            <a:xfrm>
              <a:off x="4607" y="3275"/>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4" name="Google Shape;8944;p21"/>
            <p:cNvSpPr/>
            <p:nvPr/>
          </p:nvSpPr>
          <p:spPr>
            <a:xfrm>
              <a:off x="4607" y="328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5" name="Google Shape;8945;p21"/>
            <p:cNvSpPr/>
            <p:nvPr/>
          </p:nvSpPr>
          <p:spPr>
            <a:xfrm>
              <a:off x="4607" y="328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6" name="Google Shape;8946;p21"/>
            <p:cNvSpPr/>
            <p:nvPr/>
          </p:nvSpPr>
          <p:spPr>
            <a:xfrm>
              <a:off x="4623" y="3209"/>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7" name="Google Shape;8947;p21"/>
            <p:cNvSpPr/>
            <p:nvPr/>
          </p:nvSpPr>
          <p:spPr>
            <a:xfrm>
              <a:off x="4625" y="3209"/>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8" name="Google Shape;8948;p21"/>
            <p:cNvSpPr/>
            <p:nvPr/>
          </p:nvSpPr>
          <p:spPr>
            <a:xfrm>
              <a:off x="4623" y="3209"/>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9" name="Google Shape;8949;p21"/>
            <p:cNvSpPr/>
            <p:nvPr/>
          </p:nvSpPr>
          <p:spPr>
            <a:xfrm>
              <a:off x="4607" y="3324"/>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0" name="Google Shape;8950;p21"/>
            <p:cNvSpPr/>
            <p:nvPr/>
          </p:nvSpPr>
          <p:spPr>
            <a:xfrm>
              <a:off x="4607" y="3324"/>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1" name="Google Shape;8951;p21"/>
            <p:cNvSpPr/>
            <p:nvPr/>
          </p:nvSpPr>
          <p:spPr>
            <a:xfrm>
              <a:off x="4607" y="333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2" name="Google Shape;8952;p21"/>
            <p:cNvSpPr/>
            <p:nvPr/>
          </p:nvSpPr>
          <p:spPr>
            <a:xfrm>
              <a:off x="4607" y="333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3" name="Google Shape;8953;p21"/>
            <p:cNvSpPr/>
            <p:nvPr/>
          </p:nvSpPr>
          <p:spPr>
            <a:xfrm>
              <a:off x="4623" y="3258"/>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4" name="Google Shape;8954;p21"/>
            <p:cNvSpPr/>
            <p:nvPr/>
          </p:nvSpPr>
          <p:spPr>
            <a:xfrm>
              <a:off x="4625" y="3258"/>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5" name="Google Shape;8955;p21"/>
            <p:cNvSpPr/>
            <p:nvPr/>
          </p:nvSpPr>
          <p:spPr>
            <a:xfrm>
              <a:off x="4623" y="3258"/>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6" name="Google Shape;8956;p21"/>
            <p:cNvSpPr/>
            <p:nvPr/>
          </p:nvSpPr>
          <p:spPr>
            <a:xfrm>
              <a:off x="4607" y="2332"/>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7" name="Google Shape;8957;p21"/>
            <p:cNvSpPr/>
            <p:nvPr/>
          </p:nvSpPr>
          <p:spPr>
            <a:xfrm>
              <a:off x="4607" y="2332"/>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8" name="Google Shape;8958;p21"/>
            <p:cNvSpPr/>
            <p:nvPr/>
          </p:nvSpPr>
          <p:spPr>
            <a:xfrm>
              <a:off x="4607" y="2346"/>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9" name="Google Shape;8959;p21"/>
            <p:cNvSpPr/>
            <p:nvPr/>
          </p:nvSpPr>
          <p:spPr>
            <a:xfrm>
              <a:off x="4607" y="2346"/>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0" name="Google Shape;8960;p21"/>
            <p:cNvSpPr/>
            <p:nvPr/>
          </p:nvSpPr>
          <p:spPr>
            <a:xfrm>
              <a:off x="4623" y="2266"/>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1" name="Google Shape;8961;p21"/>
            <p:cNvSpPr/>
            <p:nvPr/>
          </p:nvSpPr>
          <p:spPr>
            <a:xfrm>
              <a:off x="4625" y="2266"/>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2" name="Google Shape;8962;p21"/>
            <p:cNvSpPr/>
            <p:nvPr/>
          </p:nvSpPr>
          <p:spPr>
            <a:xfrm>
              <a:off x="4623" y="2266"/>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3" name="Google Shape;8963;p21"/>
            <p:cNvSpPr/>
            <p:nvPr/>
          </p:nvSpPr>
          <p:spPr>
            <a:xfrm>
              <a:off x="4623" y="2316"/>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4" name="Google Shape;8964;p21"/>
            <p:cNvSpPr/>
            <p:nvPr/>
          </p:nvSpPr>
          <p:spPr>
            <a:xfrm>
              <a:off x="4625" y="2316"/>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5" name="Google Shape;8965;p21"/>
            <p:cNvSpPr/>
            <p:nvPr/>
          </p:nvSpPr>
          <p:spPr>
            <a:xfrm>
              <a:off x="4623" y="2316"/>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6" name="Google Shape;8966;p21"/>
            <p:cNvSpPr/>
            <p:nvPr/>
          </p:nvSpPr>
          <p:spPr>
            <a:xfrm>
              <a:off x="4607" y="2396"/>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7" name="Google Shape;8967;p21"/>
            <p:cNvSpPr/>
            <p:nvPr/>
          </p:nvSpPr>
          <p:spPr>
            <a:xfrm>
              <a:off x="4607" y="2396"/>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8" name="Google Shape;8968;p21"/>
            <p:cNvSpPr/>
            <p:nvPr/>
          </p:nvSpPr>
          <p:spPr>
            <a:xfrm>
              <a:off x="4607" y="2381"/>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9" name="Google Shape;8969;p21"/>
            <p:cNvSpPr/>
            <p:nvPr/>
          </p:nvSpPr>
          <p:spPr>
            <a:xfrm>
              <a:off x="4607" y="2381"/>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0" name="Google Shape;8970;p21"/>
            <p:cNvSpPr/>
            <p:nvPr/>
          </p:nvSpPr>
          <p:spPr>
            <a:xfrm>
              <a:off x="4607" y="2431"/>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1" name="Google Shape;8971;p21"/>
            <p:cNvSpPr/>
            <p:nvPr/>
          </p:nvSpPr>
          <p:spPr>
            <a:xfrm>
              <a:off x="4607" y="2431"/>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2" name="Google Shape;8972;p21"/>
            <p:cNvSpPr/>
            <p:nvPr/>
          </p:nvSpPr>
          <p:spPr>
            <a:xfrm>
              <a:off x="4607" y="2445"/>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3" name="Google Shape;8973;p21"/>
            <p:cNvSpPr/>
            <p:nvPr/>
          </p:nvSpPr>
          <p:spPr>
            <a:xfrm>
              <a:off x="4607" y="2445"/>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4" name="Google Shape;8974;p21"/>
            <p:cNvSpPr/>
            <p:nvPr/>
          </p:nvSpPr>
          <p:spPr>
            <a:xfrm>
              <a:off x="4623" y="2365"/>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5" name="Google Shape;8975;p21"/>
            <p:cNvSpPr/>
            <p:nvPr/>
          </p:nvSpPr>
          <p:spPr>
            <a:xfrm>
              <a:off x="4625" y="2365"/>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6" name="Google Shape;8976;p21"/>
            <p:cNvSpPr/>
            <p:nvPr/>
          </p:nvSpPr>
          <p:spPr>
            <a:xfrm>
              <a:off x="4623" y="2365"/>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7" name="Google Shape;8977;p21"/>
            <p:cNvSpPr/>
            <p:nvPr/>
          </p:nvSpPr>
          <p:spPr>
            <a:xfrm>
              <a:off x="4607" y="2481"/>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8" name="Google Shape;8978;p21"/>
            <p:cNvSpPr/>
            <p:nvPr/>
          </p:nvSpPr>
          <p:spPr>
            <a:xfrm>
              <a:off x="4607" y="2481"/>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9" name="Google Shape;8979;p21"/>
            <p:cNvSpPr/>
            <p:nvPr/>
          </p:nvSpPr>
          <p:spPr>
            <a:xfrm>
              <a:off x="4607" y="249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0" name="Google Shape;8980;p21"/>
            <p:cNvSpPr/>
            <p:nvPr/>
          </p:nvSpPr>
          <p:spPr>
            <a:xfrm>
              <a:off x="4607" y="249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1" name="Google Shape;8981;p21"/>
            <p:cNvSpPr/>
            <p:nvPr/>
          </p:nvSpPr>
          <p:spPr>
            <a:xfrm>
              <a:off x="4623" y="2415"/>
              <a:ext cx="67" cy="81"/>
            </a:xfrm>
            <a:custGeom>
              <a:avLst/>
              <a:gdLst/>
              <a:ahLst/>
              <a:cxnLst/>
              <a:rect l="l" t="t" r="r" b="b"/>
              <a:pathLst>
                <a:path w="67" h="81" extrusionOk="0">
                  <a:moveTo>
                    <a:pt x="0" y="79"/>
                  </a:moveTo>
                  <a:lnTo>
                    <a:pt x="2"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2" name="Google Shape;8982;p21"/>
            <p:cNvSpPr/>
            <p:nvPr/>
          </p:nvSpPr>
          <p:spPr>
            <a:xfrm>
              <a:off x="4625" y="2415"/>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3" name="Google Shape;8983;p21"/>
            <p:cNvSpPr/>
            <p:nvPr/>
          </p:nvSpPr>
          <p:spPr>
            <a:xfrm>
              <a:off x="4623" y="2415"/>
              <a:ext cx="68" cy="81"/>
            </a:xfrm>
            <a:custGeom>
              <a:avLst/>
              <a:gdLst/>
              <a:ahLst/>
              <a:cxnLst/>
              <a:rect l="l" t="t" r="r" b="b"/>
              <a:pathLst>
                <a:path w="68" h="81" extrusionOk="0">
                  <a:moveTo>
                    <a:pt x="0" y="79"/>
                  </a:moveTo>
                  <a:lnTo>
                    <a:pt x="2"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4" name="Google Shape;8984;p21"/>
            <p:cNvSpPr/>
            <p:nvPr/>
          </p:nvSpPr>
          <p:spPr>
            <a:xfrm>
              <a:off x="4607" y="2530"/>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5" name="Google Shape;8985;p21"/>
            <p:cNvSpPr/>
            <p:nvPr/>
          </p:nvSpPr>
          <p:spPr>
            <a:xfrm>
              <a:off x="4607" y="2530"/>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6" name="Google Shape;8986;p21"/>
            <p:cNvSpPr/>
            <p:nvPr/>
          </p:nvSpPr>
          <p:spPr>
            <a:xfrm>
              <a:off x="4607" y="254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7" name="Google Shape;8987;p21"/>
            <p:cNvSpPr/>
            <p:nvPr/>
          </p:nvSpPr>
          <p:spPr>
            <a:xfrm>
              <a:off x="4607" y="254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8" name="Google Shape;8988;p21"/>
            <p:cNvSpPr/>
            <p:nvPr/>
          </p:nvSpPr>
          <p:spPr>
            <a:xfrm>
              <a:off x="4623" y="2465"/>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9" name="Google Shape;8989;p21"/>
            <p:cNvSpPr/>
            <p:nvPr/>
          </p:nvSpPr>
          <p:spPr>
            <a:xfrm>
              <a:off x="4625" y="2465"/>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0" name="Google Shape;8990;p21"/>
            <p:cNvSpPr/>
            <p:nvPr/>
          </p:nvSpPr>
          <p:spPr>
            <a:xfrm>
              <a:off x="4623" y="2465"/>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1" name="Google Shape;8991;p21"/>
            <p:cNvSpPr/>
            <p:nvPr/>
          </p:nvSpPr>
          <p:spPr>
            <a:xfrm>
              <a:off x="4526" y="260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8992" name="Google Shape;8992;p21"/>
          <p:cNvSpPr/>
          <p:nvPr/>
        </p:nvSpPr>
        <p:spPr>
          <a:xfrm>
            <a:off x="8743198" y="3994274"/>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8993" name="Google Shape;8993;p21"/>
          <p:cNvGrpSpPr/>
          <p:nvPr/>
        </p:nvGrpSpPr>
        <p:grpSpPr>
          <a:xfrm>
            <a:off x="3236236" y="3262437"/>
            <a:ext cx="322263" cy="1735137"/>
            <a:chOff x="1146" y="2169"/>
            <a:chExt cx="203" cy="1093"/>
          </a:xfrm>
        </p:grpSpPr>
        <p:sp>
          <p:nvSpPr>
            <p:cNvPr id="8994" name="Google Shape;8994;p21"/>
            <p:cNvSpPr/>
            <p:nvPr/>
          </p:nvSpPr>
          <p:spPr>
            <a:xfrm>
              <a:off x="1148" y="2537"/>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5" name="Google Shape;8995;p21"/>
            <p:cNvSpPr/>
            <p:nvPr/>
          </p:nvSpPr>
          <p:spPr>
            <a:xfrm>
              <a:off x="1147" y="2537"/>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6" name="Google Shape;8996;p21"/>
            <p:cNvSpPr/>
            <p:nvPr/>
          </p:nvSpPr>
          <p:spPr>
            <a:xfrm>
              <a:off x="1147" y="2537"/>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7" name="Google Shape;8997;p21"/>
            <p:cNvSpPr/>
            <p:nvPr/>
          </p:nvSpPr>
          <p:spPr>
            <a:xfrm>
              <a:off x="1148" y="258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8" name="Google Shape;8998;p21"/>
            <p:cNvSpPr/>
            <p:nvPr/>
          </p:nvSpPr>
          <p:spPr>
            <a:xfrm>
              <a:off x="1147" y="2586"/>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9" name="Google Shape;8999;p21"/>
            <p:cNvSpPr/>
            <p:nvPr/>
          </p:nvSpPr>
          <p:spPr>
            <a:xfrm>
              <a:off x="1147" y="2586"/>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0" name="Google Shape;9000;p21"/>
            <p:cNvSpPr/>
            <p:nvPr/>
          </p:nvSpPr>
          <p:spPr>
            <a:xfrm>
              <a:off x="1215" y="2566"/>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1" name="Google Shape;9001;p21"/>
            <p:cNvSpPr/>
            <p:nvPr/>
          </p:nvSpPr>
          <p:spPr>
            <a:xfrm>
              <a:off x="1215" y="2566"/>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2" name="Google Shape;9002;p21"/>
            <p:cNvSpPr/>
            <p:nvPr/>
          </p:nvSpPr>
          <p:spPr>
            <a:xfrm>
              <a:off x="1146" y="2269"/>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3" name="Google Shape;9003;p21"/>
            <p:cNvSpPr/>
            <p:nvPr/>
          </p:nvSpPr>
          <p:spPr>
            <a:xfrm>
              <a:off x="1146" y="2269"/>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4" name="Google Shape;9004;p21"/>
            <p:cNvSpPr/>
            <p:nvPr/>
          </p:nvSpPr>
          <p:spPr>
            <a:xfrm>
              <a:off x="1146"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005" name="Google Shape;9005;p21"/>
            <p:cNvSpPr/>
            <p:nvPr/>
          </p:nvSpPr>
          <p:spPr>
            <a:xfrm>
              <a:off x="1146" y="2269"/>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6" name="Google Shape;9006;p21"/>
            <p:cNvSpPr/>
            <p:nvPr/>
          </p:nvSpPr>
          <p:spPr>
            <a:xfrm>
              <a:off x="1146" y="2269"/>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7" name="Google Shape;9007;p21"/>
            <p:cNvSpPr/>
            <p:nvPr/>
          </p:nvSpPr>
          <p:spPr>
            <a:xfrm>
              <a:off x="1146"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008" name="Google Shape;9008;p21"/>
            <p:cNvSpPr/>
            <p:nvPr/>
          </p:nvSpPr>
          <p:spPr>
            <a:xfrm>
              <a:off x="1147"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9" name="Google Shape;9009;p21"/>
            <p:cNvSpPr/>
            <p:nvPr/>
          </p:nvSpPr>
          <p:spPr>
            <a:xfrm>
              <a:off x="1147"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0" name="Google Shape;9010;p21"/>
            <p:cNvSpPr/>
            <p:nvPr/>
          </p:nvSpPr>
          <p:spPr>
            <a:xfrm>
              <a:off x="1147" y="2269"/>
              <a:ext cx="2"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011" name="Google Shape;9011;p21"/>
            <p:cNvSpPr/>
            <p:nvPr/>
          </p:nvSpPr>
          <p:spPr>
            <a:xfrm>
              <a:off x="1148" y="263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2" name="Google Shape;9012;p21"/>
            <p:cNvSpPr/>
            <p:nvPr/>
          </p:nvSpPr>
          <p:spPr>
            <a:xfrm>
              <a:off x="1147" y="2636"/>
              <a:ext cx="67" cy="81"/>
            </a:xfrm>
            <a:custGeom>
              <a:avLst/>
              <a:gdLst/>
              <a:ahLst/>
              <a:cxnLst/>
              <a:rect l="l" t="t" r="r" b="b"/>
              <a:pathLst>
                <a:path w="67" h="81" extrusionOk="0">
                  <a:moveTo>
                    <a:pt x="67" y="0"/>
                  </a:moveTo>
                  <a:lnTo>
                    <a:pt x="1" y="81"/>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3" name="Google Shape;9013;p21"/>
            <p:cNvSpPr/>
            <p:nvPr/>
          </p:nvSpPr>
          <p:spPr>
            <a:xfrm>
              <a:off x="1147" y="2636"/>
              <a:ext cx="68" cy="81"/>
            </a:xfrm>
            <a:custGeom>
              <a:avLst/>
              <a:gdLst/>
              <a:ahLst/>
              <a:cxnLst/>
              <a:rect l="l" t="t" r="r" b="b"/>
              <a:pathLst>
                <a:path w="68" h="81" extrusionOk="0">
                  <a:moveTo>
                    <a:pt x="68" y="1"/>
                  </a:moveTo>
                  <a:lnTo>
                    <a:pt x="67" y="0"/>
                  </a:lnTo>
                  <a:lnTo>
                    <a:pt x="0" y="79"/>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4" name="Google Shape;9014;p21"/>
            <p:cNvSpPr/>
            <p:nvPr/>
          </p:nvSpPr>
          <p:spPr>
            <a:xfrm>
              <a:off x="1200" y="2616"/>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5" name="Google Shape;9015;p21"/>
            <p:cNvSpPr/>
            <p:nvPr/>
          </p:nvSpPr>
          <p:spPr>
            <a:xfrm>
              <a:off x="1200" y="2616"/>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6" name="Google Shape;9016;p21"/>
            <p:cNvSpPr/>
            <p:nvPr/>
          </p:nvSpPr>
          <p:spPr>
            <a:xfrm>
              <a:off x="1215" y="2616"/>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7" name="Google Shape;9017;p21"/>
            <p:cNvSpPr/>
            <p:nvPr/>
          </p:nvSpPr>
          <p:spPr>
            <a:xfrm>
              <a:off x="1215" y="2616"/>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8" name="Google Shape;9018;p21"/>
            <p:cNvSpPr/>
            <p:nvPr/>
          </p:nvSpPr>
          <p:spPr>
            <a:xfrm>
              <a:off x="1148" y="268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9" name="Google Shape;9019;p21"/>
            <p:cNvSpPr/>
            <p:nvPr/>
          </p:nvSpPr>
          <p:spPr>
            <a:xfrm>
              <a:off x="1147" y="268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0" name="Google Shape;9020;p21"/>
            <p:cNvSpPr/>
            <p:nvPr/>
          </p:nvSpPr>
          <p:spPr>
            <a:xfrm>
              <a:off x="1147" y="268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1" name="Google Shape;9021;p21"/>
            <p:cNvSpPr/>
            <p:nvPr/>
          </p:nvSpPr>
          <p:spPr>
            <a:xfrm>
              <a:off x="1200" y="2665"/>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2" name="Google Shape;9022;p21"/>
            <p:cNvSpPr/>
            <p:nvPr/>
          </p:nvSpPr>
          <p:spPr>
            <a:xfrm>
              <a:off x="1200" y="2665"/>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3" name="Google Shape;9023;p21"/>
            <p:cNvSpPr/>
            <p:nvPr/>
          </p:nvSpPr>
          <p:spPr>
            <a:xfrm>
              <a:off x="1215" y="2665"/>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4" name="Google Shape;9024;p21"/>
            <p:cNvSpPr/>
            <p:nvPr/>
          </p:nvSpPr>
          <p:spPr>
            <a:xfrm>
              <a:off x="1215" y="2665"/>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5" name="Google Shape;9025;p21"/>
            <p:cNvSpPr/>
            <p:nvPr/>
          </p:nvSpPr>
          <p:spPr>
            <a:xfrm>
              <a:off x="1148" y="273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6" name="Google Shape;9026;p21"/>
            <p:cNvSpPr/>
            <p:nvPr/>
          </p:nvSpPr>
          <p:spPr>
            <a:xfrm>
              <a:off x="1147" y="273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7" name="Google Shape;9027;p21"/>
            <p:cNvSpPr/>
            <p:nvPr/>
          </p:nvSpPr>
          <p:spPr>
            <a:xfrm>
              <a:off x="1147" y="273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8" name="Google Shape;9028;p21"/>
            <p:cNvSpPr/>
            <p:nvPr/>
          </p:nvSpPr>
          <p:spPr>
            <a:xfrm>
              <a:off x="1200" y="271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9" name="Google Shape;9029;p21"/>
            <p:cNvSpPr/>
            <p:nvPr/>
          </p:nvSpPr>
          <p:spPr>
            <a:xfrm>
              <a:off x="1200" y="271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0" name="Google Shape;9030;p21"/>
            <p:cNvSpPr/>
            <p:nvPr/>
          </p:nvSpPr>
          <p:spPr>
            <a:xfrm>
              <a:off x="1215" y="2715"/>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1" name="Google Shape;9031;p21"/>
            <p:cNvSpPr/>
            <p:nvPr/>
          </p:nvSpPr>
          <p:spPr>
            <a:xfrm>
              <a:off x="1215" y="2715"/>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2" name="Google Shape;9032;p21"/>
            <p:cNvSpPr/>
            <p:nvPr/>
          </p:nvSpPr>
          <p:spPr>
            <a:xfrm>
              <a:off x="1148" y="2785"/>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3" name="Google Shape;9033;p21"/>
            <p:cNvSpPr/>
            <p:nvPr/>
          </p:nvSpPr>
          <p:spPr>
            <a:xfrm>
              <a:off x="1147" y="2785"/>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4" name="Google Shape;9034;p21"/>
            <p:cNvSpPr/>
            <p:nvPr/>
          </p:nvSpPr>
          <p:spPr>
            <a:xfrm>
              <a:off x="1147" y="2785"/>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5" name="Google Shape;9035;p21"/>
            <p:cNvSpPr/>
            <p:nvPr/>
          </p:nvSpPr>
          <p:spPr>
            <a:xfrm>
              <a:off x="1200" y="276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6" name="Google Shape;9036;p21"/>
            <p:cNvSpPr/>
            <p:nvPr/>
          </p:nvSpPr>
          <p:spPr>
            <a:xfrm>
              <a:off x="1200" y="276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7" name="Google Shape;9037;p21"/>
            <p:cNvSpPr/>
            <p:nvPr/>
          </p:nvSpPr>
          <p:spPr>
            <a:xfrm>
              <a:off x="1215" y="2765"/>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8" name="Google Shape;9038;p21"/>
            <p:cNvSpPr/>
            <p:nvPr/>
          </p:nvSpPr>
          <p:spPr>
            <a:xfrm>
              <a:off x="1215" y="2765"/>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9" name="Google Shape;9039;p21"/>
            <p:cNvSpPr/>
            <p:nvPr/>
          </p:nvSpPr>
          <p:spPr>
            <a:xfrm>
              <a:off x="1148" y="283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0" name="Google Shape;9040;p21"/>
            <p:cNvSpPr/>
            <p:nvPr/>
          </p:nvSpPr>
          <p:spPr>
            <a:xfrm>
              <a:off x="1147" y="283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1" name="Google Shape;9041;p21"/>
            <p:cNvSpPr/>
            <p:nvPr/>
          </p:nvSpPr>
          <p:spPr>
            <a:xfrm>
              <a:off x="1147" y="283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2" name="Google Shape;9042;p21"/>
            <p:cNvSpPr/>
            <p:nvPr/>
          </p:nvSpPr>
          <p:spPr>
            <a:xfrm>
              <a:off x="1200" y="2814"/>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3" name="Google Shape;9043;p21"/>
            <p:cNvSpPr/>
            <p:nvPr/>
          </p:nvSpPr>
          <p:spPr>
            <a:xfrm>
              <a:off x="1200" y="2814"/>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4" name="Google Shape;9044;p21"/>
            <p:cNvSpPr/>
            <p:nvPr/>
          </p:nvSpPr>
          <p:spPr>
            <a:xfrm>
              <a:off x="1215" y="2814"/>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5" name="Google Shape;9045;p21"/>
            <p:cNvSpPr/>
            <p:nvPr/>
          </p:nvSpPr>
          <p:spPr>
            <a:xfrm>
              <a:off x="1215" y="2814"/>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6" name="Google Shape;9046;p21"/>
            <p:cNvSpPr/>
            <p:nvPr/>
          </p:nvSpPr>
          <p:spPr>
            <a:xfrm>
              <a:off x="1148" y="288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7" name="Google Shape;9047;p21"/>
            <p:cNvSpPr/>
            <p:nvPr/>
          </p:nvSpPr>
          <p:spPr>
            <a:xfrm>
              <a:off x="1147" y="288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8" name="Google Shape;9048;p21"/>
            <p:cNvSpPr/>
            <p:nvPr/>
          </p:nvSpPr>
          <p:spPr>
            <a:xfrm>
              <a:off x="1147" y="288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9" name="Google Shape;9049;p21"/>
            <p:cNvSpPr/>
            <p:nvPr/>
          </p:nvSpPr>
          <p:spPr>
            <a:xfrm>
              <a:off x="1200" y="286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0" name="Google Shape;9050;p21"/>
            <p:cNvSpPr/>
            <p:nvPr/>
          </p:nvSpPr>
          <p:spPr>
            <a:xfrm>
              <a:off x="1200" y="286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1" name="Google Shape;9051;p21"/>
            <p:cNvSpPr/>
            <p:nvPr/>
          </p:nvSpPr>
          <p:spPr>
            <a:xfrm>
              <a:off x="1215" y="2864"/>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2" name="Google Shape;9052;p21"/>
            <p:cNvSpPr/>
            <p:nvPr/>
          </p:nvSpPr>
          <p:spPr>
            <a:xfrm>
              <a:off x="1215" y="2864"/>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3" name="Google Shape;9053;p21"/>
            <p:cNvSpPr/>
            <p:nvPr/>
          </p:nvSpPr>
          <p:spPr>
            <a:xfrm>
              <a:off x="1148" y="2934"/>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4" name="Google Shape;9054;p21"/>
            <p:cNvSpPr/>
            <p:nvPr/>
          </p:nvSpPr>
          <p:spPr>
            <a:xfrm>
              <a:off x="1147" y="2934"/>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5" name="Google Shape;9055;p21"/>
            <p:cNvSpPr/>
            <p:nvPr/>
          </p:nvSpPr>
          <p:spPr>
            <a:xfrm>
              <a:off x="1147" y="2934"/>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6" name="Google Shape;9056;p21"/>
            <p:cNvSpPr/>
            <p:nvPr/>
          </p:nvSpPr>
          <p:spPr>
            <a:xfrm>
              <a:off x="1200" y="291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7" name="Google Shape;9057;p21"/>
            <p:cNvSpPr/>
            <p:nvPr/>
          </p:nvSpPr>
          <p:spPr>
            <a:xfrm>
              <a:off x="1200" y="291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8" name="Google Shape;9058;p21"/>
            <p:cNvSpPr/>
            <p:nvPr/>
          </p:nvSpPr>
          <p:spPr>
            <a:xfrm>
              <a:off x="1215" y="2914"/>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9" name="Google Shape;9059;p21"/>
            <p:cNvSpPr/>
            <p:nvPr/>
          </p:nvSpPr>
          <p:spPr>
            <a:xfrm>
              <a:off x="1215" y="2914"/>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0" name="Google Shape;9060;p21"/>
            <p:cNvSpPr/>
            <p:nvPr/>
          </p:nvSpPr>
          <p:spPr>
            <a:xfrm>
              <a:off x="1148" y="2983"/>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1" name="Google Shape;9061;p21"/>
            <p:cNvSpPr/>
            <p:nvPr/>
          </p:nvSpPr>
          <p:spPr>
            <a:xfrm>
              <a:off x="1147" y="2983"/>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2" name="Google Shape;9062;p21"/>
            <p:cNvSpPr/>
            <p:nvPr/>
          </p:nvSpPr>
          <p:spPr>
            <a:xfrm>
              <a:off x="1147" y="2983"/>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3" name="Google Shape;9063;p21"/>
            <p:cNvSpPr/>
            <p:nvPr/>
          </p:nvSpPr>
          <p:spPr>
            <a:xfrm>
              <a:off x="1200" y="2963"/>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4" name="Google Shape;9064;p21"/>
            <p:cNvSpPr/>
            <p:nvPr/>
          </p:nvSpPr>
          <p:spPr>
            <a:xfrm>
              <a:off x="1200" y="2963"/>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5" name="Google Shape;9065;p21"/>
            <p:cNvSpPr/>
            <p:nvPr/>
          </p:nvSpPr>
          <p:spPr>
            <a:xfrm>
              <a:off x="1215" y="2963"/>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6" name="Google Shape;9066;p21"/>
            <p:cNvSpPr/>
            <p:nvPr/>
          </p:nvSpPr>
          <p:spPr>
            <a:xfrm>
              <a:off x="1215" y="2963"/>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7" name="Google Shape;9067;p21"/>
            <p:cNvSpPr/>
            <p:nvPr/>
          </p:nvSpPr>
          <p:spPr>
            <a:xfrm>
              <a:off x="1148" y="3033"/>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8" name="Google Shape;9068;p21"/>
            <p:cNvSpPr/>
            <p:nvPr/>
          </p:nvSpPr>
          <p:spPr>
            <a:xfrm>
              <a:off x="1147" y="3033"/>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9" name="Google Shape;9069;p21"/>
            <p:cNvSpPr/>
            <p:nvPr/>
          </p:nvSpPr>
          <p:spPr>
            <a:xfrm>
              <a:off x="1147" y="3033"/>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0" name="Google Shape;9070;p21"/>
            <p:cNvSpPr/>
            <p:nvPr/>
          </p:nvSpPr>
          <p:spPr>
            <a:xfrm>
              <a:off x="1200" y="3013"/>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1" name="Google Shape;9071;p21"/>
            <p:cNvSpPr/>
            <p:nvPr/>
          </p:nvSpPr>
          <p:spPr>
            <a:xfrm>
              <a:off x="1200" y="3013"/>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2" name="Google Shape;9072;p21"/>
            <p:cNvSpPr/>
            <p:nvPr/>
          </p:nvSpPr>
          <p:spPr>
            <a:xfrm>
              <a:off x="1215" y="3013"/>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3" name="Google Shape;9073;p21"/>
            <p:cNvSpPr/>
            <p:nvPr/>
          </p:nvSpPr>
          <p:spPr>
            <a:xfrm>
              <a:off x="1215" y="3013"/>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4" name="Google Shape;9074;p21"/>
            <p:cNvSpPr/>
            <p:nvPr/>
          </p:nvSpPr>
          <p:spPr>
            <a:xfrm>
              <a:off x="1148" y="308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5" name="Google Shape;9075;p21"/>
            <p:cNvSpPr/>
            <p:nvPr/>
          </p:nvSpPr>
          <p:spPr>
            <a:xfrm>
              <a:off x="1147" y="308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6" name="Google Shape;9076;p21"/>
            <p:cNvSpPr/>
            <p:nvPr/>
          </p:nvSpPr>
          <p:spPr>
            <a:xfrm>
              <a:off x="1147" y="308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7" name="Google Shape;9077;p21"/>
            <p:cNvSpPr/>
            <p:nvPr/>
          </p:nvSpPr>
          <p:spPr>
            <a:xfrm>
              <a:off x="1200" y="3062"/>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8" name="Google Shape;9078;p21"/>
            <p:cNvSpPr/>
            <p:nvPr/>
          </p:nvSpPr>
          <p:spPr>
            <a:xfrm>
              <a:off x="1200" y="3062"/>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9" name="Google Shape;9079;p21"/>
            <p:cNvSpPr/>
            <p:nvPr/>
          </p:nvSpPr>
          <p:spPr>
            <a:xfrm>
              <a:off x="1215" y="3062"/>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0" name="Google Shape;9080;p21"/>
            <p:cNvSpPr/>
            <p:nvPr/>
          </p:nvSpPr>
          <p:spPr>
            <a:xfrm>
              <a:off x="1215" y="3062"/>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1" name="Google Shape;9081;p21"/>
            <p:cNvSpPr/>
            <p:nvPr/>
          </p:nvSpPr>
          <p:spPr>
            <a:xfrm>
              <a:off x="1215" y="3112"/>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2" name="Google Shape;9082;p21"/>
            <p:cNvSpPr/>
            <p:nvPr/>
          </p:nvSpPr>
          <p:spPr>
            <a:xfrm>
              <a:off x="1215" y="3112"/>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3" name="Google Shape;9083;p21"/>
            <p:cNvSpPr/>
            <p:nvPr/>
          </p:nvSpPr>
          <p:spPr>
            <a:xfrm>
              <a:off x="1200" y="311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4" name="Google Shape;9084;p21"/>
            <p:cNvSpPr/>
            <p:nvPr/>
          </p:nvSpPr>
          <p:spPr>
            <a:xfrm>
              <a:off x="1200" y="311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5" name="Google Shape;9085;p21"/>
            <p:cNvSpPr/>
            <p:nvPr/>
          </p:nvSpPr>
          <p:spPr>
            <a:xfrm>
              <a:off x="1148" y="313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6" name="Google Shape;9086;p21"/>
            <p:cNvSpPr/>
            <p:nvPr/>
          </p:nvSpPr>
          <p:spPr>
            <a:xfrm>
              <a:off x="1147" y="313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7" name="Google Shape;9087;p21"/>
            <p:cNvSpPr/>
            <p:nvPr/>
          </p:nvSpPr>
          <p:spPr>
            <a:xfrm>
              <a:off x="1147" y="313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8" name="Google Shape;9088;p21"/>
            <p:cNvSpPr/>
            <p:nvPr/>
          </p:nvSpPr>
          <p:spPr>
            <a:xfrm>
              <a:off x="1148" y="3182"/>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9" name="Google Shape;9089;p21"/>
            <p:cNvSpPr/>
            <p:nvPr/>
          </p:nvSpPr>
          <p:spPr>
            <a:xfrm>
              <a:off x="1147" y="3182"/>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0" name="Google Shape;9090;p21"/>
            <p:cNvSpPr/>
            <p:nvPr/>
          </p:nvSpPr>
          <p:spPr>
            <a:xfrm>
              <a:off x="1147" y="3182"/>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1" name="Google Shape;9091;p21"/>
            <p:cNvSpPr/>
            <p:nvPr/>
          </p:nvSpPr>
          <p:spPr>
            <a:xfrm>
              <a:off x="1200" y="316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2" name="Google Shape;9092;p21"/>
            <p:cNvSpPr/>
            <p:nvPr/>
          </p:nvSpPr>
          <p:spPr>
            <a:xfrm>
              <a:off x="1200" y="316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3" name="Google Shape;9093;p21"/>
            <p:cNvSpPr/>
            <p:nvPr/>
          </p:nvSpPr>
          <p:spPr>
            <a:xfrm>
              <a:off x="1215" y="3162"/>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4" name="Google Shape;9094;p21"/>
            <p:cNvSpPr/>
            <p:nvPr/>
          </p:nvSpPr>
          <p:spPr>
            <a:xfrm>
              <a:off x="1215" y="3162"/>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5" name="Google Shape;9095;p21"/>
            <p:cNvSpPr/>
            <p:nvPr/>
          </p:nvSpPr>
          <p:spPr>
            <a:xfrm>
              <a:off x="1148" y="2288"/>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6" name="Google Shape;9096;p21"/>
            <p:cNvSpPr/>
            <p:nvPr/>
          </p:nvSpPr>
          <p:spPr>
            <a:xfrm>
              <a:off x="1147" y="228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7" name="Google Shape;9097;p21"/>
            <p:cNvSpPr/>
            <p:nvPr/>
          </p:nvSpPr>
          <p:spPr>
            <a:xfrm>
              <a:off x="1147" y="2288"/>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8" name="Google Shape;9098;p21"/>
            <p:cNvSpPr/>
            <p:nvPr/>
          </p:nvSpPr>
          <p:spPr>
            <a:xfrm>
              <a:off x="1200" y="2268"/>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9" name="Google Shape;9099;p21"/>
            <p:cNvSpPr/>
            <p:nvPr/>
          </p:nvSpPr>
          <p:spPr>
            <a:xfrm>
              <a:off x="1200" y="2268"/>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0" name="Google Shape;9100;p21"/>
            <p:cNvSpPr/>
            <p:nvPr/>
          </p:nvSpPr>
          <p:spPr>
            <a:xfrm>
              <a:off x="1215" y="226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1" name="Google Shape;9101;p21"/>
            <p:cNvSpPr/>
            <p:nvPr/>
          </p:nvSpPr>
          <p:spPr>
            <a:xfrm>
              <a:off x="1215" y="226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2" name="Google Shape;9102;p21"/>
            <p:cNvSpPr/>
            <p:nvPr/>
          </p:nvSpPr>
          <p:spPr>
            <a:xfrm>
              <a:off x="1148" y="2338"/>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3" name="Google Shape;9103;p21"/>
            <p:cNvSpPr/>
            <p:nvPr/>
          </p:nvSpPr>
          <p:spPr>
            <a:xfrm>
              <a:off x="1147" y="233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4" name="Google Shape;9104;p21"/>
            <p:cNvSpPr/>
            <p:nvPr/>
          </p:nvSpPr>
          <p:spPr>
            <a:xfrm>
              <a:off x="1147" y="2338"/>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5" name="Google Shape;9105;p21"/>
            <p:cNvSpPr/>
            <p:nvPr/>
          </p:nvSpPr>
          <p:spPr>
            <a:xfrm>
              <a:off x="1200" y="2318"/>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6" name="Google Shape;9106;p21"/>
            <p:cNvSpPr/>
            <p:nvPr/>
          </p:nvSpPr>
          <p:spPr>
            <a:xfrm>
              <a:off x="1200" y="2318"/>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7" name="Google Shape;9107;p21"/>
            <p:cNvSpPr/>
            <p:nvPr/>
          </p:nvSpPr>
          <p:spPr>
            <a:xfrm>
              <a:off x="1215" y="231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8" name="Google Shape;9108;p21"/>
            <p:cNvSpPr/>
            <p:nvPr/>
          </p:nvSpPr>
          <p:spPr>
            <a:xfrm>
              <a:off x="1215" y="231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9" name="Google Shape;9109;p21"/>
            <p:cNvSpPr/>
            <p:nvPr/>
          </p:nvSpPr>
          <p:spPr>
            <a:xfrm>
              <a:off x="1148" y="2388"/>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0" name="Google Shape;9110;p21"/>
            <p:cNvSpPr/>
            <p:nvPr/>
          </p:nvSpPr>
          <p:spPr>
            <a:xfrm>
              <a:off x="1147" y="2388"/>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1" name="Google Shape;9111;p21"/>
            <p:cNvSpPr/>
            <p:nvPr/>
          </p:nvSpPr>
          <p:spPr>
            <a:xfrm>
              <a:off x="1147" y="2388"/>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2" name="Google Shape;9112;p21"/>
            <p:cNvSpPr/>
            <p:nvPr/>
          </p:nvSpPr>
          <p:spPr>
            <a:xfrm>
              <a:off x="1200" y="2368"/>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3" name="Google Shape;9113;p21"/>
            <p:cNvSpPr/>
            <p:nvPr/>
          </p:nvSpPr>
          <p:spPr>
            <a:xfrm>
              <a:off x="1200" y="2368"/>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4" name="Google Shape;9114;p21"/>
            <p:cNvSpPr/>
            <p:nvPr/>
          </p:nvSpPr>
          <p:spPr>
            <a:xfrm>
              <a:off x="1215" y="2368"/>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5" name="Google Shape;9115;p21"/>
            <p:cNvSpPr/>
            <p:nvPr/>
          </p:nvSpPr>
          <p:spPr>
            <a:xfrm>
              <a:off x="1215" y="2368"/>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6" name="Google Shape;9116;p21"/>
            <p:cNvSpPr/>
            <p:nvPr/>
          </p:nvSpPr>
          <p:spPr>
            <a:xfrm>
              <a:off x="1148" y="243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7" name="Google Shape;9117;p21"/>
            <p:cNvSpPr/>
            <p:nvPr/>
          </p:nvSpPr>
          <p:spPr>
            <a:xfrm>
              <a:off x="1147" y="243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8" name="Google Shape;9118;p21"/>
            <p:cNvSpPr/>
            <p:nvPr/>
          </p:nvSpPr>
          <p:spPr>
            <a:xfrm>
              <a:off x="1147" y="243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9" name="Google Shape;9119;p21"/>
            <p:cNvSpPr/>
            <p:nvPr/>
          </p:nvSpPr>
          <p:spPr>
            <a:xfrm>
              <a:off x="1200" y="2417"/>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0" name="Google Shape;9120;p21"/>
            <p:cNvSpPr/>
            <p:nvPr/>
          </p:nvSpPr>
          <p:spPr>
            <a:xfrm>
              <a:off x="1200" y="2417"/>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1" name="Google Shape;9121;p21"/>
            <p:cNvSpPr/>
            <p:nvPr/>
          </p:nvSpPr>
          <p:spPr>
            <a:xfrm>
              <a:off x="1215" y="2417"/>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2" name="Google Shape;9122;p21"/>
            <p:cNvSpPr/>
            <p:nvPr/>
          </p:nvSpPr>
          <p:spPr>
            <a:xfrm>
              <a:off x="1215" y="2417"/>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3" name="Google Shape;9123;p21"/>
            <p:cNvSpPr/>
            <p:nvPr/>
          </p:nvSpPr>
          <p:spPr>
            <a:xfrm>
              <a:off x="1148" y="248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4" name="Google Shape;9124;p21"/>
            <p:cNvSpPr/>
            <p:nvPr/>
          </p:nvSpPr>
          <p:spPr>
            <a:xfrm>
              <a:off x="1147" y="248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5" name="Google Shape;9125;p21"/>
            <p:cNvSpPr/>
            <p:nvPr/>
          </p:nvSpPr>
          <p:spPr>
            <a:xfrm>
              <a:off x="1147" y="248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6" name="Google Shape;9126;p21"/>
            <p:cNvSpPr/>
            <p:nvPr/>
          </p:nvSpPr>
          <p:spPr>
            <a:xfrm>
              <a:off x="1200" y="246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7" name="Google Shape;9127;p21"/>
            <p:cNvSpPr/>
            <p:nvPr/>
          </p:nvSpPr>
          <p:spPr>
            <a:xfrm>
              <a:off x="1200" y="246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8" name="Google Shape;9128;p21"/>
            <p:cNvSpPr/>
            <p:nvPr/>
          </p:nvSpPr>
          <p:spPr>
            <a:xfrm>
              <a:off x="1215" y="2467"/>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9" name="Google Shape;9129;p21"/>
            <p:cNvSpPr/>
            <p:nvPr/>
          </p:nvSpPr>
          <p:spPr>
            <a:xfrm>
              <a:off x="1215" y="2467"/>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0" name="Google Shape;9130;p21"/>
            <p:cNvSpPr/>
            <p:nvPr/>
          </p:nvSpPr>
          <p:spPr>
            <a:xfrm>
              <a:off x="1200" y="251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1" name="Google Shape;9131;p21"/>
            <p:cNvSpPr/>
            <p:nvPr/>
          </p:nvSpPr>
          <p:spPr>
            <a:xfrm>
              <a:off x="1200" y="251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2" name="Google Shape;9132;p21"/>
            <p:cNvSpPr/>
            <p:nvPr/>
          </p:nvSpPr>
          <p:spPr>
            <a:xfrm>
              <a:off x="1215" y="2517"/>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3" name="Google Shape;9133;p21"/>
            <p:cNvSpPr/>
            <p:nvPr/>
          </p:nvSpPr>
          <p:spPr>
            <a:xfrm>
              <a:off x="1215" y="2517"/>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4" name="Google Shape;9134;p21"/>
            <p:cNvSpPr/>
            <p:nvPr/>
          </p:nvSpPr>
          <p:spPr>
            <a:xfrm>
              <a:off x="1200" y="2566"/>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5" name="Google Shape;9135;p21"/>
            <p:cNvSpPr/>
            <p:nvPr/>
          </p:nvSpPr>
          <p:spPr>
            <a:xfrm>
              <a:off x="1200" y="2566"/>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6" name="Google Shape;9136;p21"/>
            <p:cNvSpPr/>
            <p:nvPr/>
          </p:nvSpPr>
          <p:spPr>
            <a:xfrm>
              <a:off x="1200" y="2169"/>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7" name="Google Shape;9137;p21"/>
            <p:cNvSpPr/>
            <p:nvPr/>
          </p:nvSpPr>
          <p:spPr>
            <a:xfrm>
              <a:off x="1200" y="2169"/>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8" name="Google Shape;9138;p21"/>
            <p:cNvSpPr/>
            <p:nvPr/>
          </p:nvSpPr>
          <p:spPr>
            <a:xfrm>
              <a:off x="1215" y="2169"/>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9" name="Google Shape;9139;p21"/>
            <p:cNvSpPr/>
            <p:nvPr/>
          </p:nvSpPr>
          <p:spPr>
            <a:xfrm>
              <a:off x="1215" y="2169"/>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0" name="Google Shape;9140;p21"/>
            <p:cNvSpPr/>
            <p:nvPr/>
          </p:nvSpPr>
          <p:spPr>
            <a:xfrm>
              <a:off x="1200" y="2219"/>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1" name="Google Shape;9141;p21"/>
            <p:cNvSpPr/>
            <p:nvPr/>
          </p:nvSpPr>
          <p:spPr>
            <a:xfrm>
              <a:off x="1200" y="2219"/>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2" name="Google Shape;9142;p21"/>
            <p:cNvSpPr/>
            <p:nvPr/>
          </p:nvSpPr>
          <p:spPr>
            <a:xfrm>
              <a:off x="1148" y="218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3" name="Google Shape;9143;p21"/>
            <p:cNvSpPr/>
            <p:nvPr/>
          </p:nvSpPr>
          <p:spPr>
            <a:xfrm>
              <a:off x="1147" y="218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4" name="Google Shape;9144;p21"/>
            <p:cNvSpPr/>
            <p:nvPr/>
          </p:nvSpPr>
          <p:spPr>
            <a:xfrm>
              <a:off x="1147" y="218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5" name="Google Shape;9145;p21"/>
            <p:cNvSpPr/>
            <p:nvPr/>
          </p:nvSpPr>
          <p:spPr>
            <a:xfrm>
              <a:off x="1148" y="223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6" name="Google Shape;9146;p21"/>
            <p:cNvSpPr/>
            <p:nvPr/>
          </p:nvSpPr>
          <p:spPr>
            <a:xfrm>
              <a:off x="1147" y="22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7" name="Google Shape;9147;p21"/>
            <p:cNvSpPr/>
            <p:nvPr/>
          </p:nvSpPr>
          <p:spPr>
            <a:xfrm>
              <a:off x="1147" y="223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8" name="Google Shape;9148;p21"/>
            <p:cNvSpPr/>
            <p:nvPr/>
          </p:nvSpPr>
          <p:spPr>
            <a:xfrm>
              <a:off x="1215" y="2219"/>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9" name="Google Shape;9149;p21"/>
            <p:cNvSpPr/>
            <p:nvPr/>
          </p:nvSpPr>
          <p:spPr>
            <a:xfrm>
              <a:off x="1215" y="2219"/>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0" name="Google Shape;9150;p21"/>
            <p:cNvSpPr/>
            <p:nvPr/>
          </p:nvSpPr>
          <p:spPr>
            <a:xfrm>
              <a:off x="1349" y="260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9151" name="Google Shape;9151;p21"/>
            <p:cNvSpPr/>
            <p:nvPr/>
          </p:nvSpPr>
          <p:spPr>
            <a:xfrm>
              <a:off x="1273" y="2629"/>
              <a:ext cx="51" cy="44"/>
            </a:xfrm>
            <a:custGeom>
              <a:avLst/>
              <a:gdLst/>
              <a:ahLst/>
              <a:cxnLst/>
              <a:rect l="l" t="t" r="r" b="b"/>
              <a:pathLst>
                <a:path w="51" h="44" extrusionOk="0">
                  <a:moveTo>
                    <a:pt x="51" y="0"/>
                  </a:moveTo>
                  <a:lnTo>
                    <a:pt x="19" y="0"/>
                  </a:lnTo>
                  <a:lnTo>
                    <a:pt x="10" y="3"/>
                  </a:lnTo>
                  <a:lnTo>
                    <a:pt x="4" y="13"/>
                  </a:lnTo>
                  <a:lnTo>
                    <a:pt x="0" y="22"/>
                  </a:lnTo>
                  <a:lnTo>
                    <a:pt x="0" y="31"/>
                  </a:lnTo>
                  <a:lnTo>
                    <a:pt x="4" y="38"/>
                  </a:lnTo>
                  <a:lnTo>
                    <a:pt x="7" y="41"/>
                  </a:lnTo>
                  <a:lnTo>
                    <a:pt x="13" y="44"/>
                  </a:lnTo>
                  <a:lnTo>
                    <a:pt x="19" y="44"/>
                  </a:lnTo>
                  <a:lnTo>
                    <a:pt x="29" y="41"/>
                  </a:lnTo>
                  <a:lnTo>
                    <a:pt x="35" y="31"/>
                  </a:lnTo>
                  <a:lnTo>
                    <a:pt x="38" y="22"/>
                  </a:lnTo>
                  <a:lnTo>
                    <a:pt x="38" y="13"/>
                  </a:lnTo>
                  <a:lnTo>
                    <a:pt x="35" y="6"/>
                  </a:lnTo>
                  <a:lnTo>
                    <a:pt x="32" y="3"/>
                  </a:lnTo>
                  <a:lnTo>
                    <a:pt x="26" y="0"/>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2" name="Google Shape;9152;p21"/>
            <p:cNvSpPr/>
            <p:nvPr/>
          </p:nvSpPr>
          <p:spPr>
            <a:xfrm>
              <a:off x="1277" y="2629"/>
              <a:ext cx="15" cy="41"/>
            </a:xfrm>
            <a:custGeom>
              <a:avLst/>
              <a:gdLst/>
              <a:ahLst/>
              <a:cxnLst/>
              <a:rect l="l" t="t" r="r" b="b"/>
              <a:pathLst>
                <a:path w="15" h="41" extrusionOk="0">
                  <a:moveTo>
                    <a:pt x="15" y="0"/>
                  </a:moveTo>
                  <a:lnTo>
                    <a:pt x="9" y="3"/>
                  </a:lnTo>
                  <a:lnTo>
                    <a:pt x="3" y="13"/>
                  </a:lnTo>
                  <a:lnTo>
                    <a:pt x="0" y="22"/>
                  </a:lnTo>
                  <a:lnTo>
                    <a:pt x="0" y="34"/>
                  </a:lnTo>
                  <a:lnTo>
                    <a:pt x="3" y="41"/>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3" name="Google Shape;9153;p21"/>
            <p:cNvSpPr/>
            <p:nvPr/>
          </p:nvSpPr>
          <p:spPr>
            <a:xfrm>
              <a:off x="1292" y="2632"/>
              <a:ext cx="32" cy="41"/>
            </a:xfrm>
            <a:custGeom>
              <a:avLst/>
              <a:gdLst/>
              <a:ahLst/>
              <a:cxnLst/>
              <a:rect l="l" t="t" r="r" b="b"/>
              <a:pathLst>
                <a:path w="32" h="41" extrusionOk="0">
                  <a:moveTo>
                    <a:pt x="0" y="41"/>
                  </a:moveTo>
                  <a:lnTo>
                    <a:pt x="7" y="38"/>
                  </a:lnTo>
                  <a:lnTo>
                    <a:pt x="13" y="28"/>
                  </a:lnTo>
                  <a:lnTo>
                    <a:pt x="16" y="19"/>
                  </a:lnTo>
                  <a:lnTo>
                    <a:pt x="16" y="6"/>
                  </a:lnTo>
                  <a:lnTo>
                    <a:pt x="13" y="0"/>
                  </a:lnTo>
                  <a:lnTo>
                    <a:pt x="32" y="0"/>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9154" name="Google Shape;9154;p21"/>
          <p:cNvGrpSpPr/>
          <p:nvPr/>
        </p:nvGrpSpPr>
        <p:grpSpPr>
          <a:xfrm>
            <a:off x="9350449" y="2963987"/>
            <a:ext cx="561975" cy="395287"/>
            <a:chOff x="4938" y="1981"/>
            <a:chExt cx="354" cy="249"/>
          </a:xfrm>
        </p:grpSpPr>
        <p:sp>
          <p:nvSpPr>
            <p:cNvPr id="9155" name="Google Shape;9155;p21"/>
            <p:cNvSpPr/>
            <p:nvPr/>
          </p:nvSpPr>
          <p:spPr>
            <a:xfrm>
              <a:off x="4972" y="1981"/>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9156" name="Google Shape;9156;p21"/>
            <p:cNvSpPr/>
            <p:nvPr/>
          </p:nvSpPr>
          <p:spPr>
            <a:xfrm>
              <a:off x="4938" y="2141"/>
              <a:ext cx="221" cy="50"/>
            </a:xfrm>
            <a:custGeom>
              <a:avLst/>
              <a:gdLst/>
              <a:ahLst/>
              <a:cxnLst/>
              <a:rect l="l" t="t" r="r" b="b"/>
              <a:pathLst>
                <a:path w="221" h="50" extrusionOk="0">
                  <a:moveTo>
                    <a:pt x="221" y="50"/>
                  </a:moveTo>
                  <a:lnTo>
                    <a:pt x="221" y="0"/>
                  </a:lnTo>
                  <a:lnTo>
                    <a:pt x="0" y="50"/>
                  </a:lnTo>
                  <a:lnTo>
                    <a:pt x="221" y="5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7" name="Google Shape;9157;p21"/>
            <p:cNvSpPr/>
            <p:nvPr/>
          </p:nvSpPr>
          <p:spPr>
            <a:xfrm>
              <a:off x="493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8" name="Google Shape;9158;p21"/>
            <p:cNvSpPr/>
            <p:nvPr/>
          </p:nvSpPr>
          <p:spPr>
            <a:xfrm>
              <a:off x="493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159" name="Google Shape;9159;p21"/>
            <p:cNvSpPr/>
            <p:nvPr/>
          </p:nvSpPr>
          <p:spPr>
            <a:xfrm>
              <a:off x="512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0" name="Google Shape;9160;p21"/>
            <p:cNvSpPr/>
            <p:nvPr/>
          </p:nvSpPr>
          <p:spPr>
            <a:xfrm>
              <a:off x="512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1" name="Google Shape;9161;p21"/>
            <p:cNvSpPr/>
            <p:nvPr/>
          </p:nvSpPr>
          <p:spPr>
            <a:xfrm>
              <a:off x="512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2" name="Google Shape;9162;p21"/>
            <p:cNvSpPr/>
            <p:nvPr/>
          </p:nvSpPr>
          <p:spPr>
            <a:xfrm>
              <a:off x="512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9163" name="Google Shape;9163;p21"/>
          <p:cNvGrpSpPr/>
          <p:nvPr/>
        </p:nvGrpSpPr>
        <p:grpSpPr>
          <a:xfrm>
            <a:off x="8197924" y="2911599"/>
            <a:ext cx="617538" cy="454025"/>
            <a:chOff x="4212" y="1948"/>
            <a:chExt cx="389" cy="286"/>
          </a:xfrm>
        </p:grpSpPr>
        <p:sp>
          <p:nvSpPr>
            <p:cNvPr id="9164" name="Google Shape;9164;p21"/>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5" name="Google Shape;9165;p21"/>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6" name="Google Shape;9166;p21"/>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7" name="Google Shape;9167;p21"/>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8" name="Google Shape;9168;p21"/>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9" name="Google Shape;9169;p21"/>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0" name="Google Shape;9170;p21"/>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1" name="Google Shape;9171;p21"/>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2" name="Google Shape;9172;p21"/>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3" name="Google Shape;9173;p21"/>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4" name="Google Shape;9174;p21"/>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5" name="Google Shape;9175;p21"/>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6" name="Google Shape;9176;p21"/>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7" name="Google Shape;9177;p21"/>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8" name="Google Shape;9178;p21"/>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9" name="Google Shape;9179;p21"/>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0" name="Google Shape;9180;p21"/>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1" name="Google Shape;9181;p21"/>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2" name="Google Shape;9182;p21"/>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3" name="Google Shape;9183;p21"/>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4" name="Google Shape;9184;p21"/>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5" name="Google Shape;9185;p21"/>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9186" name="Google Shape;9186;p21"/>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9187" name="Google Shape;9187;p21"/>
          <p:cNvSpPr/>
          <p:nvPr/>
        </p:nvSpPr>
        <p:spPr>
          <a:xfrm>
            <a:off x="8510523" y="1874962"/>
            <a:ext cx="1617727"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 – P</a:t>
            </a:r>
            <a:r>
              <a:rPr lang="en-US" sz="2000" b="1" baseline="-25000">
                <a:solidFill>
                  <a:schemeClr val="dk2"/>
                </a:solidFill>
                <a:latin typeface="Arial"/>
                <a:ea typeface="Arial"/>
                <a:cs typeface="Arial"/>
                <a:sym typeface="Arial"/>
              </a:rPr>
              <a:t>HBE (VBE)</a:t>
            </a:r>
            <a:endParaRPr sz="2000" b="1">
              <a:solidFill>
                <a:schemeClr val="dk2"/>
              </a:solidFill>
              <a:latin typeface="Arial"/>
              <a:ea typeface="Arial"/>
              <a:cs typeface="Arial"/>
              <a:sym typeface="Arial"/>
            </a:endParaRPr>
          </a:p>
        </p:txBody>
      </p:sp>
      <p:sp>
        <p:nvSpPr>
          <p:cNvPr id="9188" name="Google Shape;9188;p21"/>
          <p:cNvSpPr/>
          <p:nvPr/>
        </p:nvSpPr>
        <p:spPr>
          <a:xfrm>
            <a:off x="2563864" y="2646487"/>
            <a:ext cx="60886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HBE</a:t>
            </a:r>
            <a:endParaRPr/>
          </a:p>
        </p:txBody>
      </p:sp>
      <p:sp>
        <p:nvSpPr>
          <p:cNvPr id="9189" name="Google Shape;9189;p21"/>
          <p:cNvSpPr/>
          <p:nvPr/>
        </p:nvSpPr>
        <p:spPr>
          <a:xfrm>
            <a:off x="8948178" y="2579812"/>
            <a:ext cx="532198"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HBE</a:t>
            </a:r>
            <a:endParaRPr/>
          </a:p>
        </p:txBody>
      </p:sp>
      <p:grpSp>
        <p:nvGrpSpPr>
          <p:cNvPr id="9190" name="Google Shape;9190;p21"/>
          <p:cNvGrpSpPr/>
          <p:nvPr/>
        </p:nvGrpSpPr>
        <p:grpSpPr>
          <a:xfrm rot="10800000" flipH="1">
            <a:off x="8823399" y="2725862"/>
            <a:ext cx="112713" cy="568325"/>
            <a:chOff x="1827" y="1354"/>
            <a:chExt cx="71" cy="358"/>
          </a:xfrm>
        </p:grpSpPr>
        <p:sp>
          <p:nvSpPr>
            <p:cNvPr id="9191" name="Google Shape;9191;p21"/>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2" name="Google Shape;9192;p21"/>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3" name="Google Shape;9193;p21"/>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4" name="Google Shape;9194;p21"/>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5" name="Google Shape;9195;p21"/>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6" name="Google Shape;9196;p21"/>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7" name="Google Shape;9197;p21"/>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8" name="Google Shape;9198;p21"/>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9" name="Google Shape;9199;p21"/>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0" name="Google Shape;9200;p21"/>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1" name="Google Shape;9201;p21"/>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2" name="Google Shape;9202;p21"/>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9203" name="Google Shape;9203;p21"/>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9204" name="Google Shape;9204;p21"/>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5" name="Google Shape;9205;p21"/>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6" name="Google Shape;9206;p21"/>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9207" name="Google Shape;9207;p21"/>
          <p:cNvGrpSpPr/>
          <p:nvPr/>
        </p:nvGrpSpPr>
        <p:grpSpPr>
          <a:xfrm rot="10800000" flipH="1">
            <a:off x="3221946" y="2678237"/>
            <a:ext cx="125412" cy="768350"/>
            <a:chOff x="3932" y="1228"/>
            <a:chExt cx="79" cy="484"/>
          </a:xfrm>
        </p:grpSpPr>
        <p:sp>
          <p:nvSpPr>
            <p:cNvPr id="9208" name="Google Shape;9208;p21"/>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9" name="Google Shape;9209;p21"/>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0" name="Google Shape;9210;p21"/>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1" name="Google Shape;9211;p21"/>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2" name="Google Shape;9212;p21"/>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3" name="Google Shape;9213;p21"/>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4" name="Google Shape;9214;p21"/>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5" name="Google Shape;9215;p21"/>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6" name="Google Shape;9216;p21"/>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7" name="Google Shape;9217;p21"/>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8" name="Google Shape;9218;p21"/>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9" name="Google Shape;9219;p21"/>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9220" name="Google Shape;9220;p21"/>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9221" name="Google Shape;9221;p21"/>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22" name="Google Shape;9222;p21"/>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23" name="Google Shape;9223;p21"/>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24" name="Google Shape;9224;p21"/>
            <p:cNvSpPr/>
            <p:nvPr/>
          </p:nvSpPr>
          <p:spPr>
            <a:xfrm rot="10800000">
              <a:off x="3932" y="122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9225" name="Google Shape;9225;p21"/>
          <p:cNvSpPr/>
          <p:nvPr/>
        </p:nvSpPr>
        <p:spPr>
          <a:xfrm>
            <a:off x="3519423" y="2811587"/>
            <a:ext cx="1675691"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 + P</a:t>
            </a:r>
            <a:r>
              <a:rPr lang="en-US" sz="2000" b="1" baseline="-25000">
                <a:solidFill>
                  <a:schemeClr val="dk2"/>
                </a:solidFill>
                <a:latin typeface="Arial"/>
                <a:ea typeface="Arial"/>
                <a:cs typeface="Arial"/>
                <a:sym typeface="Arial"/>
              </a:rPr>
              <a:t>HBE (VBE)</a:t>
            </a:r>
            <a:endParaRPr sz="2000" b="1">
              <a:solidFill>
                <a:schemeClr val="dk2"/>
              </a:solidFill>
              <a:latin typeface="Arial"/>
              <a:ea typeface="Arial"/>
              <a:cs typeface="Arial"/>
              <a:sym typeface="Arial"/>
            </a:endParaRPr>
          </a:p>
        </p:txBody>
      </p:sp>
      <p:sp>
        <p:nvSpPr>
          <p:cNvPr id="9226" name="Google Shape;9226;p21"/>
          <p:cNvSpPr/>
          <p:nvPr/>
        </p:nvSpPr>
        <p:spPr>
          <a:xfrm>
            <a:off x="7248128" y="2784599"/>
            <a:ext cx="167569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 – P</a:t>
            </a:r>
            <a:r>
              <a:rPr lang="en-US" sz="2000" b="1" baseline="-25000">
                <a:solidFill>
                  <a:schemeClr val="dk2"/>
                </a:solidFill>
                <a:latin typeface="Arial"/>
                <a:ea typeface="Arial"/>
                <a:cs typeface="Arial"/>
                <a:sym typeface="Arial"/>
              </a:rPr>
              <a:t>HBE (VBE)</a:t>
            </a:r>
            <a:endParaRPr sz="2000" b="1">
              <a:solidFill>
                <a:schemeClr val="dk2"/>
              </a:solidFill>
              <a:latin typeface="Arial"/>
              <a:ea typeface="Arial"/>
              <a:cs typeface="Arial"/>
              <a:sym typeface="Arial"/>
            </a:endParaRPr>
          </a:p>
        </p:txBody>
      </p:sp>
      <p:sp>
        <p:nvSpPr>
          <p:cNvPr id="9227" name="Google Shape;9227;p21"/>
          <p:cNvSpPr/>
          <p:nvPr/>
        </p:nvSpPr>
        <p:spPr>
          <a:xfrm>
            <a:off x="9271722" y="5115049"/>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VBE</a:t>
            </a:r>
            <a:endParaRPr/>
          </a:p>
        </p:txBody>
      </p:sp>
      <p:sp>
        <p:nvSpPr>
          <p:cNvPr id="9228" name="Google Shape;9228;p21"/>
          <p:cNvSpPr/>
          <p:nvPr/>
        </p:nvSpPr>
        <p:spPr>
          <a:xfrm>
            <a:off x="3485188" y="4956299"/>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VBE</a:t>
            </a:r>
            <a:endParaRPr/>
          </a:p>
        </p:txBody>
      </p:sp>
      <p:sp>
        <p:nvSpPr>
          <p:cNvPr id="9229" name="Google Shape;9229;p21"/>
          <p:cNvSpPr/>
          <p:nvPr/>
        </p:nvSpPr>
        <p:spPr>
          <a:xfrm>
            <a:off x="3205925" y="5611937"/>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VBE</a:t>
            </a:r>
            <a:endParaRPr/>
          </a:p>
        </p:txBody>
      </p:sp>
      <p:sp>
        <p:nvSpPr>
          <p:cNvPr id="9230" name="Google Shape;9230;p21"/>
          <p:cNvSpPr/>
          <p:nvPr/>
        </p:nvSpPr>
        <p:spPr>
          <a:xfrm>
            <a:off x="8494641" y="5672262"/>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VBE</a:t>
            </a:r>
            <a:endParaRPr/>
          </a:p>
        </p:txBody>
      </p:sp>
      <p:sp>
        <p:nvSpPr>
          <p:cNvPr id="9231" name="Google Shape;9231;p21"/>
          <p:cNvSpPr/>
          <p:nvPr/>
        </p:nvSpPr>
        <p:spPr>
          <a:xfrm>
            <a:off x="9417159" y="3343399"/>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sp>
        <p:nvSpPr>
          <p:cNvPr id="9232" name="Google Shape;9232;p21"/>
          <p:cNvSpPr/>
          <p:nvPr/>
        </p:nvSpPr>
        <p:spPr>
          <a:xfrm>
            <a:off x="5722475" y="2817937"/>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sp>
        <p:nvSpPr>
          <p:cNvPr id="9233" name="Google Shape;9233;p21"/>
          <p:cNvSpPr/>
          <p:nvPr/>
        </p:nvSpPr>
        <p:spPr>
          <a:xfrm>
            <a:off x="7794163" y="3845049"/>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sz="1800" b="1" baseline="-25000">
              <a:solidFill>
                <a:schemeClr val="dk2"/>
              </a:solidFill>
              <a:latin typeface="Arial"/>
              <a:ea typeface="Arial"/>
              <a:cs typeface="Arial"/>
              <a:sym typeface="Arial"/>
            </a:endParaRPr>
          </a:p>
        </p:txBody>
      </p:sp>
      <p:sp>
        <p:nvSpPr>
          <p:cNvPr id="9234" name="Google Shape;9234;p21"/>
          <p:cNvSpPr/>
          <p:nvPr/>
        </p:nvSpPr>
        <p:spPr>
          <a:xfrm>
            <a:off x="8052925" y="4346699"/>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sp>
        <p:nvSpPr>
          <p:cNvPr id="9235" name="Google Shape;9235;p21"/>
          <p:cNvSpPr/>
          <p:nvPr/>
        </p:nvSpPr>
        <p:spPr>
          <a:xfrm>
            <a:off x="3575720" y="4264149"/>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sz="1800" b="1" baseline="-25000">
              <a:solidFill>
                <a:schemeClr val="dk2"/>
              </a:solidFill>
              <a:latin typeface="Arial"/>
              <a:ea typeface="Arial"/>
              <a:cs typeface="Arial"/>
              <a:sym typeface="Arial"/>
            </a:endParaRPr>
          </a:p>
        </p:txBody>
      </p:sp>
      <p:sp>
        <p:nvSpPr>
          <p:cNvPr id="9236" name="Google Shape;9236;p21"/>
          <p:cNvSpPr/>
          <p:nvPr/>
        </p:nvSpPr>
        <p:spPr>
          <a:xfrm>
            <a:off x="3404110" y="3791074"/>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sp>
        <p:nvSpPr>
          <p:cNvPr id="9237" name="Google Shape;9237;p21"/>
          <p:cNvSpPr/>
          <p:nvPr/>
        </p:nvSpPr>
        <p:spPr>
          <a:xfrm>
            <a:off x="5195115" y="2460749"/>
            <a:ext cx="80310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sp>
        <p:nvSpPr>
          <p:cNvPr id="9238" name="Google Shape;9238;p21"/>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Internal Forces</a:t>
            </a:r>
            <a:endParaRPr/>
          </a:p>
        </p:txBody>
      </p:sp>
      <p:sp>
        <p:nvSpPr>
          <p:cNvPr id="9239" name="Google Shape;9239;p2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21</a:t>
            </a:fld>
            <a:endParaRPr/>
          </a:p>
        </p:txBody>
      </p:sp>
    </p:spTree>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244"/>
        <p:cNvGrpSpPr/>
        <p:nvPr/>
      </p:nvGrpSpPr>
      <p:grpSpPr>
        <a:xfrm>
          <a:off x="0" y="0"/>
          <a:ext cx="0" cy="0"/>
          <a:chOff x="0" y="0"/>
          <a:chExt cx="0" cy="0"/>
        </a:xfrm>
      </p:grpSpPr>
      <p:sp>
        <p:nvSpPr>
          <p:cNvPr id="9245" name="Google Shape;9245;p2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Reactions</a:t>
            </a:r>
            <a:endParaRPr/>
          </a:p>
        </p:txBody>
      </p:sp>
      <p:sp>
        <p:nvSpPr>
          <p:cNvPr id="9246" name="Google Shape;9246;p2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22</a:t>
            </a:fld>
            <a:endParaRPr/>
          </a:p>
        </p:txBody>
      </p:sp>
      <p:sp>
        <p:nvSpPr>
          <p:cNvPr id="9247" name="Google Shape;9247;p22"/>
          <p:cNvSpPr/>
          <p:nvPr/>
        </p:nvSpPr>
        <p:spPr>
          <a:xfrm rot="5400000">
            <a:off x="5144328" y="2454697"/>
            <a:ext cx="1884362" cy="3295650"/>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48" name="Google Shape;9248;p22"/>
          <p:cNvSpPr/>
          <p:nvPr/>
        </p:nvSpPr>
        <p:spPr>
          <a:xfrm>
            <a:off x="3657634" y="3261941"/>
            <a:ext cx="350837" cy="79375"/>
          </a:xfrm>
          <a:custGeom>
            <a:avLst/>
            <a:gdLst/>
            <a:ahLst/>
            <a:cxnLst/>
            <a:rect l="l" t="t" r="r" b="b"/>
            <a:pathLst>
              <a:path w="221" h="50" extrusionOk="0">
                <a:moveTo>
                  <a:pt x="221" y="50"/>
                </a:moveTo>
                <a:lnTo>
                  <a:pt x="221" y="0"/>
                </a:lnTo>
                <a:lnTo>
                  <a:pt x="0" y="50"/>
                </a:lnTo>
                <a:lnTo>
                  <a:pt x="221" y="5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49" name="Google Shape;9249;p22"/>
          <p:cNvSpPr/>
          <p:nvPr/>
        </p:nvSpPr>
        <p:spPr>
          <a:xfrm>
            <a:off x="3657634" y="3261941"/>
            <a:ext cx="350837" cy="79375"/>
          </a:xfrm>
          <a:custGeom>
            <a:avLst/>
            <a:gdLst/>
            <a:ahLst/>
            <a:cxnLst/>
            <a:rect l="l" t="t" r="r" b="b"/>
            <a:pathLst>
              <a:path w="221" h="50" extrusionOk="0">
                <a:moveTo>
                  <a:pt x="221" y="0"/>
                </a:moveTo>
                <a:lnTo>
                  <a:pt x="0" y="50"/>
                </a:lnTo>
                <a:lnTo>
                  <a:pt x="0" y="0"/>
                </a:lnTo>
                <a:lnTo>
                  <a:pt x="2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0" name="Google Shape;9250;p22"/>
          <p:cNvSpPr/>
          <p:nvPr/>
        </p:nvSpPr>
        <p:spPr>
          <a:xfrm>
            <a:off x="3657634" y="3261941"/>
            <a:ext cx="350837" cy="79375"/>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51" name="Google Shape;9251;p22"/>
          <p:cNvSpPr/>
          <p:nvPr/>
        </p:nvSpPr>
        <p:spPr>
          <a:xfrm>
            <a:off x="3946559" y="3198441"/>
            <a:ext cx="273050" cy="103187"/>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2" name="Google Shape;9252;p22"/>
          <p:cNvSpPr/>
          <p:nvPr/>
        </p:nvSpPr>
        <p:spPr>
          <a:xfrm>
            <a:off x="3946559" y="3198441"/>
            <a:ext cx="273050" cy="103187"/>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3" name="Google Shape;9253;p22"/>
          <p:cNvSpPr/>
          <p:nvPr/>
        </p:nvSpPr>
        <p:spPr>
          <a:xfrm>
            <a:off x="3946559" y="3301628"/>
            <a:ext cx="273050" cy="101600"/>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4" name="Google Shape;9254;p22"/>
          <p:cNvSpPr/>
          <p:nvPr/>
        </p:nvSpPr>
        <p:spPr>
          <a:xfrm>
            <a:off x="3946559" y="3301628"/>
            <a:ext cx="273050" cy="101600"/>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5" name="Google Shape;9255;p22"/>
          <p:cNvSpPr/>
          <p:nvPr/>
        </p:nvSpPr>
        <p:spPr>
          <a:xfrm>
            <a:off x="4430746" y="3150816"/>
            <a:ext cx="1588"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6" name="Google Shape;9256;p22"/>
          <p:cNvSpPr/>
          <p:nvPr/>
        </p:nvSpPr>
        <p:spPr>
          <a:xfrm>
            <a:off x="4430746" y="3150816"/>
            <a:ext cx="1588"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7" name="Google Shape;9257;p22"/>
          <p:cNvSpPr/>
          <p:nvPr/>
        </p:nvSpPr>
        <p:spPr>
          <a:xfrm>
            <a:off x="4430746" y="3150816"/>
            <a:ext cx="1588"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58" name="Google Shape;9258;p22"/>
          <p:cNvSpPr/>
          <p:nvPr/>
        </p:nvSpPr>
        <p:spPr>
          <a:xfrm>
            <a:off x="4457734" y="3150816"/>
            <a:ext cx="1587"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9" name="Google Shape;9259;p22"/>
          <p:cNvSpPr/>
          <p:nvPr/>
        </p:nvSpPr>
        <p:spPr>
          <a:xfrm>
            <a:off x="4457734" y="3150816"/>
            <a:ext cx="1587"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0" name="Google Shape;9260;p22"/>
          <p:cNvSpPr/>
          <p:nvPr/>
        </p:nvSpPr>
        <p:spPr>
          <a:xfrm>
            <a:off x="4457734" y="3150816"/>
            <a:ext cx="1587"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61" name="Google Shape;9261;p22"/>
          <p:cNvSpPr/>
          <p:nvPr/>
        </p:nvSpPr>
        <p:spPr>
          <a:xfrm>
            <a:off x="4562509" y="3150816"/>
            <a:ext cx="1587"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2" name="Google Shape;9262;p22"/>
          <p:cNvSpPr/>
          <p:nvPr/>
        </p:nvSpPr>
        <p:spPr>
          <a:xfrm>
            <a:off x="4562509" y="3150816"/>
            <a:ext cx="1587"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3" name="Google Shape;9263;p22"/>
          <p:cNvSpPr/>
          <p:nvPr/>
        </p:nvSpPr>
        <p:spPr>
          <a:xfrm>
            <a:off x="4562509" y="3150816"/>
            <a:ext cx="1587"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64" name="Google Shape;9264;p22"/>
          <p:cNvSpPr/>
          <p:nvPr/>
        </p:nvSpPr>
        <p:spPr>
          <a:xfrm>
            <a:off x="4587909" y="3150816"/>
            <a:ext cx="3175" cy="1890712"/>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5" name="Google Shape;9265;p22"/>
          <p:cNvSpPr/>
          <p:nvPr/>
        </p:nvSpPr>
        <p:spPr>
          <a:xfrm>
            <a:off x="4587909" y="3150816"/>
            <a:ext cx="3175" cy="1890712"/>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6" name="Google Shape;9266;p22"/>
          <p:cNvSpPr/>
          <p:nvPr/>
        </p:nvSpPr>
        <p:spPr>
          <a:xfrm>
            <a:off x="4587909" y="3150816"/>
            <a:ext cx="3175"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67" name="Google Shape;9267;p22"/>
          <p:cNvSpPr/>
          <p:nvPr/>
        </p:nvSpPr>
        <p:spPr>
          <a:xfrm>
            <a:off x="7604159" y="3150816"/>
            <a:ext cx="1587"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8" name="Google Shape;9268;p22"/>
          <p:cNvSpPr/>
          <p:nvPr/>
        </p:nvSpPr>
        <p:spPr>
          <a:xfrm>
            <a:off x="7604159" y="3150816"/>
            <a:ext cx="1587"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9" name="Google Shape;9269;p22"/>
          <p:cNvSpPr/>
          <p:nvPr/>
        </p:nvSpPr>
        <p:spPr>
          <a:xfrm>
            <a:off x="7604159" y="3150816"/>
            <a:ext cx="1587"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70" name="Google Shape;9270;p22"/>
          <p:cNvSpPr/>
          <p:nvPr/>
        </p:nvSpPr>
        <p:spPr>
          <a:xfrm>
            <a:off x="7577171" y="3150816"/>
            <a:ext cx="3175" cy="1890712"/>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1" name="Google Shape;9271;p22"/>
          <p:cNvSpPr/>
          <p:nvPr/>
        </p:nvSpPr>
        <p:spPr>
          <a:xfrm>
            <a:off x="7577171" y="3150816"/>
            <a:ext cx="3175" cy="1890712"/>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2" name="Google Shape;9272;p22"/>
          <p:cNvSpPr/>
          <p:nvPr/>
        </p:nvSpPr>
        <p:spPr>
          <a:xfrm>
            <a:off x="7577171" y="3150816"/>
            <a:ext cx="3175"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73" name="Google Shape;9273;p22"/>
          <p:cNvSpPr/>
          <p:nvPr/>
        </p:nvSpPr>
        <p:spPr>
          <a:xfrm>
            <a:off x="7708934" y="3150816"/>
            <a:ext cx="1587"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4" name="Google Shape;9274;p22"/>
          <p:cNvSpPr/>
          <p:nvPr/>
        </p:nvSpPr>
        <p:spPr>
          <a:xfrm>
            <a:off x="7708934" y="3150816"/>
            <a:ext cx="1587"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5" name="Google Shape;9275;p22"/>
          <p:cNvSpPr/>
          <p:nvPr/>
        </p:nvSpPr>
        <p:spPr>
          <a:xfrm>
            <a:off x="7708934" y="3150816"/>
            <a:ext cx="1587"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76" name="Google Shape;9276;p22"/>
          <p:cNvSpPr/>
          <p:nvPr/>
        </p:nvSpPr>
        <p:spPr>
          <a:xfrm>
            <a:off x="7734334" y="3150816"/>
            <a:ext cx="3175" cy="1890712"/>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7" name="Google Shape;9277;p22"/>
          <p:cNvSpPr/>
          <p:nvPr/>
        </p:nvSpPr>
        <p:spPr>
          <a:xfrm>
            <a:off x="7734334" y="3150816"/>
            <a:ext cx="3175" cy="1890712"/>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8" name="Google Shape;9278;p22"/>
          <p:cNvSpPr/>
          <p:nvPr/>
        </p:nvSpPr>
        <p:spPr>
          <a:xfrm>
            <a:off x="7734334" y="3150816"/>
            <a:ext cx="3175"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79" name="Google Shape;9279;p22"/>
          <p:cNvSpPr/>
          <p:nvPr/>
        </p:nvSpPr>
        <p:spPr>
          <a:xfrm>
            <a:off x="4589496" y="3465141"/>
            <a:ext cx="2989263"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0" name="Google Shape;9280;p22"/>
          <p:cNvSpPr/>
          <p:nvPr/>
        </p:nvSpPr>
        <p:spPr>
          <a:xfrm>
            <a:off x="4589496" y="3465141"/>
            <a:ext cx="2989263"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1" name="Google Shape;9281;p22"/>
          <p:cNvSpPr/>
          <p:nvPr/>
        </p:nvSpPr>
        <p:spPr>
          <a:xfrm>
            <a:off x="4589496" y="3465141"/>
            <a:ext cx="2989263"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82" name="Google Shape;9282;p22"/>
          <p:cNvSpPr/>
          <p:nvPr/>
        </p:nvSpPr>
        <p:spPr>
          <a:xfrm>
            <a:off x="4589496" y="3439741"/>
            <a:ext cx="2989263"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3" name="Google Shape;9283;p22"/>
          <p:cNvSpPr/>
          <p:nvPr/>
        </p:nvSpPr>
        <p:spPr>
          <a:xfrm>
            <a:off x="4589496" y="3439741"/>
            <a:ext cx="2989263"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4" name="Google Shape;9284;p22"/>
          <p:cNvSpPr/>
          <p:nvPr/>
        </p:nvSpPr>
        <p:spPr>
          <a:xfrm>
            <a:off x="4589496" y="3439741"/>
            <a:ext cx="2989263"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85" name="Google Shape;9285;p22"/>
          <p:cNvSpPr/>
          <p:nvPr/>
        </p:nvSpPr>
        <p:spPr>
          <a:xfrm>
            <a:off x="4291046" y="5028828"/>
            <a:ext cx="3586163" cy="25400"/>
          </a:xfrm>
          <a:custGeom>
            <a:avLst/>
            <a:gdLst/>
            <a:ahLst/>
            <a:cxnLst/>
            <a:rect l="l" t="t" r="r" b="b"/>
            <a:pathLst>
              <a:path w="2259" h="16" extrusionOk="0">
                <a:moveTo>
                  <a:pt x="2259" y="16"/>
                </a:moveTo>
                <a:lnTo>
                  <a:pt x="2259" y="0"/>
                </a:lnTo>
                <a:lnTo>
                  <a:pt x="0" y="16"/>
                </a:lnTo>
                <a:lnTo>
                  <a:pt x="2259" y="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6" name="Google Shape;9286;p22"/>
          <p:cNvSpPr/>
          <p:nvPr/>
        </p:nvSpPr>
        <p:spPr>
          <a:xfrm>
            <a:off x="4291046" y="5028828"/>
            <a:ext cx="3586163" cy="25400"/>
          </a:xfrm>
          <a:custGeom>
            <a:avLst/>
            <a:gdLst/>
            <a:ahLst/>
            <a:cxnLst/>
            <a:rect l="l" t="t" r="r" b="b"/>
            <a:pathLst>
              <a:path w="2259" h="16" extrusionOk="0">
                <a:moveTo>
                  <a:pt x="2259" y="0"/>
                </a:moveTo>
                <a:lnTo>
                  <a:pt x="0" y="16"/>
                </a:lnTo>
                <a:lnTo>
                  <a:pt x="0" y="0"/>
                </a:lnTo>
                <a:lnTo>
                  <a:pt x="225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7" name="Google Shape;9287;p22"/>
          <p:cNvSpPr/>
          <p:nvPr/>
        </p:nvSpPr>
        <p:spPr>
          <a:xfrm>
            <a:off x="5303871" y="3566741"/>
            <a:ext cx="1150938" cy="1373187"/>
          </a:xfrm>
          <a:custGeom>
            <a:avLst/>
            <a:gdLst/>
            <a:ahLst/>
            <a:cxnLst/>
            <a:rect l="l" t="t" r="r" b="b"/>
            <a:pathLst>
              <a:path w="725" h="865" extrusionOk="0">
                <a:moveTo>
                  <a:pt x="725" y="1"/>
                </a:moveTo>
                <a:lnTo>
                  <a:pt x="724" y="0"/>
                </a:lnTo>
                <a:lnTo>
                  <a:pt x="0" y="865"/>
                </a:lnTo>
                <a:lnTo>
                  <a:pt x="725"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8" name="Google Shape;9288;p22"/>
          <p:cNvSpPr/>
          <p:nvPr/>
        </p:nvSpPr>
        <p:spPr>
          <a:xfrm>
            <a:off x="5302284" y="3566741"/>
            <a:ext cx="1150937"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9" name="Google Shape;9289;p22"/>
          <p:cNvSpPr/>
          <p:nvPr/>
        </p:nvSpPr>
        <p:spPr>
          <a:xfrm>
            <a:off x="5302284" y="3566741"/>
            <a:ext cx="1152525" cy="1373187"/>
          </a:xfrm>
          <a:custGeom>
            <a:avLst/>
            <a:gdLst/>
            <a:ahLst/>
            <a:cxnLst/>
            <a:rect l="l" t="t" r="r" b="b"/>
            <a:pathLst>
              <a:path w="726" h="865" extrusionOk="0">
                <a:moveTo>
                  <a:pt x="726" y="1"/>
                </a:moveTo>
                <a:lnTo>
                  <a:pt x="725" y="0"/>
                </a:lnTo>
                <a:lnTo>
                  <a:pt x="0" y="865"/>
                </a:lnTo>
                <a:lnTo>
                  <a:pt x="1" y="865"/>
                </a:lnTo>
                <a:lnTo>
                  <a:pt x="726"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0" name="Google Shape;9290;p22"/>
          <p:cNvSpPr/>
          <p:nvPr/>
        </p:nvSpPr>
        <p:spPr>
          <a:xfrm>
            <a:off x="5508659" y="3566741"/>
            <a:ext cx="1150937" cy="1373187"/>
          </a:xfrm>
          <a:custGeom>
            <a:avLst/>
            <a:gdLst/>
            <a:ahLst/>
            <a:cxnLst/>
            <a:rect l="l" t="t" r="r" b="b"/>
            <a:pathLst>
              <a:path w="725" h="865" extrusionOk="0">
                <a:moveTo>
                  <a:pt x="725" y="1"/>
                </a:moveTo>
                <a:lnTo>
                  <a:pt x="724" y="0"/>
                </a:lnTo>
                <a:lnTo>
                  <a:pt x="0" y="865"/>
                </a:lnTo>
                <a:lnTo>
                  <a:pt x="725"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1" name="Google Shape;9291;p22"/>
          <p:cNvSpPr/>
          <p:nvPr/>
        </p:nvSpPr>
        <p:spPr>
          <a:xfrm>
            <a:off x="5508659" y="3566741"/>
            <a:ext cx="1149350" cy="1373187"/>
          </a:xfrm>
          <a:custGeom>
            <a:avLst/>
            <a:gdLst/>
            <a:ahLst/>
            <a:cxnLst/>
            <a:rect l="l" t="t" r="r" b="b"/>
            <a:pathLst>
              <a:path w="724" h="865" extrusionOk="0">
                <a:moveTo>
                  <a:pt x="724" y="0"/>
                </a:move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2" name="Google Shape;9292;p22"/>
          <p:cNvSpPr/>
          <p:nvPr/>
        </p:nvSpPr>
        <p:spPr>
          <a:xfrm>
            <a:off x="5508659" y="3566741"/>
            <a:ext cx="1150937" cy="1373187"/>
          </a:xfrm>
          <a:custGeom>
            <a:avLst/>
            <a:gdLst/>
            <a:ahLst/>
            <a:cxnLst/>
            <a:rect l="l" t="t" r="r" b="b"/>
            <a:pathLst>
              <a:path w="725" h="865" extrusionOk="0">
                <a:moveTo>
                  <a:pt x="725" y="1"/>
                </a:moveTo>
                <a:lnTo>
                  <a:pt x="724" y="0"/>
                </a:lnTo>
                <a:lnTo>
                  <a:pt x="0" y="865"/>
                </a:lnTo>
                <a:lnTo>
                  <a:pt x="725"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3" name="Google Shape;9293;p22"/>
          <p:cNvSpPr/>
          <p:nvPr/>
        </p:nvSpPr>
        <p:spPr>
          <a:xfrm>
            <a:off x="4708559" y="3549278"/>
            <a:ext cx="733425" cy="876300"/>
          </a:xfrm>
          <a:custGeom>
            <a:avLst/>
            <a:gdLst/>
            <a:ahLst/>
            <a:cxnLst/>
            <a:rect l="l" t="t" r="r" b="b"/>
            <a:pathLst>
              <a:path w="462" h="552" extrusionOk="0">
                <a:moveTo>
                  <a:pt x="0" y="552"/>
                </a:moveTo>
                <a:lnTo>
                  <a:pt x="1" y="552"/>
                </a:lnTo>
                <a:lnTo>
                  <a:pt x="462"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4" name="Google Shape;9294;p22"/>
          <p:cNvSpPr/>
          <p:nvPr/>
        </p:nvSpPr>
        <p:spPr>
          <a:xfrm>
            <a:off x="4710146" y="3549278"/>
            <a:ext cx="733425" cy="876300"/>
          </a:xfrm>
          <a:custGeom>
            <a:avLst/>
            <a:gdLst/>
            <a:ahLst/>
            <a:cxnLst/>
            <a:rect l="l" t="t" r="r" b="b"/>
            <a:pathLst>
              <a:path w="462" h="552" extrusionOk="0">
                <a:moveTo>
                  <a:pt x="0" y="552"/>
                </a:moveTo>
                <a:lnTo>
                  <a:pt x="461"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5" name="Google Shape;9295;p22"/>
          <p:cNvSpPr/>
          <p:nvPr/>
        </p:nvSpPr>
        <p:spPr>
          <a:xfrm>
            <a:off x="4708559" y="3549278"/>
            <a:ext cx="735012" cy="876300"/>
          </a:xfrm>
          <a:custGeom>
            <a:avLst/>
            <a:gdLst/>
            <a:ahLst/>
            <a:cxnLst/>
            <a:rect l="l" t="t" r="r" b="b"/>
            <a:pathLst>
              <a:path w="463" h="552" extrusionOk="0">
                <a:moveTo>
                  <a:pt x="0" y="552"/>
                </a:moveTo>
                <a:lnTo>
                  <a:pt x="1" y="552"/>
                </a:lnTo>
                <a:lnTo>
                  <a:pt x="463" y="1"/>
                </a:lnTo>
                <a:lnTo>
                  <a:pt x="462"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6" name="Google Shape;9296;p22"/>
          <p:cNvSpPr/>
          <p:nvPr/>
        </p:nvSpPr>
        <p:spPr>
          <a:xfrm>
            <a:off x="4710146" y="3566741"/>
            <a:ext cx="322263" cy="385762"/>
          </a:xfrm>
          <a:custGeom>
            <a:avLst/>
            <a:gdLst/>
            <a:ahLst/>
            <a:cxnLst/>
            <a:rect l="l" t="t" r="r" b="b"/>
            <a:pathLst>
              <a:path w="203" h="243" extrusionOk="0">
                <a:moveTo>
                  <a:pt x="203" y="1"/>
                </a:moveTo>
                <a:lnTo>
                  <a:pt x="203" y="0"/>
                </a:lnTo>
                <a:lnTo>
                  <a:pt x="0" y="243"/>
                </a:lnTo>
                <a:lnTo>
                  <a:pt x="20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7" name="Google Shape;9297;p22"/>
          <p:cNvSpPr/>
          <p:nvPr/>
        </p:nvSpPr>
        <p:spPr>
          <a:xfrm>
            <a:off x="4708559" y="3566741"/>
            <a:ext cx="323850" cy="385762"/>
          </a:xfrm>
          <a:custGeom>
            <a:avLst/>
            <a:gdLst/>
            <a:ahLst/>
            <a:cxnLst/>
            <a:rect l="l" t="t" r="r" b="b"/>
            <a:pathLst>
              <a:path w="204" h="243" extrusionOk="0">
                <a:moveTo>
                  <a:pt x="204" y="0"/>
                </a:moveTo>
                <a:lnTo>
                  <a:pt x="1" y="243"/>
                </a:lnTo>
                <a:lnTo>
                  <a:pt x="0" y="243"/>
                </a:lnTo>
                <a:lnTo>
                  <a:pt x="20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8" name="Google Shape;9298;p22"/>
          <p:cNvSpPr/>
          <p:nvPr/>
        </p:nvSpPr>
        <p:spPr>
          <a:xfrm>
            <a:off x="4708559" y="3566741"/>
            <a:ext cx="323850" cy="385762"/>
          </a:xfrm>
          <a:custGeom>
            <a:avLst/>
            <a:gdLst/>
            <a:ahLst/>
            <a:cxnLst/>
            <a:rect l="l" t="t" r="r" b="b"/>
            <a:pathLst>
              <a:path w="204" h="243" extrusionOk="0">
                <a:moveTo>
                  <a:pt x="204" y="1"/>
                </a:moveTo>
                <a:lnTo>
                  <a:pt x="204" y="0"/>
                </a:lnTo>
                <a:lnTo>
                  <a:pt x="0" y="243"/>
                </a:lnTo>
                <a:lnTo>
                  <a:pt x="1" y="243"/>
                </a:lnTo>
                <a:lnTo>
                  <a:pt x="204"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9" name="Google Shape;9299;p22"/>
          <p:cNvSpPr/>
          <p:nvPr/>
        </p:nvSpPr>
        <p:spPr>
          <a:xfrm>
            <a:off x="4710146" y="3566741"/>
            <a:ext cx="528638" cy="631825"/>
          </a:xfrm>
          <a:custGeom>
            <a:avLst/>
            <a:gdLst/>
            <a:ahLst/>
            <a:cxnLst/>
            <a:rect l="l" t="t" r="r" b="b"/>
            <a:pathLst>
              <a:path w="333" h="398" extrusionOk="0">
                <a:moveTo>
                  <a:pt x="333" y="1"/>
                </a:moveTo>
                <a:lnTo>
                  <a:pt x="332" y="0"/>
                </a:lnTo>
                <a:lnTo>
                  <a:pt x="0" y="398"/>
                </a:lnTo>
                <a:lnTo>
                  <a:pt x="33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0" name="Google Shape;9300;p22"/>
          <p:cNvSpPr/>
          <p:nvPr/>
        </p:nvSpPr>
        <p:spPr>
          <a:xfrm>
            <a:off x="4708559" y="3566741"/>
            <a:ext cx="528637" cy="631825"/>
          </a:xfrm>
          <a:custGeom>
            <a:avLst/>
            <a:gdLst/>
            <a:ahLst/>
            <a:cxnLst/>
            <a:rect l="l" t="t" r="r" b="b"/>
            <a:pathLst>
              <a:path w="333" h="398" extrusionOk="0">
                <a:moveTo>
                  <a:pt x="333" y="0"/>
                </a:moveTo>
                <a:lnTo>
                  <a:pt x="1" y="398"/>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1" name="Google Shape;9301;p22"/>
          <p:cNvSpPr/>
          <p:nvPr/>
        </p:nvSpPr>
        <p:spPr>
          <a:xfrm>
            <a:off x="4708559" y="3566741"/>
            <a:ext cx="530225" cy="631825"/>
          </a:xfrm>
          <a:custGeom>
            <a:avLst/>
            <a:gdLst/>
            <a:ahLst/>
            <a:cxnLst/>
            <a:rect l="l" t="t" r="r" b="b"/>
            <a:pathLst>
              <a:path w="334" h="398" extrusionOk="0">
                <a:moveTo>
                  <a:pt x="334" y="1"/>
                </a:moveTo>
                <a:lnTo>
                  <a:pt x="333" y="0"/>
                </a:lnTo>
                <a:lnTo>
                  <a:pt x="0" y="397"/>
                </a:lnTo>
                <a:lnTo>
                  <a:pt x="1" y="398"/>
                </a:lnTo>
                <a:lnTo>
                  <a:pt x="334"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2" name="Google Shape;9302;p22"/>
          <p:cNvSpPr/>
          <p:nvPr/>
        </p:nvSpPr>
        <p:spPr>
          <a:xfrm>
            <a:off x="7134259" y="4554166"/>
            <a:ext cx="323850" cy="385762"/>
          </a:xfrm>
          <a:custGeom>
            <a:avLst/>
            <a:gdLst/>
            <a:ahLst/>
            <a:cxnLst/>
            <a:rect l="l" t="t" r="r" b="b"/>
            <a:pathLst>
              <a:path w="204" h="243" extrusionOk="0">
                <a:moveTo>
                  <a:pt x="0" y="243"/>
                </a:moveTo>
                <a:lnTo>
                  <a:pt x="1" y="243"/>
                </a:lnTo>
                <a:lnTo>
                  <a:pt x="204"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3" name="Google Shape;9303;p22"/>
          <p:cNvSpPr/>
          <p:nvPr/>
        </p:nvSpPr>
        <p:spPr>
          <a:xfrm>
            <a:off x="7135846" y="4554166"/>
            <a:ext cx="322263" cy="385762"/>
          </a:xfrm>
          <a:custGeom>
            <a:avLst/>
            <a:gdLst/>
            <a:ahLst/>
            <a:cxnLst/>
            <a:rect l="l" t="t" r="r" b="b"/>
            <a:pathLst>
              <a:path w="203" h="243" extrusionOk="0">
                <a:moveTo>
                  <a:pt x="0" y="243"/>
                </a:moveTo>
                <a:lnTo>
                  <a:pt x="203" y="0"/>
                </a:lnTo>
                <a:lnTo>
                  <a:pt x="203" y="1"/>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4" name="Google Shape;9304;p22"/>
          <p:cNvSpPr/>
          <p:nvPr/>
        </p:nvSpPr>
        <p:spPr>
          <a:xfrm>
            <a:off x="7134259" y="4554166"/>
            <a:ext cx="323850" cy="385762"/>
          </a:xfrm>
          <a:custGeom>
            <a:avLst/>
            <a:gdLst/>
            <a:ahLst/>
            <a:cxnLst/>
            <a:rect l="l" t="t" r="r" b="b"/>
            <a:pathLst>
              <a:path w="204" h="243" extrusionOk="0">
                <a:moveTo>
                  <a:pt x="0" y="243"/>
                </a:moveTo>
                <a:lnTo>
                  <a:pt x="1" y="243"/>
                </a:lnTo>
                <a:lnTo>
                  <a:pt x="204" y="1"/>
                </a:lnTo>
                <a:lnTo>
                  <a:pt x="204" y="0"/>
                </a:lnTo>
                <a:lnTo>
                  <a:pt x="0" y="24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5" name="Google Shape;9305;p22"/>
          <p:cNvSpPr/>
          <p:nvPr/>
        </p:nvSpPr>
        <p:spPr>
          <a:xfrm>
            <a:off x="6723096" y="4065216"/>
            <a:ext cx="735013" cy="874712"/>
          </a:xfrm>
          <a:custGeom>
            <a:avLst/>
            <a:gdLst/>
            <a:ahLst/>
            <a:cxnLst/>
            <a:rect l="l" t="t" r="r" b="b"/>
            <a:pathLst>
              <a:path w="463" h="551" extrusionOk="0">
                <a:moveTo>
                  <a:pt x="0" y="551"/>
                </a:moveTo>
                <a:lnTo>
                  <a:pt x="1" y="551"/>
                </a:lnTo>
                <a:lnTo>
                  <a:pt x="463" y="0"/>
                </a:lnTo>
                <a:lnTo>
                  <a:pt x="0" y="5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6" name="Google Shape;9306;p22"/>
          <p:cNvSpPr/>
          <p:nvPr/>
        </p:nvSpPr>
        <p:spPr>
          <a:xfrm>
            <a:off x="6724684" y="4065216"/>
            <a:ext cx="733425" cy="874712"/>
          </a:xfrm>
          <a:custGeom>
            <a:avLst/>
            <a:gdLst/>
            <a:ahLst/>
            <a:cxnLst/>
            <a:rect l="l" t="t" r="r" b="b"/>
            <a:pathLst>
              <a:path w="462" h="551" extrusionOk="0">
                <a:moveTo>
                  <a:pt x="0" y="551"/>
                </a:moveTo>
                <a:lnTo>
                  <a:pt x="462" y="0"/>
                </a:lnTo>
                <a:lnTo>
                  <a:pt x="0" y="5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7" name="Google Shape;9307;p22"/>
          <p:cNvSpPr/>
          <p:nvPr/>
        </p:nvSpPr>
        <p:spPr>
          <a:xfrm>
            <a:off x="6723096" y="4065216"/>
            <a:ext cx="735013" cy="874712"/>
          </a:xfrm>
          <a:custGeom>
            <a:avLst/>
            <a:gdLst/>
            <a:ahLst/>
            <a:cxnLst/>
            <a:rect l="l" t="t" r="r" b="b"/>
            <a:pathLst>
              <a:path w="463" h="551" extrusionOk="0">
                <a:moveTo>
                  <a:pt x="0" y="551"/>
                </a:moveTo>
                <a:lnTo>
                  <a:pt x="1" y="551"/>
                </a:lnTo>
                <a:lnTo>
                  <a:pt x="463" y="0"/>
                </a:lnTo>
                <a:lnTo>
                  <a:pt x="0" y="55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8" name="Google Shape;9308;p22"/>
          <p:cNvSpPr/>
          <p:nvPr/>
        </p:nvSpPr>
        <p:spPr>
          <a:xfrm>
            <a:off x="6929471" y="4309691"/>
            <a:ext cx="528638" cy="630237"/>
          </a:xfrm>
          <a:custGeom>
            <a:avLst/>
            <a:gdLst/>
            <a:ahLst/>
            <a:cxnLst/>
            <a:rect l="l" t="t" r="r" b="b"/>
            <a:pathLst>
              <a:path w="333" h="397" extrusionOk="0">
                <a:moveTo>
                  <a:pt x="0" y="397"/>
                </a:moveTo>
                <a:lnTo>
                  <a:pt x="1" y="397"/>
                </a:lnTo>
                <a:lnTo>
                  <a:pt x="333" y="0"/>
                </a:lnTo>
                <a:lnTo>
                  <a:pt x="0" y="3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9" name="Google Shape;9309;p22"/>
          <p:cNvSpPr/>
          <p:nvPr/>
        </p:nvSpPr>
        <p:spPr>
          <a:xfrm>
            <a:off x="6931059" y="4309691"/>
            <a:ext cx="527050" cy="630237"/>
          </a:xfrm>
          <a:custGeom>
            <a:avLst/>
            <a:gdLst/>
            <a:ahLst/>
            <a:cxnLst/>
            <a:rect l="l" t="t" r="r" b="b"/>
            <a:pathLst>
              <a:path w="332" h="397" extrusionOk="0">
                <a:moveTo>
                  <a:pt x="0" y="397"/>
                </a:moveTo>
                <a:lnTo>
                  <a:pt x="332" y="0"/>
                </a:lnTo>
                <a:lnTo>
                  <a:pt x="0" y="3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0" name="Google Shape;9310;p22"/>
          <p:cNvSpPr/>
          <p:nvPr/>
        </p:nvSpPr>
        <p:spPr>
          <a:xfrm>
            <a:off x="6929471" y="4309691"/>
            <a:ext cx="528638" cy="630237"/>
          </a:xfrm>
          <a:custGeom>
            <a:avLst/>
            <a:gdLst/>
            <a:ahLst/>
            <a:cxnLst/>
            <a:rect l="l" t="t" r="r" b="b"/>
            <a:pathLst>
              <a:path w="333" h="397" extrusionOk="0">
                <a:moveTo>
                  <a:pt x="0" y="397"/>
                </a:moveTo>
                <a:lnTo>
                  <a:pt x="1" y="397"/>
                </a:lnTo>
                <a:lnTo>
                  <a:pt x="333" y="0"/>
                </a:lnTo>
                <a:lnTo>
                  <a:pt x="0" y="39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1" name="Google Shape;9311;p22"/>
          <p:cNvSpPr/>
          <p:nvPr/>
        </p:nvSpPr>
        <p:spPr>
          <a:xfrm>
            <a:off x="5715034" y="3566741"/>
            <a:ext cx="1149350" cy="1373187"/>
          </a:xfrm>
          <a:custGeom>
            <a:avLst/>
            <a:gdLst/>
            <a:ahLst/>
            <a:cxnLst/>
            <a:rect l="l" t="t" r="r" b="b"/>
            <a:pathLst>
              <a:path w="724" h="865" extrusionOk="0">
                <a:moveTo>
                  <a:pt x="724" y="1"/>
                </a:moveTo>
                <a:lnTo>
                  <a:pt x="724" y="0"/>
                </a:lnTo>
                <a:lnTo>
                  <a:pt x="0" y="865"/>
                </a:lnTo>
                <a:lnTo>
                  <a:pt x="72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2" name="Google Shape;9312;p22"/>
          <p:cNvSpPr/>
          <p:nvPr/>
        </p:nvSpPr>
        <p:spPr>
          <a:xfrm>
            <a:off x="5713446" y="3566741"/>
            <a:ext cx="1150938"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3" name="Google Shape;9313;p22"/>
          <p:cNvSpPr/>
          <p:nvPr/>
        </p:nvSpPr>
        <p:spPr>
          <a:xfrm>
            <a:off x="5713446" y="3566741"/>
            <a:ext cx="1150938" cy="1373187"/>
          </a:xfrm>
          <a:custGeom>
            <a:avLst/>
            <a:gdLst/>
            <a:ahLst/>
            <a:cxnLst/>
            <a:rect l="l" t="t" r="r" b="b"/>
            <a:pathLst>
              <a:path w="725" h="865" extrusionOk="0">
                <a:moveTo>
                  <a:pt x="725" y="1"/>
                </a:moveTo>
                <a:lnTo>
                  <a:pt x="725" y="0"/>
                </a:lnTo>
                <a:lnTo>
                  <a:pt x="0" y="865"/>
                </a:lnTo>
                <a:lnTo>
                  <a:pt x="1" y="865"/>
                </a:lnTo>
                <a:lnTo>
                  <a:pt x="725"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4" name="Google Shape;9314;p22"/>
          <p:cNvSpPr/>
          <p:nvPr/>
        </p:nvSpPr>
        <p:spPr>
          <a:xfrm>
            <a:off x="4589496" y="3176216"/>
            <a:ext cx="2989263"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5" name="Google Shape;9315;p22"/>
          <p:cNvSpPr/>
          <p:nvPr/>
        </p:nvSpPr>
        <p:spPr>
          <a:xfrm>
            <a:off x="4589496" y="3176216"/>
            <a:ext cx="2989263"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6" name="Google Shape;9316;p22"/>
          <p:cNvSpPr/>
          <p:nvPr/>
        </p:nvSpPr>
        <p:spPr>
          <a:xfrm>
            <a:off x="4589496" y="3176216"/>
            <a:ext cx="2989263"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317" name="Google Shape;9317;p22"/>
          <p:cNvSpPr/>
          <p:nvPr/>
        </p:nvSpPr>
        <p:spPr>
          <a:xfrm>
            <a:off x="4432334" y="3149228"/>
            <a:ext cx="3303587" cy="3175"/>
          </a:xfrm>
          <a:custGeom>
            <a:avLst/>
            <a:gdLst/>
            <a:ahLst/>
            <a:cxnLst/>
            <a:rect l="l" t="t" r="r" b="b"/>
            <a:pathLst>
              <a:path w="2081" h="2" extrusionOk="0">
                <a:moveTo>
                  <a:pt x="2081" y="2"/>
                </a:moveTo>
                <a:lnTo>
                  <a:pt x="2081" y="0"/>
                </a:lnTo>
                <a:lnTo>
                  <a:pt x="0" y="2"/>
                </a:lnTo>
                <a:lnTo>
                  <a:pt x="208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8" name="Google Shape;9318;p22"/>
          <p:cNvSpPr/>
          <p:nvPr/>
        </p:nvSpPr>
        <p:spPr>
          <a:xfrm>
            <a:off x="4432334" y="3149228"/>
            <a:ext cx="3303587" cy="3175"/>
          </a:xfrm>
          <a:custGeom>
            <a:avLst/>
            <a:gdLst/>
            <a:ahLst/>
            <a:cxnLst/>
            <a:rect l="l" t="t" r="r" b="b"/>
            <a:pathLst>
              <a:path w="2081" h="2" extrusionOk="0">
                <a:moveTo>
                  <a:pt x="2081" y="0"/>
                </a:moveTo>
                <a:lnTo>
                  <a:pt x="0" y="2"/>
                </a:lnTo>
                <a:lnTo>
                  <a:pt x="0" y="0"/>
                </a:lnTo>
                <a:lnTo>
                  <a:pt x="20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9" name="Google Shape;9319;p22"/>
          <p:cNvSpPr/>
          <p:nvPr/>
        </p:nvSpPr>
        <p:spPr>
          <a:xfrm>
            <a:off x="4432334" y="3149228"/>
            <a:ext cx="3303587"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320" name="Google Shape;9320;p22"/>
          <p:cNvSpPr/>
          <p:nvPr/>
        </p:nvSpPr>
        <p:spPr>
          <a:xfrm>
            <a:off x="3905284" y="5124078"/>
            <a:ext cx="563562" cy="39688"/>
          </a:xfrm>
          <a:custGeom>
            <a:avLst/>
            <a:gdLst/>
            <a:ahLst/>
            <a:cxnLst/>
            <a:rect l="l" t="t" r="r" b="b"/>
            <a:pathLst>
              <a:path w="355" h="25" extrusionOk="0">
                <a:moveTo>
                  <a:pt x="149" y="25"/>
                </a:moveTo>
                <a:lnTo>
                  <a:pt x="0" y="0"/>
                </a:lnTo>
                <a:lnTo>
                  <a:pt x="355" y="25"/>
                </a:lnTo>
                <a:lnTo>
                  <a:pt x="149"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1" name="Google Shape;9321;p22"/>
          <p:cNvSpPr/>
          <p:nvPr/>
        </p:nvSpPr>
        <p:spPr>
          <a:xfrm>
            <a:off x="3905284" y="5124078"/>
            <a:ext cx="563562" cy="39688"/>
          </a:xfrm>
          <a:custGeom>
            <a:avLst/>
            <a:gdLst/>
            <a:ahLst/>
            <a:cxnLst/>
            <a:rect l="l" t="t" r="r" b="b"/>
            <a:pathLst>
              <a:path w="355" h="25" extrusionOk="0">
                <a:moveTo>
                  <a:pt x="0" y="0"/>
                </a:moveTo>
                <a:lnTo>
                  <a:pt x="355" y="25"/>
                </a:lnTo>
                <a:lnTo>
                  <a:pt x="35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2" name="Google Shape;9322;p22"/>
          <p:cNvSpPr/>
          <p:nvPr/>
        </p:nvSpPr>
        <p:spPr>
          <a:xfrm>
            <a:off x="3905284" y="5124078"/>
            <a:ext cx="563562" cy="39688"/>
          </a:xfrm>
          <a:custGeom>
            <a:avLst/>
            <a:gdLst/>
            <a:ahLst/>
            <a:cxnLst/>
            <a:rect l="l" t="t" r="r" b="b"/>
            <a:pathLst>
              <a:path w="355" h="25" extrusionOk="0">
                <a:moveTo>
                  <a:pt x="149" y="25"/>
                </a:moveTo>
                <a:lnTo>
                  <a:pt x="0" y="0"/>
                </a:lnTo>
                <a:lnTo>
                  <a:pt x="355" y="0"/>
                </a:lnTo>
                <a:lnTo>
                  <a:pt x="355" y="25"/>
                </a:lnTo>
                <a:lnTo>
                  <a:pt x="149"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3" name="Google Shape;9323;p22"/>
          <p:cNvSpPr/>
          <p:nvPr/>
        </p:nvSpPr>
        <p:spPr>
          <a:xfrm>
            <a:off x="3905284" y="5124078"/>
            <a:ext cx="274637" cy="103188"/>
          </a:xfrm>
          <a:custGeom>
            <a:avLst/>
            <a:gdLst/>
            <a:ahLst/>
            <a:cxnLst/>
            <a:rect l="l" t="t" r="r" b="b"/>
            <a:pathLst>
              <a:path w="173" h="65" extrusionOk="0">
                <a:moveTo>
                  <a:pt x="173" y="65"/>
                </a:moveTo>
                <a:lnTo>
                  <a:pt x="0" y="0"/>
                </a:lnTo>
                <a:lnTo>
                  <a:pt x="149" y="25"/>
                </a:lnTo>
                <a:lnTo>
                  <a:pt x="173"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4" name="Google Shape;9324;p22"/>
          <p:cNvSpPr/>
          <p:nvPr/>
        </p:nvSpPr>
        <p:spPr>
          <a:xfrm>
            <a:off x="3905284" y="5124078"/>
            <a:ext cx="274637" cy="103188"/>
          </a:xfrm>
          <a:custGeom>
            <a:avLst/>
            <a:gdLst/>
            <a:ahLst/>
            <a:cxnLst/>
            <a:rect l="l" t="t" r="r" b="b"/>
            <a:pathLst>
              <a:path w="173" h="65" extrusionOk="0">
                <a:moveTo>
                  <a:pt x="173" y="65"/>
                </a:moveTo>
                <a:lnTo>
                  <a:pt x="0" y="0"/>
                </a:lnTo>
                <a:lnTo>
                  <a:pt x="149" y="25"/>
                </a:lnTo>
                <a:lnTo>
                  <a:pt x="173"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5" name="Google Shape;9325;p22"/>
          <p:cNvSpPr/>
          <p:nvPr/>
        </p:nvSpPr>
        <p:spPr>
          <a:xfrm>
            <a:off x="4470434" y="5363791"/>
            <a:ext cx="79375" cy="352425"/>
          </a:xfrm>
          <a:custGeom>
            <a:avLst/>
            <a:gdLst/>
            <a:ahLst/>
            <a:cxnLst/>
            <a:rect l="l" t="t" r="r" b="b"/>
            <a:pathLst>
              <a:path w="50" h="222" extrusionOk="0">
                <a:moveTo>
                  <a:pt x="50" y="222"/>
                </a:moveTo>
                <a:lnTo>
                  <a:pt x="0" y="222"/>
                </a:lnTo>
                <a:lnTo>
                  <a:pt x="50" y="0"/>
                </a:lnTo>
                <a:lnTo>
                  <a:pt x="50" y="222"/>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6" name="Google Shape;9326;p22"/>
          <p:cNvSpPr/>
          <p:nvPr/>
        </p:nvSpPr>
        <p:spPr>
          <a:xfrm>
            <a:off x="4470434" y="5363791"/>
            <a:ext cx="79375" cy="352425"/>
          </a:xfrm>
          <a:custGeom>
            <a:avLst/>
            <a:gdLst/>
            <a:ahLst/>
            <a:cxnLst/>
            <a:rect l="l" t="t" r="r" b="b"/>
            <a:pathLst>
              <a:path w="50" h="222" extrusionOk="0">
                <a:moveTo>
                  <a:pt x="0" y="222"/>
                </a:moveTo>
                <a:lnTo>
                  <a:pt x="50" y="0"/>
                </a:lnTo>
                <a:lnTo>
                  <a:pt x="0" y="0"/>
                </a:lnTo>
                <a:lnTo>
                  <a:pt x="0" y="222"/>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7" name="Google Shape;9327;p22"/>
          <p:cNvSpPr/>
          <p:nvPr/>
        </p:nvSpPr>
        <p:spPr>
          <a:xfrm>
            <a:off x="4470434" y="5363791"/>
            <a:ext cx="79375" cy="352425"/>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328" name="Google Shape;9328;p22"/>
          <p:cNvSpPr/>
          <p:nvPr/>
        </p:nvSpPr>
        <p:spPr>
          <a:xfrm>
            <a:off x="4408521" y="5652716"/>
            <a:ext cx="101600" cy="274637"/>
          </a:xfrm>
          <a:custGeom>
            <a:avLst/>
            <a:gdLst/>
            <a:ahLst/>
            <a:cxnLst/>
            <a:rect l="l" t="t" r="r" b="b"/>
            <a:pathLst>
              <a:path w="64" h="173" extrusionOk="0">
                <a:moveTo>
                  <a:pt x="64" y="40"/>
                </a:moveTo>
                <a:lnTo>
                  <a:pt x="0" y="0"/>
                </a:lnTo>
                <a:lnTo>
                  <a:pt x="64" y="173"/>
                </a:lnTo>
                <a:lnTo>
                  <a:pt x="64" y="4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9" name="Google Shape;9329;p22"/>
          <p:cNvSpPr/>
          <p:nvPr/>
        </p:nvSpPr>
        <p:spPr>
          <a:xfrm>
            <a:off x="4408521" y="5652716"/>
            <a:ext cx="101600" cy="274637"/>
          </a:xfrm>
          <a:custGeom>
            <a:avLst/>
            <a:gdLst/>
            <a:ahLst/>
            <a:cxnLst/>
            <a:rect l="l" t="t" r="r" b="b"/>
            <a:pathLst>
              <a:path w="64" h="173" extrusionOk="0">
                <a:moveTo>
                  <a:pt x="64" y="40"/>
                </a:moveTo>
                <a:lnTo>
                  <a:pt x="0" y="0"/>
                </a:lnTo>
                <a:lnTo>
                  <a:pt x="64" y="173"/>
                </a:lnTo>
                <a:lnTo>
                  <a:pt x="64" y="4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0" name="Google Shape;9330;p22"/>
          <p:cNvSpPr/>
          <p:nvPr/>
        </p:nvSpPr>
        <p:spPr>
          <a:xfrm>
            <a:off x="4510121" y="5652716"/>
            <a:ext cx="103188" cy="274637"/>
          </a:xfrm>
          <a:custGeom>
            <a:avLst/>
            <a:gdLst/>
            <a:ahLst/>
            <a:cxnLst/>
            <a:rect l="l" t="t" r="r" b="b"/>
            <a:pathLst>
              <a:path w="65" h="173" extrusionOk="0">
                <a:moveTo>
                  <a:pt x="0" y="40"/>
                </a:moveTo>
                <a:lnTo>
                  <a:pt x="65" y="0"/>
                </a:lnTo>
                <a:lnTo>
                  <a:pt x="0" y="173"/>
                </a:lnTo>
                <a:lnTo>
                  <a:pt x="0" y="4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1" name="Google Shape;9331;p22"/>
          <p:cNvSpPr/>
          <p:nvPr/>
        </p:nvSpPr>
        <p:spPr>
          <a:xfrm>
            <a:off x="4510121" y="5652716"/>
            <a:ext cx="103188" cy="274637"/>
          </a:xfrm>
          <a:custGeom>
            <a:avLst/>
            <a:gdLst/>
            <a:ahLst/>
            <a:cxnLst/>
            <a:rect l="l" t="t" r="r" b="b"/>
            <a:pathLst>
              <a:path w="65" h="173" extrusionOk="0">
                <a:moveTo>
                  <a:pt x="0" y="40"/>
                </a:moveTo>
                <a:lnTo>
                  <a:pt x="65" y="0"/>
                </a:lnTo>
                <a:lnTo>
                  <a:pt x="0" y="173"/>
                </a:lnTo>
                <a:lnTo>
                  <a:pt x="0" y="4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2" name="Google Shape;9332;p22"/>
          <p:cNvSpPr/>
          <p:nvPr/>
        </p:nvSpPr>
        <p:spPr>
          <a:xfrm>
            <a:off x="7653371" y="5116141"/>
            <a:ext cx="563563" cy="39687"/>
          </a:xfrm>
          <a:custGeom>
            <a:avLst/>
            <a:gdLst/>
            <a:ahLst/>
            <a:cxnLst/>
            <a:rect l="l" t="t" r="r" b="b"/>
            <a:pathLst>
              <a:path w="355" h="25" extrusionOk="0">
                <a:moveTo>
                  <a:pt x="206" y="25"/>
                </a:moveTo>
                <a:lnTo>
                  <a:pt x="355" y="0"/>
                </a:lnTo>
                <a:lnTo>
                  <a:pt x="0" y="25"/>
                </a:lnTo>
                <a:lnTo>
                  <a:pt x="206"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3" name="Google Shape;9333;p22"/>
          <p:cNvSpPr/>
          <p:nvPr/>
        </p:nvSpPr>
        <p:spPr>
          <a:xfrm>
            <a:off x="7653371" y="5116141"/>
            <a:ext cx="563563" cy="39687"/>
          </a:xfrm>
          <a:custGeom>
            <a:avLst/>
            <a:gdLst/>
            <a:ahLst/>
            <a:cxnLst/>
            <a:rect l="l" t="t" r="r" b="b"/>
            <a:pathLst>
              <a:path w="355" h="25" extrusionOk="0">
                <a:moveTo>
                  <a:pt x="355" y="0"/>
                </a:moveTo>
                <a:lnTo>
                  <a:pt x="0" y="25"/>
                </a:lnTo>
                <a:lnTo>
                  <a:pt x="0" y="0"/>
                </a:lnTo>
                <a:lnTo>
                  <a:pt x="355"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4" name="Google Shape;9334;p22"/>
          <p:cNvSpPr/>
          <p:nvPr/>
        </p:nvSpPr>
        <p:spPr>
          <a:xfrm>
            <a:off x="7653371" y="5116141"/>
            <a:ext cx="563563" cy="39687"/>
          </a:xfrm>
          <a:custGeom>
            <a:avLst/>
            <a:gdLst/>
            <a:ahLst/>
            <a:cxnLst/>
            <a:rect l="l" t="t" r="r" b="b"/>
            <a:pathLst>
              <a:path w="355" h="25" extrusionOk="0">
                <a:moveTo>
                  <a:pt x="206" y="25"/>
                </a:moveTo>
                <a:lnTo>
                  <a:pt x="355" y="0"/>
                </a:lnTo>
                <a:lnTo>
                  <a:pt x="0" y="0"/>
                </a:lnTo>
                <a:lnTo>
                  <a:pt x="0" y="25"/>
                </a:lnTo>
                <a:lnTo>
                  <a:pt x="206"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5" name="Google Shape;9335;p22"/>
          <p:cNvSpPr/>
          <p:nvPr/>
        </p:nvSpPr>
        <p:spPr>
          <a:xfrm>
            <a:off x="7942296" y="5116141"/>
            <a:ext cx="274638" cy="101600"/>
          </a:xfrm>
          <a:custGeom>
            <a:avLst/>
            <a:gdLst/>
            <a:ahLst/>
            <a:cxnLst/>
            <a:rect l="l" t="t" r="r" b="b"/>
            <a:pathLst>
              <a:path w="173" h="64" extrusionOk="0">
                <a:moveTo>
                  <a:pt x="0" y="64"/>
                </a:moveTo>
                <a:lnTo>
                  <a:pt x="173" y="0"/>
                </a:lnTo>
                <a:lnTo>
                  <a:pt x="24" y="25"/>
                </a:lnTo>
                <a:lnTo>
                  <a:pt x="0" y="6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6" name="Google Shape;9336;p22"/>
          <p:cNvSpPr/>
          <p:nvPr/>
        </p:nvSpPr>
        <p:spPr>
          <a:xfrm>
            <a:off x="7942296" y="5116141"/>
            <a:ext cx="274638" cy="101600"/>
          </a:xfrm>
          <a:custGeom>
            <a:avLst/>
            <a:gdLst/>
            <a:ahLst/>
            <a:cxnLst/>
            <a:rect l="l" t="t" r="r" b="b"/>
            <a:pathLst>
              <a:path w="173" h="64" extrusionOk="0">
                <a:moveTo>
                  <a:pt x="0" y="64"/>
                </a:moveTo>
                <a:lnTo>
                  <a:pt x="173" y="0"/>
                </a:lnTo>
                <a:lnTo>
                  <a:pt x="24" y="25"/>
                </a:lnTo>
                <a:lnTo>
                  <a:pt x="0" y="6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7" name="Google Shape;9337;p22"/>
          <p:cNvSpPr/>
          <p:nvPr/>
        </p:nvSpPr>
        <p:spPr>
          <a:xfrm>
            <a:off x="5426109"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8" name="Google Shape;9338;p22"/>
          <p:cNvSpPr/>
          <p:nvPr/>
        </p:nvSpPr>
        <p:spPr>
          <a:xfrm>
            <a:off x="5427696"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9" name="Google Shape;9339;p22"/>
          <p:cNvSpPr/>
          <p:nvPr/>
        </p:nvSpPr>
        <p:spPr>
          <a:xfrm>
            <a:off x="5426109"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0" name="Google Shape;9340;p22"/>
          <p:cNvSpPr/>
          <p:nvPr/>
        </p:nvSpPr>
        <p:spPr>
          <a:xfrm>
            <a:off x="54784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1" name="Google Shape;9341;p22"/>
          <p:cNvSpPr/>
          <p:nvPr/>
        </p:nvSpPr>
        <p:spPr>
          <a:xfrm>
            <a:off x="54784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2" name="Google Shape;9342;p22"/>
          <p:cNvSpPr/>
          <p:nvPr/>
        </p:nvSpPr>
        <p:spPr>
          <a:xfrm>
            <a:off x="5505484"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3" name="Google Shape;9343;p22"/>
          <p:cNvSpPr/>
          <p:nvPr/>
        </p:nvSpPr>
        <p:spPr>
          <a:xfrm>
            <a:off x="5507071"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4" name="Google Shape;9344;p22"/>
          <p:cNvSpPr/>
          <p:nvPr/>
        </p:nvSpPr>
        <p:spPr>
          <a:xfrm>
            <a:off x="5505484"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5" name="Google Shape;9345;p22"/>
          <p:cNvSpPr/>
          <p:nvPr/>
        </p:nvSpPr>
        <p:spPr>
          <a:xfrm>
            <a:off x="526894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6" name="Google Shape;9346;p22"/>
          <p:cNvSpPr/>
          <p:nvPr/>
        </p:nvSpPr>
        <p:spPr>
          <a:xfrm>
            <a:off x="527053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7" name="Google Shape;9347;p22"/>
          <p:cNvSpPr/>
          <p:nvPr/>
        </p:nvSpPr>
        <p:spPr>
          <a:xfrm>
            <a:off x="526894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8" name="Google Shape;9348;p22"/>
          <p:cNvSpPr/>
          <p:nvPr/>
        </p:nvSpPr>
        <p:spPr>
          <a:xfrm>
            <a:off x="53213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9" name="Google Shape;9349;p22"/>
          <p:cNvSpPr/>
          <p:nvPr/>
        </p:nvSpPr>
        <p:spPr>
          <a:xfrm>
            <a:off x="53213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0" name="Google Shape;9350;p22"/>
          <p:cNvSpPr/>
          <p:nvPr/>
        </p:nvSpPr>
        <p:spPr>
          <a:xfrm>
            <a:off x="5346734"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1" name="Google Shape;9351;p22"/>
          <p:cNvSpPr/>
          <p:nvPr/>
        </p:nvSpPr>
        <p:spPr>
          <a:xfrm>
            <a:off x="5349909" y="5114553"/>
            <a:ext cx="106362"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2" name="Google Shape;9352;p22"/>
          <p:cNvSpPr/>
          <p:nvPr/>
        </p:nvSpPr>
        <p:spPr>
          <a:xfrm>
            <a:off x="5346734" y="5114553"/>
            <a:ext cx="109537" cy="128588"/>
          </a:xfrm>
          <a:custGeom>
            <a:avLst/>
            <a:gdLst/>
            <a:ahLst/>
            <a:cxnLst/>
            <a:rect l="l" t="t" r="r" b="b"/>
            <a:pathLst>
              <a:path w="69" h="81" extrusionOk="0">
                <a:moveTo>
                  <a:pt x="0" y="80"/>
                </a:moveTo>
                <a:lnTo>
                  <a:pt x="2" y="81"/>
                </a:lnTo>
                <a:lnTo>
                  <a:pt x="69"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3" name="Google Shape;9353;p22"/>
          <p:cNvSpPr/>
          <p:nvPr/>
        </p:nvSpPr>
        <p:spPr>
          <a:xfrm>
            <a:off x="47704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4" name="Google Shape;9354;p22"/>
          <p:cNvSpPr/>
          <p:nvPr/>
        </p:nvSpPr>
        <p:spPr>
          <a:xfrm>
            <a:off x="47704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5" name="Google Shape;9355;p22"/>
          <p:cNvSpPr/>
          <p:nvPr/>
        </p:nvSpPr>
        <p:spPr>
          <a:xfrm>
            <a:off x="47704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6" name="Google Shape;9356;p22"/>
          <p:cNvSpPr/>
          <p:nvPr/>
        </p:nvSpPr>
        <p:spPr>
          <a:xfrm>
            <a:off x="47704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7" name="Google Shape;9357;p22"/>
          <p:cNvSpPr/>
          <p:nvPr/>
        </p:nvSpPr>
        <p:spPr>
          <a:xfrm>
            <a:off x="4797459"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8" name="Google Shape;9358;p22"/>
          <p:cNvSpPr/>
          <p:nvPr/>
        </p:nvSpPr>
        <p:spPr>
          <a:xfrm>
            <a:off x="4799046"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9" name="Google Shape;9359;p22"/>
          <p:cNvSpPr/>
          <p:nvPr/>
        </p:nvSpPr>
        <p:spPr>
          <a:xfrm>
            <a:off x="4797459"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0" name="Google Shape;9360;p22"/>
          <p:cNvSpPr/>
          <p:nvPr/>
        </p:nvSpPr>
        <p:spPr>
          <a:xfrm>
            <a:off x="48498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1" name="Google Shape;9361;p22"/>
          <p:cNvSpPr/>
          <p:nvPr/>
        </p:nvSpPr>
        <p:spPr>
          <a:xfrm>
            <a:off x="48498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2" name="Google Shape;9362;p22"/>
          <p:cNvSpPr/>
          <p:nvPr/>
        </p:nvSpPr>
        <p:spPr>
          <a:xfrm>
            <a:off x="48498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3" name="Google Shape;9363;p22"/>
          <p:cNvSpPr/>
          <p:nvPr/>
        </p:nvSpPr>
        <p:spPr>
          <a:xfrm>
            <a:off x="48498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4" name="Google Shape;9364;p22"/>
          <p:cNvSpPr/>
          <p:nvPr/>
        </p:nvSpPr>
        <p:spPr>
          <a:xfrm>
            <a:off x="487524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5" name="Google Shape;9365;p22"/>
          <p:cNvSpPr/>
          <p:nvPr/>
        </p:nvSpPr>
        <p:spPr>
          <a:xfrm>
            <a:off x="487683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6" name="Google Shape;9366;p22"/>
          <p:cNvSpPr/>
          <p:nvPr/>
        </p:nvSpPr>
        <p:spPr>
          <a:xfrm>
            <a:off x="487524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7" name="Google Shape;9367;p22"/>
          <p:cNvSpPr/>
          <p:nvPr/>
        </p:nvSpPr>
        <p:spPr>
          <a:xfrm>
            <a:off x="4927634"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8" name="Google Shape;9368;p22"/>
          <p:cNvSpPr/>
          <p:nvPr/>
        </p:nvSpPr>
        <p:spPr>
          <a:xfrm>
            <a:off x="4927634"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9" name="Google Shape;9369;p22"/>
          <p:cNvSpPr/>
          <p:nvPr/>
        </p:nvSpPr>
        <p:spPr>
          <a:xfrm>
            <a:off x="49276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0" name="Google Shape;9370;p22"/>
          <p:cNvSpPr/>
          <p:nvPr/>
        </p:nvSpPr>
        <p:spPr>
          <a:xfrm>
            <a:off x="49276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1" name="Google Shape;9371;p22"/>
          <p:cNvSpPr/>
          <p:nvPr/>
        </p:nvSpPr>
        <p:spPr>
          <a:xfrm>
            <a:off x="495462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2" name="Google Shape;9372;p22"/>
          <p:cNvSpPr/>
          <p:nvPr/>
        </p:nvSpPr>
        <p:spPr>
          <a:xfrm>
            <a:off x="495620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3" name="Google Shape;9373;p22"/>
          <p:cNvSpPr/>
          <p:nvPr/>
        </p:nvSpPr>
        <p:spPr>
          <a:xfrm>
            <a:off x="495462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4" name="Google Shape;9374;p22"/>
          <p:cNvSpPr/>
          <p:nvPr/>
        </p:nvSpPr>
        <p:spPr>
          <a:xfrm>
            <a:off x="50070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5" name="Google Shape;9375;p22"/>
          <p:cNvSpPr/>
          <p:nvPr/>
        </p:nvSpPr>
        <p:spPr>
          <a:xfrm>
            <a:off x="50070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6" name="Google Shape;9376;p22"/>
          <p:cNvSpPr/>
          <p:nvPr/>
        </p:nvSpPr>
        <p:spPr>
          <a:xfrm>
            <a:off x="50070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7" name="Google Shape;9377;p22"/>
          <p:cNvSpPr/>
          <p:nvPr/>
        </p:nvSpPr>
        <p:spPr>
          <a:xfrm>
            <a:off x="50070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8" name="Google Shape;9378;p22"/>
          <p:cNvSpPr/>
          <p:nvPr/>
        </p:nvSpPr>
        <p:spPr>
          <a:xfrm>
            <a:off x="5032409"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9" name="Google Shape;9379;p22"/>
          <p:cNvSpPr/>
          <p:nvPr/>
        </p:nvSpPr>
        <p:spPr>
          <a:xfrm>
            <a:off x="5035584"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0" name="Google Shape;9380;p22"/>
          <p:cNvSpPr/>
          <p:nvPr/>
        </p:nvSpPr>
        <p:spPr>
          <a:xfrm>
            <a:off x="5032409"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1" name="Google Shape;9381;p22"/>
          <p:cNvSpPr/>
          <p:nvPr/>
        </p:nvSpPr>
        <p:spPr>
          <a:xfrm>
            <a:off x="5084796"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2" name="Google Shape;9382;p22"/>
          <p:cNvSpPr/>
          <p:nvPr/>
        </p:nvSpPr>
        <p:spPr>
          <a:xfrm>
            <a:off x="5084796"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3" name="Google Shape;9383;p22"/>
          <p:cNvSpPr/>
          <p:nvPr/>
        </p:nvSpPr>
        <p:spPr>
          <a:xfrm>
            <a:off x="5084796" y="5241553"/>
            <a:ext cx="52388" cy="33338"/>
          </a:xfrm>
          <a:custGeom>
            <a:avLst/>
            <a:gdLst/>
            <a:ahLst/>
            <a:cxnLst/>
            <a:rect l="l" t="t" r="r" b="b"/>
            <a:pathLst>
              <a:path w="33" h="21" extrusionOk="0">
                <a:moveTo>
                  <a:pt x="17" y="0"/>
                </a:moveTo>
                <a:lnTo>
                  <a:pt x="33"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4" name="Google Shape;9384;p22"/>
          <p:cNvSpPr/>
          <p:nvPr/>
        </p:nvSpPr>
        <p:spPr>
          <a:xfrm>
            <a:off x="5084796" y="5241553"/>
            <a:ext cx="52388" cy="33338"/>
          </a:xfrm>
          <a:custGeom>
            <a:avLst/>
            <a:gdLst/>
            <a:ahLst/>
            <a:cxnLst/>
            <a:rect l="l" t="t" r="r" b="b"/>
            <a:pathLst>
              <a:path w="33" h="21" extrusionOk="0">
                <a:moveTo>
                  <a:pt x="17" y="0"/>
                </a:moveTo>
                <a:lnTo>
                  <a:pt x="33"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5" name="Google Shape;9385;p22"/>
          <p:cNvSpPr/>
          <p:nvPr/>
        </p:nvSpPr>
        <p:spPr>
          <a:xfrm>
            <a:off x="511178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6" name="Google Shape;9386;p22"/>
          <p:cNvSpPr/>
          <p:nvPr/>
        </p:nvSpPr>
        <p:spPr>
          <a:xfrm>
            <a:off x="511337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7" name="Google Shape;9387;p22"/>
          <p:cNvSpPr/>
          <p:nvPr/>
        </p:nvSpPr>
        <p:spPr>
          <a:xfrm>
            <a:off x="511178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8" name="Google Shape;9388;p22"/>
          <p:cNvSpPr/>
          <p:nvPr/>
        </p:nvSpPr>
        <p:spPr>
          <a:xfrm>
            <a:off x="51641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9" name="Google Shape;9389;p22"/>
          <p:cNvSpPr/>
          <p:nvPr/>
        </p:nvSpPr>
        <p:spPr>
          <a:xfrm>
            <a:off x="51641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0" name="Google Shape;9390;p22"/>
          <p:cNvSpPr/>
          <p:nvPr/>
        </p:nvSpPr>
        <p:spPr>
          <a:xfrm>
            <a:off x="51641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1" name="Google Shape;9391;p22"/>
          <p:cNvSpPr/>
          <p:nvPr/>
        </p:nvSpPr>
        <p:spPr>
          <a:xfrm>
            <a:off x="51641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2" name="Google Shape;9392;p22"/>
          <p:cNvSpPr/>
          <p:nvPr/>
        </p:nvSpPr>
        <p:spPr>
          <a:xfrm>
            <a:off x="5189571"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3" name="Google Shape;9393;p22"/>
          <p:cNvSpPr/>
          <p:nvPr/>
        </p:nvSpPr>
        <p:spPr>
          <a:xfrm>
            <a:off x="5192746"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4" name="Google Shape;9394;p22"/>
          <p:cNvSpPr/>
          <p:nvPr/>
        </p:nvSpPr>
        <p:spPr>
          <a:xfrm>
            <a:off x="5189571"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5" name="Google Shape;9395;p22"/>
          <p:cNvSpPr/>
          <p:nvPr/>
        </p:nvSpPr>
        <p:spPr>
          <a:xfrm>
            <a:off x="5241959"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6" name="Google Shape;9396;p22"/>
          <p:cNvSpPr/>
          <p:nvPr/>
        </p:nvSpPr>
        <p:spPr>
          <a:xfrm>
            <a:off x="5241959"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7" name="Google Shape;9397;p22"/>
          <p:cNvSpPr/>
          <p:nvPr/>
        </p:nvSpPr>
        <p:spPr>
          <a:xfrm>
            <a:off x="5241959" y="5241553"/>
            <a:ext cx="52387"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8" name="Google Shape;9398;p22"/>
          <p:cNvSpPr/>
          <p:nvPr/>
        </p:nvSpPr>
        <p:spPr>
          <a:xfrm>
            <a:off x="5241959" y="5241553"/>
            <a:ext cx="52387"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9" name="Google Shape;9399;p22"/>
          <p:cNvSpPr/>
          <p:nvPr/>
        </p:nvSpPr>
        <p:spPr>
          <a:xfrm>
            <a:off x="532133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0" name="Google Shape;9400;p22"/>
          <p:cNvSpPr/>
          <p:nvPr/>
        </p:nvSpPr>
        <p:spPr>
          <a:xfrm>
            <a:off x="532133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1" name="Google Shape;9401;p22"/>
          <p:cNvSpPr/>
          <p:nvPr/>
        </p:nvSpPr>
        <p:spPr>
          <a:xfrm>
            <a:off x="54007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2" name="Google Shape;9402;p22"/>
          <p:cNvSpPr/>
          <p:nvPr/>
        </p:nvSpPr>
        <p:spPr>
          <a:xfrm>
            <a:off x="54007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3" name="Google Shape;9403;p22"/>
          <p:cNvSpPr/>
          <p:nvPr/>
        </p:nvSpPr>
        <p:spPr>
          <a:xfrm>
            <a:off x="54007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4" name="Google Shape;9404;p22"/>
          <p:cNvSpPr/>
          <p:nvPr/>
        </p:nvSpPr>
        <p:spPr>
          <a:xfrm>
            <a:off x="54007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5" name="Google Shape;9405;p22"/>
          <p:cNvSpPr/>
          <p:nvPr/>
        </p:nvSpPr>
        <p:spPr>
          <a:xfrm>
            <a:off x="54784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6" name="Google Shape;9406;p22"/>
          <p:cNvSpPr/>
          <p:nvPr/>
        </p:nvSpPr>
        <p:spPr>
          <a:xfrm>
            <a:off x="54784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7" name="Google Shape;9407;p22"/>
          <p:cNvSpPr/>
          <p:nvPr/>
        </p:nvSpPr>
        <p:spPr>
          <a:xfrm>
            <a:off x="4481546"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8" name="Google Shape;9408;p22"/>
          <p:cNvSpPr/>
          <p:nvPr/>
        </p:nvSpPr>
        <p:spPr>
          <a:xfrm>
            <a:off x="4484721"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9" name="Google Shape;9409;p22"/>
          <p:cNvSpPr/>
          <p:nvPr/>
        </p:nvSpPr>
        <p:spPr>
          <a:xfrm>
            <a:off x="4481546"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0" name="Google Shape;9410;p22"/>
          <p:cNvSpPr/>
          <p:nvPr/>
        </p:nvSpPr>
        <p:spPr>
          <a:xfrm>
            <a:off x="44561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1" name="Google Shape;9411;p22"/>
          <p:cNvSpPr/>
          <p:nvPr/>
        </p:nvSpPr>
        <p:spPr>
          <a:xfrm>
            <a:off x="44561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2" name="Google Shape;9412;p22"/>
          <p:cNvSpPr/>
          <p:nvPr/>
        </p:nvSpPr>
        <p:spPr>
          <a:xfrm>
            <a:off x="44561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3" name="Google Shape;9413;p22"/>
          <p:cNvSpPr/>
          <p:nvPr/>
        </p:nvSpPr>
        <p:spPr>
          <a:xfrm>
            <a:off x="44561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4" name="Google Shape;9414;p22"/>
          <p:cNvSpPr/>
          <p:nvPr/>
        </p:nvSpPr>
        <p:spPr>
          <a:xfrm>
            <a:off x="45355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5" name="Google Shape;9415;p22"/>
          <p:cNvSpPr/>
          <p:nvPr/>
        </p:nvSpPr>
        <p:spPr>
          <a:xfrm>
            <a:off x="45355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6" name="Google Shape;9416;p22"/>
          <p:cNvSpPr/>
          <p:nvPr/>
        </p:nvSpPr>
        <p:spPr>
          <a:xfrm>
            <a:off x="4535521" y="5241553"/>
            <a:ext cx="49213" cy="33338"/>
          </a:xfrm>
          <a:custGeom>
            <a:avLst/>
            <a:gdLst/>
            <a:ahLst/>
            <a:cxnLst/>
            <a:rect l="l" t="t" r="r" b="b"/>
            <a:pathLst>
              <a:path w="31" h="21" extrusionOk="0">
                <a:moveTo>
                  <a:pt x="17" y="0"/>
                </a:moveTo>
                <a:lnTo>
                  <a:pt x="31"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7" name="Google Shape;9417;p22"/>
          <p:cNvSpPr/>
          <p:nvPr/>
        </p:nvSpPr>
        <p:spPr>
          <a:xfrm>
            <a:off x="4535521" y="5241553"/>
            <a:ext cx="49213" cy="33338"/>
          </a:xfrm>
          <a:custGeom>
            <a:avLst/>
            <a:gdLst/>
            <a:ahLst/>
            <a:cxnLst/>
            <a:rect l="l" t="t" r="r" b="b"/>
            <a:pathLst>
              <a:path w="31" h="21" extrusionOk="0">
                <a:moveTo>
                  <a:pt x="17" y="0"/>
                </a:moveTo>
                <a:lnTo>
                  <a:pt x="31"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8" name="Google Shape;9418;p22"/>
          <p:cNvSpPr/>
          <p:nvPr/>
        </p:nvSpPr>
        <p:spPr>
          <a:xfrm>
            <a:off x="456092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9" name="Google Shape;9419;p22"/>
          <p:cNvSpPr/>
          <p:nvPr/>
        </p:nvSpPr>
        <p:spPr>
          <a:xfrm>
            <a:off x="456250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0" name="Google Shape;9420;p22"/>
          <p:cNvSpPr/>
          <p:nvPr/>
        </p:nvSpPr>
        <p:spPr>
          <a:xfrm>
            <a:off x="456092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1" name="Google Shape;9421;p22"/>
          <p:cNvSpPr/>
          <p:nvPr/>
        </p:nvSpPr>
        <p:spPr>
          <a:xfrm>
            <a:off x="46133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2" name="Google Shape;9422;p22"/>
          <p:cNvSpPr/>
          <p:nvPr/>
        </p:nvSpPr>
        <p:spPr>
          <a:xfrm>
            <a:off x="46133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3" name="Google Shape;9423;p22"/>
          <p:cNvSpPr/>
          <p:nvPr/>
        </p:nvSpPr>
        <p:spPr>
          <a:xfrm>
            <a:off x="46133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4" name="Google Shape;9424;p22"/>
          <p:cNvSpPr/>
          <p:nvPr/>
        </p:nvSpPr>
        <p:spPr>
          <a:xfrm>
            <a:off x="46133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5" name="Google Shape;9425;p22"/>
          <p:cNvSpPr/>
          <p:nvPr/>
        </p:nvSpPr>
        <p:spPr>
          <a:xfrm>
            <a:off x="4640296"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6" name="Google Shape;9426;p22"/>
          <p:cNvSpPr/>
          <p:nvPr/>
        </p:nvSpPr>
        <p:spPr>
          <a:xfrm>
            <a:off x="4641884"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7" name="Google Shape;9427;p22"/>
          <p:cNvSpPr/>
          <p:nvPr/>
        </p:nvSpPr>
        <p:spPr>
          <a:xfrm>
            <a:off x="4640296" y="5114553"/>
            <a:ext cx="106363" cy="128588"/>
          </a:xfrm>
          <a:custGeom>
            <a:avLst/>
            <a:gdLst/>
            <a:ahLst/>
            <a:cxnLst/>
            <a:rect l="l" t="t" r="r" b="b"/>
            <a:pathLst>
              <a:path w="67" h="81" extrusionOk="0">
                <a:moveTo>
                  <a:pt x="0" y="80"/>
                </a:moveTo>
                <a:lnTo>
                  <a:pt x="1" y="81"/>
                </a:lnTo>
                <a:lnTo>
                  <a:pt x="67"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8" name="Google Shape;9428;p22"/>
          <p:cNvSpPr/>
          <p:nvPr/>
        </p:nvSpPr>
        <p:spPr>
          <a:xfrm>
            <a:off x="46926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9" name="Google Shape;9429;p22"/>
          <p:cNvSpPr/>
          <p:nvPr/>
        </p:nvSpPr>
        <p:spPr>
          <a:xfrm>
            <a:off x="46926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0" name="Google Shape;9430;p22"/>
          <p:cNvSpPr/>
          <p:nvPr/>
        </p:nvSpPr>
        <p:spPr>
          <a:xfrm>
            <a:off x="46926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1" name="Google Shape;9431;p22"/>
          <p:cNvSpPr/>
          <p:nvPr/>
        </p:nvSpPr>
        <p:spPr>
          <a:xfrm>
            <a:off x="46926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2" name="Google Shape;9432;p22"/>
          <p:cNvSpPr/>
          <p:nvPr/>
        </p:nvSpPr>
        <p:spPr>
          <a:xfrm>
            <a:off x="471808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3" name="Google Shape;9433;p22"/>
          <p:cNvSpPr/>
          <p:nvPr/>
        </p:nvSpPr>
        <p:spPr>
          <a:xfrm>
            <a:off x="471967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4" name="Google Shape;9434;p22"/>
          <p:cNvSpPr/>
          <p:nvPr/>
        </p:nvSpPr>
        <p:spPr>
          <a:xfrm>
            <a:off x="471808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5" name="Google Shape;9435;p22"/>
          <p:cNvSpPr/>
          <p:nvPr/>
        </p:nvSpPr>
        <p:spPr>
          <a:xfrm>
            <a:off x="7235859"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6" name="Google Shape;9436;p22"/>
          <p:cNvSpPr/>
          <p:nvPr/>
        </p:nvSpPr>
        <p:spPr>
          <a:xfrm>
            <a:off x="7237446"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7" name="Google Shape;9437;p22"/>
          <p:cNvSpPr/>
          <p:nvPr/>
        </p:nvSpPr>
        <p:spPr>
          <a:xfrm>
            <a:off x="7235859"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8" name="Google Shape;9438;p22"/>
          <p:cNvSpPr/>
          <p:nvPr/>
        </p:nvSpPr>
        <p:spPr>
          <a:xfrm>
            <a:off x="72088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9" name="Google Shape;9439;p22"/>
          <p:cNvSpPr/>
          <p:nvPr/>
        </p:nvSpPr>
        <p:spPr>
          <a:xfrm>
            <a:off x="72088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0" name="Google Shape;9440;p22"/>
          <p:cNvSpPr/>
          <p:nvPr/>
        </p:nvSpPr>
        <p:spPr>
          <a:xfrm>
            <a:off x="7208871"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1" name="Google Shape;9441;p22"/>
          <p:cNvSpPr/>
          <p:nvPr/>
        </p:nvSpPr>
        <p:spPr>
          <a:xfrm>
            <a:off x="7208871"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2" name="Google Shape;9442;p22"/>
          <p:cNvSpPr/>
          <p:nvPr/>
        </p:nvSpPr>
        <p:spPr>
          <a:xfrm>
            <a:off x="715648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3" name="Google Shape;9443;p22"/>
          <p:cNvSpPr/>
          <p:nvPr/>
        </p:nvSpPr>
        <p:spPr>
          <a:xfrm>
            <a:off x="715807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4" name="Google Shape;9444;p22"/>
          <p:cNvSpPr/>
          <p:nvPr/>
        </p:nvSpPr>
        <p:spPr>
          <a:xfrm>
            <a:off x="715648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5" name="Google Shape;9445;p22"/>
          <p:cNvSpPr/>
          <p:nvPr/>
        </p:nvSpPr>
        <p:spPr>
          <a:xfrm>
            <a:off x="71310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6" name="Google Shape;9446;p22"/>
          <p:cNvSpPr/>
          <p:nvPr/>
        </p:nvSpPr>
        <p:spPr>
          <a:xfrm>
            <a:off x="71310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7" name="Google Shape;9447;p22"/>
          <p:cNvSpPr/>
          <p:nvPr/>
        </p:nvSpPr>
        <p:spPr>
          <a:xfrm>
            <a:off x="71310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8" name="Google Shape;9448;p22"/>
          <p:cNvSpPr/>
          <p:nvPr/>
        </p:nvSpPr>
        <p:spPr>
          <a:xfrm>
            <a:off x="71310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9" name="Google Shape;9449;p22"/>
          <p:cNvSpPr/>
          <p:nvPr/>
        </p:nvSpPr>
        <p:spPr>
          <a:xfrm>
            <a:off x="7078696"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0" name="Google Shape;9450;p22"/>
          <p:cNvSpPr/>
          <p:nvPr/>
        </p:nvSpPr>
        <p:spPr>
          <a:xfrm>
            <a:off x="7080284" y="5114553"/>
            <a:ext cx="106362"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1" name="Google Shape;9451;p22"/>
          <p:cNvSpPr/>
          <p:nvPr/>
        </p:nvSpPr>
        <p:spPr>
          <a:xfrm>
            <a:off x="7078696"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2" name="Google Shape;9452;p22"/>
          <p:cNvSpPr/>
          <p:nvPr/>
        </p:nvSpPr>
        <p:spPr>
          <a:xfrm>
            <a:off x="70517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3" name="Google Shape;9453;p22"/>
          <p:cNvSpPr/>
          <p:nvPr/>
        </p:nvSpPr>
        <p:spPr>
          <a:xfrm>
            <a:off x="70517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4" name="Google Shape;9454;p22"/>
          <p:cNvSpPr/>
          <p:nvPr/>
        </p:nvSpPr>
        <p:spPr>
          <a:xfrm>
            <a:off x="7051709"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5" name="Google Shape;9455;p22"/>
          <p:cNvSpPr/>
          <p:nvPr/>
        </p:nvSpPr>
        <p:spPr>
          <a:xfrm>
            <a:off x="7051709"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6" name="Google Shape;9456;p22"/>
          <p:cNvSpPr/>
          <p:nvPr/>
        </p:nvSpPr>
        <p:spPr>
          <a:xfrm>
            <a:off x="699932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7" name="Google Shape;9457;p22"/>
          <p:cNvSpPr/>
          <p:nvPr/>
        </p:nvSpPr>
        <p:spPr>
          <a:xfrm>
            <a:off x="700090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8" name="Google Shape;9458;p22"/>
          <p:cNvSpPr/>
          <p:nvPr/>
        </p:nvSpPr>
        <p:spPr>
          <a:xfrm>
            <a:off x="699932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9" name="Google Shape;9459;p22"/>
          <p:cNvSpPr/>
          <p:nvPr/>
        </p:nvSpPr>
        <p:spPr>
          <a:xfrm>
            <a:off x="72882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0" name="Google Shape;9460;p22"/>
          <p:cNvSpPr/>
          <p:nvPr/>
        </p:nvSpPr>
        <p:spPr>
          <a:xfrm>
            <a:off x="72882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1" name="Google Shape;9461;p22"/>
          <p:cNvSpPr/>
          <p:nvPr/>
        </p:nvSpPr>
        <p:spPr>
          <a:xfrm>
            <a:off x="72882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2" name="Google Shape;9462;p22"/>
          <p:cNvSpPr/>
          <p:nvPr/>
        </p:nvSpPr>
        <p:spPr>
          <a:xfrm>
            <a:off x="72882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3" name="Google Shape;9463;p22"/>
          <p:cNvSpPr/>
          <p:nvPr/>
        </p:nvSpPr>
        <p:spPr>
          <a:xfrm>
            <a:off x="7313646"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4" name="Google Shape;9464;p22"/>
          <p:cNvSpPr/>
          <p:nvPr/>
        </p:nvSpPr>
        <p:spPr>
          <a:xfrm>
            <a:off x="7316821"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5" name="Google Shape;9465;p22"/>
          <p:cNvSpPr/>
          <p:nvPr/>
        </p:nvSpPr>
        <p:spPr>
          <a:xfrm>
            <a:off x="7313646"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6" name="Google Shape;9466;p22"/>
          <p:cNvSpPr/>
          <p:nvPr/>
        </p:nvSpPr>
        <p:spPr>
          <a:xfrm>
            <a:off x="7366034"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7" name="Google Shape;9467;p22"/>
          <p:cNvSpPr/>
          <p:nvPr/>
        </p:nvSpPr>
        <p:spPr>
          <a:xfrm>
            <a:off x="7366034"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8" name="Google Shape;9468;p22"/>
          <p:cNvSpPr/>
          <p:nvPr/>
        </p:nvSpPr>
        <p:spPr>
          <a:xfrm>
            <a:off x="7366034" y="5241553"/>
            <a:ext cx="50800" cy="33338"/>
          </a:xfrm>
          <a:custGeom>
            <a:avLst/>
            <a:gdLst/>
            <a:ahLst/>
            <a:cxnLst/>
            <a:rect l="l" t="t" r="r" b="b"/>
            <a:pathLst>
              <a:path w="32" h="21" extrusionOk="0">
                <a:moveTo>
                  <a:pt x="18" y="0"/>
                </a:moveTo>
                <a:lnTo>
                  <a:pt x="32"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9" name="Google Shape;9469;p22"/>
          <p:cNvSpPr/>
          <p:nvPr/>
        </p:nvSpPr>
        <p:spPr>
          <a:xfrm>
            <a:off x="7366034" y="5241553"/>
            <a:ext cx="50800" cy="33338"/>
          </a:xfrm>
          <a:custGeom>
            <a:avLst/>
            <a:gdLst/>
            <a:ahLst/>
            <a:cxnLst/>
            <a:rect l="l" t="t" r="r" b="b"/>
            <a:pathLst>
              <a:path w="32" h="21" extrusionOk="0">
                <a:moveTo>
                  <a:pt x="18" y="0"/>
                </a:moveTo>
                <a:lnTo>
                  <a:pt x="32"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0" name="Google Shape;9470;p22"/>
          <p:cNvSpPr/>
          <p:nvPr/>
        </p:nvSpPr>
        <p:spPr>
          <a:xfrm>
            <a:off x="739302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1" name="Google Shape;9471;p22"/>
          <p:cNvSpPr/>
          <p:nvPr/>
        </p:nvSpPr>
        <p:spPr>
          <a:xfrm>
            <a:off x="739460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2" name="Google Shape;9472;p22"/>
          <p:cNvSpPr/>
          <p:nvPr/>
        </p:nvSpPr>
        <p:spPr>
          <a:xfrm>
            <a:off x="739302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3" name="Google Shape;9473;p22"/>
          <p:cNvSpPr/>
          <p:nvPr/>
        </p:nvSpPr>
        <p:spPr>
          <a:xfrm>
            <a:off x="74454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4" name="Google Shape;9474;p22"/>
          <p:cNvSpPr/>
          <p:nvPr/>
        </p:nvSpPr>
        <p:spPr>
          <a:xfrm>
            <a:off x="74454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5" name="Google Shape;9475;p22"/>
          <p:cNvSpPr/>
          <p:nvPr/>
        </p:nvSpPr>
        <p:spPr>
          <a:xfrm>
            <a:off x="74454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6" name="Google Shape;9476;p22"/>
          <p:cNvSpPr/>
          <p:nvPr/>
        </p:nvSpPr>
        <p:spPr>
          <a:xfrm>
            <a:off x="74454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7" name="Google Shape;9477;p22"/>
          <p:cNvSpPr/>
          <p:nvPr/>
        </p:nvSpPr>
        <p:spPr>
          <a:xfrm>
            <a:off x="7470809"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8" name="Google Shape;9478;p22"/>
          <p:cNvSpPr/>
          <p:nvPr/>
        </p:nvSpPr>
        <p:spPr>
          <a:xfrm>
            <a:off x="7473984"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9" name="Google Shape;9479;p22"/>
          <p:cNvSpPr/>
          <p:nvPr/>
        </p:nvSpPr>
        <p:spPr>
          <a:xfrm>
            <a:off x="7470809"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0" name="Google Shape;9480;p22"/>
          <p:cNvSpPr/>
          <p:nvPr/>
        </p:nvSpPr>
        <p:spPr>
          <a:xfrm>
            <a:off x="55578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1" name="Google Shape;9481;p22"/>
          <p:cNvSpPr/>
          <p:nvPr/>
        </p:nvSpPr>
        <p:spPr>
          <a:xfrm>
            <a:off x="55578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2" name="Google Shape;9482;p22"/>
          <p:cNvSpPr/>
          <p:nvPr/>
        </p:nvSpPr>
        <p:spPr>
          <a:xfrm>
            <a:off x="55578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3" name="Google Shape;9483;p22"/>
          <p:cNvSpPr/>
          <p:nvPr/>
        </p:nvSpPr>
        <p:spPr>
          <a:xfrm>
            <a:off x="55578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4" name="Google Shape;9484;p22"/>
          <p:cNvSpPr/>
          <p:nvPr/>
        </p:nvSpPr>
        <p:spPr>
          <a:xfrm>
            <a:off x="558327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5" name="Google Shape;9485;p22"/>
          <p:cNvSpPr/>
          <p:nvPr/>
        </p:nvSpPr>
        <p:spPr>
          <a:xfrm>
            <a:off x="558485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6" name="Google Shape;9486;p22"/>
          <p:cNvSpPr/>
          <p:nvPr/>
        </p:nvSpPr>
        <p:spPr>
          <a:xfrm>
            <a:off x="558327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7" name="Google Shape;9487;p22"/>
          <p:cNvSpPr/>
          <p:nvPr/>
        </p:nvSpPr>
        <p:spPr>
          <a:xfrm>
            <a:off x="56356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8" name="Google Shape;9488;p22"/>
          <p:cNvSpPr/>
          <p:nvPr/>
        </p:nvSpPr>
        <p:spPr>
          <a:xfrm>
            <a:off x="56356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9" name="Google Shape;9489;p22"/>
          <p:cNvSpPr/>
          <p:nvPr/>
        </p:nvSpPr>
        <p:spPr>
          <a:xfrm>
            <a:off x="56356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0" name="Google Shape;9490;p22"/>
          <p:cNvSpPr/>
          <p:nvPr/>
        </p:nvSpPr>
        <p:spPr>
          <a:xfrm>
            <a:off x="56356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1" name="Google Shape;9491;p22"/>
          <p:cNvSpPr/>
          <p:nvPr/>
        </p:nvSpPr>
        <p:spPr>
          <a:xfrm>
            <a:off x="566264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2" name="Google Shape;9492;p22"/>
          <p:cNvSpPr/>
          <p:nvPr/>
        </p:nvSpPr>
        <p:spPr>
          <a:xfrm>
            <a:off x="566423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3" name="Google Shape;9493;p22"/>
          <p:cNvSpPr/>
          <p:nvPr/>
        </p:nvSpPr>
        <p:spPr>
          <a:xfrm>
            <a:off x="566264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4" name="Google Shape;9494;p22"/>
          <p:cNvSpPr/>
          <p:nvPr/>
        </p:nvSpPr>
        <p:spPr>
          <a:xfrm>
            <a:off x="571503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5" name="Google Shape;9495;p22"/>
          <p:cNvSpPr/>
          <p:nvPr/>
        </p:nvSpPr>
        <p:spPr>
          <a:xfrm>
            <a:off x="571503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6" name="Google Shape;9496;p22"/>
          <p:cNvSpPr/>
          <p:nvPr/>
        </p:nvSpPr>
        <p:spPr>
          <a:xfrm>
            <a:off x="57150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7" name="Google Shape;9497;p22"/>
          <p:cNvSpPr/>
          <p:nvPr/>
        </p:nvSpPr>
        <p:spPr>
          <a:xfrm>
            <a:off x="57150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8" name="Google Shape;9498;p22"/>
          <p:cNvSpPr/>
          <p:nvPr/>
        </p:nvSpPr>
        <p:spPr>
          <a:xfrm>
            <a:off x="574043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9" name="Google Shape;9499;p22"/>
          <p:cNvSpPr/>
          <p:nvPr/>
        </p:nvSpPr>
        <p:spPr>
          <a:xfrm>
            <a:off x="574202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0" name="Google Shape;9500;p22"/>
          <p:cNvSpPr/>
          <p:nvPr/>
        </p:nvSpPr>
        <p:spPr>
          <a:xfrm>
            <a:off x="574043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1" name="Google Shape;9501;p22"/>
          <p:cNvSpPr/>
          <p:nvPr/>
        </p:nvSpPr>
        <p:spPr>
          <a:xfrm>
            <a:off x="5792821"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2" name="Google Shape;9502;p22"/>
          <p:cNvSpPr/>
          <p:nvPr/>
        </p:nvSpPr>
        <p:spPr>
          <a:xfrm>
            <a:off x="5792821"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3" name="Google Shape;9503;p22"/>
          <p:cNvSpPr/>
          <p:nvPr/>
        </p:nvSpPr>
        <p:spPr>
          <a:xfrm>
            <a:off x="57928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4" name="Google Shape;9504;p22"/>
          <p:cNvSpPr/>
          <p:nvPr/>
        </p:nvSpPr>
        <p:spPr>
          <a:xfrm>
            <a:off x="57928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5" name="Google Shape;9505;p22"/>
          <p:cNvSpPr/>
          <p:nvPr/>
        </p:nvSpPr>
        <p:spPr>
          <a:xfrm>
            <a:off x="5819809"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6" name="Google Shape;9506;p22"/>
          <p:cNvSpPr/>
          <p:nvPr/>
        </p:nvSpPr>
        <p:spPr>
          <a:xfrm>
            <a:off x="5821396"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7" name="Google Shape;9507;p22"/>
          <p:cNvSpPr/>
          <p:nvPr/>
        </p:nvSpPr>
        <p:spPr>
          <a:xfrm>
            <a:off x="5819809"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8" name="Google Shape;9508;p22"/>
          <p:cNvSpPr/>
          <p:nvPr/>
        </p:nvSpPr>
        <p:spPr>
          <a:xfrm>
            <a:off x="58721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9" name="Google Shape;9509;p22"/>
          <p:cNvSpPr/>
          <p:nvPr/>
        </p:nvSpPr>
        <p:spPr>
          <a:xfrm>
            <a:off x="58721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0" name="Google Shape;9510;p22"/>
          <p:cNvSpPr/>
          <p:nvPr/>
        </p:nvSpPr>
        <p:spPr>
          <a:xfrm>
            <a:off x="58721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1" name="Google Shape;9511;p22"/>
          <p:cNvSpPr/>
          <p:nvPr/>
        </p:nvSpPr>
        <p:spPr>
          <a:xfrm>
            <a:off x="58721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2" name="Google Shape;9512;p22"/>
          <p:cNvSpPr/>
          <p:nvPr/>
        </p:nvSpPr>
        <p:spPr>
          <a:xfrm>
            <a:off x="5897596"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3" name="Google Shape;9513;p22"/>
          <p:cNvSpPr/>
          <p:nvPr/>
        </p:nvSpPr>
        <p:spPr>
          <a:xfrm>
            <a:off x="5900771"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4" name="Google Shape;9514;p22"/>
          <p:cNvSpPr/>
          <p:nvPr/>
        </p:nvSpPr>
        <p:spPr>
          <a:xfrm>
            <a:off x="5897596"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5" name="Google Shape;9515;p22"/>
          <p:cNvSpPr/>
          <p:nvPr/>
        </p:nvSpPr>
        <p:spPr>
          <a:xfrm>
            <a:off x="5949984"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6" name="Google Shape;9516;p22"/>
          <p:cNvSpPr/>
          <p:nvPr/>
        </p:nvSpPr>
        <p:spPr>
          <a:xfrm>
            <a:off x="5949984"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7" name="Google Shape;9517;p22"/>
          <p:cNvSpPr/>
          <p:nvPr/>
        </p:nvSpPr>
        <p:spPr>
          <a:xfrm>
            <a:off x="5949984" y="5241553"/>
            <a:ext cx="52387" cy="33338"/>
          </a:xfrm>
          <a:custGeom>
            <a:avLst/>
            <a:gdLst/>
            <a:ahLst/>
            <a:cxnLst/>
            <a:rect l="l" t="t" r="r" b="b"/>
            <a:pathLst>
              <a:path w="33" h="21" extrusionOk="0">
                <a:moveTo>
                  <a:pt x="17" y="0"/>
                </a:moveTo>
                <a:lnTo>
                  <a:pt x="33"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8" name="Google Shape;9518;p22"/>
          <p:cNvSpPr/>
          <p:nvPr/>
        </p:nvSpPr>
        <p:spPr>
          <a:xfrm>
            <a:off x="5949984" y="5241553"/>
            <a:ext cx="52387" cy="33338"/>
          </a:xfrm>
          <a:custGeom>
            <a:avLst/>
            <a:gdLst/>
            <a:ahLst/>
            <a:cxnLst/>
            <a:rect l="l" t="t" r="r" b="b"/>
            <a:pathLst>
              <a:path w="33" h="21" extrusionOk="0">
                <a:moveTo>
                  <a:pt x="17" y="0"/>
                </a:moveTo>
                <a:lnTo>
                  <a:pt x="33"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9" name="Google Shape;9519;p22"/>
          <p:cNvSpPr/>
          <p:nvPr/>
        </p:nvSpPr>
        <p:spPr>
          <a:xfrm>
            <a:off x="597697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0" name="Google Shape;9520;p22"/>
          <p:cNvSpPr/>
          <p:nvPr/>
        </p:nvSpPr>
        <p:spPr>
          <a:xfrm>
            <a:off x="597855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1" name="Google Shape;9521;p22"/>
          <p:cNvSpPr/>
          <p:nvPr/>
        </p:nvSpPr>
        <p:spPr>
          <a:xfrm>
            <a:off x="597697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2" name="Google Shape;9522;p22"/>
          <p:cNvSpPr/>
          <p:nvPr/>
        </p:nvSpPr>
        <p:spPr>
          <a:xfrm>
            <a:off x="60293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3" name="Google Shape;9523;p22"/>
          <p:cNvSpPr/>
          <p:nvPr/>
        </p:nvSpPr>
        <p:spPr>
          <a:xfrm>
            <a:off x="60293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4" name="Google Shape;9524;p22"/>
          <p:cNvSpPr/>
          <p:nvPr/>
        </p:nvSpPr>
        <p:spPr>
          <a:xfrm>
            <a:off x="60293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5" name="Google Shape;9525;p22"/>
          <p:cNvSpPr/>
          <p:nvPr/>
        </p:nvSpPr>
        <p:spPr>
          <a:xfrm>
            <a:off x="60293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6" name="Google Shape;9526;p22"/>
          <p:cNvSpPr/>
          <p:nvPr/>
        </p:nvSpPr>
        <p:spPr>
          <a:xfrm>
            <a:off x="6054759"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7" name="Google Shape;9527;p22"/>
          <p:cNvSpPr/>
          <p:nvPr/>
        </p:nvSpPr>
        <p:spPr>
          <a:xfrm>
            <a:off x="6057934" y="5114553"/>
            <a:ext cx="106362"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8" name="Google Shape;9528;p22"/>
          <p:cNvSpPr/>
          <p:nvPr/>
        </p:nvSpPr>
        <p:spPr>
          <a:xfrm>
            <a:off x="6054759" y="5114553"/>
            <a:ext cx="109537" cy="128588"/>
          </a:xfrm>
          <a:custGeom>
            <a:avLst/>
            <a:gdLst/>
            <a:ahLst/>
            <a:cxnLst/>
            <a:rect l="l" t="t" r="r" b="b"/>
            <a:pathLst>
              <a:path w="69" h="81" extrusionOk="0">
                <a:moveTo>
                  <a:pt x="0" y="80"/>
                </a:moveTo>
                <a:lnTo>
                  <a:pt x="2" y="81"/>
                </a:lnTo>
                <a:lnTo>
                  <a:pt x="69"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9" name="Google Shape;9529;p22"/>
          <p:cNvSpPr/>
          <p:nvPr/>
        </p:nvSpPr>
        <p:spPr>
          <a:xfrm>
            <a:off x="6107146"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0" name="Google Shape;9530;p22"/>
          <p:cNvSpPr/>
          <p:nvPr/>
        </p:nvSpPr>
        <p:spPr>
          <a:xfrm>
            <a:off x="6107146"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1" name="Google Shape;9531;p22"/>
          <p:cNvSpPr/>
          <p:nvPr/>
        </p:nvSpPr>
        <p:spPr>
          <a:xfrm>
            <a:off x="6107146" y="5241553"/>
            <a:ext cx="52388"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2" name="Google Shape;9532;p22"/>
          <p:cNvSpPr/>
          <p:nvPr/>
        </p:nvSpPr>
        <p:spPr>
          <a:xfrm>
            <a:off x="6107146" y="5241553"/>
            <a:ext cx="52388"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3" name="Google Shape;9533;p22"/>
          <p:cNvSpPr/>
          <p:nvPr/>
        </p:nvSpPr>
        <p:spPr>
          <a:xfrm>
            <a:off x="613413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4" name="Google Shape;9534;p22"/>
          <p:cNvSpPr/>
          <p:nvPr/>
        </p:nvSpPr>
        <p:spPr>
          <a:xfrm>
            <a:off x="613572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5" name="Google Shape;9535;p22"/>
          <p:cNvSpPr/>
          <p:nvPr/>
        </p:nvSpPr>
        <p:spPr>
          <a:xfrm>
            <a:off x="613413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6" name="Google Shape;9536;p22"/>
          <p:cNvSpPr/>
          <p:nvPr/>
        </p:nvSpPr>
        <p:spPr>
          <a:xfrm>
            <a:off x="61865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7" name="Google Shape;9537;p22"/>
          <p:cNvSpPr/>
          <p:nvPr/>
        </p:nvSpPr>
        <p:spPr>
          <a:xfrm>
            <a:off x="61865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8" name="Google Shape;9538;p22"/>
          <p:cNvSpPr/>
          <p:nvPr/>
        </p:nvSpPr>
        <p:spPr>
          <a:xfrm>
            <a:off x="61865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9" name="Google Shape;9539;p22"/>
          <p:cNvSpPr/>
          <p:nvPr/>
        </p:nvSpPr>
        <p:spPr>
          <a:xfrm>
            <a:off x="61865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0" name="Google Shape;9540;p22"/>
          <p:cNvSpPr/>
          <p:nvPr/>
        </p:nvSpPr>
        <p:spPr>
          <a:xfrm>
            <a:off x="6211921"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1" name="Google Shape;9541;p22"/>
          <p:cNvSpPr/>
          <p:nvPr/>
        </p:nvSpPr>
        <p:spPr>
          <a:xfrm>
            <a:off x="6215096"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2" name="Google Shape;9542;p22"/>
          <p:cNvSpPr/>
          <p:nvPr/>
        </p:nvSpPr>
        <p:spPr>
          <a:xfrm>
            <a:off x="6211921" y="5114553"/>
            <a:ext cx="109538" cy="128588"/>
          </a:xfrm>
          <a:custGeom>
            <a:avLst/>
            <a:gdLst/>
            <a:ahLst/>
            <a:cxnLst/>
            <a:rect l="l" t="t" r="r" b="b"/>
            <a:pathLst>
              <a:path w="69" h="81" extrusionOk="0">
                <a:moveTo>
                  <a:pt x="0" y="80"/>
                </a:moveTo>
                <a:lnTo>
                  <a:pt x="2" y="81"/>
                </a:lnTo>
                <a:lnTo>
                  <a:pt x="69"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3" name="Google Shape;9543;p22"/>
          <p:cNvSpPr/>
          <p:nvPr/>
        </p:nvSpPr>
        <p:spPr>
          <a:xfrm>
            <a:off x="62658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4" name="Google Shape;9544;p22"/>
          <p:cNvSpPr/>
          <p:nvPr/>
        </p:nvSpPr>
        <p:spPr>
          <a:xfrm>
            <a:off x="62658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5" name="Google Shape;9545;p22"/>
          <p:cNvSpPr/>
          <p:nvPr/>
        </p:nvSpPr>
        <p:spPr>
          <a:xfrm>
            <a:off x="62658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6" name="Google Shape;9546;p22"/>
          <p:cNvSpPr/>
          <p:nvPr/>
        </p:nvSpPr>
        <p:spPr>
          <a:xfrm>
            <a:off x="62658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7" name="Google Shape;9547;p22"/>
          <p:cNvSpPr/>
          <p:nvPr/>
        </p:nvSpPr>
        <p:spPr>
          <a:xfrm>
            <a:off x="629129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8" name="Google Shape;9548;p22"/>
          <p:cNvSpPr/>
          <p:nvPr/>
        </p:nvSpPr>
        <p:spPr>
          <a:xfrm>
            <a:off x="629288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9" name="Google Shape;9549;p22"/>
          <p:cNvSpPr/>
          <p:nvPr/>
        </p:nvSpPr>
        <p:spPr>
          <a:xfrm>
            <a:off x="629129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0" name="Google Shape;9550;p22"/>
          <p:cNvSpPr/>
          <p:nvPr/>
        </p:nvSpPr>
        <p:spPr>
          <a:xfrm>
            <a:off x="63436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1" name="Google Shape;9551;p22"/>
          <p:cNvSpPr/>
          <p:nvPr/>
        </p:nvSpPr>
        <p:spPr>
          <a:xfrm>
            <a:off x="63436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2" name="Google Shape;9552;p22"/>
          <p:cNvSpPr/>
          <p:nvPr/>
        </p:nvSpPr>
        <p:spPr>
          <a:xfrm>
            <a:off x="63436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3" name="Google Shape;9553;p22"/>
          <p:cNvSpPr/>
          <p:nvPr/>
        </p:nvSpPr>
        <p:spPr>
          <a:xfrm>
            <a:off x="63436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4" name="Google Shape;9554;p22"/>
          <p:cNvSpPr/>
          <p:nvPr/>
        </p:nvSpPr>
        <p:spPr>
          <a:xfrm>
            <a:off x="6370671"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5" name="Google Shape;9555;p22"/>
          <p:cNvSpPr/>
          <p:nvPr/>
        </p:nvSpPr>
        <p:spPr>
          <a:xfrm>
            <a:off x="6372259" y="5114553"/>
            <a:ext cx="106362"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6" name="Google Shape;9556;p22"/>
          <p:cNvSpPr/>
          <p:nvPr/>
        </p:nvSpPr>
        <p:spPr>
          <a:xfrm>
            <a:off x="6370671"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7" name="Google Shape;9557;p22"/>
          <p:cNvSpPr/>
          <p:nvPr/>
        </p:nvSpPr>
        <p:spPr>
          <a:xfrm>
            <a:off x="64230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8" name="Google Shape;9558;p22"/>
          <p:cNvSpPr/>
          <p:nvPr/>
        </p:nvSpPr>
        <p:spPr>
          <a:xfrm>
            <a:off x="64230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9" name="Google Shape;9559;p22"/>
          <p:cNvSpPr/>
          <p:nvPr/>
        </p:nvSpPr>
        <p:spPr>
          <a:xfrm>
            <a:off x="64230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0" name="Google Shape;9560;p22"/>
          <p:cNvSpPr/>
          <p:nvPr/>
        </p:nvSpPr>
        <p:spPr>
          <a:xfrm>
            <a:off x="64230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1" name="Google Shape;9561;p22"/>
          <p:cNvSpPr/>
          <p:nvPr/>
        </p:nvSpPr>
        <p:spPr>
          <a:xfrm>
            <a:off x="6448459"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2" name="Google Shape;9562;p22"/>
          <p:cNvSpPr/>
          <p:nvPr/>
        </p:nvSpPr>
        <p:spPr>
          <a:xfrm>
            <a:off x="6451634"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3" name="Google Shape;9563;p22"/>
          <p:cNvSpPr/>
          <p:nvPr/>
        </p:nvSpPr>
        <p:spPr>
          <a:xfrm>
            <a:off x="6448459"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4" name="Google Shape;9564;p22"/>
          <p:cNvSpPr/>
          <p:nvPr/>
        </p:nvSpPr>
        <p:spPr>
          <a:xfrm>
            <a:off x="65008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5" name="Google Shape;9565;p22"/>
          <p:cNvSpPr/>
          <p:nvPr/>
        </p:nvSpPr>
        <p:spPr>
          <a:xfrm>
            <a:off x="65008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6" name="Google Shape;9566;p22"/>
          <p:cNvSpPr/>
          <p:nvPr/>
        </p:nvSpPr>
        <p:spPr>
          <a:xfrm>
            <a:off x="65008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7" name="Google Shape;9567;p22"/>
          <p:cNvSpPr/>
          <p:nvPr/>
        </p:nvSpPr>
        <p:spPr>
          <a:xfrm>
            <a:off x="65008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8" name="Google Shape;9568;p22"/>
          <p:cNvSpPr/>
          <p:nvPr/>
        </p:nvSpPr>
        <p:spPr>
          <a:xfrm>
            <a:off x="652783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9" name="Google Shape;9569;p22"/>
          <p:cNvSpPr/>
          <p:nvPr/>
        </p:nvSpPr>
        <p:spPr>
          <a:xfrm>
            <a:off x="652942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0" name="Google Shape;9570;p22"/>
          <p:cNvSpPr/>
          <p:nvPr/>
        </p:nvSpPr>
        <p:spPr>
          <a:xfrm>
            <a:off x="652783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1" name="Google Shape;9571;p22"/>
          <p:cNvSpPr/>
          <p:nvPr/>
        </p:nvSpPr>
        <p:spPr>
          <a:xfrm>
            <a:off x="65802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2" name="Google Shape;9572;p22"/>
          <p:cNvSpPr/>
          <p:nvPr/>
        </p:nvSpPr>
        <p:spPr>
          <a:xfrm>
            <a:off x="65802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3" name="Google Shape;9573;p22"/>
          <p:cNvSpPr/>
          <p:nvPr/>
        </p:nvSpPr>
        <p:spPr>
          <a:xfrm>
            <a:off x="65802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4" name="Google Shape;9574;p22"/>
          <p:cNvSpPr/>
          <p:nvPr/>
        </p:nvSpPr>
        <p:spPr>
          <a:xfrm>
            <a:off x="65802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5" name="Google Shape;9575;p22"/>
          <p:cNvSpPr/>
          <p:nvPr/>
        </p:nvSpPr>
        <p:spPr>
          <a:xfrm>
            <a:off x="6605621"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6" name="Google Shape;9576;p22"/>
          <p:cNvSpPr/>
          <p:nvPr/>
        </p:nvSpPr>
        <p:spPr>
          <a:xfrm>
            <a:off x="6608796"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7" name="Google Shape;9577;p22"/>
          <p:cNvSpPr/>
          <p:nvPr/>
        </p:nvSpPr>
        <p:spPr>
          <a:xfrm>
            <a:off x="6605621"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8" name="Google Shape;9578;p22"/>
          <p:cNvSpPr/>
          <p:nvPr/>
        </p:nvSpPr>
        <p:spPr>
          <a:xfrm>
            <a:off x="6658009"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9" name="Google Shape;9579;p22"/>
          <p:cNvSpPr/>
          <p:nvPr/>
        </p:nvSpPr>
        <p:spPr>
          <a:xfrm>
            <a:off x="6658009"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0" name="Google Shape;9580;p22"/>
          <p:cNvSpPr/>
          <p:nvPr/>
        </p:nvSpPr>
        <p:spPr>
          <a:xfrm>
            <a:off x="6658009" y="5241553"/>
            <a:ext cx="50800" cy="33338"/>
          </a:xfrm>
          <a:custGeom>
            <a:avLst/>
            <a:gdLst/>
            <a:ahLst/>
            <a:cxnLst/>
            <a:rect l="l" t="t" r="r" b="b"/>
            <a:pathLst>
              <a:path w="32" h="21" extrusionOk="0">
                <a:moveTo>
                  <a:pt x="18" y="0"/>
                </a:moveTo>
                <a:lnTo>
                  <a:pt x="32"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1" name="Google Shape;9581;p22"/>
          <p:cNvSpPr/>
          <p:nvPr/>
        </p:nvSpPr>
        <p:spPr>
          <a:xfrm>
            <a:off x="6658009" y="5241553"/>
            <a:ext cx="50800" cy="33338"/>
          </a:xfrm>
          <a:custGeom>
            <a:avLst/>
            <a:gdLst/>
            <a:ahLst/>
            <a:cxnLst/>
            <a:rect l="l" t="t" r="r" b="b"/>
            <a:pathLst>
              <a:path w="32" h="21" extrusionOk="0">
                <a:moveTo>
                  <a:pt x="18" y="0"/>
                </a:moveTo>
                <a:lnTo>
                  <a:pt x="32"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2" name="Google Shape;9582;p22"/>
          <p:cNvSpPr/>
          <p:nvPr/>
        </p:nvSpPr>
        <p:spPr>
          <a:xfrm>
            <a:off x="668499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3" name="Google Shape;9583;p22"/>
          <p:cNvSpPr/>
          <p:nvPr/>
        </p:nvSpPr>
        <p:spPr>
          <a:xfrm>
            <a:off x="668658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4" name="Google Shape;9584;p22"/>
          <p:cNvSpPr/>
          <p:nvPr/>
        </p:nvSpPr>
        <p:spPr>
          <a:xfrm>
            <a:off x="668499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5" name="Google Shape;9585;p22"/>
          <p:cNvSpPr/>
          <p:nvPr/>
        </p:nvSpPr>
        <p:spPr>
          <a:xfrm>
            <a:off x="67373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6" name="Google Shape;9586;p22"/>
          <p:cNvSpPr/>
          <p:nvPr/>
        </p:nvSpPr>
        <p:spPr>
          <a:xfrm>
            <a:off x="67373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7" name="Google Shape;9587;p22"/>
          <p:cNvSpPr/>
          <p:nvPr/>
        </p:nvSpPr>
        <p:spPr>
          <a:xfrm>
            <a:off x="67373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8" name="Google Shape;9588;p22"/>
          <p:cNvSpPr/>
          <p:nvPr/>
        </p:nvSpPr>
        <p:spPr>
          <a:xfrm>
            <a:off x="67373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9" name="Google Shape;9589;p22"/>
          <p:cNvSpPr/>
          <p:nvPr/>
        </p:nvSpPr>
        <p:spPr>
          <a:xfrm>
            <a:off x="6762784"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0" name="Google Shape;9590;p22"/>
          <p:cNvSpPr/>
          <p:nvPr/>
        </p:nvSpPr>
        <p:spPr>
          <a:xfrm>
            <a:off x="6765959"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1" name="Google Shape;9591;p22"/>
          <p:cNvSpPr/>
          <p:nvPr/>
        </p:nvSpPr>
        <p:spPr>
          <a:xfrm>
            <a:off x="6762784"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2" name="Google Shape;9592;p22"/>
          <p:cNvSpPr/>
          <p:nvPr/>
        </p:nvSpPr>
        <p:spPr>
          <a:xfrm>
            <a:off x="68945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3" name="Google Shape;9593;p22"/>
          <p:cNvSpPr/>
          <p:nvPr/>
        </p:nvSpPr>
        <p:spPr>
          <a:xfrm>
            <a:off x="68945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4" name="Google Shape;9594;p22"/>
          <p:cNvSpPr/>
          <p:nvPr/>
        </p:nvSpPr>
        <p:spPr>
          <a:xfrm>
            <a:off x="68945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5" name="Google Shape;9595;p22"/>
          <p:cNvSpPr/>
          <p:nvPr/>
        </p:nvSpPr>
        <p:spPr>
          <a:xfrm>
            <a:off x="68945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6" name="Google Shape;9596;p22"/>
          <p:cNvSpPr/>
          <p:nvPr/>
        </p:nvSpPr>
        <p:spPr>
          <a:xfrm>
            <a:off x="6842159"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7" name="Google Shape;9597;p22"/>
          <p:cNvSpPr/>
          <p:nvPr/>
        </p:nvSpPr>
        <p:spPr>
          <a:xfrm>
            <a:off x="6843746"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8" name="Google Shape;9598;p22"/>
          <p:cNvSpPr/>
          <p:nvPr/>
        </p:nvSpPr>
        <p:spPr>
          <a:xfrm>
            <a:off x="6842159"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9" name="Google Shape;9599;p22"/>
          <p:cNvSpPr/>
          <p:nvPr/>
        </p:nvSpPr>
        <p:spPr>
          <a:xfrm>
            <a:off x="6815171" y="5241553"/>
            <a:ext cx="52388"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0" name="Google Shape;9600;p22"/>
          <p:cNvSpPr/>
          <p:nvPr/>
        </p:nvSpPr>
        <p:spPr>
          <a:xfrm>
            <a:off x="6815171" y="5241553"/>
            <a:ext cx="52388"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1" name="Google Shape;9601;p22"/>
          <p:cNvSpPr/>
          <p:nvPr/>
        </p:nvSpPr>
        <p:spPr>
          <a:xfrm>
            <a:off x="6815171"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2" name="Google Shape;9602;p22"/>
          <p:cNvSpPr/>
          <p:nvPr/>
        </p:nvSpPr>
        <p:spPr>
          <a:xfrm>
            <a:off x="6815171"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3" name="Google Shape;9603;p22"/>
          <p:cNvSpPr/>
          <p:nvPr/>
        </p:nvSpPr>
        <p:spPr>
          <a:xfrm>
            <a:off x="69739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4" name="Google Shape;9604;p22"/>
          <p:cNvSpPr/>
          <p:nvPr/>
        </p:nvSpPr>
        <p:spPr>
          <a:xfrm>
            <a:off x="69739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5" name="Google Shape;9605;p22"/>
          <p:cNvSpPr/>
          <p:nvPr/>
        </p:nvSpPr>
        <p:spPr>
          <a:xfrm>
            <a:off x="69739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6" name="Google Shape;9606;p22"/>
          <p:cNvSpPr/>
          <p:nvPr/>
        </p:nvSpPr>
        <p:spPr>
          <a:xfrm>
            <a:off x="69739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7" name="Google Shape;9607;p22"/>
          <p:cNvSpPr/>
          <p:nvPr/>
        </p:nvSpPr>
        <p:spPr>
          <a:xfrm>
            <a:off x="6921534"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8" name="Google Shape;9608;p22"/>
          <p:cNvSpPr/>
          <p:nvPr/>
        </p:nvSpPr>
        <p:spPr>
          <a:xfrm>
            <a:off x="6923121"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9" name="Google Shape;9609;p22"/>
          <p:cNvSpPr/>
          <p:nvPr/>
        </p:nvSpPr>
        <p:spPr>
          <a:xfrm>
            <a:off x="6921534"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0" name="Google Shape;9610;p22"/>
          <p:cNvSpPr/>
          <p:nvPr/>
        </p:nvSpPr>
        <p:spPr>
          <a:xfrm>
            <a:off x="4589496" y="5112966"/>
            <a:ext cx="2989263" cy="4762"/>
          </a:xfrm>
          <a:custGeom>
            <a:avLst/>
            <a:gdLst/>
            <a:ahLst/>
            <a:cxnLst/>
            <a:rect l="l" t="t" r="r" b="b"/>
            <a:pathLst>
              <a:path w="1883" h="3" extrusionOk="0">
                <a:moveTo>
                  <a:pt x="1883" y="3"/>
                </a:moveTo>
                <a:lnTo>
                  <a:pt x="1883" y="0"/>
                </a:lnTo>
                <a:lnTo>
                  <a:pt x="0" y="3"/>
                </a:lnTo>
                <a:lnTo>
                  <a:pt x="1883"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1" name="Google Shape;9611;p22"/>
          <p:cNvSpPr/>
          <p:nvPr/>
        </p:nvSpPr>
        <p:spPr>
          <a:xfrm>
            <a:off x="4589496" y="5112966"/>
            <a:ext cx="2989263" cy="4762"/>
          </a:xfrm>
          <a:custGeom>
            <a:avLst/>
            <a:gdLst/>
            <a:ahLst/>
            <a:cxnLst/>
            <a:rect l="l" t="t" r="r" b="b"/>
            <a:pathLst>
              <a:path w="1883" h="3" extrusionOk="0">
                <a:moveTo>
                  <a:pt x="1883" y="0"/>
                </a:moveTo>
                <a:lnTo>
                  <a:pt x="0" y="3"/>
                </a:lnTo>
                <a:lnTo>
                  <a:pt x="0" y="0"/>
                </a:lnTo>
                <a:lnTo>
                  <a:pt x="18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2" name="Google Shape;9612;p22"/>
          <p:cNvSpPr/>
          <p:nvPr/>
        </p:nvSpPr>
        <p:spPr>
          <a:xfrm>
            <a:off x="4589496" y="5112966"/>
            <a:ext cx="2989263" cy="476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613" name="Google Shape;9613;p22"/>
          <p:cNvSpPr/>
          <p:nvPr/>
        </p:nvSpPr>
        <p:spPr>
          <a:xfrm>
            <a:off x="7618446" y="5403478"/>
            <a:ext cx="77788" cy="523875"/>
          </a:xfrm>
          <a:custGeom>
            <a:avLst/>
            <a:gdLst/>
            <a:ahLst/>
            <a:cxnLst/>
            <a:rect l="l" t="t" r="r" b="b"/>
            <a:pathLst>
              <a:path w="49" h="330" extrusionOk="0">
                <a:moveTo>
                  <a:pt x="49" y="0"/>
                </a:moveTo>
                <a:lnTo>
                  <a:pt x="0" y="0"/>
                </a:lnTo>
                <a:lnTo>
                  <a:pt x="49" y="330"/>
                </a:lnTo>
                <a:lnTo>
                  <a:pt x="4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4" name="Google Shape;9614;p22"/>
          <p:cNvSpPr/>
          <p:nvPr/>
        </p:nvSpPr>
        <p:spPr>
          <a:xfrm>
            <a:off x="7618446" y="5403478"/>
            <a:ext cx="77788" cy="523875"/>
          </a:xfrm>
          <a:custGeom>
            <a:avLst/>
            <a:gdLst/>
            <a:ahLst/>
            <a:cxnLst/>
            <a:rect l="l" t="t" r="r" b="b"/>
            <a:pathLst>
              <a:path w="49" h="330" extrusionOk="0">
                <a:moveTo>
                  <a:pt x="0" y="0"/>
                </a:moveTo>
                <a:lnTo>
                  <a:pt x="49" y="330"/>
                </a:lnTo>
                <a:lnTo>
                  <a:pt x="0" y="330"/>
                </a:lnTo>
                <a:lnTo>
                  <a:pt x="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5" name="Google Shape;9615;p22"/>
          <p:cNvSpPr/>
          <p:nvPr/>
        </p:nvSpPr>
        <p:spPr>
          <a:xfrm>
            <a:off x="7618446" y="5403478"/>
            <a:ext cx="77788" cy="523875"/>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616" name="Google Shape;9616;p22"/>
          <p:cNvSpPr/>
          <p:nvPr/>
        </p:nvSpPr>
        <p:spPr>
          <a:xfrm>
            <a:off x="7554946" y="5192341"/>
            <a:ext cx="101600" cy="274637"/>
          </a:xfrm>
          <a:custGeom>
            <a:avLst/>
            <a:gdLst/>
            <a:ahLst/>
            <a:cxnLst/>
            <a:rect l="l" t="t" r="r" b="b"/>
            <a:pathLst>
              <a:path w="64" h="173" extrusionOk="0">
                <a:moveTo>
                  <a:pt x="64" y="133"/>
                </a:moveTo>
                <a:lnTo>
                  <a:pt x="0" y="173"/>
                </a:lnTo>
                <a:lnTo>
                  <a:pt x="64" y="0"/>
                </a:lnTo>
                <a:lnTo>
                  <a:pt x="64" y="133"/>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7" name="Google Shape;9617;p22"/>
          <p:cNvSpPr/>
          <p:nvPr/>
        </p:nvSpPr>
        <p:spPr>
          <a:xfrm>
            <a:off x="7554946" y="5192341"/>
            <a:ext cx="101600" cy="274637"/>
          </a:xfrm>
          <a:custGeom>
            <a:avLst/>
            <a:gdLst/>
            <a:ahLst/>
            <a:cxnLst/>
            <a:rect l="l" t="t" r="r" b="b"/>
            <a:pathLst>
              <a:path w="64" h="173" extrusionOk="0">
                <a:moveTo>
                  <a:pt x="64" y="133"/>
                </a:moveTo>
                <a:lnTo>
                  <a:pt x="0" y="173"/>
                </a:lnTo>
                <a:lnTo>
                  <a:pt x="64" y="0"/>
                </a:lnTo>
                <a:lnTo>
                  <a:pt x="64" y="133"/>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8" name="Google Shape;9618;p22"/>
          <p:cNvSpPr/>
          <p:nvPr/>
        </p:nvSpPr>
        <p:spPr>
          <a:xfrm>
            <a:off x="7656546" y="5192341"/>
            <a:ext cx="103188" cy="274637"/>
          </a:xfrm>
          <a:custGeom>
            <a:avLst/>
            <a:gdLst/>
            <a:ahLst/>
            <a:cxnLst/>
            <a:rect l="l" t="t" r="r" b="b"/>
            <a:pathLst>
              <a:path w="65" h="173" extrusionOk="0">
                <a:moveTo>
                  <a:pt x="0" y="133"/>
                </a:moveTo>
                <a:lnTo>
                  <a:pt x="65" y="173"/>
                </a:lnTo>
                <a:lnTo>
                  <a:pt x="0" y="0"/>
                </a:lnTo>
                <a:lnTo>
                  <a:pt x="0" y="133"/>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9" name="Google Shape;9619;p22"/>
          <p:cNvSpPr/>
          <p:nvPr/>
        </p:nvSpPr>
        <p:spPr>
          <a:xfrm>
            <a:off x="7656546" y="5192341"/>
            <a:ext cx="103188" cy="274637"/>
          </a:xfrm>
          <a:custGeom>
            <a:avLst/>
            <a:gdLst/>
            <a:ahLst/>
            <a:cxnLst/>
            <a:rect l="l" t="t" r="r" b="b"/>
            <a:pathLst>
              <a:path w="65" h="173" extrusionOk="0">
                <a:moveTo>
                  <a:pt x="0" y="133"/>
                </a:moveTo>
                <a:lnTo>
                  <a:pt x="65" y="173"/>
                </a:lnTo>
                <a:lnTo>
                  <a:pt x="0" y="0"/>
                </a:lnTo>
                <a:lnTo>
                  <a:pt x="0" y="133"/>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0" name="Google Shape;9620;p22"/>
          <p:cNvSpPr/>
          <p:nvPr/>
        </p:nvSpPr>
        <p:spPr>
          <a:xfrm>
            <a:off x="7934359" y="3261941"/>
            <a:ext cx="350837" cy="79375"/>
          </a:xfrm>
          <a:custGeom>
            <a:avLst/>
            <a:gdLst/>
            <a:ahLst/>
            <a:cxnLst/>
            <a:rect l="l" t="t" r="r" b="b"/>
            <a:pathLst>
              <a:path w="221" h="50" extrusionOk="0">
                <a:moveTo>
                  <a:pt x="221" y="50"/>
                </a:moveTo>
                <a:lnTo>
                  <a:pt x="221" y="0"/>
                </a:lnTo>
                <a:lnTo>
                  <a:pt x="0" y="50"/>
                </a:lnTo>
                <a:lnTo>
                  <a:pt x="221" y="5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1" name="Google Shape;9621;p22"/>
          <p:cNvSpPr/>
          <p:nvPr/>
        </p:nvSpPr>
        <p:spPr>
          <a:xfrm>
            <a:off x="7934359" y="3261941"/>
            <a:ext cx="350837" cy="79375"/>
          </a:xfrm>
          <a:custGeom>
            <a:avLst/>
            <a:gdLst/>
            <a:ahLst/>
            <a:cxnLst/>
            <a:rect l="l" t="t" r="r" b="b"/>
            <a:pathLst>
              <a:path w="221" h="50" extrusionOk="0">
                <a:moveTo>
                  <a:pt x="221" y="0"/>
                </a:moveTo>
                <a:lnTo>
                  <a:pt x="0" y="50"/>
                </a:lnTo>
                <a:lnTo>
                  <a:pt x="0" y="0"/>
                </a:lnTo>
                <a:lnTo>
                  <a:pt x="2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2" name="Google Shape;9622;p22"/>
          <p:cNvSpPr/>
          <p:nvPr/>
        </p:nvSpPr>
        <p:spPr>
          <a:xfrm>
            <a:off x="7934359" y="3261941"/>
            <a:ext cx="350837" cy="79375"/>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623" name="Google Shape;9623;p22"/>
          <p:cNvSpPr/>
          <p:nvPr/>
        </p:nvSpPr>
        <p:spPr>
          <a:xfrm>
            <a:off x="8223284" y="3198441"/>
            <a:ext cx="274637" cy="103187"/>
          </a:xfrm>
          <a:custGeom>
            <a:avLst/>
            <a:gdLst/>
            <a:ahLst/>
            <a:cxnLst/>
            <a:rect l="l" t="t" r="r" b="b"/>
            <a:pathLst>
              <a:path w="173" h="65" extrusionOk="0">
                <a:moveTo>
                  <a:pt x="39" y="65"/>
                </a:moveTo>
                <a:lnTo>
                  <a:pt x="0" y="0"/>
                </a:lnTo>
                <a:lnTo>
                  <a:pt x="173"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4" name="Google Shape;9624;p22"/>
          <p:cNvSpPr/>
          <p:nvPr/>
        </p:nvSpPr>
        <p:spPr>
          <a:xfrm>
            <a:off x="8223284" y="3198441"/>
            <a:ext cx="274637" cy="103187"/>
          </a:xfrm>
          <a:custGeom>
            <a:avLst/>
            <a:gdLst/>
            <a:ahLst/>
            <a:cxnLst/>
            <a:rect l="l" t="t" r="r" b="b"/>
            <a:pathLst>
              <a:path w="173" h="65" extrusionOk="0">
                <a:moveTo>
                  <a:pt x="39" y="65"/>
                </a:moveTo>
                <a:lnTo>
                  <a:pt x="0" y="0"/>
                </a:lnTo>
                <a:lnTo>
                  <a:pt x="173"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5" name="Google Shape;9625;p22"/>
          <p:cNvSpPr/>
          <p:nvPr/>
        </p:nvSpPr>
        <p:spPr>
          <a:xfrm>
            <a:off x="8223284" y="3301628"/>
            <a:ext cx="274637" cy="101600"/>
          </a:xfrm>
          <a:custGeom>
            <a:avLst/>
            <a:gdLst/>
            <a:ahLst/>
            <a:cxnLst/>
            <a:rect l="l" t="t" r="r" b="b"/>
            <a:pathLst>
              <a:path w="173" h="64" extrusionOk="0">
                <a:moveTo>
                  <a:pt x="39" y="0"/>
                </a:moveTo>
                <a:lnTo>
                  <a:pt x="0" y="64"/>
                </a:lnTo>
                <a:lnTo>
                  <a:pt x="173"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6" name="Google Shape;9626;p22"/>
          <p:cNvSpPr/>
          <p:nvPr/>
        </p:nvSpPr>
        <p:spPr>
          <a:xfrm>
            <a:off x="7935980" y="2780928"/>
            <a:ext cx="15709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sp>
        <p:nvSpPr>
          <p:cNvPr id="9627" name="Google Shape;9627;p22"/>
          <p:cNvSpPr/>
          <p:nvPr/>
        </p:nvSpPr>
        <p:spPr>
          <a:xfrm>
            <a:off x="8223284" y="3301628"/>
            <a:ext cx="274637" cy="101600"/>
          </a:xfrm>
          <a:custGeom>
            <a:avLst/>
            <a:gdLst/>
            <a:ahLst/>
            <a:cxnLst/>
            <a:rect l="l" t="t" r="r" b="b"/>
            <a:pathLst>
              <a:path w="173" h="64" extrusionOk="0">
                <a:moveTo>
                  <a:pt x="39" y="0"/>
                </a:moveTo>
                <a:lnTo>
                  <a:pt x="0" y="64"/>
                </a:lnTo>
                <a:lnTo>
                  <a:pt x="173"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8" name="Google Shape;9628;p22"/>
          <p:cNvSpPr/>
          <p:nvPr/>
        </p:nvSpPr>
        <p:spPr>
          <a:xfrm>
            <a:off x="3687830" y="2795216"/>
            <a:ext cx="15709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sp>
        <p:nvSpPr>
          <p:cNvPr id="9629" name="Google Shape;9629;p22"/>
          <p:cNvSpPr/>
          <p:nvPr/>
        </p:nvSpPr>
        <p:spPr>
          <a:xfrm>
            <a:off x="4612712" y="5773366"/>
            <a:ext cx="94416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VBE (left)</a:t>
            </a:r>
            <a:endParaRPr/>
          </a:p>
        </p:txBody>
      </p:sp>
      <p:sp>
        <p:nvSpPr>
          <p:cNvPr id="9630" name="Google Shape;9630;p22"/>
          <p:cNvSpPr/>
          <p:nvPr/>
        </p:nvSpPr>
        <p:spPr>
          <a:xfrm>
            <a:off x="7806958" y="5770191"/>
            <a:ext cx="1067601"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VBE (right)</a:t>
            </a:r>
            <a:endParaRPr/>
          </a:p>
        </p:txBody>
      </p:sp>
      <p:sp>
        <p:nvSpPr>
          <p:cNvPr id="9631" name="Google Shape;9631;p22"/>
          <p:cNvSpPr/>
          <p:nvPr/>
        </p:nvSpPr>
        <p:spPr>
          <a:xfrm>
            <a:off x="8276319" y="5136778"/>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VBE</a:t>
            </a:r>
            <a:endParaRPr/>
          </a:p>
        </p:txBody>
      </p:sp>
      <p:sp>
        <p:nvSpPr>
          <p:cNvPr id="9632" name="Google Shape;9632;p22"/>
          <p:cNvSpPr/>
          <p:nvPr/>
        </p:nvSpPr>
        <p:spPr>
          <a:xfrm>
            <a:off x="3489359" y="5136778"/>
            <a:ext cx="514350" cy="512961"/>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VBE</a:t>
            </a:r>
            <a:endParaRPr/>
          </a:p>
        </p:txBody>
      </p:sp>
      <p:sp>
        <p:nvSpPr>
          <p:cNvPr id="9633" name="Google Shape;9633;p22"/>
          <p:cNvSpPr/>
          <p:nvPr/>
        </p:nvSpPr>
        <p:spPr>
          <a:xfrm>
            <a:off x="5670583" y="5290766"/>
            <a:ext cx="82073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 R</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F</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t</a:t>
            </a:r>
            <a:r>
              <a:rPr lang="en-US" sz="2000" b="1" baseline="-25000">
                <a:solidFill>
                  <a:schemeClr val="dk2"/>
                </a:solidFill>
                <a:latin typeface="Arial"/>
                <a:ea typeface="Arial"/>
                <a:cs typeface="Arial"/>
                <a:sym typeface="Arial"/>
              </a:rPr>
              <a:t>w</a:t>
            </a:r>
            <a:endParaRPr/>
          </a:p>
        </p:txBody>
      </p:sp>
    </p:spTree>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638"/>
        <p:cNvGrpSpPr/>
        <p:nvPr/>
      </p:nvGrpSpPr>
      <p:grpSpPr>
        <a:xfrm>
          <a:off x="0" y="0"/>
          <a:ext cx="0" cy="0"/>
          <a:chOff x="0" y="0"/>
          <a:chExt cx="0" cy="0"/>
        </a:xfrm>
      </p:grpSpPr>
      <p:sp>
        <p:nvSpPr>
          <p:cNvPr id="9639" name="Google Shape;9639;p2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Multi-Story Internal Forces</a:t>
            </a:r>
            <a:endParaRPr/>
          </a:p>
        </p:txBody>
      </p:sp>
      <p:sp>
        <p:nvSpPr>
          <p:cNvPr id="9640" name="Google Shape;9640;p2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23</a:t>
            </a:fld>
            <a:endParaRPr/>
          </a:p>
        </p:txBody>
      </p:sp>
      <p:grpSp>
        <p:nvGrpSpPr>
          <p:cNvPr id="9641" name="Google Shape;9641;p23"/>
          <p:cNvGrpSpPr/>
          <p:nvPr/>
        </p:nvGrpSpPr>
        <p:grpSpPr>
          <a:xfrm>
            <a:off x="1593056" y="2891756"/>
            <a:ext cx="9005887" cy="2255837"/>
            <a:chOff x="83567" y="2884488"/>
            <a:chExt cx="9005887" cy="2255837"/>
          </a:xfrm>
        </p:grpSpPr>
        <p:sp>
          <p:nvSpPr>
            <p:cNvPr id="9642" name="Google Shape;9642;p23"/>
            <p:cNvSpPr/>
            <p:nvPr/>
          </p:nvSpPr>
          <p:spPr>
            <a:xfrm>
              <a:off x="3087117" y="4179888"/>
              <a:ext cx="2989262" cy="1587"/>
            </a:xfrm>
            <a:custGeom>
              <a:avLst/>
              <a:gdLst/>
              <a:ahLst/>
              <a:cxnLst/>
              <a:rect l="l" t="t" r="r" b="b"/>
              <a:pathLst>
                <a:path w="1883" h="1587" extrusionOk="0">
                  <a:moveTo>
                    <a:pt x="1883" y="0"/>
                  </a:moveTo>
                  <a:lnTo>
                    <a:pt x="1883" y="0"/>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3" name="Google Shape;9643;p23"/>
            <p:cNvSpPr/>
            <p:nvPr/>
          </p:nvSpPr>
          <p:spPr>
            <a:xfrm>
              <a:off x="3087117" y="4179888"/>
              <a:ext cx="2989262"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9644" name="Google Shape;9644;p23"/>
            <p:cNvGrpSpPr/>
            <p:nvPr/>
          </p:nvGrpSpPr>
          <p:grpSpPr>
            <a:xfrm>
              <a:off x="3085529" y="3889375"/>
              <a:ext cx="2992438" cy="318294"/>
              <a:chOff x="1977" y="1432"/>
              <a:chExt cx="1885" cy="200"/>
            </a:xfrm>
          </p:grpSpPr>
          <p:sp>
            <p:nvSpPr>
              <p:cNvPr id="9645" name="Google Shape;9645;p23"/>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46" name="Google Shape;9646;p23"/>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7" name="Google Shape;9647;p23"/>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8" name="Google Shape;9648;p23"/>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49" name="Google Shape;9649;p23"/>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50" name="Google Shape;9650;p23"/>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1" name="Google Shape;9651;p23"/>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2" name="Google Shape;9652;p23"/>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53" name="Google Shape;9653;p23"/>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4" name="Google Shape;9654;p23"/>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5" name="Google Shape;9655;p23"/>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56" name="Google Shape;9656;p23"/>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7" name="Google Shape;9657;p23"/>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8" name="Google Shape;9658;p23"/>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59" name="Google Shape;9659;p23"/>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0" name="Google Shape;9660;p23"/>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1" name="Google Shape;9661;p23"/>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9662" name="Google Shape;9662;p23"/>
            <p:cNvGrpSpPr/>
            <p:nvPr/>
          </p:nvGrpSpPr>
          <p:grpSpPr>
            <a:xfrm>
              <a:off x="728092" y="3246438"/>
              <a:ext cx="160337" cy="1893887"/>
              <a:chOff x="1015" y="2070"/>
              <a:chExt cx="101" cy="1193"/>
            </a:xfrm>
          </p:grpSpPr>
          <p:sp>
            <p:nvSpPr>
              <p:cNvPr id="9663" name="Google Shape;9663;p23"/>
              <p:cNvSpPr/>
              <p:nvPr/>
            </p:nvSpPr>
            <p:spPr>
              <a:xfrm rot="5400000">
                <a:off x="471" y="2618"/>
                <a:ext cx="1191" cy="96"/>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64" name="Google Shape;9664;p23"/>
              <p:cNvSpPr/>
              <p:nvPr/>
            </p:nvSpPr>
            <p:spPr>
              <a:xfrm>
                <a:off x="1114"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5" name="Google Shape;9665;p23"/>
              <p:cNvSpPr/>
              <p:nvPr/>
            </p:nvSpPr>
            <p:spPr>
              <a:xfrm>
                <a:off x="1114"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6" name="Google Shape;9666;p23"/>
              <p:cNvSpPr/>
              <p:nvPr/>
            </p:nvSpPr>
            <p:spPr>
              <a:xfrm>
                <a:off x="1114"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67" name="Google Shape;9667;p23"/>
              <p:cNvSpPr/>
              <p:nvPr/>
            </p:nvSpPr>
            <p:spPr>
              <a:xfrm>
                <a:off x="1098"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8" name="Google Shape;9668;p23"/>
              <p:cNvSpPr/>
              <p:nvPr/>
            </p:nvSpPr>
            <p:spPr>
              <a:xfrm>
                <a:off x="1098"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9" name="Google Shape;9669;p23"/>
              <p:cNvSpPr/>
              <p:nvPr/>
            </p:nvSpPr>
            <p:spPr>
              <a:xfrm>
                <a:off x="1098"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70" name="Google Shape;9670;p23"/>
              <p:cNvSpPr/>
              <p:nvPr/>
            </p:nvSpPr>
            <p:spPr>
              <a:xfrm>
                <a:off x="1032"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1" name="Google Shape;9671;p23"/>
              <p:cNvSpPr/>
              <p:nvPr/>
            </p:nvSpPr>
            <p:spPr>
              <a:xfrm>
                <a:off x="1032"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2" name="Google Shape;9672;p23"/>
              <p:cNvSpPr/>
              <p:nvPr/>
            </p:nvSpPr>
            <p:spPr>
              <a:xfrm>
                <a:off x="1032"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73" name="Google Shape;9673;p23"/>
              <p:cNvSpPr/>
              <p:nvPr/>
            </p:nvSpPr>
            <p:spPr>
              <a:xfrm>
                <a:off x="1015"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4" name="Google Shape;9674;p23"/>
              <p:cNvSpPr/>
              <p:nvPr/>
            </p:nvSpPr>
            <p:spPr>
              <a:xfrm>
                <a:off x="1015"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5" name="Google Shape;9675;p23"/>
              <p:cNvSpPr/>
              <p:nvPr/>
            </p:nvSpPr>
            <p:spPr>
              <a:xfrm>
                <a:off x="1015"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76" name="Google Shape;9676;p23"/>
              <p:cNvSpPr/>
              <p:nvPr/>
            </p:nvSpPr>
            <p:spPr>
              <a:xfrm>
                <a:off x="1016" y="2070"/>
                <a:ext cx="99" cy="2"/>
              </a:xfrm>
              <a:custGeom>
                <a:avLst/>
                <a:gdLst/>
                <a:ahLst/>
                <a:cxnLst/>
                <a:rect l="l" t="t" r="r" b="b"/>
                <a:pathLst>
                  <a:path w="99" h="2" extrusionOk="0">
                    <a:moveTo>
                      <a:pt x="99" y="2"/>
                    </a:moveTo>
                    <a:lnTo>
                      <a:pt x="99" y="0"/>
                    </a:lnTo>
                    <a:lnTo>
                      <a:pt x="0" y="2"/>
                    </a:lnTo>
                    <a:lnTo>
                      <a:pt x="9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7" name="Google Shape;9677;p23"/>
              <p:cNvSpPr/>
              <p:nvPr/>
            </p:nvSpPr>
            <p:spPr>
              <a:xfrm>
                <a:off x="1016" y="2070"/>
                <a:ext cx="99" cy="2"/>
              </a:xfrm>
              <a:custGeom>
                <a:avLst/>
                <a:gdLst/>
                <a:ahLst/>
                <a:cxnLst/>
                <a:rect l="l" t="t" r="r" b="b"/>
                <a:pathLst>
                  <a:path w="99" h="2" extrusionOk="0">
                    <a:moveTo>
                      <a:pt x="99" y="0"/>
                    </a:moveTo>
                    <a:lnTo>
                      <a:pt x="0" y="2"/>
                    </a:lnTo>
                    <a:lnTo>
                      <a:pt x="0" y="0"/>
                    </a:lnTo>
                    <a:lnTo>
                      <a:pt x="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8" name="Google Shape;9678;p23"/>
              <p:cNvSpPr/>
              <p:nvPr/>
            </p:nvSpPr>
            <p:spPr>
              <a:xfrm>
                <a:off x="1016" y="2070"/>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79" name="Google Shape;9679;p23"/>
              <p:cNvSpPr/>
              <p:nvPr/>
            </p:nvSpPr>
            <p:spPr>
              <a:xfrm>
                <a:off x="1016" y="3261"/>
                <a:ext cx="99" cy="2"/>
              </a:xfrm>
              <a:custGeom>
                <a:avLst/>
                <a:gdLst/>
                <a:ahLst/>
                <a:cxnLst/>
                <a:rect l="l" t="t" r="r" b="b"/>
                <a:pathLst>
                  <a:path w="99" h="2" extrusionOk="0">
                    <a:moveTo>
                      <a:pt x="99" y="2"/>
                    </a:moveTo>
                    <a:lnTo>
                      <a:pt x="99" y="0"/>
                    </a:lnTo>
                    <a:lnTo>
                      <a:pt x="0" y="2"/>
                    </a:lnTo>
                    <a:lnTo>
                      <a:pt x="9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0" name="Google Shape;9680;p23"/>
              <p:cNvSpPr/>
              <p:nvPr/>
            </p:nvSpPr>
            <p:spPr>
              <a:xfrm>
                <a:off x="1016" y="3261"/>
                <a:ext cx="99" cy="2"/>
              </a:xfrm>
              <a:custGeom>
                <a:avLst/>
                <a:gdLst/>
                <a:ahLst/>
                <a:cxnLst/>
                <a:rect l="l" t="t" r="r" b="b"/>
                <a:pathLst>
                  <a:path w="99" h="2" extrusionOk="0">
                    <a:moveTo>
                      <a:pt x="99" y="0"/>
                    </a:moveTo>
                    <a:lnTo>
                      <a:pt x="0" y="2"/>
                    </a:lnTo>
                    <a:lnTo>
                      <a:pt x="0" y="0"/>
                    </a:lnTo>
                    <a:lnTo>
                      <a:pt x="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1" name="Google Shape;9681;p23"/>
              <p:cNvSpPr/>
              <p:nvPr/>
            </p:nvSpPr>
            <p:spPr>
              <a:xfrm>
                <a:off x="1016" y="3261"/>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9682" name="Google Shape;9682;p23"/>
            <p:cNvGrpSpPr/>
            <p:nvPr/>
          </p:nvGrpSpPr>
          <p:grpSpPr>
            <a:xfrm>
              <a:off x="8332217" y="3190875"/>
              <a:ext cx="160337" cy="1894682"/>
              <a:chOff x="4723" y="2070"/>
              <a:chExt cx="101" cy="1194"/>
            </a:xfrm>
          </p:grpSpPr>
          <p:sp>
            <p:nvSpPr>
              <p:cNvPr id="9683" name="Google Shape;9683;p23"/>
              <p:cNvSpPr/>
              <p:nvPr/>
            </p:nvSpPr>
            <p:spPr>
              <a:xfrm rot="5400000">
                <a:off x="4176" y="2620"/>
                <a:ext cx="1191" cy="96"/>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84" name="Google Shape;9684;p23"/>
              <p:cNvSpPr/>
              <p:nvPr/>
            </p:nvSpPr>
            <p:spPr>
              <a:xfrm>
                <a:off x="4723"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5" name="Google Shape;9685;p23"/>
              <p:cNvSpPr/>
              <p:nvPr/>
            </p:nvSpPr>
            <p:spPr>
              <a:xfrm>
                <a:off x="4723"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6" name="Google Shape;9686;p23"/>
              <p:cNvSpPr/>
              <p:nvPr/>
            </p:nvSpPr>
            <p:spPr>
              <a:xfrm>
                <a:off x="4723"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87" name="Google Shape;9687;p23"/>
              <p:cNvSpPr/>
              <p:nvPr/>
            </p:nvSpPr>
            <p:spPr>
              <a:xfrm>
                <a:off x="4740"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8" name="Google Shape;9688;p23"/>
              <p:cNvSpPr/>
              <p:nvPr/>
            </p:nvSpPr>
            <p:spPr>
              <a:xfrm>
                <a:off x="4740"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9" name="Google Shape;9689;p23"/>
              <p:cNvSpPr/>
              <p:nvPr/>
            </p:nvSpPr>
            <p:spPr>
              <a:xfrm>
                <a:off x="4740"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90" name="Google Shape;9690;p23"/>
              <p:cNvSpPr/>
              <p:nvPr/>
            </p:nvSpPr>
            <p:spPr>
              <a:xfrm>
                <a:off x="4806"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1" name="Google Shape;9691;p23"/>
              <p:cNvSpPr/>
              <p:nvPr/>
            </p:nvSpPr>
            <p:spPr>
              <a:xfrm>
                <a:off x="4806"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2" name="Google Shape;9692;p23"/>
              <p:cNvSpPr/>
              <p:nvPr/>
            </p:nvSpPr>
            <p:spPr>
              <a:xfrm>
                <a:off x="4806"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93" name="Google Shape;9693;p23"/>
              <p:cNvSpPr/>
              <p:nvPr/>
            </p:nvSpPr>
            <p:spPr>
              <a:xfrm>
                <a:off x="4822"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4" name="Google Shape;9694;p23"/>
              <p:cNvSpPr/>
              <p:nvPr/>
            </p:nvSpPr>
            <p:spPr>
              <a:xfrm>
                <a:off x="4822"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5" name="Google Shape;9695;p23"/>
              <p:cNvSpPr/>
              <p:nvPr/>
            </p:nvSpPr>
            <p:spPr>
              <a:xfrm>
                <a:off x="4822"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96" name="Google Shape;9696;p23"/>
              <p:cNvSpPr/>
              <p:nvPr/>
            </p:nvSpPr>
            <p:spPr>
              <a:xfrm>
                <a:off x="4724" y="2070"/>
                <a:ext cx="99" cy="2"/>
              </a:xfrm>
              <a:custGeom>
                <a:avLst/>
                <a:gdLst/>
                <a:ahLst/>
                <a:cxnLst/>
                <a:rect l="l" t="t" r="r" b="b"/>
                <a:pathLst>
                  <a:path w="99" h="2" extrusionOk="0">
                    <a:moveTo>
                      <a:pt x="0" y="0"/>
                    </a:moveTo>
                    <a:lnTo>
                      <a:pt x="0" y="2"/>
                    </a:lnTo>
                    <a:lnTo>
                      <a:pt x="99"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7" name="Google Shape;9697;p23"/>
              <p:cNvSpPr/>
              <p:nvPr/>
            </p:nvSpPr>
            <p:spPr>
              <a:xfrm>
                <a:off x="4724" y="2070"/>
                <a:ext cx="99" cy="2"/>
              </a:xfrm>
              <a:custGeom>
                <a:avLst/>
                <a:gdLst/>
                <a:ahLst/>
                <a:cxnLst/>
                <a:rect l="l" t="t" r="r" b="b"/>
                <a:pathLst>
                  <a:path w="99" h="2" extrusionOk="0">
                    <a:moveTo>
                      <a:pt x="0" y="2"/>
                    </a:moveTo>
                    <a:lnTo>
                      <a:pt x="99" y="0"/>
                    </a:lnTo>
                    <a:lnTo>
                      <a:pt x="99"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8" name="Google Shape;9698;p23"/>
              <p:cNvSpPr/>
              <p:nvPr/>
            </p:nvSpPr>
            <p:spPr>
              <a:xfrm>
                <a:off x="4724" y="2070"/>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9699" name="Google Shape;9699;p23"/>
            <p:cNvGrpSpPr/>
            <p:nvPr/>
          </p:nvGrpSpPr>
          <p:grpSpPr>
            <a:xfrm>
              <a:off x="2871217" y="3624263"/>
              <a:ext cx="112712" cy="568325"/>
              <a:chOff x="1827" y="1354"/>
              <a:chExt cx="71" cy="358"/>
            </a:xfrm>
          </p:grpSpPr>
          <p:sp>
            <p:nvSpPr>
              <p:cNvPr id="9700" name="Google Shape;9700;p23"/>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1" name="Google Shape;9701;p23"/>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2" name="Google Shape;9702;p23"/>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3" name="Google Shape;9703;p23"/>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4" name="Google Shape;9704;p23"/>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5" name="Google Shape;9705;p23"/>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6" name="Google Shape;9706;p23"/>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7" name="Google Shape;9707;p23"/>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8" name="Google Shape;9708;p23"/>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9" name="Google Shape;9709;p23"/>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0" name="Google Shape;9710;p23"/>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1" name="Google Shape;9711;p23"/>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9712" name="Google Shape;9712;p23"/>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9713" name="Google Shape;9713;p23"/>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4" name="Google Shape;9714;p23"/>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5" name="Google Shape;9715;p23"/>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9716" name="Google Shape;9716;p23"/>
            <p:cNvSpPr/>
            <p:nvPr/>
          </p:nvSpPr>
          <p:spPr>
            <a:xfrm>
              <a:off x="2605118" y="3205708"/>
              <a:ext cx="532198"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HBE</a:t>
              </a:r>
              <a:endParaRPr/>
            </a:p>
          </p:txBody>
        </p:sp>
        <p:grpSp>
          <p:nvGrpSpPr>
            <p:cNvPr id="9717" name="Google Shape;9717;p23"/>
            <p:cNvGrpSpPr/>
            <p:nvPr/>
          </p:nvGrpSpPr>
          <p:grpSpPr>
            <a:xfrm>
              <a:off x="6163692" y="3492500"/>
              <a:ext cx="125412" cy="765175"/>
              <a:chOff x="3932" y="1230"/>
              <a:chExt cx="79" cy="482"/>
            </a:xfrm>
          </p:grpSpPr>
          <p:sp>
            <p:nvSpPr>
              <p:cNvPr id="9718" name="Google Shape;9718;p23"/>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9" name="Google Shape;9719;p23"/>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0" name="Google Shape;9720;p23"/>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1" name="Google Shape;9721;p23"/>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2" name="Google Shape;9722;p23"/>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3" name="Google Shape;9723;p23"/>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4" name="Google Shape;9724;p23"/>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5" name="Google Shape;9725;p23"/>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6" name="Google Shape;9726;p23"/>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7" name="Google Shape;9727;p23"/>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8" name="Google Shape;9728;p23"/>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9" name="Google Shape;9729;p23"/>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9730" name="Google Shape;9730;p23"/>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9731" name="Google Shape;9731;p23"/>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2" name="Google Shape;9732;p23"/>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3" name="Google Shape;9733;p23"/>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734" name="Google Shape;9734;p23"/>
              <p:cNvSpPr/>
              <p:nvPr/>
            </p:nvSpPr>
            <p:spPr>
              <a:xfrm>
                <a:off x="3932" y="1230"/>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grpSp>
          <p:nvGrpSpPr>
            <p:cNvPr id="9735" name="Google Shape;9735;p23"/>
            <p:cNvGrpSpPr/>
            <p:nvPr/>
          </p:nvGrpSpPr>
          <p:grpSpPr>
            <a:xfrm>
              <a:off x="2280667" y="3881438"/>
              <a:ext cx="542925" cy="217487"/>
              <a:chOff x="4056" y="1470"/>
              <a:chExt cx="342" cy="137"/>
            </a:xfrm>
          </p:grpSpPr>
          <p:sp>
            <p:nvSpPr>
              <p:cNvPr id="9736" name="Google Shape;9736;p23"/>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7" name="Google Shape;9737;p23"/>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8" name="Google Shape;9738;p23"/>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9" name="Google Shape;9739;p23"/>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0" name="Google Shape;9740;p23"/>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1" name="Google Shape;9741;p23"/>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2" name="Google Shape;9742;p23"/>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3" name="Google Shape;9743;p23"/>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4" name="Google Shape;9744;p23"/>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5" name="Google Shape;9745;p23"/>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6" name="Google Shape;9746;p23"/>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7" name="Google Shape;9747;p23"/>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8" name="Google Shape;9748;p23"/>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9" name="Google Shape;9749;p23"/>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0" name="Google Shape;9750;p23"/>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1" name="Google Shape;9751;p23"/>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2" name="Google Shape;9752;p23"/>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3" name="Google Shape;9753;p23"/>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4" name="Google Shape;9754;p23"/>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5" name="Google Shape;9755;p23"/>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6" name="Google Shape;9756;p23"/>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9757" name="Google Shape;9757;p23"/>
            <p:cNvSpPr/>
            <p:nvPr/>
          </p:nvSpPr>
          <p:spPr>
            <a:xfrm>
              <a:off x="1319833" y="4477344"/>
              <a:ext cx="1623616"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HBE (VBE)  </a:t>
              </a:r>
              <a:r>
                <a:rPr lang="en-US" sz="2000" b="1">
                  <a:solidFill>
                    <a:schemeClr val="dk2"/>
                  </a:solidFill>
                  <a:latin typeface="Arial"/>
                  <a:ea typeface="Arial"/>
                  <a:cs typeface="Arial"/>
                  <a:sym typeface="Arial"/>
                </a:rPr>
                <a:t>+ F</a:t>
              </a:r>
              <a:r>
                <a:rPr lang="en-US" sz="2000" b="1" baseline="-25000">
                  <a:solidFill>
                    <a:schemeClr val="dk2"/>
                  </a:solidFill>
                  <a:latin typeface="Arial"/>
                  <a:ea typeface="Arial"/>
                  <a:cs typeface="Arial"/>
                  <a:sym typeface="Arial"/>
                </a:rPr>
                <a:t> </a:t>
              </a:r>
              <a:endParaRPr/>
            </a:p>
          </p:txBody>
        </p:sp>
        <p:sp>
          <p:nvSpPr>
            <p:cNvPr id="9758" name="Google Shape;9758;p23"/>
            <p:cNvSpPr/>
            <p:nvPr/>
          </p:nvSpPr>
          <p:spPr>
            <a:xfrm>
              <a:off x="6636767" y="4137025"/>
              <a:ext cx="1587"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nvGrpSpPr>
            <p:cNvPr id="9759" name="Google Shape;9759;p23"/>
            <p:cNvGrpSpPr/>
            <p:nvPr/>
          </p:nvGrpSpPr>
          <p:grpSpPr>
            <a:xfrm>
              <a:off x="2953767" y="4283075"/>
              <a:ext cx="3122612" cy="160338"/>
              <a:chOff x="1894" y="1680"/>
              <a:chExt cx="1967" cy="101"/>
            </a:xfrm>
          </p:grpSpPr>
          <p:sp>
            <p:nvSpPr>
              <p:cNvPr id="9760" name="Google Shape;9760;p23"/>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1" name="Google Shape;9761;p23"/>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2" name="Google Shape;9762;p23"/>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3" name="Google Shape;9763;p23"/>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4" name="Google Shape;9764;p23"/>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5" name="Google Shape;9765;p23"/>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766" name="Google Shape;9766;p23"/>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7" name="Google Shape;9767;p23"/>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8" name="Google Shape;9768;p23"/>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9" name="Google Shape;9769;p23"/>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0" name="Google Shape;9770;p23"/>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1" name="Google Shape;9771;p23"/>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2" name="Google Shape;9772;p23"/>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3" name="Google Shape;9773;p23"/>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4" name="Google Shape;9774;p23"/>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5" name="Google Shape;9775;p23"/>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6" name="Google Shape;9776;p23"/>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7" name="Google Shape;9777;p23"/>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8" name="Google Shape;9778;p23"/>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9" name="Google Shape;9779;p23"/>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0" name="Google Shape;9780;p23"/>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1" name="Google Shape;9781;p23"/>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2" name="Google Shape;9782;p23"/>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3" name="Google Shape;9783;p23"/>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4" name="Google Shape;9784;p23"/>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5" name="Google Shape;9785;p23"/>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6" name="Google Shape;9786;p23"/>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7" name="Google Shape;9787;p23"/>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8" name="Google Shape;9788;p23"/>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9" name="Google Shape;9789;p23"/>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0" name="Google Shape;9790;p23"/>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1" name="Google Shape;9791;p23"/>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2" name="Google Shape;9792;p23"/>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3" name="Google Shape;9793;p23"/>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4" name="Google Shape;9794;p23"/>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5" name="Google Shape;9795;p23"/>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6" name="Google Shape;9796;p23"/>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7" name="Google Shape;9797;p23"/>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8" name="Google Shape;9798;p23"/>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9" name="Google Shape;9799;p23"/>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0" name="Google Shape;9800;p23"/>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1" name="Google Shape;9801;p23"/>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2" name="Google Shape;9802;p23"/>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3" name="Google Shape;9803;p23"/>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4" name="Google Shape;9804;p23"/>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5" name="Google Shape;9805;p23"/>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6" name="Google Shape;9806;p23"/>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7" name="Google Shape;9807;p23"/>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8" name="Google Shape;9808;p23"/>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9" name="Google Shape;9809;p23"/>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0" name="Google Shape;9810;p23"/>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1" name="Google Shape;9811;p23"/>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2" name="Google Shape;9812;p23"/>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3" name="Google Shape;9813;p23"/>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4" name="Google Shape;9814;p23"/>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5" name="Google Shape;9815;p23"/>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6" name="Google Shape;9816;p23"/>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7" name="Google Shape;9817;p23"/>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8" name="Google Shape;9818;p23"/>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9" name="Google Shape;9819;p23"/>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0" name="Google Shape;9820;p23"/>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1" name="Google Shape;9821;p23"/>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2" name="Google Shape;9822;p23"/>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3" name="Google Shape;9823;p23"/>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4" name="Google Shape;9824;p23"/>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5" name="Google Shape;9825;p23"/>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6" name="Google Shape;9826;p23"/>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7" name="Google Shape;9827;p23"/>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8" name="Google Shape;9828;p23"/>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9" name="Google Shape;9829;p23"/>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0" name="Google Shape;9830;p23"/>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1" name="Google Shape;9831;p23"/>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2" name="Google Shape;9832;p23"/>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3" name="Google Shape;9833;p23"/>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4" name="Google Shape;9834;p23"/>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5" name="Google Shape;9835;p23"/>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6" name="Google Shape;9836;p23"/>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7" name="Google Shape;9837;p23"/>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8" name="Google Shape;9838;p23"/>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9" name="Google Shape;9839;p23"/>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0" name="Google Shape;9840;p23"/>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1" name="Google Shape;9841;p23"/>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2" name="Google Shape;9842;p23"/>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3" name="Google Shape;9843;p23"/>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4" name="Google Shape;9844;p23"/>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5" name="Google Shape;9845;p23"/>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6" name="Google Shape;9846;p23"/>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7" name="Google Shape;9847;p23"/>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8" name="Google Shape;9848;p23"/>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9" name="Google Shape;9849;p23"/>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0" name="Google Shape;9850;p23"/>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1" name="Google Shape;9851;p23"/>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2" name="Google Shape;9852;p23"/>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3" name="Google Shape;9853;p23"/>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4" name="Google Shape;9854;p23"/>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5" name="Google Shape;9855;p23"/>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6" name="Google Shape;9856;p23"/>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7" name="Google Shape;9857;p23"/>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8" name="Google Shape;9858;p23"/>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9" name="Google Shape;9859;p23"/>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0" name="Google Shape;9860;p23"/>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1" name="Google Shape;9861;p23"/>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2" name="Google Shape;9862;p23"/>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3" name="Google Shape;9863;p23"/>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4" name="Google Shape;9864;p23"/>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5" name="Google Shape;9865;p23"/>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6" name="Google Shape;9866;p23"/>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7" name="Google Shape;9867;p23"/>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8" name="Google Shape;9868;p23"/>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9" name="Google Shape;9869;p23"/>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0" name="Google Shape;9870;p23"/>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1" name="Google Shape;9871;p23"/>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2" name="Google Shape;9872;p23"/>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3" name="Google Shape;9873;p23"/>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4" name="Google Shape;9874;p23"/>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5" name="Google Shape;9875;p23"/>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6" name="Google Shape;9876;p23"/>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7" name="Google Shape;9877;p23"/>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8" name="Google Shape;9878;p23"/>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9" name="Google Shape;9879;p23"/>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0" name="Google Shape;9880;p23"/>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1" name="Google Shape;9881;p23"/>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2" name="Google Shape;9882;p23"/>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3" name="Google Shape;9883;p23"/>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4" name="Google Shape;9884;p23"/>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5" name="Google Shape;9885;p23"/>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6" name="Google Shape;9886;p23"/>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7" name="Google Shape;9887;p23"/>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8" name="Google Shape;9888;p23"/>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9" name="Google Shape;9889;p23"/>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0" name="Google Shape;9890;p23"/>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1" name="Google Shape;9891;p23"/>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2" name="Google Shape;9892;p23"/>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3" name="Google Shape;9893;p23"/>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4" name="Google Shape;9894;p23"/>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5" name="Google Shape;9895;p23"/>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6" name="Google Shape;9896;p23"/>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7" name="Google Shape;9897;p23"/>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8" name="Google Shape;9898;p23"/>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9" name="Google Shape;9899;p23"/>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0" name="Google Shape;9900;p23"/>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1" name="Google Shape;9901;p23"/>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2" name="Google Shape;9902;p23"/>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3" name="Google Shape;9903;p23"/>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4" name="Google Shape;9904;p23"/>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5" name="Google Shape;9905;p23"/>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6" name="Google Shape;9906;p23"/>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7" name="Google Shape;9907;p23"/>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8" name="Google Shape;9908;p23"/>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9" name="Google Shape;9909;p23"/>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0" name="Google Shape;9910;p23"/>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1" name="Google Shape;9911;p23"/>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2" name="Google Shape;9912;p23"/>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3" name="Google Shape;9913;p23"/>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4" name="Google Shape;9914;p23"/>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5" name="Google Shape;9915;p23"/>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6" name="Google Shape;9916;p23"/>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7" name="Google Shape;9917;p23"/>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8" name="Google Shape;9918;p23"/>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9" name="Google Shape;9919;p23"/>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0" name="Google Shape;9920;p23"/>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1" name="Google Shape;9921;p23"/>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2" name="Google Shape;9922;p23"/>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3" name="Google Shape;9923;p23"/>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4" name="Google Shape;9924;p23"/>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5" name="Google Shape;9925;p23"/>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6" name="Google Shape;9926;p23"/>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7" name="Google Shape;9927;p23"/>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8" name="Google Shape;9928;p23"/>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9" name="Google Shape;9929;p23"/>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0" name="Google Shape;9930;p23"/>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1" name="Google Shape;9931;p23"/>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2" name="Google Shape;9932;p23"/>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3" name="Google Shape;9933;p23"/>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4" name="Google Shape;9934;p23"/>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5" name="Google Shape;9935;p23"/>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6" name="Google Shape;9936;p23"/>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7" name="Google Shape;9937;p23"/>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8" name="Google Shape;9938;p23"/>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9" name="Google Shape;9939;p23"/>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0" name="Google Shape;9940;p23"/>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1" name="Google Shape;9941;p23"/>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2" name="Google Shape;9942;p23"/>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3" name="Google Shape;9943;p23"/>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4" name="Google Shape;9944;p23"/>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5" name="Google Shape;9945;p23"/>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6" name="Google Shape;9946;p23"/>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7" name="Google Shape;9947;p23"/>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8" name="Google Shape;9948;p23"/>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9" name="Google Shape;9949;p23"/>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0" name="Google Shape;9950;p23"/>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1" name="Google Shape;9951;p23"/>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2" name="Google Shape;9952;p23"/>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3" name="Google Shape;9953;p23"/>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4" name="Google Shape;9954;p23"/>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5" name="Google Shape;9955;p23"/>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6" name="Google Shape;9956;p23"/>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7" name="Google Shape;9957;p23"/>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8" name="Google Shape;9958;p23"/>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9" name="Google Shape;9959;p23"/>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0" name="Google Shape;9960;p23"/>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1" name="Google Shape;9961;p23"/>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2" name="Google Shape;9962;p23"/>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3" name="Google Shape;9963;p23"/>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4" name="Google Shape;9964;p23"/>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5" name="Google Shape;9965;p23"/>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6" name="Google Shape;9966;p23"/>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7" name="Google Shape;9967;p23"/>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8" name="Google Shape;9968;p23"/>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9" name="Google Shape;9969;p23"/>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0" name="Google Shape;9970;p23"/>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1" name="Google Shape;9971;p23"/>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2" name="Google Shape;9972;p23"/>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3" name="Google Shape;9973;p23"/>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4" name="Google Shape;9974;p23"/>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5" name="Google Shape;9975;p23"/>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6" name="Google Shape;9976;p23"/>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7" name="Google Shape;9977;p23"/>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8" name="Google Shape;9978;p23"/>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9" name="Google Shape;9979;p23"/>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0" name="Google Shape;9980;p23"/>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1" name="Google Shape;9981;p23"/>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2" name="Google Shape;9982;p23"/>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3" name="Google Shape;9983;p23"/>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4" name="Google Shape;9984;p23"/>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5" name="Google Shape;9985;p23"/>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6" name="Google Shape;9986;p23"/>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7" name="Google Shape;9987;p23"/>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8" name="Google Shape;9988;p23"/>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9" name="Google Shape;9989;p23"/>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0" name="Google Shape;9990;p23"/>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1" name="Google Shape;9991;p23"/>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2" name="Google Shape;9992;p23"/>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3" name="Google Shape;9993;p23"/>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4" name="Google Shape;9994;p23"/>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5" name="Google Shape;9995;p23"/>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6" name="Google Shape;9996;p23"/>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7" name="Google Shape;9997;p23"/>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8" name="Google Shape;9998;p23"/>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9" name="Google Shape;9999;p23"/>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0" name="Google Shape;10000;p23"/>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1" name="Google Shape;10001;p23"/>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2" name="Google Shape;10002;p23"/>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3" name="Google Shape;10003;p23"/>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4" name="Google Shape;10004;p23"/>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5" name="Google Shape;10005;p23"/>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6" name="Google Shape;10006;p23"/>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7" name="Google Shape;10007;p23"/>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8" name="Google Shape;10008;p23"/>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9" name="Google Shape;10009;p23"/>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0" name="Google Shape;10010;p23"/>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1" name="Google Shape;10011;p23"/>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2" name="Google Shape;10012;p23"/>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3" name="Google Shape;10013;p23"/>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4" name="Google Shape;10014;p23"/>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5" name="Google Shape;10015;p23"/>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6" name="Google Shape;10016;p23"/>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7" name="Google Shape;10017;p23"/>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8" name="Google Shape;10018;p23"/>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9" name="Google Shape;10019;p23"/>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0" name="Google Shape;10020;p23"/>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1" name="Google Shape;10021;p23"/>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2" name="Google Shape;10022;p23"/>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3" name="Google Shape;10023;p23"/>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4" name="Google Shape;10024;p23"/>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5" name="Google Shape;10025;p23"/>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6" name="Google Shape;10026;p23"/>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7" name="Google Shape;10027;p23"/>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8" name="Google Shape;10028;p23"/>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9" name="Google Shape;10029;p23"/>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0" name="Google Shape;10030;p23"/>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1" name="Google Shape;10031;p23"/>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2" name="Google Shape;10032;p23"/>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3" name="Google Shape;10033;p23"/>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4" name="Google Shape;10034;p23"/>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5" name="Google Shape;10035;p23"/>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0036" name="Google Shape;10036;p23"/>
            <p:cNvSpPr/>
            <p:nvPr/>
          </p:nvSpPr>
          <p:spPr>
            <a:xfrm>
              <a:off x="4742879" y="2884488"/>
              <a:ext cx="158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nvGrpSpPr>
            <p:cNvPr id="10037" name="Google Shape;10037;p23"/>
            <p:cNvGrpSpPr/>
            <p:nvPr/>
          </p:nvGrpSpPr>
          <p:grpSpPr>
            <a:xfrm>
              <a:off x="8009954" y="3309938"/>
              <a:ext cx="263525" cy="1735137"/>
              <a:chOff x="4526" y="2266"/>
              <a:chExt cx="166" cy="1093"/>
            </a:xfrm>
          </p:grpSpPr>
          <p:sp>
            <p:nvSpPr>
              <p:cNvPr id="10038" name="Google Shape;10038;p23"/>
              <p:cNvSpPr/>
              <p:nvPr/>
            </p:nvSpPr>
            <p:spPr>
              <a:xfrm>
                <a:off x="4689" y="2266"/>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9" name="Google Shape;10039;p23"/>
              <p:cNvSpPr/>
              <p:nvPr/>
            </p:nvSpPr>
            <p:spPr>
              <a:xfrm>
                <a:off x="4689" y="2266"/>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0" name="Google Shape;10040;p23"/>
              <p:cNvSpPr/>
              <p:nvPr/>
            </p:nvSpPr>
            <p:spPr>
              <a:xfrm>
                <a:off x="4689" y="2266"/>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041" name="Google Shape;10041;p23"/>
              <p:cNvSpPr/>
              <p:nvPr/>
            </p:nvSpPr>
            <p:spPr>
              <a:xfrm>
                <a:off x="4689" y="2266"/>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2" name="Google Shape;10042;p23"/>
              <p:cNvSpPr/>
              <p:nvPr/>
            </p:nvSpPr>
            <p:spPr>
              <a:xfrm>
                <a:off x="4689" y="2266"/>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3" name="Google Shape;10043;p23"/>
              <p:cNvSpPr/>
              <p:nvPr/>
            </p:nvSpPr>
            <p:spPr>
              <a:xfrm>
                <a:off x="4689" y="2266"/>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044" name="Google Shape;10044;p23"/>
              <p:cNvSpPr/>
              <p:nvPr/>
            </p:nvSpPr>
            <p:spPr>
              <a:xfrm>
                <a:off x="4607" y="2580"/>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5" name="Google Shape;10045;p23"/>
              <p:cNvSpPr/>
              <p:nvPr/>
            </p:nvSpPr>
            <p:spPr>
              <a:xfrm>
                <a:off x="4607" y="2580"/>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6" name="Google Shape;10046;p23"/>
              <p:cNvSpPr/>
              <p:nvPr/>
            </p:nvSpPr>
            <p:spPr>
              <a:xfrm>
                <a:off x="4623" y="2514"/>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7" name="Google Shape;10047;p23"/>
              <p:cNvSpPr/>
              <p:nvPr/>
            </p:nvSpPr>
            <p:spPr>
              <a:xfrm>
                <a:off x="4625" y="2514"/>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8" name="Google Shape;10048;p23"/>
              <p:cNvSpPr/>
              <p:nvPr/>
            </p:nvSpPr>
            <p:spPr>
              <a:xfrm>
                <a:off x="4623" y="2514"/>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9" name="Google Shape;10049;p23"/>
              <p:cNvSpPr/>
              <p:nvPr/>
            </p:nvSpPr>
            <p:spPr>
              <a:xfrm>
                <a:off x="4623" y="2564"/>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0" name="Google Shape;10050;p23"/>
              <p:cNvSpPr/>
              <p:nvPr/>
            </p:nvSpPr>
            <p:spPr>
              <a:xfrm>
                <a:off x="4625" y="2564"/>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1" name="Google Shape;10051;p23"/>
              <p:cNvSpPr/>
              <p:nvPr/>
            </p:nvSpPr>
            <p:spPr>
              <a:xfrm>
                <a:off x="4623" y="2564"/>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2" name="Google Shape;10052;p23"/>
              <p:cNvSpPr/>
              <p:nvPr/>
            </p:nvSpPr>
            <p:spPr>
              <a:xfrm>
                <a:off x="4690" y="2266"/>
                <a:ext cx="1" cy="993"/>
              </a:xfrm>
              <a:custGeom>
                <a:avLst/>
                <a:gdLst/>
                <a:ahLst/>
                <a:cxnLst/>
                <a:rect l="l" t="t" r="r" b="b"/>
                <a:pathLst>
                  <a:path w="1" h="993" extrusionOk="0">
                    <a:moveTo>
                      <a:pt x="1" y="0"/>
                    </a:moveTo>
                    <a:lnTo>
                      <a:pt x="0" y="0"/>
                    </a:lnTo>
                    <a:lnTo>
                      <a:pt x="1" y="993"/>
                    </a:lnTo>
                    <a:lnTo>
                      <a:pt x="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3" name="Google Shape;10053;p23"/>
              <p:cNvSpPr/>
              <p:nvPr/>
            </p:nvSpPr>
            <p:spPr>
              <a:xfrm>
                <a:off x="4690" y="2266"/>
                <a:ext cx="1" cy="993"/>
              </a:xfrm>
              <a:custGeom>
                <a:avLst/>
                <a:gdLst/>
                <a:ahLst/>
                <a:cxnLst/>
                <a:rect l="l" t="t" r="r" b="b"/>
                <a:pathLst>
                  <a:path w="1" h="993" extrusionOk="0">
                    <a:moveTo>
                      <a:pt x="0" y="0"/>
                    </a:moveTo>
                    <a:lnTo>
                      <a:pt x="1"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4" name="Google Shape;10054;p23"/>
              <p:cNvSpPr/>
              <p:nvPr/>
            </p:nvSpPr>
            <p:spPr>
              <a:xfrm>
                <a:off x="4690" y="2266"/>
                <a:ext cx="1"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055" name="Google Shape;10055;p23"/>
              <p:cNvSpPr/>
              <p:nvPr/>
            </p:nvSpPr>
            <p:spPr>
              <a:xfrm>
                <a:off x="4607" y="2594"/>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6" name="Google Shape;10056;p23"/>
              <p:cNvSpPr/>
              <p:nvPr/>
            </p:nvSpPr>
            <p:spPr>
              <a:xfrm>
                <a:off x="4607" y="2594"/>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7" name="Google Shape;10057;p23"/>
              <p:cNvSpPr/>
              <p:nvPr/>
            </p:nvSpPr>
            <p:spPr>
              <a:xfrm>
                <a:off x="4607" y="2629"/>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8" name="Google Shape;10058;p23"/>
              <p:cNvSpPr/>
              <p:nvPr/>
            </p:nvSpPr>
            <p:spPr>
              <a:xfrm>
                <a:off x="4607" y="2629"/>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9" name="Google Shape;10059;p23"/>
              <p:cNvSpPr/>
              <p:nvPr/>
            </p:nvSpPr>
            <p:spPr>
              <a:xfrm>
                <a:off x="4607" y="2644"/>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0" name="Google Shape;10060;p23"/>
              <p:cNvSpPr/>
              <p:nvPr/>
            </p:nvSpPr>
            <p:spPr>
              <a:xfrm>
                <a:off x="4607" y="2644"/>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1" name="Google Shape;10061;p23"/>
              <p:cNvSpPr/>
              <p:nvPr/>
            </p:nvSpPr>
            <p:spPr>
              <a:xfrm>
                <a:off x="4607" y="2679"/>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2" name="Google Shape;10062;p23"/>
              <p:cNvSpPr/>
              <p:nvPr/>
            </p:nvSpPr>
            <p:spPr>
              <a:xfrm>
                <a:off x="4607" y="2679"/>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3" name="Google Shape;10063;p23"/>
              <p:cNvSpPr/>
              <p:nvPr/>
            </p:nvSpPr>
            <p:spPr>
              <a:xfrm>
                <a:off x="4607" y="2693"/>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4" name="Google Shape;10064;p23"/>
              <p:cNvSpPr/>
              <p:nvPr/>
            </p:nvSpPr>
            <p:spPr>
              <a:xfrm>
                <a:off x="4607" y="2693"/>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5" name="Google Shape;10065;p23"/>
              <p:cNvSpPr/>
              <p:nvPr/>
            </p:nvSpPr>
            <p:spPr>
              <a:xfrm>
                <a:off x="4623" y="2613"/>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6" name="Google Shape;10066;p23"/>
              <p:cNvSpPr/>
              <p:nvPr/>
            </p:nvSpPr>
            <p:spPr>
              <a:xfrm>
                <a:off x="4625" y="2613"/>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7" name="Google Shape;10067;p23"/>
              <p:cNvSpPr/>
              <p:nvPr/>
            </p:nvSpPr>
            <p:spPr>
              <a:xfrm>
                <a:off x="4623" y="2613"/>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8" name="Google Shape;10068;p23"/>
              <p:cNvSpPr/>
              <p:nvPr/>
            </p:nvSpPr>
            <p:spPr>
              <a:xfrm>
                <a:off x="4607" y="2729"/>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9" name="Google Shape;10069;p23"/>
              <p:cNvSpPr/>
              <p:nvPr/>
            </p:nvSpPr>
            <p:spPr>
              <a:xfrm>
                <a:off x="4607" y="2729"/>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0" name="Google Shape;10070;p23"/>
              <p:cNvSpPr/>
              <p:nvPr/>
            </p:nvSpPr>
            <p:spPr>
              <a:xfrm>
                <a:off x="4607" y="2743"/>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1" name="Google Shape;10071;p23"/>
              <p:cNvSpPr/>
              <p:nvPr/>
            </p:nvSpPr>
            <p:spPr>
              <a:xfrm>
                <a:off x="4607" y="2743"/>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2" name="Google Shape;10072;p23"/>
              <p:cNvSpPr/>
              <p:nvPr/>
            </p:nvSpPr>
            <p:spPr>
              <a:xfrm>
                <a:off x="4623" y="2663"/>
                <a:ext cx="67" cy="81"/>
              </a:xfrm>
              <a:custGeom>
                <a:avLst/>
                <a:gdLst/>
                <a:ahLst/>
                <a:cxnLst/>
                <a:rect l="l" t="t" r="r" b="b"/>
                <a:pathLst>
                  <a:path w="67" h="81" extrusionOk="0">
                    <a:moveTo>
                      <a:pt x="0" y="79"/>
                    </a:moveTo>
                    <a:lnTo>
                      <a:pt x="2"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3" name="Google Shape;10073;p23"/>
              <p:cNvSpPr/>
              <p:nvPr/>
            </p:nvSpPr>
            <p:spPr>
              <a:xfrm>
                <a:off x="4625" y="2663"/>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4" name="Google Shape;10074;p23"/>
              <p:cNvSpPr/>
              <p:nvPr/>
            </p:nvSpPr>
            <p:spPr>
              <a:xfrm>
                <a:off x="4623" y="2663"/>
                <a:ext cx="68" cy="81"/>
              </a:xfrm>
              <a:custGeom>
                <a:avLst/>
                <a:gdLst/>
                <a:ahLst/>
                <a:cxnLst/>
                <a:rect l="l" t="t" r="r" b="b"/>
                <a:pathLst>
                  <a:path w="68" h="81" extrusionOk="0">
                    <a:moveTo>
                      <a:pt x="0" y="79"/>
                    </a:moveTo>
                    <a:lnTo>
                      <a:pt x="2"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5" name="Google Shape;10075;p23"/>
              <p:cNvSpPr/>
              <p:nvPr/>
            </p:nvSpPr>
            <p:spPr>
              <a:xfrm>
                <a:off x="4607" y="2778"/>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6" name="Google Shape;10076;p23"/>
              <p:cNvSpPr/>
              <p:nvPr/>
            </p:nvSpPr>
            <p:spPr>
              <a:xfrm>
                <a:off x="4607" y="2778"/>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7" name="Google Shape;10077;p23"/>
              <p:cNvSpPr/>
              <p:nvPr/>
            </p:nvSpPr>
            <p:spPr>
              <a:xfrm>
                <a:off x="4607" y="2793"/>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8" name="Google Shape;10078;p23"/>
              <p:cNvSpPr/>
              <p:nvPr/>
            </p:nvSpPr>
            <p:spPr>
              <a:xfrm>
                <a:off x="4607" y="2793"/>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9" name="Google Shape;10079;p23"/>
              <p:cNvSpPr/>
              <p:nvPr/>
            </p:nvSpPr>
            <p:spPr>
              <a:xfrm>
                <a:off x="4623" y="2713"/>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0" name="Google Shape;10080;p23"/>
              <p:cNvSpPr/>
              <p:nvPr/>
            </p:nvSpPr>
            <p:spPr>
              <a:xfrm>
                <a:off x="4625" y="2713"/>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1" name="Google Shape;10081;p23"/>
              <p:cNvSpPr/>
              <p:nvPr/>
            </p:nvSpPr>
            <p:spPr>
              <a:xfrm>
                <a:off x="4623" y="2713"/>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2" name="Google Shape;10082;p23"/>
              <p:cNvSpPr/>
              <p:nvPr/>
            </p:nvSpPr>
            <p:spPr>
              <a:xfrm>
                <a:off x="4607" y="2828"/>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3" name="Google Shape;10083;p23"/>
              <p:cNvSpPr/>
              <p:nvPr/>
            </p:nvSpPr>
            <p:spPr>
              <a:xfrm>
                <a:off x="4607" y="2828"/>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4" name="Google Shape;10084;p23"/>
              <p:cNvSpPr/>
              <p:nvPr/>
            </p:nvSpPr>
            <p:spPr>
              <a:xfrm>
                <a:off x="4607" y="2842"/>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5" name="Google Shape;10085;p23"/>
              <p:cNvSpPr/>
              <p:nvPr/>
            </p:nvSpPr>
            <p:spPr>
              <a:xfrm>
                <a:off x="4607" y="2842"/>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6" name="Google Shape;10086;p23"/>
              <p:cNvSpPr/>
              <p:nvPr/>
            </p:nvSpPr>
            <p:spPr>
              <a:xfrm>
                <a:off x="4623" y="2762"/>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7" name="Google Shape;10087;p23"/>
              <p:cNvSpPr/>
              <p:nvPr/>
            </p:nvSpPr>
            <p:spPr>
              <a:xfrm>
                <a:off x="4625" y="2762"/>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8" name="Google Shape;10088;p23"/>
              <p:cNvSpPr/>
              <p:nvPr/>
            </p:nvSpPr>
            <p:spPr>
              <a:xfrm>
                <a:off x="4623" y="2762"/>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9" name="Google Shape;10089;p23"/>
              <p:cNvSpPr/>
              <p:nvPr/>
            </p:nvSpPr>
            <p:spPr>
              <a:xfrm>
                <a:off x="4607" y="2878"/>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0" name="Google Shape;10090;p23"/>
              <p:cNvSpPr/>
              <p:nvPr/>
            </p:nvSpPr>
            <p:spPr>
              <a:xfrm>
                <a:off x="4607" y="2878"/>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1" name="Google Shape;10091;p23"/>
              <p:cNvSpPr/>
              <p:nvPr/>
            </p:nvSpPr>
            <p:spPr>
              <a:xfrm>
                <a:off x="4607" y="289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2" name="Google Shape;10092;p23"/>
              <p:cNvSpPr/>
              <p:nvPr/>
            </p:nvSpPr>
            <p:spPr>
              <a:xfrm>
                <a:off x="4607" y="289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3" name="Google Shape;10093;p23"/>
              <p:cNvSpPr/>
              <p:nvPr/>
            </p:nvSpPr>
            <p:spPr>
              <a:xfrm>
                <a:off x="4623" y="2812"/>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4" name="Google Shape;10094;p23"/>
              <p:cNvSpPr/>
              <p:nvPr/>
            </p:nvSpPr>
            <p:spPr>
              <a:xfrm>
                <a:off x="4625" y="2812"/>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5" name="Google Shape;10095;p23"/>
              <p:cNvSpPr/>
              <p:nvPr/>
            </p:nvSpPr>
            <p:spPr>
              <a:xfrm>
                <a:off x="4623" y="2812"/>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6" name="Google Shape;10096;p23"/>
              <p:cNvSpPr/>
              <p:nvPr/>
            </p:nvSpPr>
            <p:spPr>
              <a:xfrm>
                <a:off x="4607" y="2927"/>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7" name="Google Shape;10097;p23"/>
              <p:cNvSpPr/>
              <p:nvPr/>
            </p:nvSpPr>
            <p:spPr>
              <a:xfrm>
                <a:off x="4607" y="2927"/>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8" name="Google Shape;10098;p23"/>
              <p:cNvSpPr/>
              <p:nvPr/>
            </p:nvSpPr>
            <p:spPr>
              <a:xfrm>
                <a:off x="4607" y="294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9" name="Google Shape;10099;p23"/>
              <p:cNvSpPr/>
              <p:nvPr/>
            </p:nvSpPr>
            <p:spPr>
              <a:xfrm>
                <a:off x="4607" y="294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0" name="Google Shape;10100;p23"/>
              <p:cNvSpPr/>
              <p:nvPr/>
            </p:nvSpPr>
            <p:spPr>
              <a:xfrm>
                <a:off x="4623" y="286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1" name="Google Shape;10101;p23"/>
              <p:cNvSpPr/>
              <p:nvPr/>
            </p:nvSpPr>
            <p:spPr>
              <a:xfrm>
                <a:off x="4625" y="286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2" name="Google Shape;10102;p23"/>
              <p:cNvSpPr/>
              <p:nvPr/>
            </p:nvSpPr>
            <p:spPr>
              <a:xfrm>
                <a:off x="4623" y="286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3" name="Google Shape;10103;p23"/>
              <p:cNvSpPr/>
              <p:nvPr/>
            </p:nvSpPr>
            <p:spPr>
              <a:xfrm>
                <a:off x="4607" y="2977"/>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4" name="Google Shape;10104;p23"/>
              <p:cNvSpPr/>
              <p:nvPr/>
            </p:nvSpPr>
            <p:spPr>
              <a:xfrm>
                <a:off x="4607" y="2977"/>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5" name="Google Shape;10105;p23"/>
              <p:cNvSpPr/>
              <p:nvPr/>
            </p:nvSpPr>
            <p:spPr>
              <a:xfrm>
                <a:off x="4607" y="2991"/>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6" name="Google Shape;10106;p23"/>
              <p:cNvSpPr/>
              <p:nvPr/>
            </p:nvSpPr>
            <p:spPr>
              <a:xfrm>
                <a:off x="4607" y="2991"/>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7" name="Google Shape;10107;p23"/>
              <p:cNvSpPr/>
              <p:nvPr/>
            </p:nvSpPr>
            <p:spPr>
              <a:xfrm>
                <a:off x="4623" y="29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8" name="Google Shape;10108;p23"/>
              <p:cNvSpPr/>
              <p:nvPr/>
            </p:nvSpPr>
            <p:spPr>
              <a:xfrm>
                <a:off x="4625" y="29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9" name="Google Shape;10109;p23"/>
              <p:cNvSpPr/>
              <p:nvPr/>
            </p:nvSpPr>
            <p:spPr>
              <a:xfrm>
                <a:off x="4623" y="29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0" name="Google Shape;10110;p23"/>
              <p:cNvSpPr/>
              <p:nvPr/>
            </p:nvSpPr>
            <p:spPr>
              <a:xfrm>
                <a:off x="4607" y="302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1" name="Google Shape;10111;p23"/>
              <p:cNvSpPr/>
              <p:nvPr/>
            </p:nvSpPr>
            <p:spPr>
              <a:xfrm>
                <a:off x="4607" y="302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2" name="Google Shape;10112;p23"/>
              <p:cNvSpPr/>
              <p:nvPr/>
            </p:nvSpPr>
            <p:spPr>
              <a:xfrm>
                <a:off x="4607" y="304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3" name="Google Shape;10113;p23"/>
              <p:cNvSpPr/>
              <p:nvPr/>
            </p:nvSpPr>
            <p:spPr>
              <a:xfrm>
                <a:off x="4607" y="304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4" name="Google Shape;10114;p23"/>
              <p:cNvSpPr/>
              <p:nvPr/>
            </p:nvSpPr>
            <p:spPr>
              <a:xfrm>
                <a:off x="4623" y="296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5" name="Google Shape;10115;p23"/>
              <p:cNvSpPr/>
              <p:nvPr/>
            </p:nvSpPr>
            <p:spPr>
              <a:xfrm>
                <a:off x="4625" y="296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6" name="Google Shape;10116;p23"/>
              <p:cNvSpPr/>
              <p:nvPr/>
            </p:nvSpPr>
            <p:spPr>
              <a:xfrm>
                <a:off x="4623" y="296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7" name="Google Shape;10117;p23"/>
              <p:cNvSpPr/>
              <p:nvPr/>
            </p:nvSpPr>
            <p:spPr>
              <a:xfrm>
                <a:off x="4607" y="3076"/>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8" name="Google Shape;10118;p23"/>
              <p:cNvSpPr/>
              <p:nvPr/>
            </p:nvSpPr>
            <p:spPr>
              <a:xfrm>
                <a:off x="4607" y="3076"/>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9" name="Google Shape;10119;p23"/>
              <p:cNvSpPr/>
              <p:nvPr/>
            </p:nvSpPr>
            <p:spPr>
              <a:xfrm>
                <a:off x="4607" y="3090"/>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0" name="Google Shape;10120;p23"/>
              <p:cNvSpPr/>
              <p:nvPr/>
            </p:nvSpPr>
            <p:spPr>
              <a:xfrm>
                <a:off x="4607" y="3090"/>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1" name="Google Shape;10121;p23"/>
              <p:cNvSpPr/>
              <p:nvPr/>
            </p:nvSpPr>
            <p:spPr>
              <a:xfrm>
                <a:off x="4623" y="3010"/>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2" name="Google Shape;10122;p23"/>
              <p:cNvSpPr/>
              <p:nvPr/>
            </p:nvSpPr>
            <p:spPr>
              <a:xfrm>
                <a:off x="4625" y="3010"/>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3" name="Google Shape;10123;p23"/>
              <p:cNvSpPr/>
              <p:nvPr/>
            </p:nvSpPr>
            <p:spPr>
              <a:xfrm>
                <a:off x="4623" y="3010"/>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4" name="Google Shape;10124;p23"/>
              <p:cNvSpPr/>
              <p:nvPr/>
            </p:nvSpPr>
            <p:spPr>
              <a:xfrm>
                <a:off x="4607" y="3126"/>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5" name="Google Shape;10125;p23"/>
              <p:cNvSpPr/>
              <p:nvPr/>
            </p:nvSpPr>
            <p:spPr>
              <a:xfrm>
                <a:off x="4607" y="3126"/>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6" name="Google Shape;10126;p23"/>
              <p:cNvSpPr/>
              <p:nvPr/>
            </p:nvSpPr>
            <p:spPr>
              <a:xfrm>
                <a:off x="4607" y="3140"/>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7" name="Google Shape;10127;p23"/>
              <p:cNvSpPr/>
              <p:nvPr/>
            </p:nvSpPr>
            <p:spPr>
              <a:xfrm>
                <a:off x="4607" y="3140"/>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8" name="Google Shape;10128;p23"/>
              <p:cNvSpPr/>
              <p:nvPr/>
            </p:nvSpPr>
            <p:spPr>
              <a:xfrm>
                <a:off x="4623" y="3060"/>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9" name="Google Shape;10129;p23"/>
              <p:cNvSpPr/>
              <p:nvPr/>
            </p:nvSpPr>
            <p:spPr>
              <a:xfrm>
                <a:off x="4625" y="3060"/>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0" name="Google Shape;10130;p23"/>
              <p:cNvSpPr/>
              <p:nvPr/>
            </p:nvSpPr>
            <p:spPr>
              <a:xfrm>
                <a:off x="4623" y="3060"/>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1" name="Google Shape;10131;p23"/>
              <p:cNvSpPr/>
              <p:nvPr/>
            </p:nvSpPr>
            <p:spPr>
              <a:xfrm>
                <a:off x="4607" y="3175"/>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2" name="Google Shape;10132;p23"/>
              <p:cNvSpPr/>
              <p:nvPr/>
            </p:nvSpPr>
            <p:spPr>
              <a:xfrm>
                <a:off x="4607" y="3175"/>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3" name="Google Shape;10133;p23"/>
              <p:cNvSpPr/>
              <p:nvPr/>
            </p:nvSpPr>
            <p:spPr>
              <a:xfrm>
                <a:off x="4607" y="3190"/>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4" name="Google Shape;10134;p23"/>
              <p:cNvSpPr/>
              <p:nvPr/>
            </p:nvSpPr>
            <p:spPr>
              <a:xfrm>
                <a:off x="4607" y="3190"/>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5" name="Google Shape;10135;p23"/>
              <p:cNvSpPr/>
              <p:nvPr/>
            </p:nvSpPr>
            <p:spPr>
              <a:xfrm>
                <a:off x="4623" y="3110"/>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6" name="Google Shape;10136;p23"/>
              <p:cNvSpPr/>
              <p:nvPr/>
            </p:nvSpPr>
            <p:spPr>
              <a:xfrm>
                <a:off x="4625" y="3110"/>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7" name="Google Shape;10137;p23"/>
              <p:cNvSpPr/>
              <p:nvPr/>
            </p:nvSpPr>
            <p:spPr>
              <a:xfrm>
                <a:off x="4623" y="3110"/>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8" name="Google Shape;10138;p23"/>
              <p:cNvSpPr/>
              <p:nvPr/>
            </p:nvSpPr>
            <p:spPr>
              <a:xfrm>
                <a:off x="4607" y="3225"/>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9" name="Google Shape;10139;p23"/>
              <p:cNvSpPr/>
              <p:nvPr/>
            </p:nvSpPr>
            <p:spPr>
              <a:xfrm>
                <a:off x="4607" y="3225"/>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0" name="Google Shape;10140;p23"/>
              <p:cNvSpPr/>
              <p:nvPr/>
            </p:nvSpPr>
            <p:spPr>
              <a:xfrm>
                <a:off x="4607" y="3239"/>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1" name="Google Shape;10141;p23"/>
              <p:cNvSpPr/>
              <p:nvPr/>
            </p:nvSpPr>
            <p:spPr>
              <a:xfrm>
                <a:off x="4607" y="3239"/>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2" name="Google Shape;10142;p23"/>
              <p:cNvSpPr/>
              <p:nvPr/>
            </p:nvSpPr>
            <p:spPr>
              <a:xfrm>
                <a:off x="4623" y="3159"/>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3" name="Google Shape;10143;p23"/>
              <p:cNvSpPr/>
              <p:nvPr/>
            </p:nvSpPr>
            <p:spPr>
              <a:xfrm>
                <a:off x="4625" y="3159"/>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4" name="Google Shape;10144;p23"/>
              <p:cNvSpPr/>
              <p:nvPr/>
            </p:nvSpPr>
            <p:spPr>
              <a:xfrm>
                <a:off x="4623" y="3159"/>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5" name="Google Shape;10145;p23"/>
              <p:cNvSpPr/>
              <p:nvPr/>
            </p:nvSpPr>
            <p:spPr>
              <a:xfrm>
                <a:off x="4607" y="3275"/>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6" name="Google Shape;10146;p23"/>
              <p:cNvSpPr/>
              <p:nvPr/>
            </p:nvSpPr>
            <p:spPr>
              <a:xfrm>
                <a:off x="4607" y="3275"/>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7" name="Google Shape;10147;p23"/>
              <p:cNvSpPr/>
              <p:nvPr/>
            </p:nvSpPr>
            <p:spPr>
              <a:xfrm>
                <a:off x="4607" y="328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8" name="Google Shape;10148;p23"/>
              <p:cNvSpPr/>
              <p:nvPr/>
            </p:nvSpPr>
            <p:spPr>
              <a:xfrm>
                <a:off x="4607" y="328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9" name="Google Shape;10149;p23"/>
              <p:cNvSpPr/>
              <p:nvPr/>
            </p:nvSpPr>
            <p:spPr>
              <a:xfrm>
                <a:off x="4623" y="3209"/>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0" name="Google Shape;10150;p23"/>
              <p:cNvSpPr/>
              <p:nvPr/>
            </p:nvSpPr>
            <p:spPr>
              <a:xfrm>
                <a:off x="4625" y="3209"/>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1" name="Google Shape;10151;p23"/>
              <p:cNvSpPr/>
              <p:nvPr/>
            </p:nvSpPr>
            <p:spPr>
              <a:xfrm>
                <a:off x="4623" y="3209"/>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2" name="Google Shape;10152;p23"/>
              <p:cNvSpPr/>
              <p:nvPr/>
            </p:nvSpPr>
            <p:spPr>
              <a:xfrm>
                <a:off x="4607" y="3324"/>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3" name="Google Shape;10153;p23"/>
              <p:cNvSpPr/>
              <p:nvPr/>
            </p:nvSpPr>
            <p:spPr>
              <a:xfrm>
                <a:off x="4607" y="3324"/>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4" name="Google Shape;10154;p23"/>
              <p:cNvSpPr/>
              <p:nvPr/>
            </p:nvSpPr>
            <p:spPr>
              <a:xfrm>
                <a:off x="4607" y="333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5" name="Google Shape;10155;p23"/>
              <p:cNvSpPr/>
              <p:nvPr/>
            </p:nvSpPr>
            <p:spPr>
              <a:xfrm>
                <a:off x="4607" y="333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6" name="Google Shape;10156;p23"/>
              <p:cNvSpPr/>
              <p:nvPr/>
            </p:nvSpPr>
            <p:spPr>
              <a:xfrm>
                <a:off x="4623" y="3258"/>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7" name="Google Shape;10157;p23"/>
              <p:cNvSpPr/>
              <p:nvPr/>
            </p:nvSpPr>
            <p:spPr>
              <a:xfrm>
                <a:off x="4625" y="3258"/>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8" name="Google Shape;10158;p23"/>
              <p:cNvSpPr/>
              <p:nvPr/>
            </p:nvSpPr>
            <p:spPr>
              <a:xfrm>
                <a:off x="4623" y="3258"/>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9" name="Google Shape;10159;p23"/>
              <p:cNvSpPr/>
              <p:nvPr/>
            </p:nvSpPr>
            <p:spPr>
              <a:xfrm>
                <a:off x="4607" y="2332"/>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0" name="Google Shape;10160;p23"/>
              <p:cNvSpPr/>
              <p:nvPr/>
            </p:nvSpPr>
            <p:spPr>
              <a:xfrm>
                <a:off x="4607" y="2332"/>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1" name="Google Shape;10161;p23"/>
              <p:cNvSpPr/>
              <p:nvPr/>
            </p:nvSpPr>
            <p:spPr>
              <a:xfrm>
                <a:off x="4607" y="2346"/>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2" name="Google Shape;10162;p23"/>
              <p:cNvSpPr/>
              <p:nvPr/>
            </p:nvSpPr>
            <p:spPr>
              <a:xfrm>
                <a:off x="4607" y="2346"/>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3" name="Google Shape;10163;p23"/>
              <p:cNvSpPr/>
              <p:nvPr/>
            </p:nvSpPr>
            <p:spPr>
              <a:xfrm>
                <a:off x="4623" y="2266"/>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4" name="Google Shape;10164;p23"/>
              <p:cNvSpPr/>
              <p:nvPr/>
            </p:nvSpPr>
            <p:spPr>
              <a:xfrm>
                <a:off x="4625" y="2266"/>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5" name="Google Shape;10165;p23"/>
              <p:cNvSpPr/>
              <p:nvPr/>
            </p:nvSpPr>
            <p:spPr>
              <a:xfrm>
                <a:off x="4623" y="2266"/>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6" name="Google Shape;10166;p23"/>
              <p:cNvSpPr/>
              <p:nvPr/>
            </p:nvSpPr>
            <p:spPr>
              <a:xfrm>
                <a:off x="4623" y="2316"/>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7" name="Google Shape;10167;p23"/>
              <p:cNvSpPr/>
              <p:nvPr/>
            </p:nvSpPr>
            <p:spPr>
              <a:xfrm>
                <a:off x="4625" y="2316"/>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8" name="Google Shape;10168;p23"/>
              <p:cNvSpPr/>
              <p:nvPr/>
            </p:nvSpPr>
            <p:spPr>
              <a:xfrm>
                <a:off x="4623" y="2316"/>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9" name="Google Shape;10169;p23"/>
              <p:cNvSpPr/>
              <p:nvPr/>
            </p:nvSpPr>
            <p:spPr>
              <a:xfrm>
                <a:off x="4607" y="2396"/>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0" name="Google Shape;10170;p23"/>
              <p:cNvSpPr/>
              <p:nvPr/>
            </p:nvSpPr>
            <p:spPr>
              <a:xfrm>
                <a:off x="4607" y="2396"/>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1" name="Google Shape;10171;p23"/>
              <p:cNvSpPr/>
              <p:nvPr/>
            </p:nvSpPr>
            <p:spPr>
              <a:xfrm>
                <a:off x="4607" y="2381"/>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2" name="Google Shape;10172;p23"/>
              <p:cNvSpPr/>
              <p:nvPr/>
            </p:nvSpPr>
            <p:spPr>
              <a:xfrm>
                <a:off x="4607" y="2381"/>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3" name="Google Shape;10173;p23"/>
              <p:cNvSpPr/>
              <p:nvPr/>
            </p:nvSpPr>
            <p:spPr>
              <a:xfrm>
                <a:off x="4607" y="2431"/>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4" name="Google Shape;10174;p23"/>
              <p:cNvSpPr/>
              <p:nvPr/>
            </p:nvSpPr>
            <p:spPr>
              <a:xfrm>
                <a:off x="4607" y="2431"/>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5" name="Google Shape;10175;p23"/>
              <p:cNvSpPr/>
              <p:nvPr/>
            </p:nvSpPr>
            <p:spPr>
              <a:xfrm>
                <a:off x="4607" y="2445"/>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6" name="Google Shape;10176;p23"/>
              <p:cNvSpPr/>
              <p:nvPr/>
            </p:nvSpPr>
            <p:spPr>
              <a:xfrm>
                <a:off x="4607" y="2445"/>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7" name="Google Shape;10177;p23"/>
              <p:cNvSpPr/>
              <p:nvPr/>
            </p:nvSpPr>
            <p:spPr>
              <a:xfrm>
                <a:off x="4623" y="2365"/>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8" name="Google Shape;10178;p23"/>
              <p:cNvSpPr/>
              <p:nvPr/>
            </p:nvSpPr>
            <p:spPr>
              <a:xfrm>
                <a:off x="4625" y="2365"/>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9" name="Google Shape;10179;p23"/>
              <p:cNvSpPr/>
              <p:nvPr/>
            </p:nvSpPr>
            <p:spPr>
              <a:xfrm>
                <a:off x="4623" y="2365"/>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0" name="Google Shape;10180;p23"/>
              <p:cNvSpPr/>
              <p:nvPr/>
            </p:nvSpPr>
            <p:spPr>
              <a:xfrm>
                <a:off x="4607" y="2481"/>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1" name="Google Shape;10181;p23"/>
              <p:cNvSpPr/>
              <p:nvPr/>
            </p:nvSpPr>
            <p:spPr>
              <a:xfrm>
                <a:off x="4607" y="2481"/>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2" name="Google Shape;10182;p23"/>
              <p:cNvSpPr/>
              <p:nvPr/>
            </p:nvSpPr>
            <p:spPr>
              <a:xfrm>
                <a:off x="4607" y="249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3" name="Google Shape;10183;p23"/>
              <p:cNvSpPr/>
              <p:nvPr/>
            </p:nvSpPr>
            <p:spPr>
              <a:xfrm>
                <a:off x="4607" y="249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4" name="Google Shape;10184;p23"/>
              <p:cNvSpPr/>
              <p:nvPr/>
            </p:nvSpPr>
            <p:spPr>
              <a:xfrm>
                <a:off x="4623" y="2415"/>
                <a:ext cx="67" cy="81"/>
              </a:xfrm>
              <a:custGeom>
                <a:avLst/>
                <a:gdLst/>
                <a:ahLst/>
                <a:cxnLst/>
                <a:rect l="l" t="t" r="r" b="b"/>
                <a:pathLst>
                  <a:path w="67" h="81" extrusionOk="0">
                    <a:moveTo>
                      <a:pt x="0" y="79"/>
                    </a:moveTo>
                    <a:lnTo>
                      <a:pt x="2"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5" name="Google Shape;10185;p23"/>
              <p:cNvSpPr/>
              <p:nvPr/>
            </p:nvSpPr>
            <p:spPr>
              <a:xfrm>
                <a:off x="4625" y="2415"/>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6" name="Google Shape;10186;p23"/>
              <p:cNvSpPr/>
              <p:nvPr/>
            </p:nvSpPr>
            <p:spPr>
              <a:xfrm>
                <a:off x="4623" y="2415"/>
                <a:ext cx="68" cy="81"/>
              </a:xfrm>
              <a:custGeom>
                <a:avLst/>
                <a:gdLst/>
                <a:ahLst/>
                <a:cxnLst/>
                <a:rect l="l" t="t" r="r" b="b"/>
                <a:pathLst>
                  <a:path w="68" h="81" extrusionOk="0">
                    <a:moveTo>
                      <a:pt x="0" y="79"/>
                    </a:moveTo>
                    <a:lnTo>
                      <a:pt x="2"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7" name="Google Shape;10187;p23"/>
              <p:cNvSpPr/>
              <p:nvPr/>
            </p:nvSpPr>
            <p:spPr>
              <a:xfrm>
                <a:off x="4607" y="2530"/>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8" name="Google Shape;10188;p23"/>
              <p:cNvSpPr/>
              <p:nvPr/>
            </p:nvSpPr>
            <p:spPr>
              <a:xfrm>
                <a:off x="4607" y="2530"/>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9" name="Google Shape;10189;p23"/>
              <p:cNvSpPr/>
              <p:nvPr/>
            </p:nvSpPr>
            <p:spPr>
              <a:xfrm>
                <a:off x="4607" y="254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0" name="Google Shape;10190;p23"/>
              <p:cNvSpPr/>
              <p:nvPr/>
            </p:nvSpPr>
            <p:spPr>
              <a:xfrm>
                <a:off x="4607" y="254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1" name="Google Shape;10191;p23"/>
              <p:cNvSpPr/>
              <p:nvPr/>
            </p:nvSpPr>
            <p:spPr>
              <a:xfrm>
                <a:off x="4623" y="2465"/>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2" name="Google Shape;10192;p23"/>
              <p:cNvSpPr/>
              <p:nvPr/>
            </p:nvSpPr>
            <p:spPr>
              <a:xfrm>
                <a:off x="4625" y="2465"/>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3" name="Google Shape;10193;p23"/>
              <p:cNvSpPr/>
              <p:nvPr/>
            </p:nvSpPr>
            <p:spPr>
              <a:xfrm>
                <a:off x="4623" y="2465"/>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4" name="Google Shape;10194;p23"/>
              <p:cNvSpPr/>
              <p:nvPr/>
            </p:nvSpPr>
            <p:spPr>
              <a:xfrm>
                <a:off x="4526" y="2606"/>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sp>
          <p:nvSpPr>
            <p:cNvPr id="10195" name="Google Shape;10195;p23"/>
            <p:cNvSpPr/>
            <p:nvPr/>
          </p:nvSpPr>
          <p:spPr>
            <a:xfrm>
              <a:off x="7274942" y="4175125"/>
              <a:ext cx="1587"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nvGrpSpPr>
            <p:cNvPr id="10196" name="Google Shape;10196;p23"/>
            <p:cNvGrpSpPr/>
            <p:nvPr/>
          </p:nvGrpSpPr>
          <p:grpSpPr>
            <a:xfrm>
              <a:off x="926529" y="3211513"/>
              <a:ext cx="323850" cy="1735137"/>
              <a:chOff x="1146" y="2169"/>
              <a:chExt cx="204" cy="1093"/>
            </a:xfrm>
          </p:grpSpPr>
          <p:sp>
            <p:nvSpPr>
              <p:cNvPr id="10197" name="Google Shape;10197;p23"/>
              <p:cNvSpPr/>
              <p:nvPr/>
            </p:nvSpPr>
            <p:spPr>
              <a:xfrm>
                <a:off x="1148" y="2537"/>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8" name="Google Shape;10198;p23"/>
              <p:cNvSpPr/>
              <p:nvPr/>
            </p:nvSpPr>
            <p:spPr>
              <a:xfrm>
                <a:off x="1147" y="2537"/>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9" name="Google Shape;10199;p23"/>
              <p:cNvSpPr/>
              <p:nvPr/>
            </p:nvSpPr>
            <p:spPr>
              <a:xfrm>
                <a:off x="1147" y="2537"/>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0" name="Google Shape;10200;p23"/>
              <p:cNvSpPr/>
              <p:nvPr/>
            </p:nvSpPr>
            <p:spPr>
              <a:xfrm>
                <a:off x="1148" y="258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1" name="Google Shape;10201;p23"/>
              <p:cNvSpPr/>
              <p:nvPr/>
            </p:nvSpPr>
            <p:spPr>
              <a:xfrm>
                <a:off x="1147" y="2586"/>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2" name="Google Shape;10202;p23"/>
              <p:cNvSpPr/>
              <p:nvPr/>
            </p:nvSpPr>
            <p:spPr>
              <a:xfrm>
                <a:off x="1147" y="2586"/>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3" name="Google Shape;10203;p23"/>
              <p:cNvSpPr/>
              <p:nvPr/>
            </p:nvSpPr>
            <p:spPr>
              <a:xfrm>
                <a:off x="1215" y="2566"/>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4" name="Google Shape;10204;p23"/>
              <p:cNvSpPr/>
              <p:nvPr/>
            </p:nvSpPr>
            <p:spPr>
              <a:xfrm>
                <a:off x="1215" y="2566"/>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5" name="Google Shape;10205;p23"/>
              <p:cNvSpPr/>
              <p:nvPr/>
            </p:nvSpPr>
            <p:spPr>
              <a:xfrm>
                <a:off x="1146" y="2269"/>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6" name="Google Shape;10206;p23"/>
              <p:cNvSpPr/>
              <p:nvPr/>
            </p:nvSpPr>
            <p:spPr>
              <a:xfrm>
                <a:off x="1146" y="2269"/>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7" name="Google Shape;10207;p23"/>
              <p:cNvSpPr/>
              <p:nvPr/>
            </p:nvSpPr>
            <p:spPr>
              <a:xfrm>
                <a:off x="1146"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208" name="Google Shape;10208;p23"/>
              <p:cNvSpPr/>
              <p:nvPr/>
            </p:nvSpPr>
            <p:spPr>
              <a:xfrm>
                <a:off x="1146" y="2269"/>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9" name="Google Shape;10209;p23"/>
              <p:cNvSpPr/>
              <p:nvPr/>
            </p:nvSpPr>
            <p:spPr>
              <a:xfrm>
                <a:off x="1146" y="2269"/>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0" name="Google Shape;10210;p23"/>
              <p:cNvSpPr/>
              <p:nvPr/>
            </p:nvSpPr>
            <p:spPr>
              <a:xfrm>
                <a:off x="1146"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211" name="Google Shape;10211;p23"/>
              <p:cNvSpPr/>
              <p:nvPr/>
            </p:nvSpPr>
            <p:spPr>
              <a:xfrm>
                <a:off x="1147"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2" name="Google Shape;10212;p23"/>
              <p:cNvSpPr/>
              <p:nvPr/>
            </p:nvSpPr>
            <p:spPr>
              <a:xfrm>
                <a:off x="1147"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3" name="Google Shape;10213;p23"/>
              <p:cNvSpPr/>
              <p:nvPr/>
            </p:nvSpPr>
            <p:spPr>
              <a:xfrm>
                <a:off x="1147" y="2269"/>
                <a:ext cx="2"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214" name="Google Shape;10214;p23"/>
              <p:cNvSpPr/>
              <p:nvPr/>
            </p:nvSpPr>
            <p:spPr>
              <a:xfrm>
                <a:off x="1148" y="263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5" name="Google Shape;10215;p23"/>
              <p:cNvSpPr/>
              <p:nvPr/>
            </p:nvSpPr>
            <p:spPr>
              <a:xfrm>
                <a:off x="1147" y="2636"/>
                <a:ext cx="67" cy="81"/>
              </a:xfrm>
              <a:custGeom>
                <a:avLst/>
                <a:gdLst/>
                <a:ahLst/>
                <a:cxnLst/>
                <a:rect l="l" t="t" r="r" b="b"/>
                <a:pathLst>
                  <a:path w="67" h="81" extrusionOk="0">
                    <a:moveTo>
                      <a:pt x="67" y="0"/>
                    </a:moveTo>
                    <a:lnTo>
                      <a:pt x="1" y="81"/>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6" name="Google Shape;10216;p23"/>
              <p:cNvSpPr/>
              <p:nvPr/>
            </p:nvSpPr>
            <p:spPr>
              <a:xfrm>
                <a:off x="1147" y="2636"/>
                <a:ext cx="68" cy="81"/>
              </a:xfrm>
              <a:custGeom>
                <a:avLst/>
                <a:gdLst/>
                <a:ahLst/>
                <a:cxnLst/>
                <a:rect l="l" t="t" r="r" b="b"/>
                <a:pathLst>
                  <a:path w="68" h="81" extrusionOk="0">
                    <a:moveTo>
                      <a:pt x="68" y="1"/>
                    </a:moveTo>
                    <a:lnTo>
                      <a:pt x="67" y="0"/>
                    </a:lnTo>
                    <a:lnTo>
                      <a:pt x="0" y="79"/>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7" name="Google Shape;10217;p23"/>
              <p:cNvSpPr/>
              <p:nvPr/>
            </p:nvSpPr>
            <p:spPr>
              <a:xfrm>
                <a:off x="1200" y="2616"/>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8" name="Google Shape;10218;p23"/>
              <p:cNvSpPr/>
              <p:nvPr/>
            </p:nvSpPr>
            <p:spPr>
              <a:xfrm>
                <a:off x="1200" y="2616"/>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9" name="Google Shape;10219;p23"/>
              <p:cNvSpPr/>
              <p:nvPr/>
            </p:nvSpPr>
            <p:spPr>
              <a:xfrm>
                <a:off x="1215" y="2616"/>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0" name="Google Shape;10220;p23"/>
              <p:cNvSpPr/>
              <p:nvPr/>
            </p:nvSpPr>
            <p:spPr>
              <a:xfrm>
                <a:off x="1215" y="2616"/>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1" name="Google Shape;10221;p23"/>
              <p:cNvSpPr/>
              <p:nvPr/>
            </p:nvSpPr>
            <p:spPr>
              <a:xfrm>
                <a:off x="1148" y="268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2" name="Google Shape;10222;p23"/>
              <p:cNvSpPr/>
              <p:nvPr/>
            </p:nvSpPr>
            <p:spPr>
              <a:xfrm>
                <a:off x="1147" y="268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3" name="Google Shape;10223;p23"/>
              <p:cNvSpPr/>
              <p:nvPr/>
            </p:nvSpPr>
            <p:spPr>
              <a:xfrm>
                <a:off x="1147" y="268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4" name="Google Shape;10224;p23"/>
              <p:cNvSpPr/>
              <p:nvPr/>
            </p:nvSpPr>
            <p:spPr>
              <a:xfrm>
                <a:off x="1200" y="2665"/>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5" name="Google Shape;10225;p23"/>
              <p:cNvSpPr/>
              <p:nvPr/>
            </p:nvSpPr>
            <p:spPr>
              <a:xfrm>
                <a:off x="1200" y="2665"/>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6" name="Google Shape;10226;p23"/>
              <p:cNvSpPr/>
              <p:nvPr/>
            </p:nvSpPr>
            <p:spPr>
              <a:xfrm>
                <a:off x="1215" y="2665"/>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7" name="Google Shape;10227;p23"/>
              <p:cNvSpPr/>
              <p:nvPr/>
            </p:nvSpPr>
            <p:spPr>
              <a:xfrm>
                <a:off x="1215" y="2665"/>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8" name="Google Shape;10228;p23"/>
              <p:cNvSpPr/>
              <p:nvPr/>
            </p:nvSpPr>
            <p:spPr>
              <a:xfrm>
                <a:off x="1148" y="273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9" name="Google Shape;10229;p23"/>
              <p:cNvSpPr/>
              <p:nvPr/>
            </p:nvSpPr>
            <p:spPr>
              <a:xfrm>
                <a:off x="1147" y="273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0" name="Google Shape;10230;p23"/>
              <p:cNvSpPr/>
              <p:nvPr/>
            </p:nvSpPr>
            <p:spPr>
              <a:xfrm>
                <a:off x="1147" y="273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1" name="Google Shape;10231;p23"/>
              <p:cNvSpPr/>
              <p:nvPr/>
            </p:nvSpPr>
            <p:spPr>
              <a:xfrm>
                <a:off x="1200" y="271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2" name="Google Shape;10232;p23"/>
              <p:cNvSpPr/>
              <p:nvPr/>
            </p:nvSpPr>
            <p:spPr>
              <a:xfrm>
                <a:off x="1200" y="271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3" name="Google Shape;10233;p23"/>
              <p:cNvSpPr/>
              <p:nvPr/>
            </p:nvSpPr>
            <p:spPr>
              <a:xfrm>
                <a:off x="1215" y="2715"/>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4" name="Google Shape;10234;p23"/>
              <p:cNvSpPr/>
              <p:nvPr/>
            </p:nvSpPr>
            <p:spPr>
              <a:xfrm>
                <a:off x="1215" y="2715"/>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5" name="Google Shape;10235;p23"/>
              <p:cNvSpPr/>
              <p:nvPr/>
            </p:nvSpPr>
            <p:spPr>
              <a:xfrm>
                <a:off x="1148" y="2785"/>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6" name="Google Shape;10236;p23"/>
              <p:cNvSpPr/>
              <p:nvPr/>
            </p:nvSpPr>
            <p:spPr>
              <a:xfrm>
                <a:off x="1147" y="2785"/>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7" name="Google Shape;10237;p23"/>
              <p:cNvSpPr/>
              <p:nvPr/>
            </p:nvSpPr>
            <p:spPr>
              <a:xfrm>
                <a:off x="1147" y="2785"/>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8" name="Google Shape;10238;p23"/>
              <p:cNvSpPr/>
              <p:nvPr/>
            </p:nvSpPr>
            <p:spPr>
              <a:xfrm>
                <a:off x="1200" y="276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9" name="Google Shape;10239;p23"/>
              <p:cNvSpPr/>
              <p:nvPr/>
            </p:nvSpPr>
            <p:spPr>
              <a:xfrm>
                <a:off x="1200" y="276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0" name="Google Shape;10240;p23"/>
              <p:cNvSpPr/>
              <p:nvPr/>
            </p:nvSpPr>
            <p:spPr>
              <a:xfrm>
                <a:off x="1215" y="2765"/>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1" name="Google Shape;10241;p23"/>
              <p:cNvSpPr/>
              <p:nvPr/>
            </p:nvSpPr>
            <p:spPr>
              <a:xfrm>
                <a:off x="1215" y="2765"/>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2" name="Google Shape;10242;p23"/>
              <p:cNvSpPr/>
              <p:nvPr/>
            </p:nvSpPr>
            <p:spPr>
              <a:xfrm>
                <a:off x="1148" y="283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3" name="Google Shape;10243;p23"/>
              <p:cNvSpPr/>
              <p:nvPr/>
            </p:nvSpPr>
            <p:spPr>
              <a:xfrm>
                <a:off x="1147" y="283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4" name="Google Shape;10244;p23"/>
              <p:cNvSpPr/>
              <p:nvPr/>
            </p:nvSpPr>
            <p:spPr>
              <a:xfrm>
                <a:off x="1147" y="283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5" name="Google Shape;10245;p23"/>
              <p:cNvSpPr/>
              <p:nvPr/>
            </p:nvSpPr>
            <p:spPr>
              <a:xfrm>
                <a:off x="1200" y="2814"/>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6" name="Google Shape;10246;p23"/>
              <p:cNvSpPr/>
              <p:nvPr/>
            </p:nvSpPr>
            <p:spPr>
              <a:xfrm>
                <a:off x="1200" y="2814"/>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7" name="Google Shape;10247;p23"/>
              <p:cNvSpPr/>
              <p:nvPr/>
            </p:nvSpPr>
            <p:spPr>
              <a:xfrm>
                <a:off x="1215" y="2814"/>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8" name="Google Shape;10248;p23"/>
              <p:cNvSpPr/>
              <p:nvPr/>
            </p:nvSpPr>
            <p:spPr>
              <a:xfrm>
                <a:off x="1215" y="2814"/>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9" name="Google Shape;10249;p23"/>
              <p:cNvSpPr/>
              <p:nvPr/>
            </p:nvSpPr>
            <p:spPr>
              <a:xfrm>
                <a:off x="1148" y="288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0" name="Google Shape;10250;p23"/>
              <p:cNvSpPr/>
              <p:nvPr/>
            </p:nvSpPr>
            <p:spPr>
              <a:xfrm>
                <a:off x="1147" y="288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1" name="Google Shape;10251;p23"/>
              <p:cNvSpPr/>
              <p:nvPr/>
            </p:nvSpPr>
            <p:spPr>
              <a:xfrm>
                <a:off x="1147" y="288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2" name="Google Shape;10252;p23"/>
              <p:cNvSpPr/>
              <p:nvPr/>
            </p:nvSpPr>
            <p:spPr>
              <a:xfrm>
                <a:off x="1200" y="286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3" name="Google Shape;10253;p23"/>
              <p:cNvSpPr/>
              <p:nvPr/>
            </p:nvSpPr>
            <p:spPr>
              <a:xfrm>
                <a:off x="1200" y="286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4" name="Google Shape;10254;p23"/>
              <p:cNvSpPr/>
              <p:nvPr/>
            </p:nvSpPr>
            <p:spPr>
              <a:xfrm>
                <a:off x="1215" y="2864"/>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5" name="Google Shape;10255;p23"/>
              <p:cNvSpPr/>
              <p:nvPr/>
            </p:nvSpPr>
            <p:spPr>
              <a:xfrm>
                <a:off x="1215" y="2864"/>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6" name="Google Shape;10256;p23"/>
              <p:cNvSpPr/>
              <p:nvPr/>
            </p:nvSpPr>
            <p:spPr>
              <a:xfrm>
                <a:off x="1148" y="2934"/>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7" name="Google Shape;10257;p23"/>
              <p:cNvSpPr/>
              <p:nvPr/>
            </p:nvSpPr>
            <p:spPr>
              <a:xfrm>
                <a:off x="1147" y="2934"/>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8" name="Google Shape;10258;p23"/>
              <p:cNvSpPr/>
              <p:nvPr/>
            </p:nvSpPr>
            <p:spPr>
              <a:xfrm>
                <a:off x="1147" y="2934"/>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9" name="Google Shape;10259;p23"/>
              <p:cNvSpPr/>
              <p:nvPr/>
            </p:nvSpPr>
            <p:spPr>
              <a:xfrm>
                <a:off x="1200" y="291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0" name="Google Shape;10260;p23"/>
              <p:cNvSpPr/>
              <p:nvPr/>
            </p:nvSpPr>
            <p:spPr>
              <a:xfrm>
                <a:off x="1200" y="291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1" name="Google Shape;10261;p23"/>
              <p:cNvSpPr/>
              <p:nvPr/>
            </p:nvSpPr>
            <p:spPr>
              <a:xfrm>
                <a:off x="1215" y="2914"/>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2" name="Google Shape;10262;p23"/>
              <p:cNvSpPr/>
              <p:nvPr/>
            </p:nvSpPr>
            <p:spPr>
              <a:xfrm>
                <a:off x="1215" y="2914"/>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3" name="Google Shape;10263;p23"/>
              <p:cNvSpPr/>
              <p:nvPr/>
            </p:nvSpPr>
            <p:spPr>
              <a:xfrm>
                <a:off x="1148" y="2983"/>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4" name="Google Shape;10264;p23"/>
              <p:cNvSpPr/>
              <p:nvPr/>
            </p:nvSpPr>
            <p:spPr>
              <a:xfrm>
                <a:off x="1147" y="2983"/>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5" name="Google Shape;10265;p23"/>
              <p:cNvSpPr/>
              <p:nvPr/>
            </p:nvSpPr>
            <p:spPr>
              <a:xfrm>
                <a:off x="1147" y="2983"/>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6" name="Google Shape;10266;p23"/>
              <p:cNvSpPr/>
              <p:nvPr/>
            </p:nvSpPr>
            <p:spPr>
              <a:xfrm>
                <a:off x="1200" y="2963"/>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7" name="Google Shape;10267;p23"/>
              <p:cNvSpPr/>
              <p:nvPr/>
            </p:nvSpPr>
            <p:spPr>
              <a:xfrm>
                <a:off x="1200" y="2963"/>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8" name="Google Shape;10268;p23"/>
              <p:cNvSpPr/>
              <p:nvPr/>
            </p:nvSpPr>
            <p:spPr>
              <a:xfrm>
                <a:off x="1215" y="2963"/>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9" name="Google Shape;10269;p23"/>
              <p:cNvSpPr/>
              <p:nvPr/>
            </p:nvSpPr>
            <p:spPr>
              <a:xfrm>
                <a:off x="1215" y="2963"/>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0" name="Google Shape;10270;p23"/>
              <p:cNvSpPr/>
              <p:nvPr/>
            </p:nvSpPr>
            <p:spPr>
              <a:xfrm>
                <a:off x="1148" y="3033"/>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1" name="Google Shape;10271;p23"/>
              <p:cNvSpPr/>
              <p:nvPr/>
            </p:nvSpPr>
            <p:spPr>
              <a:xfrm>
                <a:off x="1147" y="3033"/>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2" name="Google Shape;10272;p23"/>
              <p:cNvSpPr/>
              <p:nvPr/>
            </p:nvSpPr>
            <p:spPr>
              <a:xfrm>
                <a:off x="1147" y="3033"/>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3" name="Google Shape;10273;p23"/>
              <p:cNvSpPr/>
              <p:nvPr/>
            </p:nvSpPr>
            <p:spPr>
              <a:xfrm>
                <a:off x="1200" y="3013"/>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4" name="Google Shape;10274;p23"/>
              <p:cNvSpPr/>
              <p:nvPr/>
            </p:nvSpPr>
            <p:spPr>
              <a:xfrm>
                <a:off x="1200" y="3013"/>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5" name="Google Shape;10275;p23"/>
              <p:cNvSpPr/>
              <p:nvPr/>
            </p:nvSpPr>
            <p:spPr>
              <a:xfrm>
                <a:off x="1215" y="3013"/>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6" name="Google Shape;10276;p23"/>
              <p:cNvSpPr/>
              <p:nvPr/>
            </p:nvSpPr>
            <p:spPr>
              <a:xfrm>
                <a:off x="1215" y="3013"/>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7" name="Google Shape;10277;p23"/>
              <p:cNvSpPr/>
              <p:nvPr/>
            </p:nvSpPr>
            <p:spPr>
              <a:xfrm>
                <a:off x="1148" y="308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8" name="Google Shape;10278;p23"/>
              <p:cNvSpPr/>
              <p:nvPr/>
            </p:nvSpPr>
            <p:spPr>
              <a:xfrm>
                <a:off x="1147" y="308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9" name="Google Shape;10279;p23"/>
              <p:cNvSpPr/>
              <p:nvPr/>
            </p:nvSpPr>
            <p:spPr>
              <a:xfrm>
                <a:off x="1147" y="308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0" name="Google Shape;10280;p23"/>
              <p:cNvSpPr/>
              <p:nvPr/>
            </p:nvSpPr>
            <p:spPr>
              <a:xfrm>
                <a:off x="1200" y="3062"/>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1" name="Google Shape;10281;p23"/>
              <p:cNvSpPr/>
              <p:nvPr/>
            </p:nvSpPr>
            <p:spPr>
              <a:xfrm>
                <a:off x="1200" y="3062"/>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2" name="Google Shape;10282;p23"/>
              <p:cNvSpPr/>
              <p:nvPr/>
            </p:nvSpPr>
            <p:spPr>
              <a:xfrm>
                <a:off x="1215" y="3062"/>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3" name="Google Shape;10283;p23"/>
              <p:cNvSpPr/>
              <p:nvPr/>
            </p:nvSpPr>
            <p:spPr>
              <a:xfrm>
                <a:off x="1215" y="3062"/>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4" name="Google Shape;10284;p23"/>
              <p:cNvSpPr/>
              <p:nvPr/>
            </p:nvSpPr>
            <p:spPr>
              <a:xfrm>
                <a:off x="1215" y="3112"/>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5" name="Google Shape;10285;p23"/>
              <p:cNvSpPr/>
              <p:nvPr/>
            </p:nvSpPr>
            <p:spPr>
              <a:xfrm>
                <a:off x="1215" y="3112"/>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6" name="Google Shape;10286;p23"/>
              <p:cNvSpPr/>
              <p:nvPr/>
            </p:nvSpPr>
            <p:spPr>
              <a:xfrm>
                <a:off x="1200" y="311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7" name="Google Shape;10287;p23"/>
              <p:cNvSpPr/>
              <p:nvPr/>
            </p:nvSpPr>
            <p:spPr>
              <a:xfrm>
                <a:off x="1200" y="311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8" name="Google Shape;10288;p23"/>
              <p:cNvSpPr/>
              <p:nvPr/>
            </p:nvSpPr>
            <p:spPr>
              <a:xfrm>
                <a:off x="1148" y="313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9" name="Google Shape;10289;p23"/>
              <p:cNvSpPr/>
              <p:nvPr/>
            </p:nvSpPr>
            <p:spPr>
              <a:xfrm>
                <a:off x="1147" y="313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0" name="Google Shape;10290;p23"/>
              <p:cNvSpPr/>
              <p:nvPr/>
            </p:nvSpPr>
            <p:spPr>
              <a:xfrm>
                <a:off x="1147" y="313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1" name="Google Shape;10291;p23"/>
              <p:cNvSpPr/>
              <p:nvPr/>
            </p:nvSpPr>
            <p:spPr>
              <a:xfrm>
                <a:off x="1148" y="3182"/>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2" name="Google Shape;10292;p23"/>
              <p:cNvSpPr/>
              <p:nvPr/>
            </p:nvSpPr>
            <p:spPr>
              <a:xfrm>
                <a:off x="1147" y="3182"/>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3" name="Google Shape;10293;p23"/>
              <p:cNvSpPr/>
              <p:nvPr/>
            </p:nvSpPr>
            <p:spPr>
              <a:xfrm>
                <a:off x="1147" y="3182"/>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4" name="Google Shape;10294;p23"/>
              <p:cNvSpPr/>
              <p:nvPr/>
            </p:nvSpPr>
            <p:spPr>
              <a:xfrm>
                <a:off x="1200" y="316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5" name="Google Shape;10295;p23"/>
              <p:cNvSpPr/>
              <p:nvPr/>
            </p:nvSpPr>
            <p:spPr>
              <a:xfrm>
                <a:off x="1200" y="316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6" name="Google Shape;10296;p23"/>
              <p:cNvSpPr/>
              <p:nvPr/>
            </p:nvSpPr>
            <p:spPr>
              <a:xfrm>
                <a:off x="1215" y="3162"/>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7" name="Google Shape;10297;p23"/>
              <p:cNvSpPr/>
              <p:nvPr/>
            </p:nvSpPr>
            <p:spPr>
              <a:xfrm>
                <a:off x="1215" y="3162"/>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8" name="Google Shape;10298;p23"/>
              <p:cNvSpPr/>
              <p:nvPr/>
            </p:nvSpPr>
            <p:spPr>
              <a:xfrm>
                <a:off x="1148" y="2288"/>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9" name="Google Shape;10299;p23"/>
              <p:cNvSpPr/>
              <p:nvPr/>
            </p:nvSpPr>
            <p:spPr>
              <a:xfrm>
                <a:off x="1147" y="228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0" name="Google Shape;10300;p23"/>
              <p:cNvSpPr/>
              <p:nvPr/>
            </p:nvSpPr>
            <p:spPr>
              <a:xfrm>
                <a:off x="1147" y="2288"/>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1" name="Google Shape;10301;p23"/>
              <p:cNvSpPr/>
              <p:nvPr/>
            </p:nvSpPr>
            <p:spPr>
              <a:xfrm>
                <a:off x="1200" y="2268"/>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2" name="Google Shape;10302;p23"/>
              <p:cNvSpPr/>
              <p:nvPr/>
            </p:nvSpPr>
            <p:spPr>
              <a:xfrm>
                <a:off x="1200" y="2268"/>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3" name="Google Shape;10303;p23"/>
              <p:cNvSpPr/>
              <p:nvPr/>
            </p:nvSpPr>
            <p:spPr>
              <a:xfrm>
                <a:off x="1215" y="226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4" name="Google Shape;10304;p23"/>
              <p:cNvSpPr/>
              <p:nvPr/>
            </p:nvSpPr>
            <p:spPr>
              <a:xfrm>
                <a:off x="1215" y="226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5" name="Google Shape;10305;p23"/>
              <p:cNvSpPr/>
              <p:nvPr/>
            </p:nvSpPr>
            <p:spPr>
              <a:xfrm>
                <a:off x="1148" y="2338"/>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6" name="Google Shape;10306;p23"/>
              <p:cNvSpPr/>
              <p:nvPr/>
            </p:nvSpPr>
            <p:spPr>
              <a:xfrm>
                <a:off x="1147" y="233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7" name="Google Shape;10307;p23"/>
              <p:cNvSpPr/>
              <p:nvPr/>
            </p:nvSpPr>
            <p:spPr>
              <a:xfrm>
                <a:off x="1147" y="2338"/>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8" name="Google Shape;10308;p23"/>
              <p:cNvSpPr/>
              <p:nvPr/>
            </p:nvSpPr>
            <p:spPr>
              <a:xfrm>
                <a:off x="1200" y="2318"/>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9" name="Google Shape;10309;p23"/>
              <p:cNvSpPr/>
              <p:nvPr/>
            </p:nvSpPr>
            <p:spPr>
              <a:xfrm>
                <a:off x="1200" y="2318"/>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0" name="Google Shape;10310;p23"/>
              <p:cNvSpPr/>
              <p:nvPr/>
            </p:nvSpPr>
            <p:spPr>
              <a:xfrm>
                <a:off x="1215" y="231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1" name="Google Shape;10311;p23"/>
              <p:cNvSpPr/>
              <p:nvPr/>
            </p:nvSpPr>
            <p:spPr>
              <a:xfrm>
                <a:off x="1215" y="231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2" name="Google Shape;10312;p23"/>
              <p:cNvSpPr/>
              <p:nvPr/>
            </p:nvSpPr>
            <p:spPr>
              <a:xfrm>
                <a:off x="1148" y="2388"/>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3" name="Google Shape;10313;p23"/>
              <p:cNvSpPr/>
              <p:nvPr/>
            </p:nvSpPr>
            <p:spPr>
              <a:xfrm>
                <a:off x="1147" y="2388"/>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4" name="Google Shape;10314;p23"/>
              <p:cNvSpPr/>
              <p:nvPr/>
            </p:nvSpPr>
            <p:spPr>
              <a:xfrm>
                <a:off x="1147" y="2388"/>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5" name="Google Shape;10315;p23"/>
              <p:cNvSpPr/>
              <p:nvPr/>
            </p:nvSpPr>
            <p:spPr>
              <a:xfrm>
                <a:off x="1200" y="2368"/>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6" name="Google Shape;10316;p23"/>
              <p:cNvSpPr/>
              <p:nvPr/>
            </p:nvSpPr>
            <p:spPr>
              <a:xfrm>
                <a:off x="1200" y="2368"/>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7" name="Google Shape;10317;p23"/>
              <p:cNvSpPr/>
              <p:nvPr/>
            </p:nvSpPr>
            <p:spPr>
              <a:xfrm>
                <a:off x="1215" y="2368"/>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8" name="Google Shape;10318;p23"/>
              <p:cNvSpPr/>
              <p:nvPr/>
            </p:nvSpPr>
            <p:spPr>
              <a:xfrm>
                <a:off x="1215" y="2368"/>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9" name="Google Shape;10319;p23"/>
              <p:cNvSpPr/>
              <p:nvPr/>
            </p:nvSpPr>
            <p:spPr>
              <a:xfrm>
                <a:off x="1148" y="243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0" name="Google Shape;10320;p23"/>
              <p:cNvSpPr/>
              <p:nvPr/>
            </p:nvSpPr>
            <p:spPr>
              <a:xfrm>
                <a:off x="1147" y="243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1" name="Google Shape;10321;p23"/>
              <p:cNvSpPr/>
              <p:nvPr/>
            </p:nvSpPr>
            <p:spPr>
              <a:xfrm>
                <a:off x="1147" y="243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2" name="Google Shape;10322;p23"/>
              <p:cNvSpPr/>
              <p:nvPr/>
            </p:nvSpPr>
            <p:spPr>
              <a:xfrm>
                <a:off x="1200" y="2417"/>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3" name="Google Shape;10323;p23"/>
              <p:cNvSpPr/>
              <p:nvPr/>
            </p:nvSpPr>
            <p:spPr>
              <a:xfrm>
                <a:off x="1200" y="2417"/>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4" name="Google Shape;10324;p23"/>
              <p:cNvSpPr/>
              <p:nvPr/>
            </p:nvSpPr>
            <p:spPr>
              <a:xfrm>
                <a:off x="1215" y="2417"/>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5" name="Google Shape;10325;p23"/>
              <p:cNvSpPr/>
              <p:nvPr/>
            </p:nvSpPr>
            <p:spPr>
              <a:xfrm>
                <a:off x="1215" y="2417"/>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6" name="Google Shape;10326;p23"/>
              <p:cNvSpPr/>
              <p:nvPr/>
            </p:nvSpPr>
            <p:spPr>
              <a:xfrm>
                <a:off x="1148" y="248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7" name="Google Shape;10327;p23"/>
              <p:cNvSpPr/>
              <p:nvPr/>
            </p:nvSpPr>
            <p:spPr>
              <a:xfrm>
                <a:off x="1147" y="248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8" name="Google Shape;10328;p23"/>
              <p:cNvSpPr/>
              <p:nvPr/>
            </p:nvSpPr>
            <p:spPr>
              <a:xfrm>
                <a:off x="1147" y="248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9" name="Google Shape;10329;p23"/>
              <p:cNvSpPr/>
              <p:nvPr/>
            </p:nvSpPr>
            <p:spPr>
              <a:xfrm>
                <a:off x="1200" y="246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0" name="Google Shape;10330;p23"/>
              <p:cNvSpPr/>
              <p:nvPr/>
            </p:nvSpPr>
            <p:spPr>
              <a:xfrm>
                <a:off x="1200" y="246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1" name="Google Shape;10331;p23"/>
              <p:cNvSpPr/>
              <p:nvPr/>
            </p:nvSpPr>
            <p:spPr>
              <a:xfrm>
                <a:off x="1215" y="2467"/>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2" name="Google Shape;10332;p23"/>
              <p:cNvSpPr/>
              <p:nvPr/>
            </p:nvSpPr>
            <p:spPr>
              <a:xfrm>
                <a:off x="1215" y="2467"/>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3" name="Google Shape;10333;p23"/>
              <p:cNvSpPr/>
              <p:nvPr/>
            </p:nvSpPr>
            <p:spPr>
              <a:xfrm>
                <a:off x="1200" y="251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4" name="Google Shape;10334;p23"/>
              <p:cNvSpPr/>
              <p:nvPr/>
            </p:nvSpPr>
            <p:spPr>
              <a:xfrm>
                <a:off x="1200" y="251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5" name="Google Shape;10335;p23"/>
              <p:cNvSpPr/>
              <p:nvPr/>
            </p:nvSpPr>
            <p:spPr>
              <a:xfrm>
                <a:off x="1215" y="2517"/>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6" name="Google Shape;10336;p23"/>
              <p:cNvSpPr/>
              <p:nvPr/>
            </p:nvSpPr>
            <p:spPr>
              <a:xfrm>
                <a:off x="1215" y="2517"/>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7" name="Google Shape;10337;p23"/>
              <p:cNvSpPr/>
              <p:nvPr/>
            </p:nvSpPr>
            <p:spPr>
              <a:xfrm>
                <a:off x="1200" y="2566"/>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8" name="Google Shape;10338;p23"/>
              <p:cNvSpPr/>
              <p:nvPr/>
            </p:nvSpPr>
            <p:spPr>
              <a:xfrm>
                <a:off x="1200" y="2566"/>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9" name="Google Shape;10339;p23"/>
              <p:cNvSpPr/>
              <p:nvPr/>
            </p:nvSpPr>
            <p:spPr>
              <a:xfrm>
                <a:off x="1200" y="2169"/>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0" name="Google Shape;10340;p23"/>
              <p:cNvSpPr/>
              <p:nvPr/>
            </p:nvSpPr>
            <p:spPr>
              <a:xfrm>
                <a:off x="1200" y="2169"/>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1" name="Google Shape;10341;p23"/>
              <p:cNvSpPr/>
              <p:nvPr/>
            </p:nvSpPr>
            <p:spPr>
              <a:xfrm>
                <a:off x="1215" y="2169"/>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2" name="Google Shape;10342;p23"/>
              <p:cNvSpPr/>
              <p:nvPr/>
            </p:nvSpPr>
            <p:spPr>
              <a:xfrm>
                <a:off x="1215" y="2169"/>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3" name="Google Shape;10343;p23"/>
              <p:cNvSpPr/>
              <p:nvPr/>
            </p:nvSpPr>
            <p:spPr>
              <a:xfrm>
                <a:off x="1200" y="2219"/>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4" name="Google Shape;10344;p23"/>
              <p:cNvSpPr/>
              <p:nvPr/>
            </p:nvSpPr>
            <p:spPr>
              <a:xfrm>
                <a:off x="1200" y="2219"/>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5" name="Google Shape;10345;p23"/>
              <p:cNvSpPr/>
              <p:nvPr/>
            </p:nvSpPr>
            <p:spPr>
              <a:xfrm>
                <a:off x="1148" y="218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6" name="Google Shape;10346;p23"/>
              <p:cNvSpPr/>
              <p:nvPr/>
            </p:nvSpPr>
            <p:spPr>
              <a:xfrm>
                <a:off x="1147" y="218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7" name="Google Shape;10347;p23"/>
              <p:cNvSpPr/>
              <p:nvPr/>
            </p:nvSpPr>
            <p:spPr>
              <a:xfrm>
                <a:off x="1147" y="218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8" name="Google Shape;10348;p23"/>
              <p:cNvSpPr/>
              <p:nvPr/>
            </p:nvSpPr>
            <p:spPr>
              <a:xfrm>
                <a:off x="1148" y="223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9" name="Google Shape;10349;p23"/>
              <p:cNvSpPr/>
              <p:nvPr/>
            </p:nvSpPr>
            <p:spPr>
              <a:xfrm>
                <a:off x="1147" y="22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0" name="Google Shape;10350;p23"/>
              <p:cNvSpPr/>
              <p:nvPr/>
            </p:nvSpPr>
            <p:spPr>
              <a:xfrm>
                <a:off x="1147" y="223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1" name="Google Shape;10351;p23"/>
              <p:cNvSpPr/>
              <p:nvPr/>
            </p:nvSpPr>
            <p:spPr>
              <a:xfrm>
                <a:off x="1215" y="2219"/>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2" name="Google Shape;10352;p23"/>
              <p:cNvSpPr/>
              <p:nvPr/>
            </p:nvSpPr>
            <p:spPr>
              <a:xfrm>
                <a:off x="1215" y="2219"/>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3" name="Google Shape;10353;p23"/>
              <p:cNvSpPr/>
              <p:nvPr/>
            </p:nvSpPr>
            <p:spPr>
              <a:xfrm>
                <a:off x="1349" y="2606"/>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0354" name="Google Shape;10354;p23"/>
              <p:cNvSpPr/>
              <p:nvPr/>
            </p:nvSpPr>
            <p:spPr>
              <a:xfrm>
                <a:off x="1273" y="2629"/>
                <a:ext cx="51" cy="44"/>
              </a:xfrm>
              <a:custGeom>
                <a:avLst/>
                <a:gdLst/>
                <a:ahLst/>
                <a:cxnLst/>
                <a:rect l="l" t="t" r="r" b="b"/>
                <a:pathLst>
                  <a:path w="51" h="44" extrusionOk="0">
                    <a:moveTo>
                      <a:pt x="51" y="0"/>
                    </a:moveTo>
                    <a:lnTo>
                      <a:pt x="19" y="0"/>
                    </a:lnTo>
                    <a:lnTo>
                      <a:pt x="10" y="3"/>
                    </a:lnTo>
                    <a:lnTo>
                      <a:pt x="4" y="13"/>
                    </a:lnTo>
                    <a:lnTo>
                      <a:pt x="0" y="22"/>
                    </a:lnTo>
                    <a:lnTo>
                      <a:pt x="0" y="31"/>
                    </a:lnTo>
                    <a:lnTo>
                      <a:pt x="4" y="38"/>
                    </a:lnTo>
                    <a:lnTo>
                      <a:pt x="7" y="41"/>
                    </a:lnTo>
                    <a:lnTo>
                      <a:pt x="13" y="44"/>
                    </a:lnTo>
                    <a:lnTo>
                      <a:pt x="19" y="44"/>
                    </a:lnTo>
                    <a:lnTo>
                      <a:pt x="29" y="41"/>
                    </a:lnTo>
                    <a:lnTo>
                      <a:pt x="35" y="31"/>
                    </a:lnTo>
                    <a:lnTo>
                      <a:pt x="38" y="22"/>
                    </a:lnTo>
                    <a:lnTo>
                      <a:pt x="38" y="13"/>
                    </a:lnTo>
                    <a:lnTo>
                      <a:pt x="35" y="6"/>
                    </a:lnTo>
                    <a:lnTo>
                      <a:pt x="32" y="3"/>
                    </a:lnTo>
                    <a:lnTo>
                      <a:pt x="26" y="0"/>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5" name="Google Shape;10355;p23"/>
              <p:cNvSpPr/>
              <p:nvPr/>
            </p:nvSpPr>
            <p:spPr>
              <a:xfrm>
                <a:off x="1277" y="2629"/>
                <a:ext cx="15" cy="41"/>
              </a:xfrm>
              <a:custGeom>
                <a:avLst/>
                <a:gdLst/>
                <a:ahLst/>
                <a:cxnLst/>
                <a:rect l="l" t="t" r="r" b="b"/>
                <a:pathLst>
                  <a:path w="15" h="41" extrusionOk="0">
                    <a:moveTo>
                      <a:pt x="15" y="0"/>
                    </a:moveTo>
                    <a:lnTo>
                      <a:pt x="9" y="3"/>
                    </a:lnTo>
                    <a:lnTo>
                      <a:pt x="3" y="13"/>
                    </a:lnTo>
                    <a:lnTo>
                      <a:pt x="0" y="22"/>
                    </a:lnTo>
                    <a:lnTo>
                      <a:pt x="0" y="34"/>
                    </a:lnTo>
                    <a:lnTo>
                      <a:pt x="3" y="41"/>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6" name="Google Shape;10356;p23"/>
              <p:cNvSpPr/>
              <p:nvPr/>
            </p:nvSpPr>
            <p:spPr>
              <a:xfrm>
                <a:off x="1292" y="2632"/>
                <a:ext cx="32" cy="41"/>
              </a:xfrm>
              <a:custGeom>
                <a:avLst/>
                <a:gdLst/>
                <a:ahLst/>
                <a:cxnLst/>
                <a:rect l="l" t="t" r="r" b="b"/>
                <a:pathLst>
                  <a:path w="32" h="41" extrusionOk="0">
                    <a:moveTo>
                      <a:pt x="0" y="41"/>
                    </a:moveTo>
                    <a:lnTo>
                      <a:pt x="7" y="38"/>
                    </a:lnTo>
                    <a:lnTo>
                      <a:pt x="13" y="28"/>
                    </a:lnTo>
                    <a:lnTo>
                      <a:pt x="16" y="19"/>
                    </a:lnTo>
                    <a:lnTo>
                      <a:pt x="16" y="6"/>
                    </a:lnTo>
                    <a:lnTo>
                      <a:pt x="13" y="0"/>
                    </a:lnTo>
                    <a:lnTo>
                      <a:pt x="32" y="0"/>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0357" name="Google Shape;10357;p23"/>
            <p:cNvGrpSpPr/>
            <p:nvPr/>
          </p:nvGrpSpPr>
          <p:grpSpPr>
            <a:xfrm>
              <a:off x="1332929" y="3651250"/>
              <a:ext cx="617538" cy="454025"/>
              <a:chOff x="4212" y="1948"/>
              <a:chExt cx="389" cy="286"/>
            </a:xfrm>
          </p:grpSpPr>
          <p:sp>
            <p:nvSpPr>
              <p:cNvPr id="10358" name="Google Shape;10358;p23"/>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9" name="Google Shape;10359;p23"/>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0" name="Google Shape;10360;p23"/>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1" name="Google Shape;10361;p23"/>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2" name="Google Shape;10362;p23"/>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3" name="Google Shape;10363;p23"/>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4" name="Google Shape;10364;p23"/>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5" name="Google Shape;10365;p23"/>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6" name="Google Shape;10366;p23"/>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7" name="Google Shape;10367;p23"/>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8" name="Google Shape;10368;p23"/>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9" name="Google Shape;10369;p23"/>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0" name="Google Shape;10370;p23"/>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1" name="Google Shape;10371;p23"/>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2" name="Google Shape;10372;p23"/>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3" name="Google Shape;10373;p23"/>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4" name="Google Shape;10374;p23"/>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5" name="Google Shape;10375;p23"/>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6" name="Google Shape;10376;p23"/>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7" name="Google Shape;10377;p23"/>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8" name="Google Shape;10378;p23"/>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9" name="Google Shape;10379;p23"/>
              <p:cNvSpPr/>
              <p:nvPr/>
            </p:nvSpPr>
            <p:spPr>
              <a:xfrm>
                <a:off x="4212" y="1948"/>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0380" name="Google Shape;10380;p23"/>
              <p:cNvSpPr/>
              <p:nvPr/>
            </p:nvSpPr>
            <p:spPr>
              <a:xfrm>
                <a:off x="4451" y="1998"/>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sp>
          <p:nvSpPr>
            <p:cNvPr id="10381" name="Google Shape;10381;p23"/>
            <p:cNvSpPr/>
            <p:nvPr/>
          </p:nvSpPr>
          <p:spPr>
            <a:xfrm>
              <a:off x="6103968" y="3239046"/>
              <a:ext cx="532198"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HBE</a:t>
              </a:r>
              <a:endParaRPr/>
            </a:p>
          </p:txBody>
        </p:sp>
        <p:sp>
          <p:nvSpPr>
            <p:cNvPr id="10382" name="Google Shape;10382;p23"/>
            <p:cNvSpPr/>
            <p:nvPr/>
          </p:nvSpPr>
          <p:spPr>
            <a:xfrm>
              <a:off x="6370067" y="4477343"/>
              <a:ext cx="1623616"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HBE (VBE) </a:t>
              </a:r>
              <a:r>
                <a:rPr lang="en-US" sz="2000" b="1">
                  <a:solidFill>
                    <a:schemeClr val="dk2"/>
                  </a:solidFill>
                  <a:latin typeface="Arial"/>
                  <a:ea typeface="Arial"/>
                  <a:cs typeface="Arial"/>
                  <a:sym typeface="Arial"/>
                </a:rPr>
                <a:t>– F </a:t>
              </a:r>
              <a:endParaRPr/>
            </a:p>
          </p:txBody>
        </p:sp>
        <p:grpSp>
          <p:nvGrpSpPr>
            <p:cNvPr id="10383" name="Google Shape;10383;p23"/>
            <p:cNvGrpSpPr/>
            <p:nvPr/>
          </p:nvGrpSpPr>
          <p:grpSpPr>
            <a:xfrm rot="10800000" flipH="1">
              <a:off x="1163067" y="3744913"/>
              <a:ext cx="125412" cy="765175"/>
              <a:chOff x="3932" y="1230"/>
              <a:chExt cx="79" cy="482"/>
            </a:xfrm>
          </p:grpSpPr>
          <p:sp>
            <p:nvSpPr>
              <p:cNvPr id="10384" name="Google Shape;10384;p23"/>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5" name="Google Shape;10385;p23"/>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6" name="Google Shape;10386;p23"/>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7" name="Google Shape;10387;p23"/>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8" name="Google Shape;10388;p23"/>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9" name="Google Shape;10389;p23"/>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0" name="Google Shape;10390;p23"/>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1" name="Google Shape;10391;p23"/>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2" name="Google Shape;10392;p23"/>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3" name="Google Shape;10393;p23"/>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4" name="Google Shape;10394;p23"/>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5" name="Google Shape;10395;p23"/>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0396" name="Google Shape;10396;p23"/>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0397" name="Google Shape;10397;p23"/>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8" name="Google Shape;10398;p23"/>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9" name="Google Shape;10399;p23"/>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400" name="Google Shape;10400;p23"/>
              <p:cNvSpPr/>
              <p:nvPr/>
            </p:nvSpPr>
            <p:spPr>
              <a:xfrm rot="10800000">
                <a:off x="3932" y="1230"/>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sp>
          <p:nvSpPr>
            <p:cNvPr id="10401" name="Google Shape;10401;p23"/>
            <p:cNvSpPr/>
            <p:nvPr/>
          </p:nvSpPr>
          <p:spPr>
            <a:xfrm>
              <a:off x="3828479" y="4482107"/>
              <a:ext cx="82073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 R</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F</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t</a:t>
              </a:r>
              <a:r>
                <a:rPr lang="en-US" sz="2000" b="1" baseline="-25000">
                  <a:solidFill>
                    <a:schemeClr val="dk2"/>
                  </a:solidFill>
                  <a:latin typeface="Arial"/>
                  <a:ea typeface="Arial"/>
                  <a:cs typeface="Arial"/>
                  <a:sym typeface="Arial"/>
                </a:rPr>
                <a:t>w</a:t>
              </a:r>
              <a:endParaRPr/>
            </a:p>
          </p:txBody>
        </p:sp>
        <p:grpSp>
          <p:nvGrpSpPr>
            <p:cNvPr id="10402" name="Google Shape;10402;p23"/>
            <p:cNvGrpSpPr/>
            <p:nvPr/>
          </p:nvGrpSpPr>
          <p:grpSpPr>
            <a:xfrm>
              <a:off x="3110929" y="3660775"/>
              <a:ext cx="3124200" cy="160338"/>
              <a:chOff x="1977" y="2120"/>
              <a:chExt cx="1968" cy="101"/>
            </a:xfrm>
          </p:grpSpPr>
          <p:sp>
            <p:nvSpPr>
              <p:cNvPr id="10403" name="Google Shape;10403;p23"/>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4" name="Google Shape;10404;p23"/>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5" name="Google Shape;10405;p23"/>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6" name="Google Shape;10406;p23"/>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0407" name="Google Shape;10407;p23"/>
              <p:cNvGrpSpPr/>
              <p:nvPr/>
            </p:nvGrpSpPr>
            <p:grpSpPr>
              <a:xfrm>
                <a:off x="1977" y="2120"/>
                <a:ext cx="1951" cy="101"/>
                <a:chOff x="1977" y="2120"/>
                <a:chExt cx="1951" cy="101"/>
              </a:xfrm>
            </p:grpSpPr>
            <p:sp>
              <p:nvSpPr>
                <p:cNvPr id="10408" name="Google Shape;10408;p23"/>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9" name="Google Shape;10409;p23"/>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0" name="Google Shape;10410;p23"/>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411" name="Google Shape;10411;p23"/>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2" name="Google Shape;10412;p23"/>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3" name="Google Shape;10413;p23"/>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4" name="Google Shape;10414;p23"/>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5" name="Google Shape;10415;p23"/>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6" name="Google Shape;10416;p23"/>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7" name="Google Shape;10417;p23"/>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8" name="Google Shape;10418;p23"/>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9" name="Google Shape;10419;p23"/>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0" name="Google Shape;10420;p23"/>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1" name="Google Shape;10421;p23"/>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422" name="Google Shape;10422;p23"/>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3" name="Google Shape;10423;p23"/>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4" name="Google Shape;10424;p23"/>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5" name="Google Shape;10425;p23"/>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6" name="Google Shape;10426;p23"/>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7" name="Google Shape;10427;p23"/>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8" name="Google Shape;10428;p23"/>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9" name="Google Shape;10429;p23"/>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0" name="Google Shape;10430;p23"/>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1" name="Google Shape;10431;p23"/>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2" name="Google Shape;10432;p23"/>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3" name="Google Shape;10433;p23"/>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4" name="Google Shape;10434;p23"/>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5" name="Google Shape;10435;p23"/>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6" name="Google Shape;10436;p23"/>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7" name="Google Shape;10437;p23"/>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8" name="Google Shape;10438;p23"/>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9" name="Google Shape;10439;p23"/>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0" name="Google Shape;10440;p23"/>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1" name="Google Shape;10441;p23"/>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2" name="Google Shape;10442;p23"/>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3" name="Google Shape;10443;p23"/>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4" name="Google Shape;10444;p23"/>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5" name="Google Shape;10445;p23"/>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6" name="Google Shape;10446;p23"/>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7" name="Google Shape;10447;p23"/>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8" name="Google Shape;10448;p23"/>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9" name="Google Shape;10449;p23"/>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0" name="Google Shape;10450;p23"/>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1" name="Google Shape;10451;p23"/>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2" name="Google Shape;10452;p23"/>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3" name="Google Shape;10453;p23"/>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4" name="Google Shape;10454;p23"/>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5" name="Google Shape;10455;p23"/>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6" name="Google Shape;10456;p23"/>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7" name="Google Shape;10457;p23"/>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8" name="Google Shape;10458;p23"/>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9" name="Google Shape;10459;p23"/>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0" name="Google Shape;10460;p23"/>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1" name="Google Shape;10461;p23"/>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2" name="Google Shape;10462;p23"/>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3" name="Google Shape;10463;p23"/>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4" name="Google Shape;10464;p23"/>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5" name="Google Shape;10465;p23"/>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6" name="Google Shape;10466;p23"/>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7" name="Google Shape;10467;p23"/>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8" name="Google Shape;10468;p23"/>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9" name="Google Shape;10469;p23"/>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0" name="Google Shape;10470;p23"/>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1" name="Google Shape;10471;p23"/>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2" name="Google Shape;10472;p23"/>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3" name="Google Shape;10473;p23"/>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4" name="Google Shape;10474;p23"/>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5" name="Google Shape;10475;p23"/>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6" name="Google Shape;10476;p23"/>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7" name="Google Shape;10477;p23"/>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8" name="Google Shape;10478;p23"/>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9" name="Google Shape;10479;p23"/>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0" name="Google Shape;10480;p23"/>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1" name="Google Shape;10481;p23"/>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2" name="Google Shape;10482;p23"/>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3" name="Google Shape;10483;p23"/>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4" name="Google Shape;10484;p23"/>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5" name="Google Shape;10485;p23"/>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6" name="Google Shape;10486;p23"/>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7" name="Google Shape;10487;p23"/>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8" name="Google Shape;10488;p23"/>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9" name="Google Shape;10489;p23"/>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0" name="Google Shape;10490;p23"/>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1" name="Google Shape;10491;p23"/>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2" name="Google Shape;10492;p23"/>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3" name="Google Shape;10493;p23"/>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4" name="Google Shape;10494;p23"/>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5" name="Google Shape;10495;p23"/>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6" name="Google Shape;10496;p23"/>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7" name="Google Shape;10497;p23"/>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8" name="Google Shape;10498;p23"/>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9" name="Google Shape;10499;p23"/>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0" name="Google Shape;10500;p23"/>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1" name="Google Shape;10501;p23"/>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2" name="Google Shape;10502;p23"/>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3" name="Google Shape;10503;p23"/>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4" name="Google Shape;10504;p23"/>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5" name="Google Shape;10505;p23"/>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6" name="Google Shape;10506;p23"/>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7" name="Google Shape;10507;p23"/>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8" name="Google Shape;10508;p23"/>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9" name="Google Shape;10509;p23"/>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0" name="Google Shape;10510;p23"/>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1" name="Google Shape;10511;p23"/>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2" name="Google Shape;10512;p23"/>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3" name="Google Shape;10513;p23"/>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4" name="Google Shape;10514;p23"/>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5" name="Google Shape;10515;p23"/>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6" name="Google Shape;10516;p23"/>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7" name="Google Shape;10517;p23"/>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8" name="Google Shape;10518;p23"/>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9" name="Google Shape;10519;p23"/>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0" name="Google Shape;10520;p23"/>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1" name="Google Shape;10521;p23"/>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2" name="Google Shape;10522;p23"/>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3" name="Google Shape;10523;p23"/>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4" name="Google Shape;10524;p23"/>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5" name="Google Shape;10525;p23"/>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6" name="Google Shape;10526;p23"/>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7" name="Google Shape;10527;p23"/>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8" name="Google Shape;10528;p23"/>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9" name="Google Shape;10529;p23"/>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0" name="Google Shape;10530;p23"/>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1" name="Google Shape;10531;p23"/>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2" name="Google Shape;10532;p23"/>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3" name="Google Shape;10533;p23"/>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4" name="Google Shape;10534;p23"/>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5" name="Google Shape;10535;p23"/>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6" name="Google Shape;10536;p23"/>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7" name="Google Shape;10537;p23"/>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8" name="Google Shape;10538;p23"/>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9" name="Google Shape;10539;p23"/>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0" name="Google Shape;10540;p23"/>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1" name="Google Shape;10541;p23"/>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2" name="Google Shape;10542;p23"/>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3" name="Google Shape;10543;p23"/>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4" name="Google Shape;10544;p23"/>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5" name="Google Shape;10545;p23"/>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6" name="Google Shape;10546;p23"/>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7" name="Google Shape;10547;p23"/>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8" name="Google Shape;10548;p23"/>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9" name="Google Shape;10549;p23"/>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0" name="Google Shape;10550;p23"/>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1" name="Google Shape;10551;p23"/>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2" name="Google Shape;10552;p23"/>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3" name="Google Shape;10553;p23"/>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4" name="Google Shape;10554;p23"/>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5" name="Google Shape;10555;p23"/>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6" name="Google Shape;10556;p23"/>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7" name="Google Shape;10557;p23"/>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8" name="Google Shape;10558;p23"/>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9" name="Google Shape;10559;p23"/>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0" name="Google Shape;10560;p23"/>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1" name="Google Shape;10561;p23"/>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2" name="Google Shape;10562;p23"/>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3" name="Google Shape;10563;p23"/>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4" name="Google Shape;10564;p23"/>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5" name="Google Shape;10565;p23"/>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6" name="Google Shape;10566;p23"/>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7" name="Google Shape;10567;p23"/>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8" name="Google Shape;10568;p23"/>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9" name="Google Shape;10569;p23"/>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0" name="Google Shape;10570;p23"/>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1" name="Google Shape;10571;p23"/>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2" name="Google Shape;10572;p23"/>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3" name="Google Shape;10573;p23"/>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4" name="Google Shape;10574;p23"/>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5" name="Google Shape;10575;p23"/>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6" name="Google Shape;10576;p23"/>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7" name="Google Shape;10577;p23"/>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8" name="Google Shape;10578;p23"/>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9" name="Google Shape;10579;p23"/>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0" name="Google Shape;10580;p23"/>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1" name="Google Shape;10581;p23"/>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2" name="Google Shape;10582;p23"/>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3" name="Google Shape;10583;p23"/>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4" name="Google Shape;10584;p23"/>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5" name="Google Shape;10585;p23"/>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6" name="Google Shape;10586;p23"/>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7" name="Google Shape;10587;p23"/>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8" name="Google Shape;10588;p23"/>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9" name="Google Shape;10589;p23"/>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0" name="Google Shape;10590;p23"/>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1" name="Google Shape;10591;p23"/>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2" name="Google Shape;10592;p23"/>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3" name="Google Shape;10593;p23"/>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4" name="Google Shape;10594;p23"/>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5" name="Google Shape;10595;p23"/>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6" name="Google Shape;10596;p23"/>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7" name="Google Shape;10597;p23"/>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8" name="Google Shape;10598;p23"/>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9" name="Google Shape;10599;p23"/>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0" name="Google Shape;10600;p23"/>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1" name="Google Shape;10601;p23"/>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2" name="Google Shape;10602;p23"/>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3" name="Google Shape;10603;p23"/>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4" name="Google Shape;10604;p23"/>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5" name="Google Shape;10605;p23"/>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6" name="Google Shape;10606;p23"/>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7" name="Google Shape;10607;p23"/>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8" name="Google Shape;10608;p23"/>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9" name="Google Shape;10609;p23"/>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0" name="Google Shape;10610;p23"/>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1" name="Google Shape;10611;p23"/>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2" name="Google Shape;10612;p23"/>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3" name="Google Shape;10613;p23"/>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4" name="Google Shape;10614;p23"/>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5" name="Google Shape;10615;p23"/>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6" name="Google Shape;10616;p23"/>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7" name="Google Shape;10617;p23"/>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8" name="Google Shape;10618;p23"/>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9" name="Google Shape;10619;p23"/>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0" name="Google Shape;10620;p23"/>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1" name="Google Shape;10621;p23"/>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2" name="Google Shape;10622;p23"/>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3" name="Google Shape;10623;p23"/>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4" name="Google Shape;10624;p23"/>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5" name="Google Shape;10625;p23"/>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6" name="Google Shape;10626;p23"/>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7" name="Google Shape;10627;p23"/>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8" name="Google Shape;10628;p23"/>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9" name="Google Shape;10629;p23"/>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0" name="Google Shape;10630;p23"/>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1" name="Google Shape;10631;p23"/>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2" name="Google Shape;10632;p23"/>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3" name="Google Shape;10633;p23"/>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4" name="Google Shape;10634;p23"/>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5" name="Google Shape;10635;p23"/>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6" name="Google Shape;10636;p23"/>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7" name="Google Shape;10637;p23"/>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8" name="Google Shape;10638;p23"/>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9" name="Google Shape;10639;p23"/>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0" name="Google Shape;10640;p23"/>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1" name="Google Shape;10641;p23"/>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2" name="Google Shape;10642;p23"/>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3" name="Google Shape;10643;p23"/>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4" name="Google Shape;10644;p23"/>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5" name="Google Shape;10645;p23"/>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6" name="Google Shape;10646;p23"/>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7" name="Google Shape;10647;p23"/>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8" name="Google Shape;10648;p23"/>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9" name="Google Shape;10649;p23"/>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0" name="Google Shape;10650;p23"/>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1" name="Google Shape;10651;p23"/>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2" name="Google Shape;10652;p23"/>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3" name="Google Shape;10653;p23"/>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4" name="Google Shape;10654;p23"/>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5" name="Google Shape;10655;p23"/>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6" name="Google Shape;10656;p23"/>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7" name="Google Shape;10657;p23"/>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8" name="Google Shape;10658;p23"/>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9" name="Google Shape;10659;p23"/>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0" name="Google Shape;10660;p23"/>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1" name="Google Shape;10661;p23"/>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2" name="Google Shape;10662;p23"/>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3" name="Google Shape;10663;p23"/>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4" name="Google Shape;10664;p23"/>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5" name="Google Shape;10665;p23"/>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6" name="Google Shape;10666;p23"/>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7" name="Google Shape;10667;p23"/>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8" name="Google Shape;10668;p23"/>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9" name="Google Shape;10669;p23"/>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0" name="Google Shape;10670;p23"/>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1" name="Google Shape;10671;p23"/>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2" name="Google Shape;10672;p23"/>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3" name="Google Shape;10673;p23"/>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4" name="Google Shape;10674;p23"/>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5" name="Google Shape;10675;p23"/>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6" name="Google Shape;10676;p23"/>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7" name="Google Shape;10677;p23"/>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8" name="Google Shape;10678;p23"/>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9" name="Google Shape;10679;p23"/>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0" name="Google Shape;10680;p23"/>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1" name="Google Shape;10681;p23"/>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2" name="Google Shape;10682;p23"/>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10683" name="Google Shape;10683;p23"/>
            <p:cNvSpPr/>
            <p:nvPr/>
          </p:nvSpPr>
          <p:spPr>
            <a:xfrm>
              <a:off x="4161854" y="3277716"/>
              <a:ext cx="82073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 R</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F</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t</a:t>
              </a:r>
              <a:r>
                <a:rPr lang="en-US" sz="2000" b="1" baseline="-25000">
                  <a:solidFill>
                    <a:schemeClr val="dk2"/>
                  </a:solidFill>
                  <a:latin typeface="Arial"/>
                  <a:ea typeface="Arial"/>
                  <a:cs typeface="Arial"/>
                  <a:sym typeface="Arial"/>
                </a:rPr>
                <a:t>w</a:t>
              </a:r>
              <a:endParaRPr sz="2000" b="1" baseline="-25000">
                <a:solidFill>
                  <a:schemeClr val="dk2"/>
                </a:solidFill>
                <a:latin typeface="Arial"/>
                <a:ea typeface="Arial"/>
                <a:cs typeface="Arial"/>
                <a:sym typeface="Arial"/>
              </a:endParaRPr>
            </a:p>
          </p:txBody>
        </p:sp>
        <p:grpSp>
          <p:nvGrpSpPr>
            <p:cNvPr id="10684" name="Google Shape;10684;p23"/>
            <p:cNvGrpSpPr/>
            <p:nvPr/>
          </p:nvGrpSpPr>
          <p:grpSpPr>
            <a:xfrm>
              <a:off x="6320854" y="3686175"/>
              <a:ext cx="617538" cy="454025"/>
              <a:chOff x="4212" y="1948"/>
              <a:chExt cx="389" cy="286"/>
            </a:xfrm>
          </p:grpSpPr>
          <p:sp>
            <p:nvSpPr>
              <p:cNvPr id="10685" name="Google Shape;10685;p23"/>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6" name="Google Shape;10686;p23"/>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7" name="Google Shape;10687;p23"/>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8" name="Google Shape;10688;p23"/>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9" name="Google Shape;10689;p23"/>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0" name="Google Shape;10690;p23"/>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1" name="Google Shape;10691;p23"/>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2" name="Google Shape;10692;p23"/>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3" name="Google Shape;10693;p23"/>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4" name="Google Shape;10694;p23"/>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5" name="Google Shape;10695;p23"/>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6" name="Google Shape;10696;p23"/>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7" name="Google Shape;10697;p23"/>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8" name="Google Shape;10698;p23"/>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9" name="Google Shape;10699;p23"/>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0" name="Google Shape;10700;p23"/>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1" name="Google Shape;10701;p23"/>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2" name="Google Shape;10702;p23"/>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3" name="Google Shape;10703;p23"/>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4" name="Google Shape;10704;p23"/>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5" name="Google Shape;10705;p23"/>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6" name="Google Shape;10706;p23"/>
              <p:cNvSpPr/>
              <p:nvPr/>
            </p:nvSpPr>
            <p:spPr>
              <a:xfrm>
                <a:off x="4212" y="1948"/>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0707" name="Google Shape;10707;p23"/>
              <p:cNvSpPr/>
              <p:nvPr/>
            </p:nvSpPr>
            <p:spPr>
              <a:xfrm>
                <a:off x="4451" y="1998"/>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grpSp>
          <p:nvGrpSpPr>
            <p:cNvPr id="10708" name="Google Shape;10708;p23"/>
            <p:cNvGrpSpPr/>
            <p:nvPr/>
          </p:nvGrpSpPr>
          <p:grpSpPr>
            <a:xfrm>
              <a:off x="7351142" y="3917950"/>
              <a:ext cx="542925" cy="217488"/>
              <a:chOff x="4056" y="1470"/>
              <a:chExt cx="342" cy="137"/>
            </a:xfrm>
          </p:grpSpPr>
          <p:sp>
            <p:nvSpPr>
              <p:cNvPr id="10709" name="Google Shape;10709;p23"/>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0" name="Google Shape;10710;p23"/>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1" name="Google Shape;10711;p23"/>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2" name="Google Shape;10712;p23"/>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3" name="Google Shape;10713;p23"/>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4" name="Google Shape;10714;p23"/>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5" name="Google Shape;10715;p23"/>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6" name="Google Shape;10716;p23"/>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7" name="Google Shape;10717;p23"/>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8" name="Google Shape;10718;p23"/>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9" name="Google Shape;10719;p23"/>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0" name="Google Shape;10720;p23"/>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1" name="Google Shape;10721;p23"/>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2" name="Google Shape;10722;p23"/>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3" name="Google Shape;10723;p23"/>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4" name="Google Shape;10724;p23"/>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5" name="Google Shape;10725;p23"/>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6" name="Google Shape;10726;p23"/>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7" name="Google Shape;10727;p23"/>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8" name="Google Shape;10728;p23"/>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9" name="Google Shape;10729;p23"/>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0730" name="Google Shape;10730;p23"/>
            <p:cNvGrpSpPr/>
            <p:nvPr/>
          </p:nvGrpSpPr>
          <p:grpSpPr>
            <a:xfrm rot="10800000">
              <a:off x="7955979" y="3771900"/>
              <a:ext cx="125413" cy="765175"/>
              <a:chOff x="3932" y="1230"/>
              <a:chExt cx="79" cy="482"/>
            </a:xfrm>
          </p:grpSpPr>
          <p:sp>
            <p:nvSpPr>
              <p:cNvPr id="10731" name="Google Shape;10731;p23"/>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2" name="Google Shape;10732;p23"/>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3" name="Google Shape;10733;p23"/>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4" name="Google Shape;10734;p23"/>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5" name="Google Shape;10735;p23"/>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6" name="Google Shape;10736;p23"/>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7" name="Google Shape;10737;p23"/>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8" name="Google Shape;10738;p23"/>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9" name="Google Shape;10739;p23"/>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0" name="Google Shape;10740;p23"/>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1" name="Google Shape;10741;p23"/>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2" name="Google Shape;10742;p23"/>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0743" name="Google Shape;10743;p23"/>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0744" name="Google Shape;10744;p23"/>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5" name="Google Shape;10745;p23"/>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6" name="Google Shape;10746;p23"/>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747" name="Google Shape;10747;p23"/>
              <p:cNvSpPr/>
              <p:nvPr/>
            </p:nvSpPr>
            <p:spPr>
              <a:xfrm rot="10800000">
                <a:off x="3932" y="1230"/>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grpSp>
          <p:nvGrpSpPr>
            <p:cNvPr id="10748" name="Google Shape;10748;p23"/>
            <p:cNvGrpSpPr/>
            <p:nvPr/>
          </p:nvGrpSpPr>
          <p:grpSpPr>
            <a:xfrm>
              <a:off x="83567" y="3911600"/>
              <a:ext cx="561975" cy="204788"/>
              <a:chOff x="528" y="2101"/>
              <a:chExt cx="354" cy="129"/>
            </a:xfrm>
          </p:grpSpPr>
          <p:sp>
            <p:nvSpPr>
              <p:cNvPr id="10749" name="Google Shape;10749;p23"/>
              <p:cNvSpPr/>
              <p:nvPr/>
            </p:nvSpPr>
            <p:spPr>
              <a:xfrm>
                <a:off x="528" y="2141"/>
                <a:ext cx="221" cy="50"/>
              </a:xfrm>
              <a:custGeom>
                <a:avLst/>
                <a:gdLst/>
                <a:ahLst/>
                <a:cxnLst/>
                <a:rect l="l" t="t" r="r" b="b"/>
                <a:pathLst>
                  <a:path w="221" h="50" extrusionOk="0">
                    <a:moveTo>
                      <a:pt x="221" y="50"/>
                    </a:moveTo>
                    <a:lnTo>
                      <a:pt x="221" y="0"/>
                    </a:lnTo>
                    <a:lnTo>
                      <a:pt x="0" y="50"/>
                    </a:lnTo>
                    <a:lnTo>
                      <a:pt x="221"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0" name="Google Shape;10750;p23"/>
              <p:cNvSpPr/>
              <p:nvPr/>
            </p:nvSpPr>
            <p:spPr>
              <a:xfrm>
                <a:off x="52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1" name="Google Shape;10751;p23"/>
              <p:cNvSpPr/>
              <p:nvPr/>
            </p:nvSpPr>
            <p:spPr>
              <a:xfrm>
                <a:off x="52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752" name="Google Shape;10752;p23"/>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3" name="Google Shape;10753;p23"/>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4" name="Google Shape;10754;p23"/>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5" name="Google Shape;10755;p23"/>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0756" name="Google Shape;10756;p23"/>
            <p:cNvSpPr/>
            <p:nvPr/>
          </p:nvSpPr>
          <p:spPr>
            <a:xfrm>
              <a:off x="275688" y="3487738"/>
              <a:ext cx="15709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grpSp>
          <p:nvGrpSpPr>
            <p:cNvPr id="10757" name="Google Shape;10757;p23"/>
            <p:cNvGrpSpPr/>
            <p:nvPr/>
          </p:nvGrpSpPr>
          <p:grpSpPr>
            <a:xfrm>
              <a:off x="8527479" y="3740150"/>
              <a:ext cx="561975" cy="395288"/>
              <a:chOff x="4938" y="1981"/>
              <a:chExt cx="354" cy="249"/>
            </a:xfrm>
          </p:grpSpPr>
          <p:sp>
            <p:nvSpPr>
              <p:cNvPr id="10758" name="Google Shape;10758;p23"/>
              <p:cNvSpPr/>
              <p:nvPr/>
            </p:nvSpPr>
            <p:spPr>
              <a:xfrm>
                <a:off x="4972" y="1981"/>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0759" name="Google Shape;10759;p23"/>
              <p:cNvSpPr/>
              <p:nvPr/>
            </p:nvSpPr>
            <p:spPr>
              <a:xfrm>
                <a:off x="4938" y="2141"/>
                <a:ext cx="221" cy="50"/>
              </a:xfrm>
              <a:custGeom>
                <a:avLst/>
                <a:gdLst/>
                <a:ahLst/>
                <a:cxnLst/>
                <a:rect l="l" t="t" r="r" b="b"/>
                <a:pathLst>
                  <a:path w="221" h="50" extrusionOk="0">
                    <a:moveTo>
                      <a:pt x="221" y="50"/>
                    </a:moveTo>
                    <a:lnTo>
                      <a:pt x="221" y="0"/>
                    </a:lnTo>
                    <a:lnTo>
                      <a:pt x="0" y="50"/>
                    </a:lnTo>
                    <a:lnTo>
                      <a:pt x="221" y="5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0" name="Google Shape;10760;p23"/>
              <p:cNvSpPr/>
              <p:nvPr/>
            </p:nvSpPr>
            <p:spPr>
              <a:xfrm>
                <a:off x="493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1" name="Google Shape;10761;p23"/>
              <p:cNvSpPr/>
              <p:nvPr/>
            </p:nvSpPr>
            <p:spPr>
              <a:xfrm>
                <a:off x="493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762" name="Google Shape;10762;p23"/>
              <p:cNvSpPr/>
              <p:nvPr/>
            </p:nvSpPr>
            <p:spPr>
              <a:xfrm>
                <a:off x="512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3" name="Google Shape;10763;p23"/>
              <p:cNvSpPr/>
              <p:nvPr/>
            </p:nvSpPr>
            <p:spPr>
              <a:xfrm>
                <a:off x="512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4" name="Google Shape;10764;p23"/>
              <p:cNvSpPr/>
              <p:nvPr/>
            </p:nvSpPr>
            <p:spPr>
              <a:xfrm>
                <a:off x="512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5" name="Google Shape;10765;p23"/>
              <p:cNvSpPr/>
              <p:nvPr/>
            </p:nvSpPr>
            <p:spPr>
              <a:xfrm>
                <a:off x="512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0766" name="Google Shape;10766;p23"/>
            <p:cNvSpPr/>
            <p:nvPr/>
          </p:nvSpPr>
          <p:spPr>
            <a:xfrm>
              <a:off x="8749897" y="4311650"/>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grpSp>
    </p:spTree>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771"/>
        <p:cNvGrpSpPr/>
        <p:nvPr/>
      </p:nvGrpSpPr>
      <p:grpSpPr>
        <a:xfrm>
          <a:off x="0" y="0"/>
          <a:ext cx="0" cy="0"/>
          <a:chOff x="0" y="0"/>
          <a:chExt cx="0" cy="0"/>
        </a:xfrm>
      </p:grpSpPr>
      <p:sp>
        <p:nvSpPr>
          <p:cNvPr id="10772" name="Google Shape;10772;p2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Expected Yield Mode</a:t>
            </a:r>
            <a:endParaRPr/>
          </a:p>
        </p:txBody>
      </p:sp>
      <p:sp>
        <p:nvSpPr>
          <p:cNvPr id="10773" name="Google Shape;10773;p2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24</a:t>
            </a:fld>
            <a:endParaRPr/>
          </a:p>
        </p:txBody>
      </p:sp>
      <p:grpSp>
        <p:nvGrpSpPr>
          <p:cNvPr id="10774" name="Google Shape;10774;p24"/>
          <p:cNvGrpSpPr/>
          <p:nvPr/>
        </p:nvGrpSpPr>
        <p:grpSpPr>
          <a:xfrm>
            <a:off x="4302919" y="3088705"/>
            <a:ext cx="3586162" cy="1905000"/>
            <a:chOff x="4171104" y="3018482"/>
            <a:chExt cx="3586162" cy="1905000"/>
          </a:xfrm>
        </p:grpSpPr>
        <p:sp>
          <p:nvSpPr>
            <p:cNvPr id="10775" name="Google Shape;10775;p24"/>
            <p:cNvSpPr/>
            <p:nvPr/>
          </p:nvSpPr>
          <p:spPr>
            <a:xfrm rot="5400000">
              <a:off x="5022797" y="2314426"/>
              <a:ext cx="1884363" cy="3305175"/>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776" name="Google Shape;10776;p24"/>
            <p:cNvSpPr/>
            <p:nvPr/>
          </p:nvSpPr>
          <p:spPr>
            <a:xfrm>
              <a:off x="4588616" y="3418532"/>
              <a:ext cx="733425" cy="876300"/>
            </a:xfrm>
            <a:custGeom>
              <a:avLst/>
              <a:gdLst/>
              <a:ahLst/>
              <a:cxnLst/>
              <a:rect l="l" t="t" r="r" b="b"/>
              <a:pathLst>
                <a:path w="462" h="552" extrusionOk="0">
                  <a:moveTo>
                    <a:pt x="0" y="551"/>
                  </a:moveTo>
                  <a:lnTo>
                    <a:pt x="1" y="552"/>
                  </a:lnTo>
                  <a:lnTo>
                    <a:pt x="462" y="0"/>
                  </a:lnTo>
                  <a:lnTo>
                    <a:pt x="0" y="5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7" name="Google Shape;10777;p24"/>
            <p:cNvSpPr/>
            <p:nvPr/>
          </p:nvSpPr>
          <p:spPr>
            <a:xfrm>
              <a:off x="4590204" y="3418532"/>
              <a:ext cx="733425" cy="876300"/>
            </a:xfrm>
            <a:custGeom>
              <a:avLst/>
              <a:gdLst/>
              <a:ahLst/>
              <a:cxnLst/>
              <a:rect l="l" t="t" r="r" b="b"/>
              <a:pathLst>
                <a:path w="462" h="552" extrusionOk="0">
                  <a:moveTo>
                    <a:pt x="0" y="552"/>
                  </a:moveTo>
                  <a:lnTo>
                    <a:pt x="461"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8" name="Google Shape;10778;p24"/>
            <p:cNvSpPr/>
            <p:nvPr/>
          </p:nvSpPr>
          <p:spPr>
            <a:xfrm>
              <a:off x="4588616" y="3418532"/>
              <a:ext cx="735013" cy="876300"/>
            </a:xfrm>
            <a:custGeom>
              <a:avLst/>
              <a:gdLst/>
              <a:ahLst/>
              <a:cxnLst/>
              <a:rect l="l" t="t" r="r" b="b"/>
              <a:pathLst>
                <a:path w="463" h="552" extrusionOk="0">
                  <a:moveTo>
                    <a:pt x="0" y="551"/>
                  </a:moveTo>
                  <a:lnTo>
                    <a:pt x="1" y="552"/>
                  </a:lnTo>
                  <a:lnTo>
                    <a:pt x="463" y="1"/>
                  </a:lnTo>
                  <a:lnTo>
                    <a:pt x="462" y="0"/>
                  </a:lnTo>
                  <a:lnTo>
                    <a:pt x="0" y="55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9" name="Google Shape;10779;p24"/>
            <p:cNvSpPr/>
            <p:nvPr/>
          </p:nvSpPr>
          <p:spPr>
            <a:xfrm>
              <a:off x="6603154" y="3932882"/>
              <a:ext cx="735012" cy="876300"/>
            </a:xfrm>
            <a:custGeom>
              <a:avLst/>
              <a:gdLst/>
              <a:ahLst/>
              <a:cxnLst/>
              <a:rect l="l" t="t" r="r" b="b"/>
              <a:pathLst>
                <a:path w="463" h="552" extrusionOk="0">
                  <a:moveTo>
                    <a:pt x="0" y="552"/>
                  </a:moveTo>
                  <a:lnTo>
                    <a:pt x="1" y="552"/>
                  </a:lnTo>
                  <a:lnTo>
                    <a:pt x="463"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0" name="Google Shape;10780;p24"/>
            <p:cNvSpPr/>
            <p:nvPr/>
          </p:nvSpPr>
          <p:spPr>
            <a:xfrm>
              <a:off x="6604741" y="3932882"/>
              <a:ext cx="733425" cy="876300"/>
            </a:xfrm>
            <a:custGeom>
              <a:avLst/>
              <a:gdLst/>
              <a:ahLst/>
              <a:cxnLst/>
              <a:rect l="l" t="t" r="r" b="b"/>
              <a:pathLst>
                <a:path w="462" h="552" extrusionOk="0">
                  <a:moveTo>
                    <a:pt x="0" y="552"/>
                  </a:moveTo>
                  <a:lnTo>
                    <a:pt x="462"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1" name="Google Shape;10781;p24"/>
            <p:cNvSpPr/>
            <p:nvPr/>
          </p:nvSpPr>
          <p:spPr>
            <a:xfrm>
              <a:off x="6603154" y="3932882"/>
              <a:ext cx="735012" cy="876300"/>
            </a:xfrm>
            <a:custGeom>
              <a:avLst/>
              <a:gdLst/>
              <a:ahLst/>
              <a:cxnLst/>
              <a:rect l="l" t="t" r="r" b="b"/>
              <a:pathLst>
                <a:path w="463" h="552" extrusionOk="0">
                  <a:moveTo>
                    <a:pt x="0" y="552"/>
                  </a:moveTo>
                  <a:lnTo>
                    <a:pt x="1" y="552"/>
                  </a:lnTo>
                  <a:lnTo>
                    <a:pt x="463" y="1"/>
                  </a:lnTo>
                  <a:lnTo>
                    <a:pt x="463"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2" name="Google Shape;10782;p24"/>
            <p:cNvSpPr/>
            <p:nvPr/>
          </p:nvSpPr>
          <p:spPr>
            <a:xfrm>
              <a:off x="5595091" y="3435995"/>
              <a:ext cx="1149350" cy="1373187"/>
            </a:xfrm>
            <a:custGeom>
              <a:avLst/>
              <a:gdLst/>
              <a:ahLst/>
              <a:cxnLst/>
              <a:rect l="l" t="t" r="r" b="b"/>
              <a:pathLst>
                <a:path w="724" h="865" extrusionOk="0">
                  <a:moveTo>
                    <a:pt x="724" y="0"/>
                  </a:moveTo>
                  <a:lnTo>
                    <a:pt x="724" y="0"/>
                  </a:ln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3" name="Google Shape;10783;p24"/>
            <p:cNvSpPr/>
            <p:nvPr/>
          </p:nvSpPr>
          <p:spPr>
            <a:xfrm>
              <a:off x="5593504" y="3435995"/>
              <a:ext cx="1150937"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4" name="Google Shape;10784;p24"/>
            <p:cNvSpPr/>
            <p:nvPr/>
          </p:nvSpPr>
          <p:spPr>
            <a:xfrm>
              <a:off x="5593504" y="3435995"/>
              <a:ext cx="1150937" cy="1373187"/>
            </a:xfrm>
            <a:custGeom>
              <a:avLst/>
              <a:gdLst/>
              <a:ahLst/>
              <a:cxnLst/>
              <a:rect l="l" t="t" r="r" b="b"/>
              <a:pathLst>
                <a:path w="725" h="865" extrusionOk="0">
                  <a:moveTo>
                    <a:pt x="725" y="0"/>
                  </a:moveTo>
                  <a:lnTo>
                    <a:pt x="725" y="0"/>
                  </a:lnTo>
                  <a:lnTo>
                    <a:pt x="0" y="865"/>
                  </a:lnTo>
                  <a:lnTo>
                    <a:pt x="1"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5" name="Google Shape;10785;p24"/>
            <p:cNvSpPr/>
            <p:nvPr/>
          </p:nvSpPr>
          <p:spPr>
            <a:xfrm>
              <a:off x="5183929" y="3435995"/>
              <a:ext cx="1150937" cy="1373187"/>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6" name="Google Shape;10786;p24"/>
            <p:cNvSpPr/>
            <p:nvPr/>
          </p:nvSpPr>
          <p:spPr>
            <a:xfrm>
              <a:off x="5182341" y="3435995"/>
              <a:ext cx="1150938"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7" name="Google Shape;10787;p24"/>
            <p:cNvSpPr/>
            <p:nvPr/>
          </p:nvSpPr>
          <p:spPr>
            <a:xfrm>
              <a:off x="5182341" y="3435995"/>
              <a:ext cx="1152525" cy="1373187"/>
            </a:xfrm>
            <a:custGeom>
              <a:avLst/>
              <a:gdLst/>
              <a:ahLst/>
              <a:cxnLst/>
              <a:rect l="l" t="t" r="r" b="b"/>
              <a:pathLst>
                <a:path w="726" h="865" extrusionOk="0">
                  <a:moveTo>
                    <a:pt x="726" y="0"/>
                  </a:moveTo>
                  <a:lnTo>
                    <a:pt x="725" y="0"/>
                  </a:lnTo>
                  <a:lnTo>
                    <a:pt x="0" y="865"/>
                  </a:lnTo>
                  <a:lnTo>
                    <a:pt x="1" y="865"/>
                  </a:lnTo>
                  <a:lnTo>
                    <a:pt x="726"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8" name="Google Shape;10788;p24"/>
            <p:cNvSpPr/>
            <p:nvPr/>
          </p:nvSpPr>
          <p:spPr>
            <a:xfrm>
              <a:off x="5388716" y="3435995"/>
              <a:ext cx="1150938" cy="1373187"/>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9" name="Google Shape;10789;p24"/>
            <p:cNvSpPr/>
            <p:nvPr/>
          </p:nvSpPr>
          <p:spPr>
            <a:xfrm>
              <a:off x="5388716" y="3435995"/>
              <a:ext cx="1149350" cy="1373187"/>
            </a:xfrm>
            <a:custGeom>
              <a:avLst/>
              <a:gdLst/>
              <a:ahLst/>
              <a:cxnLst/>
              <a:rect l="l" t="t" r="r" b="b"/>
              <a:pathLst>
                <a:path w="724" h="865" extrusionOk="0">
                  <a:moveTo>
                    <a:pt x="724" y="0"/>
                  </a:move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0" name="Google Shape;10790;p24"/>
            <p:cNvSpPr/>
            <p:nvPr/>
          </p:nvSpPr>
          <p:spPr>
            <a:xfrm>
              <a:off x="5388716" y="3435995"/>
              <a:ext cx="1150938" cy="1373187"/>
            </a:xfrm>
            <a:custGeom>
              <a:avLst/>
              <a:gdLst/>
              <a:ahLst/>
              <a:cxnLst/>
              <a:rect l="l" t="t" r="r" b="b"/>
              <a:pathLst>
                <a:path w="725" h="865" extrusionOk="0">
                  <a:moveTo>
                    <a:pt x="725" y="0"/>
                  </a:moveTo>
                  <a:lnTo>
                    <a:pt x="724" y="0"/>
                  </a:lnTo>
                  <a:lnTo>
                    <a:pt x="0"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1" name="Google Shape;10791;p24"/>
            <p:cNvSpPr/>
            <p:nvPr/>
          </p:nvSpPr>
          <p:spPr>
            <a:xfrm>
              <a:off x="7014316" y="4423420"/>
              <a:ext cx="323850" cy="385762"/>
            </a:xfrm>
            <a:custGeom>
              <a:avLst/>
              <a:gdLst/>
              <a:ahLst/>
              <a:cxnLst/>
              <a:rect l="l" t="t" r="r" b="b"/>
              <a:pathLst>
                <a:path w="204" h="243" extrusionOk="0">
                  <a:moveTo>
                    <a:pt x="0" y="243"/>
                  </a:moveTo>
                  <a:lnTo>
                    <a:pt x="1" y="243"/>
                  </a:lnTo>
                  <a:lnTo>
                    <a:pt x="204"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2" name="Google Shape;10792;p24"/>
            <p:cNvSpPr/>
            <p:nvPr/>
          </p:nvSpPr>
          <p:spPr>
            <a:xfrm>
              <a:off x="7015904" y="4423420"/>
              <a:ext cx="322262" cy="385762"/>
            </a:xfrm>
            <a:custGeom>
              <a:avLst/>
              <a:gdLst/>
              <a:ahLst/>
              <a:cxnLst/>
              <a:rect l="l" t="t" r="r" b="b"/>
              <a:pathLst>
                <a:path w="203" h="243" extrusionOk="0">
                  <a:moveTo>
                    <a:pt x="0" y="243"/>
                  </a:moveTo>
                  <a:lnTo>
                    <a:pt x="203"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3" name="Google Shape;10793;p24"/>
            <p:cNvSpPr/>
            <p:nvPr/>
          </p:nvSpPr>
          <p:spPr>
            <a:xfrm>
              <a:off x="7014316" y="4423420"/>
              <a:ext cx="323850" cy="385762"/>
            </a:xfrm>
            <a:custGeom>
              <a:avLst/>
              <a:gdLst/>
              <a:ahLst/>
              <a:cxnLst/>
              <a:rect l="l" t="t" r="r" b="b"/>
              <a:pathLst>
                <a:path w="204" h="243" extrusionOk="0">
                  <a:moveTo>
                    <a:pt x="0" y="243"/>
                  </a:moveTo>
                  <a:lnTo>
                    <a:pt x="1" y="243"/>
                  </a:lnTo>
                  <a:lnTo>
                    <a:pt x="204" y="0"/>
                  </a:lnTo>
                  <a:lnTo>
                    <a:pt x="0" y="24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4" name="Google Shape;10794;p24"/>
            <p:cNvSpPr/>
            <p:nvPr/>
          </p:nvSpPr>
          <p:spPr>
            <a:xfrm>
              <a:off x="6809529" y="4177357"/>
              <a:ext cx="528637" cy="631825"/>
            </a:xfrm>
            <a:custGeom>
              <a:avLst/>
              <a:gdLst/>
              <a:ahLst/>
              <a:cxnLst/>
              <a:rect l="l" t="t" r="r" b="b"/>
              <a:pathLst>
                <a:path w="333" h="398" extrusionOk="0">
                  <a:moveTo>
                    <a:pt x="0" y="398"/>
                  </a:moveTo>
                  <a:lnTo>
                    <a:pt x="1" y="398"/>
                  </a:lnTo>
                  <a:lnTo>
                    <a:pt x="333" y="0"/>
                  </a:lnTo>
                  <a:lnTo>
                    <a:pt x="0" y="3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5" name="Google Shape;10795;p24"/>
            <p:cNvSpPr/>
            <p:nvPr/>
          </p:nvSpPr>
          <p:spPr>
            <a:xfrm>
              <a:off x="6811116" y="4177357"/>
              <a:ext cx="527050" cy="631825"/>
            </a:xfrm>
            <a:custGeom>
              <a:avLst/>
              <a:gdLst/>
              <a:ahLst/>
              <a:cxnLst/>
              <a:rect l="l" t="t" r="r" b="b"/>
              <a:pathLst>
                <a:path w="332" h="398" extrusionOk="0">
                  <a:moveTo>
                    <a:pt x="0" y="398"/>
                  </a:moveTo>
                  <a:lnTo>
                    <a:pt x="332" y="0"/>
                  </a:lnTo>
                  <a:lnTo>
                    <a:pt x="332" y="1"/>
                  </a:lnTo>
                  <a:lnTo>
                    <a:pt x="0" y="3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6" name="Google Shape;10796;p24"/>
            <p:cNvSpPr/>
            <p:nvPr/>
          </p:nvSpPr>
          <p:spPr>
            <a:xfrm>
              <a:off x="6809529" y="4177357"/>
              <a:ext cx="528637" cy="631825"/>
            </a:xfrm>
            <a:custGeom>
              <a:avLst/>
              <a:gdLst/>
              <a:ahLst/>
              <a:cxnLst/>
              <a:rect l="l" t="t" r="r" b="b"/>
              <a:pathLst>
                <a:path w="333" h="398" extrusionOk="0">
                  <a:moveTo>
                    <a:pt x="0" y="398"/>
                  </a:moveTo>
                  <a:lnTo>
                    <a:pt x="1" y="398"/>
                  </a:lnTo>
                  <a:lnTo>
                    <a:pt x="333" y="1"/>
                  </a:lnTo>
                  <a:lnTo>
                    <a:pt x="333" y="0"/>
                  </a:lnTo>
                  <a:lnTo>
                    <a:pt x="0" y="39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7" name="Google Shape;10797;p24"/>
            <p:cNvSpPr/>
            <p:nvPr/>
          </p:nvSpPr>
          <p:spPr>
            <a:xfrm>
              <a:off x="4590204" y="3435995"/>
              <a:ext cx="322262" cy="385762"/>
            </a:xfrm>
            <a:custGeom>
              <a:avLst/>
              <a:gdLst/>
              <a:ahLst/>
              <a:cxnLst/>
              <a:rect l="l" t="t" r="r" b="b"/>
              <a:pathLst>
                <a:path w="203" h="243" extrusionOk="0">
                  <a:moveTo>
                    <a:pt x="203" y="0"/>
                  </a:moveTo>
                  <a:lnTo>
                    <a:pt x="203" y="0"/>
                  </a:lnTo>
                  <a:lnTo>
                    <a:pt x="0" y="243"/>
                  </a:lnTo>
                  <a:lnTo>
                    <a:pt x="2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8" name="Google Shape;10798;p24"/>
            <p:cNvSpPr/>
            <p:nvPr/>
          </p:nvSpPr>
          <p:spPr>
            <a:xfrm>
              <a:off x="4588616" y="3435995"/>
              <a:ext cx="323850" cy="385762"/>
            </a:xfrm>
            <a:custGeom>
              <a:avLst/>
              <a:gdLst/>
              <a:ahLst/>
              <a:cxnLst/>
              <a:rect l="l" t="t" r="r" b="b"/>
              <a:pathLst>
                <a:path w="204" h="243" extrusionOk="0">
                  <a:moveTo>
                    <a:pt x="204" y="0"/>
                  </a:moveTo>
                  <a:lnTo>
                    <a:pt x="1" y="243"/>
                  </a:lnTo>
                  <a:lnTo>
                    <a:pt x="0" y="242"/>
                  </a:lnTo>
                  <a:lnTo>
                    <a:pt x="20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9" name="Google Shape;10799;p24"/>
            <p:cNvSpPr/>
            <p:nvPr/>
          </p:nvSpPr>
          <p:spPr>
            <a:xfrm>
              <a:off x="4588616" y="3435995"/>
              <a:ext cx="323850" cy="385762"/>
            </a:xfrm>
            <a:custGeom>
              <a:avLst/>
              <a:gdLst/>
              <a:ahLst/>
              <a:cxnLst/>
              <a:rect l="l" t="t" r="r" b="b"/>
              <a:pathLst>
                <a:path w="204" h="243" extrusionOk="0">
                  <a:moveTo>
                    <a:pt x="204" y="0"/>
                  </a:moveTo>
                  <a:lnTo>
                    <a:pt x="204" y="0"/>
                  </a:lnTo>
                  <a:lnTo>
                    <a:pt x="0" y="242"/>
                  </a:lnTo>
                  <a:lnTo>
                    <a:pt x="1" y="243"/>
                  </a:lnTo>
                  <a:lnTo>
                    <a:pt x="20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0" name="Google Shape;10800;p24"/>
            <p:cNvSpPr/>
            <p:nvPr/>
          </p:nvSpPr>
          <p:spPr>
            <a:xfrm>
              <a:off x="4590204" y="3435995"/>
              <a:ext cx="528637" cy="630237"/>
            </a:xfrm>
            <a:custGeom>
              <a:avLst/>
              <a:gdLst/>
              <a:ahLst/>
              <a:cxnLst/>
              <a:rect l="l" t="t" r="r" b="b"/>
              <a:pathLst>
                <a:path w="333" h="397" extrusionOk="0">
                  <a:moveTo>
                    <a:pt x="333" y="0"/>
                  </a:moveTo>
                  <a:lnTo>
                    <a:pt x="332" y="0"/>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1" name="Google Shape;10801;p24"/>
            <p:cNvSpPr/>
            <p:nvPr/>
          </p:nvSpPr>
          <p:spPr>
            <a:xfrm>
              <a:off x="4588616" y="3435995"/>
              <a:ext cx="528638" cy="630237"/>
            </a:xfrm>
            <a:custGeom>
              <a:avLst/>
              <a:gdLst/>
              <a:ahLst/>
              <a:cxnLst/>
              <a:rect l="l" t="t" r="r" b="b"/>
              <a:pathLst>
                <a:path w="333" h="397" extrusionOk="0">
                  <a:moveTo>
                    <a:pt x="333" y="0"/>
                  </a:moveTo>
                  <a:lnTo>
                    <a:pt x="1" y="397"/>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2" name="Google Shape;10802;p24"/>
            <p:cNvSpPr/>
            <p:nvPr/>
          </p:nvSpPr>
          <p:spPr>
            <a:xfrm>
              <a:off x="4588616" y="3435995"/>
              <a:ext cx="530225" cy="630237"/>
            </a:xfrm>
            <a:custGeom>
              <a:avLst/>
              <a:gdLst/>
              <a:ahLst/>
              <a:cxnLst/>
              <a:rect l="l" t="t" r="r" b="b"/>
              <a:pathLst>
                <a:path w="334" h="397" extrusionOk="0">
                  <a:moveTo>
                    <a:pt x="334" y="0"/>
                  </a:moveTo>
                  <a:lnTo>
                    <a:pt x="333" y="0"/>
                  </a:lnTo>
                  <a:lnTo>
                    <a:pt x="0" y="397"/>
                  </a:lnTo>
                  <a:lnTo>
                    <a:pt x="1" y="397"/>
                  </a:lnTo>
                  <a:lnTo>
                    <a:pt x="33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3" name="Google Shape;10803;p24"/>
            <p:cNvSpPr/>
            <p:nvPr/>
          </p:nvSpPr>
          <p:spPr>
            <a:xfrm>
              <a:off x="4171104" y="4896495"/>
              <a:ext cx="3586162" cy="26987"/>
            </a:xfrm>
            <a:custGeom>
              <a:avLst/>
              <a:gdLst/>
              <a:ahLst/>
              <a:cxnLst/>
              <a:rect l="l" t="t" r="r" b="b"/>
              <a:pathLst>
                <a:path w="2259" h="17" extrusionOk="0">
                  <a:moveTo>
                    <a:pt x="2259" y="17"/>
                  </a:moveTo>
                  <a:lnTo>
                    <a:pt x="2259" y="0"/>
                  </a:lnTo>
                  <a:lnTo>
                    <a:pt x="0" y="17"/>
                  </a:lnTo>
                  <a:lnTo>
                    <a:pt x="2259"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4" name="Google Shape;10804;p24"/>
            <p:cNvSpPr/>
            <p:nvPr/>
          </p:nvSpPr>
          <p:spPr>
            <a:xfrm>
              <a:off x="4171104" y="4896495"/>
              <a:ext cx="3586162" cy="26987"/>
            </a:xfrm>
            <a:custGeom>
              <a:avLst/>
              <a:gdLst/>
              <a:ahLst/>
              <a:cxnLst/>
              <a:rect l="l" t="t" r="r" b="b"/>
              <a:pathLst>
                <a:path w="2259" h="17" extrusionOk="0">
                  <a:moveTo>
                    <a:pt x="2259" y="0"/>
                  </a:moveTo>
                  <a:lnTo>
                    <a:pt x="0" y="17"/>
                  </a:lnTo>
                  <a:lnTo>
                    <a:pt x="0" y="0"/>
                  </a:lnTo>
                  <a:lnTo>
                    <a:pt x="225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5" name="Google Shape;10805;p24"/>
            <p:cNvSpPr/>
            <p:nvPr/>
          </p:nvSpPr>
          <p:spPr>
            <a:xfrm>
              <a:off x="4171104" y="4896495"/>
              <a:ext cx="3586162" cy="269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06" name="Google Shape;10806;p24"/>
            <p:cNvSpPr/>
            <p:nvPr/>
          </p:nvSpPr>
          <p:spPr>
            <a:xfrm>
              <a:off x="4312391" y="3018482"/>
              <a:ext cx="3303588" cy="3175"/>
            </a:xfrm>
            <a:custGeom>
              <a:avLst/>
              <a:gdLst/>
              <a:ahLst/>
              <a:cxnLst/>
              <a:rect l="l" t="t" r="r" b="b"/>
              <a:pathLst>
                <a:path w="2081" h="2" extrusionOk="0">
                  <a:moveTo>
                    <a:pt x="2081" y="2"/>
                  </a:moveTo>
                  <a:lnTo>
                    <a:pt x="2081" y="0"/>
                  </a:lnTo>
                  <a:lnTo>
                    <a:pt x="0" y="2"/>
                  </a:lnTo>
                  <a:lnTo>
                    <a:pt x="208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7" name="Google Shape;10807;p24"/>
            <p:cNvSpPr/>
            <p:nvPr/>
          </p:nvSpPr>
          <p:spPr>
            <a:xfrm>
              <a:off x="4312391" y="3018482"/>
              <a:ext cx="3303588" cy="3175"/>
            </a:xfrm>
            <a:custGeom>
              <a:avLst/>
              <a:gdLst/>
              <a:ahLst/>
              <a:cxnLst/>
              <a:rect l="l" t="t" r="r" b="b"/>
              <a:pathLst>
                <a:path w="2081" h="2" extrusionOk="0">
                  <a:moveTo>
                    <a:pt x="2081" y="0"/>
                  </a:moveTo>
                  <a:lnTo>
                    <a:pt x="0" y="2"/>
                  </a:lnTo>
                  <a:lnTo>
                    <a:pt x="0" y="0"/>
                  </a:lnTo>
                  <a:lnTo>
                    <a:pt x="20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8" name="Google Shape;10808;p24"/>
            <p:cNvSpPr/>
            <p:nvPr/>
          </p:nvSpPr>
          <p:spPr>
            <a:xfrm>
              <a:off x="4312391" y="3018482"/>
              <a:ext cx="3303588"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09" name="Google Shape;10809;p24"/>
            <p:cNvSpPr/>
            <p:nvPr/>
          </p:nvSpPr>
          <p:spPr>
            <a:xfrm>
              <a:off x="4469554" y="3332807"/>
              <a:ext cx="2989262" cy="3175"/>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0" name="Google Shape;10810;p24"/>
            <p:cNvSpPr/>
            <p:nvPr/>
          </p:nvSpPr>
          <p:spPr>
            <a:xfrm>
              <a:off x="4469554" y="3332807"/>
              <a:ext cx="2989262" cy="3175"/>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1" name="Google Shape;10811;p24"/>
            <p:cNvSpPr/>
            <p:nvPr/>
          </p:nvSpPr>
          <p:spPr>
            <a:xfrm>
              <a:off x="4469554" y="3332807"/>
              <a:ext cx="2989262"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12" name="Google Shape;10812;p24"/>
            <p:cNvSpPr/>
            <p:nvPr/>
          </p:nvSpPr>
          <p:spPr>
            <a:xfrm>
              <a:off x="4469554" y="3045470"/>
              <a:ext cx="2989262"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3" name="Google Shape;10813;p24"/>
            <p:cNvSpPr/>
            <p:nvPr/>
          </p:nvSpPr>
          <p:spPr>
            <a:xfrm>
              <a:off x="4469554" y="3045470"/>
              <a:ext cx="2989262"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4" name="Google Shape;10814;p24"/>
            <p:cNvSpPr/>
            <p:nvPr/>
          </p:nvSpPr>
          <p:spPr>
            <a:xfrm>
              <a:off x="4469554" y="3045470"/>
              <a:ext cx="2989262"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15" name="Google Shape;10815;p24"/>
            <p:cNvSpPr/>
            <p:nvPr/>
          </p:nvSpPr>
          <p:spPr>
            <a:xfrm>
              <a:off x="4469554" y="3307407"/>
              <a:ext cx="2989262" cy="1588"/>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6" name="Google Shape;10816;p24"/>
            <p:cNvSpPr/>
            <p:nvPr/>
          </p:nvSpPr>
          <p:spPr>
            <a:xfrm>
              <a:off x="4469554" y="3307407"/>
              <a:ext cx="2989262" cy="1588"/>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7" name="Google Shape;10817;p24"/>
            <p:cNvSpPr/>
            <p:nvPr/>
          </p:nvSpPr>
          <p:spPr>
            <a:xfrm>
              <a:off x="4469554" y="3307407"/>
              <a:ext cx="2989262" cy="158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18" name="Google Shape;10818;p24"/>
            <p:cNvSpPr/>
            <p:nvPr/>
          </p:nvSpPr>
          <p:spPr>
            <a:xfrm>
              <a:off x="7457229"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9" name="Google Shape;10819;p24"/>
            <p:cNvSpPr/>
            <p:nvPr/>
          </p:nvSpPr>
          <p:spPr>
            <a:xfrm>
              <a:off x="7457229"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0" name="Google Shape;10820;p24"/>
            <p:cNvSpPr/>
            <p:nvPr/>
          </p:nvSpPr>
          <p:spPr>
            <a:xfrm>
              <a:off x="7457229"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21" name="Google Shape;10821;p24"/>
            <p:cNvSpPr/>
            <p:nvPr/>
          </p:nvSpPr>
          <p:spPr>
            <a:xfrm>
              <a:off x="7614391"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2" name="Google Shape;10822;p24"/>
            <p:cNvSpPr/>
            <p:nvPr/>
          </p:nvSpPr>
          <p:spPr>
            <a:xfrm>
              <a:off x="7614391"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3" name="Google Shape;10823;p24"/>
            <p:cNvSpPr/>
            <p:nvPr/>
          </p:nvSpPr>
          <p:spPr>
            <a:xfrm>
              <a:off x="7614391"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24" name="Google Shape;10824;p24"/>
            <p:cNvSpPr/>
            <p:nvPr/>
          </p:nvSpPr>
          <p:spPr>
            <a:xfrm>
              <a:off x="7484216"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5" name="Google Shape;10825;p24"/>
            <p:cNvSpPr/>
            <p:nvPr/>
          </p:nvSpPr>
          <p:spPr>
            <a:xfrm>
              <a:off x="7484216"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6" name="Google Shape;10826;p24"/>
            <p:cNvSpPr/>
            <p:nvPr/>
          </p:nvSpPr>
          <p:spPr>
            <a:xfrm>
              <a:off x="7484216"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27" name="Google Shape;10827;p24"/>
            <p:cNvSpPr/>
            <p:nvPr/>
          </p:nvSpPr>
          <p:spPr>
            <a:xfrm>
              <a:off x="7588991"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8" name="Google Shape;10828;p24"/>
            <p:cNvSpPr/>
            <p:nvPr/>
          </p:nvSpPr>
          <p:spPr>
            <a:xfrm>
              <a:off x="7588991"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9" name="Google Shape;10829;p24"/>
            <p:cNvSpPr/>
            <p:nvPr/>
          </p:nvSpPr>
          <p:spPr>
            <a:xfrm>
              <a:off x="7588991"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30" name="Google Shape;10830;p24"/>
            <p:cNvSpPr/>
            <p:nvPr/>
          </p:nvSpPr>
          <p:spPr>
            <a:xfrm>
              <a:off x="4442566"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1" name="Google Shape;10831;p24"/>
            <p:cNvSpPr/>
            <p:nvPr/>
          </p:nvSpPr>
          <p:spPr>
            <a:xfrm>
              <a:off x="4442566"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2" name="Google Shape;10832;p24"/>
            <p:cNvSpPr/>
            <p:nvPr/>
          </p:nvSpPr>
          <p:spPr>
            <a:xfrm>
              <a:off x="4442566"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33" name="Google Shape;10833;p24"/>
            <p:cNvSpPr/>
            <p:nvPr/>
          </p:nvSpPr>
          <p:spPr>
            <a:xfrm>
              <a:off x="4337791"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4" name="Google Shape;10834;p24"/>
            <p:cNvSpPr/>
            <p:nvPr/>
          </p:nvSpPr>
          <p:spPr>
            <a:xfrm>
              <a:off x="4337791"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5" name="Google Shape;10835;p24"/>
            <p:cNvSpPr/>
            <p:nvPr/>
          </p:nvSpPr>
          <p:spPr>
            <a:xfrm>
              <a:off x="4337791"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36" name="Google Shape;10836;p24"/>
            <p:cNvSpPr/>
            <p:nvPr/>
          </p:nvSpPr>
          <p:spPr>
            <a:xfrm>
              <a:off x="4467966"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7" name="Google Shape;10837;p24"/>
            <p:cNvSpPr/>
            <p:nvPr/>
          </p:nvSpPr>
          <p:spPr>
            <a:xfrm>
              <a:off x="4467966"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8" name="Google Shape;10838;p24"/>
            <p:cNvSpPr/>
            <p:nvPr/>
          </p:nvSpPr>
          <p:spPr>
            <a:xfrm>
              <a:off x="4467966"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39" name="Google Shape;10839;p24"/>
            <p:cNvSpPr/>
            <p:nvPr/>
          </p:nvSpPr>
          <p:spPr>
            <a:xfrm>
              <a:off x="4310804" y="3020070"/>
              <a:ext cx="1587"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0" name="Google Shape;10840;p24"/>
            <p:cNvSpPr/>
            <p:nvPr/>
          </p:nvSpPr>
          <p:spPr>
            <a:xfrm>
              <a:off x="4310804" y="3020070"/>
              <a:ext cx="1587"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1" name="Google Shape;10841;p24"/>
            <p:cNvSpPr/>
            <p:nvPr/>
          </p:nvSpPr>
          <p:spPr>
            <a:xfrm>
              <a:off x="4310804" y="3020070"/>
              <a:ext cx="1587"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842" name="Google Shape;10842;p24"/>
          <p:cNvGrpSpPr/>
          <p:nvPr/>
        </p:nvGrpSpPr>
        <p:grpSpPr>
          <a:xfrm>
            <a:off x="4191939" y="3096825"/>
            <a:ext cx="4354513" cy="1861343"/>
            <a:chOff x="2556" y="1310"/>
            <a:chExt cx="2743" cy="1173"/>
          </a:xfrm>
        </p:grpSpPr>
        <p:sp>
          <p:nvSpPr>
            <p:cNvPr id="10843" name="Google Shape;10843;p24"/>
            <p:cNvSpPr/>
            <p:nvPr/>
          </p:nvSpPr>
          <p:spPr>
            <a:xfrm rot="5400000">
              <a:off x="3387" y="797"/>
              <a:ext cx="1061" cy="2240"/>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44" name="Google Shape;10844;p24"/>
            <p:cNvSpPr/>
            <p:nvPr/>
          </p:nvSpPr>
          <p:spPr>
            <a:xfrm rot="5400000">
              <a:off x="3865" y="266"/>
              <a:ext cx="142" cy="2240"/>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45" name="Google Shape;10845;p24"/>
            <p:cNvSpPr/>
            <p:nvPr/>
          </p:nvSpPr>
          <p:spPr>
            <a:xfrm rot="5400000">
              <a:off x="3901" y="1085"/>
              <a:ext cx="52" cy="2743"/>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46" name="Google Shape;10846;p24"/>
            <p:cNvSpPr/>
            <p:nvPr/>
          </p:nvSpPr>
          <p:spPr>
            <a:xfrm>
              <a:off x="2718" y="1310"/>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47" name="Google Shape;10847;p24"/>
            <p:cNvSpPr/>
            <p:nvPr/>
          </p:nvSpPr>
          <p:spPr>
            <a:xfrm>
              <a:off x="4985" y="1315"/>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848" name="Google Shape;10848;p24"/>
          <p:cNvGrpSpPr/>
          <p:nvPr/>
        </p:nvGrpSpPr>
        <p:grpSpPr>
          <a:xfrm>
            <a:off x="4462941" y="3007925"/>
            <a:ext cx="3947446" cy="2007695"/>
            <a:chOff x="1541" y="1651"/>
            <a:chExt cx="2487" cy="1265"/>
          </a:xfrm>
        </p:grpSpPr>
        <p:grpSp>
          <p:nvGrpSpPr>
            <p:cNvPr id="10849" name="Google Shape;10849;p24"/>
            <p:cNvGrpSpPr/>
            <p:nvPr/>
          </p:nvGrpSpPr>
          <p:grpSpPr>
            <a:xfrm rot="-170955">
              <a:off x="1625" y="1743"/>
              <a:ext cx="2357" cy="1115"/>
              <a:chOff x="964" y="2638"/>
              <a:chExt cx="2357" cy="1080"/>
            </a:xfrm>
          </p:grpSpPr>
          <p:sp>
            <p:nvSpPr>
              <p:cNvPr id="10850" name="Google Shape;10850;p24"/>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51" name="Google Shape;10851;p24"/>
              <p:cNvSpPr/>
              <p:nvPr/>
            </p:nvSpPr>
            <p:spPr>
              <a:xfrm rot="2523035">
                <a:off x="1878" y="2530"/>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2" name="Google Shape;10852;p24"/>
              <p:cNvSpPr/>
              <p:nvPr/>
            </p:nvSpPr>
            <p:spPr>
              <a:xfrm rot="-8276965">
                <a:off x="1235" y="2624"/>
                <a:ext cx="163" cy="5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3" name="Google Shape;10853;p24"/>
              <p:cNvSpPr/>
              <p:nvPr/>
            </p:nvSpPr>
            <p:spPr>
              <a:xfrm rot="-8276965">
                <a:off x="1050" y="2659"/>
                <a:ext cx="163" cy="262"/>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4" name="Google Shape;10854;p24"/>
              <p:cNvSpPr/>
              <p:nvPr/>
            </p:nvSpPr>
            <p:spPr>
              <a:xfrm rot="2523035">
                <a:off x="1589" y="2550"/>
                <a:ext cx="164" cy="117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5" name="Google Shape;10855;p24"/>
              <p:cNvSpPr/>
              <p:nvPr/>
            </p:nvSpPr>
            <p:spPr>
              <a:xfrm rot="2523035">
                <a:off x="2220" y="2536"/>
                <a:ext cx="164" cy="1276"/>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6" name="Google Shape;10856;p24"/>
              <p:cNvSpPr/>
              <p:nvPr/>
            </p:nvSpPr>
            <p:spPr>
              <a:xfrm rot="2523035">
                <a:off x="2494" y="2658"/>
                <a:ext cx="163" cy="115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7" name="Google Shape;10857;p24"/>
              <p:cNvSpPr/>
              <p:nvPr/>
            </p:nvSpPr>
            <p:spPr>
              <a:xfrm rot="2523035">
                <a:off x="2686" y="2935"/>
                <a:ext cx="163" cy="81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8" name="Google Shape;10858;p24"/>
              <p:cNvSpPr/>
              <p:nvPr/>
            </p:nvSpPr>
            <p:spPr>
              <a:xfrm rot="2523035">
                <a:off x="2857" y="3197"/>
                <a:ext cx="163"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9" name="Google Shape;10859;p24"/>
              <p:cNvSpPr/>
              <p:nvPr/>
            </p:nvSpPr>
            <p:spPr>
              <a:xfrm rot="2523035">
                <a:off x="3055" y="3480"/>
                <a:ext cx="163" cy="193"/>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0" name="Google Shape;10860;p24"/>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1" name="Google Shape;10861;p24"/>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862" name="Google Shape;10862;p24"/>
            <p:cNvGrpSpPr/>
            <p:nvPr/>
          </p:nvGrpSpPr>
          <p:grpSpPr>
            <a:xfrm>
              <a:off x="1574" y="1765"/>
              <a:ext cx="2357" cy="1109"/>
              <a:chOff x="964" y="2644"/>
              <a:chExt cx="2357" cy="1074"/>
            </a:xfrm>
          </p:grpSpPr>
          <p:sp>
            <p:nvSpPr>
              <p:cNvPr id="10863" name="Google Shape;10863;p24"/>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64" name="Google Shape;10864;p24"/>
              <p:cNvSpPr/>
              <p:nvPr/>
            </p:nvSpPr>
            <p:spPr>
              <a:xfrm rot="2523035">
                <a:off x="1881" y="2534"/>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5" name="Google Shape;10865;p24"/>
              <p:cNvSpPr/>
              <p:nvPr/>
            </p:nvSpPr>
            <p:spPr>
              <a:xfrm rot="-8276965">
                <a:off x="1241" y="2624"/>
                <a:ext cx="163" cy="5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6" name="Google Shape;10866;p24"/>
              <p:cNvSpPr/>
              <p:nvPr/>
            </p:nvSpPr>
            <p:spPr>
              <a:xfrm rot="-8276965">
                <a:off x="1055" y="2665"/>
                <a:ext cx="163" cy="262"/>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7" name="Google Shape;10867;p24"/>
              <p:cNvSpPr/>
              <p:nvPr/>
            </p:nvSpPr>
            <p:spPr>
              <a:xfrm rot="2523035">
                <a:off x="1595" y="2550"/>
                <a:ext cx="164" cy="117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8" name="Google Shape;10868;p24"/>
              <p:cNvSpPr/>
              <p:nvPr/>
            </p:nvSpPr>
            <p:spPr>
              <a:xfrm rot="2523035">
                <a:off x="2226" y="2541"/>
                <a:ext cx="164" cy="1276"/>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9" name="Google Shape;10869;p24"/>
              <p:cNvSpPr/>
              <p:nvPr/>
            </p:nvSpPr>
            <p:spPr>
              <a:xfrm rot="2523035">
                <a:off x="2500" y="2658"/>
                <a:ext cx="163" cy="115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0" name="Google Shape;10870;p24"/>
              <p:cNvSpPr/>
              <p:nvPr/>
            </p:nvSpPr>
            <p:spPr>
              <a:xfrm rot="2523035">
                <a:off x="2688" y="2941"/>
                <a:ext cx="163" cy="81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1" name="Google Shape;10871;p24"/>
              <p:cNvSpPr/>
              <p:nvPr/>
            </p:nvSpPr>
            <p:spPr>
              <a:xfrm rot="2523035">
                <a:off x="2863" y="3202"/>
                <a:ext cx="163"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2" name="Google Shape;10872;p24"/>
              <p:cNvSpPr/>
              <p:nvPr/>
            </p:nvSpPr>
            <p:spPr>
              <a:xfrm rot="2523035">
                <a:off x="3055" y="3480"/>
                <a:ext cx="163" cy="193"/>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3" name="Google Shape;10873;p24"/>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4" name="Google Shape;10874;p24"/>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0875" name="Google Shape;10875;p24"/>
            <p:cNvSpPr/>
            <p:nvPr/>
          </p:nvSpPr>
          <p:spPr>
            <a:xfrm rot="10800000" flipH="1">
              <a:off x="1724" y="1651"/>
              <a:ext cx="2207" cy="264"/>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76" name="Google Shape;10876;p24"/>
            <p:cNvSpPr/>
            <p:nvPr/>
          </p:nvSpPr>
          <p:spPr>
            <a:xfrm rot="320222">
              <a:off x="1593" y="1707"/>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77" name="Google Shape;10877;p24"/>
            <p:cNvSpPr/>
            <p:nvPr/>
          </p:nvSpPr>
          <p:spPr>
            <a:xfrm rot="320222">
              <a:off x="3860" y="1712"/>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0878" name="Google Shape;10878;p24"/>
          <p:cNvSpPr/>
          <p:nvPr/>
        </p:nvSpPr>
        <p:spPr>
          <a:xfrm rot="5400000">
            <a:off x="6217589" y="2821393"/>
            <a:ext cx="301625" cy="4354513"/>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79" name="Google Shape;10879;p24"/>
          <p:cNvSpPr/>
          <p:nvPr/>
        </p:nvSpPr>
        <p:spPr>
          <a:xfrm>
            <a:off x="1893224" y="5728900"/>
            <a:ext cx="2584341" cy="369332"/>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Shear buckling</a:t>
            </a:r>
            <a:endParaRPr sz="3200" b="0">
              <a:solidFill>
                <a:schemeClr val="dk1"/>
              </a:solidFill>
              <a:latin typeface="Arial"/>
              <a:ea typeface="Arial"/>
              <a:cs typeface="Arial"/>
              <a:sym typeface="Arial"/>
            </a:endParaRPr>
          </a:p>
        </p:txBody>
      </p:sp>
      <p:sp>
        <p:nvSpPr>
          <p:cNvPr id="10880" name="Google Shape;10880;p24"/>
          <p:cNvSpPr/>
          <p:nvPr/>
        </p:nvSpPr>
        <p:spPr>
          <a:xfrm>
            <a:off x="2138247" y="2039550"/>
            <a:ext cx="2672023" cy="738664"/>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Development of tension diagonals</a:t>
            </a:r>
            <a:endParaRPr sz="3200" b="0">
              <a:solidFill>
                <a:schemeClr val="dk1"/>
              </a:solidFill>
              <a:latin typeface="Arial"/>
              <a:ea typeface="Arial"/>
              <a:cs typeface="Arial"/>
              <a:sym typeface="Arial"/>
            </a:endParaRPr>
          </a:p>
        </p:txBody>
      </p:sp>
      <p:sp>
        <p:nvSpPr>
          <p:cNvPr id="10881" name="Google Shape;10881;p24"/>
          <p:cNvSpPr/>
          <p:nvPr/>
        </p:nvSpPr>
        <p:spPr>
          <a:xfrm>
            <a:off x="9103973" y="2356534"/>
            <a:ext cx="1899559" cy="369332"/>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Frame flexure</a:t>
            </a:r>
            <a:endParaRPr sz="3200" b="0">
              <a:solidFill>
                <a:schemeClr val="dk1"/>
              </a:solidFill>
              <a:latin typeface="Arial"/>
              <a:ea typeface="Arial"/>
              <a:cs typeface="Arial"/>
              <a:sym typeface="Arial"/>
            </a:endParaRPr>
          </a:p>
        </p:txBody>
      </p:sp>
      <p:cxnSp>
        <p:nvCxnSpPr>
          <p:cNvPr id="10882" name="Google Shape;10882;p24"/>
          <p:cNvCxnSpPr/>
          <p:nvPr/>
        </p:nvCxnSpPr>
        <p:spPr>
          <a:xfrm flipH="1">
            <a:off x="7682058" y="2541200"/>
            <a:ext cx="1222375" cy="477837"/>
          </a:xfrm>
          <a:prstGeom prst="straightConnector1">
            <a:avLst/>
          </a:prstGeom>
          <a:noFill/>
          <a:ln w="38100" cap="flat" cmpd="sng">
            <a:solidFill>
              <a:srgbClr val="CC0066"/>
            </a:solidFill>
            <a:prstDash val="solid"/>
            <a:round/>
            <a:headEnd type="none" w="med" len="med"/>
            <a:tailEnd type="triangle" w="med" len="med"/>
          </a:ln>
        </p:spPr>
      </p:cxnSp>
      <p:grpSp>
        <p:nvGrpSpPr>
          <p:cNvPr id="10883" name="Google Shape;10883;p24"/>
          <p:cNvGrpSpPr/>
          <p:nvPr/>
        </p:nvGrpSpPr>
        <p:grpSpPr>
          <a:xfrm>
            <a:off x="4451949" y="3295247"/>
            <a:ext cx="3876240" cy="1547212"/>
            <a:chOff x="1534" y="1832"/>
            <a:chExt cx="2442" cy="975"/>
          </a:xfrm>
        </p:grpSpPr>
        <p:cxnSp>
          <p:nvCxnSpPr>
            <p:cNvPr id="10884" name="Google Shape;10884;p24"/>
            <p:cNvCxnSpPr/>
            <p:nvPr/>
          </p:nvCxnSpPr>
          <p:spPr>
            <a:xfrm rot="8946891" flipH="1">
              <a:off x="2533" y="2102"/>
              <a:ext cx="1165" cy="409"/>
            </a:xfrm>
            <a:prstGeom prst="straightConnector1">
              <a:avLst/>
            </a:prstGeom>
            <a:noFill/>
            <a:ln w="38100" cap="flat" cmpd="sng">
              <a:solidFill>
                <a:schemeClr val="dk1"/>
              </a:solidFill>
              <a:prstDash val="solid"/>
              <a:round/>
              <a:headEnd type="stealth" w="med" len="med"/>
              <a:tailEnd type="stealth" w="med" len="med"/>
            </a:ln>
          </p:spPr>
        </p:cxnSp>
        <p:cxnSp>
          <p:nvCxnSpPr>
            <p:cNvPr id="10885" name="Google Shape;10885;p24"/>
            <p:cNvCxnSpPr/>
            <p:nvPr/>
          </p:nvCxnSpPr>
          <p:spPr>
            <a:xfrm rot="8946891" flipH="1">
              <a:off x="1868" y="2165"/>
              <a:ext cx="1036" cy="363"/>
            </a:xfrm>
            <a:prstGeom prst="straightConnector1">
              <a:avLst/>
            </a:prstGeom>
            <a:noFill/>
            <a:ln w="38100" cap="flat" cmpd="sng">
              <a:solidFill>
                <a:schemeClr val="dk1"/>
              </a:solidFill>
              <a:prstDash val="solid"/>
              <a:round/>
              <a:headEnd type="stealth" w="med" len="med"/>
              <a:tailEnd type="stealth" w="med" len="med"/>
            </a:ln>
          </p:spPr>
        </p:cxnSp>
        <p:cxnSp>
          <p:nvCxnSpPr>
            <p:cNvPr id="10886" name="Google Shape;10886;p24"/>
            <p:cNvCxnSpPr/>
            <p:nvPr/>
          </p:nvCxnSpPr>
          <p:spPr>
            <a:xfrm rot="8946891" flipH="1">
              <a:off x="3170" y="2316"/>
              <a:ext cx="791" cy="277"/>
            </a:xfrm>
            <a:prstGeom prst="straightConnector1">
              <a:avLst/>
            </a:prstGeom>
            <a:noFill/>
            <a:ln w="38100" cap="flat" cmpd="sng">
              <a:solidFill>
                <a:schemeClr val="dk1"/>
              </a:solidFill>
              <a:prstDash val="solid"/>
              <a:round/>
              <a:headEnd type="stealth" w="med" len="med"/>
              <a:tailEnd type="stealth" w="med" len="med"/>
            </a:ln>
          </p:spPr>
        </p:cxnSp>
        <p:cxnSp>
          <p:nvCxnSpPr>
            <p:cNvPr id="10887" name="Google Shape;10887;p24"/>
            <p:cNvCxnSpPr/>
            <p:nvPr/>
          </p:nvCxnSpPr>
          <p:spPr>
            <a:xfrm rot="8946891" flipH="1">
              <a:off x="1580" y="2100"/>
              <a:ext cx="688" cy="240"/>
            </a:xfrm>
            <a:prstGeom prst="straightConnector1">
              <a:avLst/>
            </a:prstGeom>
            <a:noFill/>
            <a:ln w="38100" cap="flat" cmpd="sng">
              <a:solidFill>
                <a:schemeClr val="dk1"/>
              </a:solidFill>
              <a:prstDash val="solid"/>
              <a:round/>
              <a:headEnd type="stealth" w="med" len="med"/>
              <a:tailEnd type="stealth" w="med" len="med"/>
            </a:ln>
          </p:spPr>
        </p:cxnSp>
        <p:cxnSp>
          <p:nvCxnSpPr>
            <p:cNvPr id="10888" name="Google Shape;10888;p24"/>
            <p:cNvCxnSpPr/>
            <p:nvPr/>
          </p:nvCxnSpPr>
          <p:spPr>
            <a:xfrm rot="8946891" flipH="1">
              <a:off x="2228" y="2157"/>
              <a:ext cx="1036" cy="363"/>
            </a:xfrm>
            <a:prstGeom prst="straightConnector1">
              <a:avLst/>
            </a:prstGeom>
            <a:noFill/>
            <a:ln w="38100" cap="flat" cmpd="sng">
              <a:solidFill>
                <a:schemeClr val="dk1"/>
              </a:solidFill>
              <a:prstDash val="solid"/>
              <a:round/>
              <a:headEnd type="stealth" w="med" len="med"/>
              <a:tailEnd type="stealth" w="med" len="med"/>
            </a:ln>
          </p:spPr>
        </p:cxnSp>
        <p:cxnSp>
          <p:nvCxnSpPr>
            <p:cNvPr id="10889" name="Google Shape;10889;p24"/>
            <p:cNvCxnSpPr/>
            <p:nvPr/>
          </p:nvCxnSpPr>
          <p:spPr>
            <a:xfrm rot="8946891" flipH="1">
              <a:off x="2819" y="2162"/>
              <a:ext cx="1107" cy="388"/>
            </a:xfrm>
            <a:prstGeom prst="straightConnector1">
              <a:avLst/>
            </a:prstGeom>
            <a:noFill/>
            <a:ln w="38100" cap="flat" cmpd="sng">
              <a:solidFill>
                <a:schemeClr val="dk1"/>
              </a:solidFill>
              <a:prstDash val="solid"/>
              <a:round/>
              <a:headEnd type="stealth" w="med" len="med"/>
              <a:tailEnd type="stealth" w="med" len="med"/>
            </a:ln>
          </p:spPr>
        </p:cxnSp>
        <p:cxnSp>
          <p:nvCxnSpPr>
            <p:cNvPr id="10890" name="Google Shape;10890;p24"/>
            <p:cNvCxnSpPr/>
            <p:nvPr/>
          </p:nvCxnSpPr>
          <p:spPr>
            <a:xfrm rot="8946891" flipH="1">
              <a:off x="1554" y="2163"/>
              <a:ext cx="1036" cy="363"/>
            </a:xfrm>
            <a:prstGeom prst="straightConnector1">
              <a:avLst/>
            </a:prstGeom>
            <a:noFill/>
            <a:ln w="38100" cap="flat" cmpd="sng">
              <a:solidFill>
                <a:schemeClr val="dk1"/>
              </a:solidFill>
              <a:prstDash val="solid"/>
              <a:round/>
              <a:headEnd type="stealth" w="med" len="med"/>
              <a:tailEnd type="stealth" w="med" len="med"/>
            </a:ln>
          </p:spPr>
        </p:cxnSp>
        <p:cxnSp>
          <p:nvCxnSpPr>
            <p:cNvPr id="10891" name="Google Shape;10891;p24"/>
            <p:cNvCxnSpPr/>
            <p:nvPr/>
          </p:nvCxnSpPr>
          <p:spPr>
            <a:xfrm rot="8946891" flipH="1">
              <a:off x="3440" y="2535"/>
              <a:ext cx="443" cy="155"/>
            </a:xfrm>
            <a:prstGeom prst="straightConnector1">
              <a:avLst/>
            </a:prstGeom>
            <a:noFill/>
            <a:ln w="38100" cap="flat" cmpd="sng">
              <a:solidFill>
                <a:schemeClr val="dk1"/>
              </a:solidFill>
              <a:prstDash val="solid"/>
              <a:round/>
              <a:headEnd type="stealth" w="med" len="med"/>
              <a:tailEnd type="stealth" w="med" len="med"/>
            </a:ln>
          </p:spPr>
        </p:cxnSp>
        <p:cxnSp>
          <p:nvCxnSpPr>
            <p:cNvPr id="10892" name="Google Shape;10892;p24"/>
            <p:cNvCxnSpPr/>
            <p:nvPr/>
          </p:nvCxnSpPr>
          <p:spPr>
            <a:xfrm rot="8946891" flipH="1">
              <a:off x="1719" y="1989"/>
              <a:ext cx="213" cy="75"/>
            </a:xfrm>
            <a:prstGeom prst="straightConnector1">
              <a:avLst/>
            </a:prstGeom>
            <a:noFill/>
            <a:ln w="38100" cap="flat" cmpd="sng">
              <a:solidFill>
                <a:schemeClr val="dk1"/>
              </a:solidFill>
              <a:prstDash val="solid"/>
              <a:round/>
              <a:headEnd type="stealth" w="med" len="med"/>
              <a:tailEnd type="stealth" w="med" len="med"/>
            </a:ln>
          </p:spPr>
        </p:cxnSp>
      </p:grpSp>
      <p:cxnSp>
        <p:nvCxnSpPr>
          <p:cNvPr id="10893" name="Google Shape;10893;p24"/>
          <p:cNvCxnSpPr/>
          <p:nvPr/>
        </p:nvCxnSpPr>
        <p:spPr>
          <a:xfrm>
            <a:off x="4691208" y="2463412"/>
            <a:ext cx="1085850" cy="1549400"/>
          </a:xfrm>
          <a:prstGeom prst="straightConnector1">
            <a:avLst/>
          </a:prstGeom>
          <a:noFill/>
          <a:ln w="38100" cap="flat" cmpd="sng">
            <a:solidFill>
              <a:srgbClr val="CC0066"/>
            </a:solidFill>
            <a:prstDash val="solid"/>
            <a:round/>
            <a:headEnd type="none" w="med" len="med"/>
            <a:tailEnd type="triangle" w="med" len="med"/>
          </a:ln>
        </p:spPr>
      </p:cxnSp>
      <p:cxnSp>
        <p:nvCxnSpPr>
          <p:cNvPr id="10894" name="Google Shape;10894;p24"/>
          <p:cNvCxnSpPr/>
          <p:nvPr/>
        </p:nvCxnSpPr>
        <p:spPr>
          <a:xfrm rot="10800000" flipH="1">
            <a:off x="4191145" y="4668450"/>
            <a:ext cx="2327275" cy="1204912"/>
          </a:xfrm>
          <a:prstGeom prst="straightConnector1">
            <a:avLst/>
          </a:prstGeom>
          <a:noFill/>
          <a:ln w="38100" cap="flat" cmpd="sng">
            <a:solidFill>
              <a:srgbClr val="CC0066"/>
            </a:solidFill>
            <a:prstDash val="solid"/>
            <a:round/>
            <a:headEnd type="none" w="med" len="med"/>
            <a:tailEnd type="triangle" w="med" len="med"/>
          </a:ln>
        </p:spPr>
      </p:cxnSp>
      <p:cxnSp>
        <p:nvCxnSpPr>
          <p:cNvPr id="10895" name="Google Shape;10895;p24"/>
          <p:cNvCxnSpPr/>
          <p:nvPr/>
        </p:nvCxnSpPr>
        <p:spPr>
          <a:xfrm>
            <a:off x="5337320" y="3531800"/>
            <a:ext cx="703263" cy="363537"/>
          </a:xfrm>
          <a:prstGeom prst="straightConnector1">
            <a:avLst/>
          </a:prstGeom>
          <a:noFill/>
          <a:ln w="53975" cap="flat" cmpd="sng">
            <a:solidFill>
              <a:schemeClr val="dk1"/>
            </a:solidFill>
            <a:prstDash val="solid"/>
            <a:round/>
            <a:headEnd type="none" w="med" len="med"/>
            <a:tailEnd type="stealth" w="lg" len="lg"/>
          </a:ln>
        </p:spPr>
      </p:cxnSp>
      <p:cxnSp>
        <p:nvCxnSpPr>
          <p:cNvPr id="10896" name="Google Shape;10896;p24"/>
          <p:cNvCxnSpPr/>
          <p:nvPr/>
        </p:nvCxnSpPr>
        <p:spPr>
          <a:xfrm rot="10800000" flipH="1">
            <a:off x="5223020" y="3454012"/>
            <a:ext cx="2327275" cy="1204913"/>
          </a:xfrm>
          <a:prstGeom prst="straightConnector1">
            <a:avLst/>
          </a:prstGeom>
          <a:noFill/>
          <a:ln w="53975" cap="flat" cmpd="sng">
            <a:solidFill>
              <a:schemeClr val="dk1"/>
            </a:solidFill>
            <a:prstDash val="solid"/>
            <a:round/>
            <a:headEnd type="stealth" w="lg" len="lg"/>
            <a:tailEnd type="stealth" w="lg" len="lg"/>
          </a:ln>
        </p:spPr>
      </p:cxnSp>
      <p:cxnSp>
        <p:nvCxnSpPr>
          <p:cNvPr id="10897" name="Google Shape;10897;p24"/>
          <p:cNvCxnSpPr/>
          <p:nvPr/>
        </p:nvCxnSpPr>
        <p:spPr>
          <a:xfrm rot="10800000">
            <a:off x="6645420" y="4235062"/>
            <a:ext cx="703263" cy="363538"/>
          </a:xfrm>
          <a:prstGeom prst="straightConnector1">
            <a:avLst/>
          </a:prstGeom>
          <a:noFill/>
          <a:ln w="53975" cap="flat" cmpd="sng">
            <a:solidFill>
              <a:schemeClr val="dk1"/>
            </a:solidFill>
            <a:prstDash val="solid"/>
            <a:round/>
            <a:headEnd type="none" w="med" len="med"/>
            <a:tailEnd type="stealth" w="lg" len="lg"/>
          </a:ln>
        </p:spPr>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89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89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89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1"/>
                                          </p:stCondLst>
                                        </p:cTn>
                                        <p:tgtEl>
                                          <p:spTgt spid="10897"/>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1"/>
                                          </p:stCondLst>
                                        </p:cTn>
                                        <p:tgtEl>
                                          <p:spTgt spid="10895"/>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1"/>
                                          </p:stCondLst>
                                        </p:cTn>
                                        <p:tgtEl>
                                          <p:spTgt spid="10842"/>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1084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087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89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89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883"/>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0880"/>
                                        </p:tgtEl>
                                        <p:attrNameLst>
                                          <p:attrName>style.visibility</p:attrName>
                                        </p:attrNameLst>
                                      </p:cBhvr>
                                      <p:to>
                                        <p:strVal val="visible"/>
                                      </p:to>
                                    </p:set>
                                  </p:childTnLst>
                                </p:cTn>
                              </p:par>
                              <p:par>
                                <p:cTn id="35" presetID="1" presetClass="exit" presetSubtype="0" fill="hold" nodeType="withEffect">
                                  <p:stCondLst>
                                    <p:cond delay="0"/>
                                  </p:stCondLst>
                                  <p:childTnLst>
                                    <p:set>
                                      <p:cBhvr>
                                        <p:cTn id="36" dur="1" fill="hold">
                                          <p:stCondLst>
                                            <p:cond delay="1"/>
                                          </p:stCondLst>
                                        </p:cTn>
                                        <p:tgtEl>
                                          <p:spTgt spid="10896"/>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088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08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902"/>
        <p:cNvGrpSpPr/>
        <p:nvPr/>
      </p:nvGrpSpPr>
      <p:grpSpPr>
        <a:xfrm>
          <a:off x="0" y="0"/>
          <a:ext cx="0" cy="0"/>
          <a:chOff x="0" y="0"/>
          <a:chExt cx="0" cy="0"/>
        </a:xfrm>
      </p:grpSpPr>
      <p:sp>
        <p:nvSpPr>
          <p:cNvPr id="10903" name="Google Shape;10903;p2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25</a:t>
            </a:fld>
            <a:endParaRPr/>
          </a:p>
        </p:txBody>
      </p:sp>
      <p:sp>
        <p:nvSpPr>
          <p:cNvPr id="10904" name="Google Shape;10904;p25"/>
          <p:cNvSpPr txBox="1"/>
          <p:nvPr/>
        </p:nvSpPr>
        <p:spPr>
          <a:xfrm>
            <a:off x="519828" y="260648"/>
            <a:ext cx="1142563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Buckling of steel plate shear wall web plate </a:t>
            </a:r>
            <a:endParaRPr/>
          </a:p>
        </p:txBody>
      </p:sp>
      <p:sp>
        <p:nvSpPr>
          <p:cNvPr id="10905" name="Google Shape;10905;p25"/>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a:solidFill>
                  <a:schemeClr val="lt1"/>
                </a:solidFill>
                <a:latin typeface="Arial"/>
                <a:ea typeface="Arial"/>
                <a:cs typeface="Arial"/>
                <a:sym typeface="Arial"/>
              </a:rPr>
              <a:t>1.82% Drift</a:t>
            </a:r>
            <a:endParaRPr/>
          </a:p>
        </p:txBody>
      </p:sp>
      <p:sp>
        <p:nvSpPr>
          <p:cNvPr id="10906" name="Google Shape;10906;p25"/>
          <p:cNvSpPr/>
          <p:nvPr/>
        </p:nvSpPr>
        <p:spPr>
          <a:xfrm>
            <a:off x="8905850" y="934720"/>
            <a:ext cx="303961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Berman and Bruneau</a:t>
            </a:r>
            <a:endParaRPr/>
          </a:p>
        </p:txBody>
      </p:sp>
      <p:pic>
        <p:nvPicPr>
          <p:cNvPr id="10907" name="Google Shape;10907;p25" descr="Fig 8"/>
          <p:cNvPicPr preferRelativeResize="0"/>
          <p:nvPr/>
        </p:nvPicPr>
        <p:blipFill rotWithShape="1">
          <a:blip r:embed="rId3">
            <a:alphaModFix/>
          </a:blip>
          <a:srcRect/>
          <a:stretch/>
        </p:blipFill>
        <p:spPr>
          <a:xfrm>
            <a:off x="2912334" y="1385570"/>
            <a:ext cx="6367332" cy="5472430"/>
          </a:xfrm>
          <a:prstGeom prst="rect">
            <a:avLst/>
          </a:prstGeom>
          <a:noFill/>
          <a:ln>
            <a:noFill/>
          </a:ln>
        </p:spPr>
      </p:pic>
    </p:spTree>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12"/>
        <p:cNvGrpSpPr/>
        <p:nvPr/>
      </p:nvGrpSpPr>
      <p:grpSpPr>
        <a:xfrm>
          <a:off x="0" y="0"/>
          <a:ext cx="0" cy="0"/>
          <a:chOff x="0" y="0"/>
          <a:chExt cx="0" cy="0"/>
        </a:xfrm>
      </p:grpSpPr>
      <p:sp>
        <p:nvSpPr>
          <p:cNvPr id="10913" name="Google Shape;10913;p26"/>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Expected Yield Mode</a:t>
            </a:r>
            <a:endParaRPr/>
          </a:p>
        </p:txBody>
      </p:sp>
      <p:sp>
        <p:nvSpPr>
          <p:cNvPr id="10914" name="Google Shape;10914;p2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26</a:t>
            </a:fld>
            <a:endParaRPr/>
          </a:p>
        </p:txBody>
      </p:sp>
      <p:grpSp>
        <p:nvGrpSpPr>
          <p:cNvPr id="10915" name="Google Shape;10915;p26"/>
          <p:cNvGrpSpPr/>
          <p:nvPr/>
        </p:nvGrpSpPr>
        <p:grpSpPr>
          <a:xfrm>
            <a:off x="1911251" y="1615083"/>
            <a:ext cx="2878761" cy="3865562"/>
            <a:chOff x="1911251" y="1615083"/>
            <a:chExt cx="2878761" cy="3865562"/>
          </a:xfrm>
        </p:grpSpPr>
        <p:grpSp>
          <p:nvGrpSpPr>
            <p:cNvPr id="10916" name="Google Shape;10916;p26"/>
            <p:cNvGrpSpPr/>
            <p:nvPr/>
          </p:nvGrpSpPr>
          <p:grpSpPr>
            <a:xfrm>
              <a:off x="1911251" y="1643658"/>
              <a:ext cx="2752725" cy="3648869"/>
              <a:chOff x="950" y="1669"/>
              <a:chExt cx="1734" cy="2298"/>
            </a:xfrm>
          </p:grpSpPr>
          <p:sp>
            <p:nvSpPr>
              <p:cNvPr id="10917" name="Google Shape;10917;p26"/>
              <p:cNvSpPr/>
              <p:nvPr/>
            </p:nvSpPr>
            <p:spPr>
              <a:xfrm rot="5400000">
                <a:off x="1437" y="2122"/>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18" name="Google Shape;10918;p26"/>
              <p:cNvSpPr/>
              <p:nvPr/>
            </p:nvSpPr>
            <p:spPr>
              <a:xfrm rot="5400000">
                <a:off x="1755" y="1767"/>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19" name="Google Shape;10919;p26"/>
              <p:cNvSpPr/>
              <p:nvPr/>
            </p:nvSpPr>
            <p:spPr>
              <a:xfrm rot="5400000">
                <a:off x="1448" y="1364"/>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0" name="Google Shape;10920;p26"/>
              <p:cNvSpPr/>
              <p:nvPr/>
            </p:nvSpPr>
            <p:spPr>
              <a:xfrm rot="5400000">
                <a:off x="1766" y="1009"/>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1" name="Google Shape;10921;p26"/>
              <p:cNvSpPr/>
              <p:nvPr/>
            </p:nvSpPr>
            <p:spPr>
              <a:xfrm rot="5400000">
                <a:off x="1457" y="2880"/>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2" name="Google Shape;10922;p26"/>
              <p:cNvSpPr/>
              <p:nvPr/>
            </p:nvSpPr>
            <p:spPr>
              <a:xfrm rot="5400000">
                <a:off x="1775" y="2525"/>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3" name="Google Shape;10923;p26"/>
              <p:cNvSpPr/>
              <p:nvPr/>
            </p:nvSpPr>
            <p:spPr>
              <a:xfrm rot="5400000">
                <a:off x="1799" y="3083"/>
                <a:ext cx="35" cy="1734"/>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4" name="Google Shape;10924;p26"/>
              <p:cNvSpPr/>
              <p:nvPr/>
            </p:nvSpPr>
            <p:spPr>
              <a:xfrm>
                <a:off x="1053" y="1669"/>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5" name="Google Shape;10925;p26"/>
              <p:cNvSpPr/>
              <p:nvPr/>
            </p:nvSpPr>
            <p:spPr>
              <a:xfrm>
                <a:off x="2486" y="1672"/>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26" name="Google Shape;10926;p26"/>
            <p:cNvGrpSpPr/>
            <p:nvPr/>
          </p:nvGrpSpPr>
          <p:grpSpPr>
            <a:xfrm>
              <a:off x="1911251" y="1615083"/>
              <a:ext cx="2878761" cy="3747508"/>
              <a:chOff x="950" y="1651"/>
              <a:chExt cx="1813" cy="2361"/>
            </a:xfrm>
          </p:grpSpPr>
          <p:grpSp>
            <p:nvGrpSpPr>
              <p:cNvPr id="10927" name="Google Shape;10927;p26"/>
              <p:cNvGrpSpPr/>
              <p:nvPr/>
            </p:nvGrpSpPr>
            <p:grpSpPr>
              <a:xfrm>
                <a:off x="1221" y="1706"/>
                <a:ext cx="1490" cy="887"/>
                <a:chOff x="964" y="2644"/>
                <a:chExt cx="2357" cy="1074"/>
              </a:xfrm>
            </p:grpSpPr>
            <p:sp>
              <p:nvSpPr>
                <p:cNvPr id="10928" name="Google Shape;10928;p26"/>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9" name="Google Shape;10929;p26"/>
                <p:cNvSpPr/>
                <p:nvPr/>
              </p:nvSpPr>
              <p:spPr>
                <a:xfrm rot="2523035">
                  <a:off x="1881" y="2534"/>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0" name="Google Shape;10930;p26"/>
                <p:cNvSpPr/>
                <p:nvPr/>
              </p:nvSpPr>
              <p:spPr>
                <a:xfrm rot="-8276965">
                  <a:off x="1241" y="2624"/>
                  <a:ext cx="163" cy="58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1" name="Google Shape;10931;p26"/>
                <p:cNvSpPr/>
                <p:nvPr/>
              </p:nvSpPr>
              <p:spPr>
                <a:xfrm rot="-8276965">
                  <a:off x="1056" y="2665"/>
                  <a:ext cx="163" cy="26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2" name="Google Shape;10932;p26"/>
                <p:cNvSpPr/>
                <p:nvPr/>
              </p:nvSpPr>
              <p:spPr>
                <a:xfrm rot="2523035">
                  <a:off x="1595" y="2550"/>
                  <a:ext cx="165" cy="117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3" name="Google Shape;10933;p26"/>
                <p:cNvSpPr/>
                <p:nvPr/>
              </p:nvSpPr>
              <p:spPr>
                <a:xfrm rot="2523035">
                  <a:off x="2226" y="2541"/>
                  <a:ext cx="163" cy="1276"/>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4" name="Google Shape;10934;p26"/>
                <p:cNvSpPr/>
                <p:nvPr/>
              </p:nvSpPr>
              <p:spPr>
                <a:xfrm rot="2523035">
                  <a:off x="2500" y="2657"/>
                  <a:ext cx="163" cy="1155"/>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5" name="Google Shape;10935;p26"/>
                <p:cNvSpPr/>
                <p:nvPr/>
              </p:nvSpPr>
              <p:spPr>
                <a:xfrm rot="2523035">
                  <a:off x="2688" y="2941"/>
                  <a:ext cx="163" cy="81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6" name="Google Shape;10936;p26"/>
                <p:cNvSpPr/>
                <p:nvPr/>
              </p:nvSpPr>
              <p:spPr>
                <a:xfrm rot="2523035">
                  <a:off x="2862" y="3202"/>
                  <a:ext cx="165"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7" name="Google Shape;10937;p26"/>
                <p:cNvSpPr/>
                <p:nvPr/>
              </p:nvSpPr>
              <p:spPr>
                <a:xfrm rot="2523035">
                  <a:off x="3055" y="3481"/>
                  <a:ext cx="163" cy="192"/>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8" name="Google Shape;10938;p26"/>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9" name="Google Shape;10939;p26"/>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40" name="Google Shape;10940;p26"/>
              <p:cNvGrpSpPr/>
              <p:nvPr/>
            </p:nvGrpSpPr>
            <p:grpSpPr>
              <a:xfrm>
                <a:off x="1171" y="2464"/>
                <a:ext cx="1490" cy="781"/>
                <a:chOff x="964" y="2643"/>
                <a:chExt cx="2357" cy="1075"/>
              </a:xfrm>
            </p:grpSpPr>
            <p:sp>
              <p:nvSpPr>
                <p:cNvPr id="10941" name="Google Shape;10941;p26"/>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42" name="Google Shape;10942;p26"/>
                <p:cNvSpPr/>
                <p:nvPr/>
              </p:nvSpPr>
              <p:spPr>
                <a:xfrm rot="2523035">
                  <a:off x="1881" y="2534"/>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3" name="Google Shape;10943;p26"/>
                <p:cNvSpPr/>
                <p:nvPr/>
              </p:nvSpPr>
              <p:spPr>
                <a:xfrm rot="-8276965">
                  <a:off x="1241" y="2623"/>
                  <a:ext cx="163" cy="5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4" name="Google Shape;10944;p26"/>
                <p:cNvSpPr/>
                <p:nvPr/>
              </p:nvSpPr>
              <p:spPr>
                <a:xfrm rot="-8276965">
                  <a:off x="1056" y="2665"/>
                  <a:ext cx="163" cy="262"/>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5" name="Google Shape;10945;p26"/>
                <p:cNvSpPr/>
                <p:nvPr/>
              </p:nvSpPr>
              <p:spPr>
                <a:xfrm rot="2523035">
                  <a:off x="1595" y="2551"/>
                  <a:ext cx="165" cy="117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6" name="Google Shape;10946;p26"/>
                <p:cNvSpPr/>
                <p:nvPr/>
              </p:nvSpPr>
              <p:spPr>
                <a:xfrm rot="2523035">
                  <a:off x="2226" y="2541"/>
                  <a:ext cx="163" cy="1276"/>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7" name="Google Shape;10947;p26"/>
                <p:cNvSpPr/>
                <p:nvPr/>
              </p:nvSpPr>
              <p:spPr>
                <a:xfrm rot="2523035">
                  <a:off x="2500" y="2658"/>
                  <a:ext cx="163" cy="115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8" name="Google Shape;10948;p26"/>
                <p:cNvSpPr/>
                <p:nvPr/>
              </p:nvSpPr>
              <p:spPr>
                <a:xfrm rot="2523035">
                  <a:off x="2688" y="2941"/>
                  <a:ext cx="163" cy="81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9" name="Google Shape;10949;p26"/>
                <p:cNvSpPr/>
                <p:nvPr/>
              </p:nvSpPr>
              <p:spPr>
                <a:xfrm rot="2523035">
                  <a:off x="2862" y="3202"/>
                  <a:ext cx="165"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0" name="Google Shape;10950;p26"/>
                <p:cNvSpPr/>
                <p:nvPr/>
              </p:nvSpPr>
              <p:spPr>
                <a:xfrm rot="2523035">
                  <a:off x="3055" y="3480"/>
                  <a:ext cx="163" cy="193"/>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1" name="Google Shape;10951;p26"/>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2" name="Google Shape;10952;p26"/>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53" name="Google Shape;10953;p26"/>
              <p:cNvGrpSpPr/>
              <p:nvPr/>
            </p:nvGrpSpPr>
            <p:grpSpPr>
              <a:xfrm>
                <a:off x="1104" y="3161"/>
                <a:ext cx="1490" cy="851"/>
                <a:chOff x="964" y="2644"/>
                <a:chExt cx="2357" cy="1074"/>
              </a:xfrm>
            </p:grpSpPr>
            <p:sp>
              <p:nvSpPr>
                <p:cNvPr id="10954" name="Google Shape;10954;p26"/>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55" name="Google Shape;10955;p26"/>
                <p:cNvSpPr/>
                <p:nvPr/>
              </p:nvSpPr>
              <p:spPr>
                <a:xfrm rot="2523035">
                  <a:off x="1881" y="2534"/>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6" name="Google Shape;10956;p26"/>
                <p:cNvSpPr/>
                <p:nvPr/>
              </p:nvSpPr>
              <p:spPr>
                <a:xfrm rot="-8276965">
                  <a:off x="1241" y="2624"/>
                  <a:ext cx="163" cy="58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7" name="Google Shape;10957;p26"/>
                <p:cNvSpPr/>
                <p:nvPr/>
              </p:nvSpPr>
              <p:spPr>
                <a:xfrm rot="-8276965">
                  <a:off x="1056" y="2665"/>
                  <a:ext cx="163" cy="26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8" name="Google Shape;10958;p26"/>
                <p:cNvSpPr/>
                <p:nvPr/>
              </p:nvSpPr>
              <p:spPr>
                <a:xfrm rot="2523035">
                  <a:off x="1595" y="2550"/>
                  <a:ext cx="165" cy="117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9" name="Google Shape;10959;p26"/>
                <p:cNvSpPr/>
                <p:nvPr/>
              </p:nvSpPr>
              <p:spPr>
                <a:xfrm rot="2523035">
                  <a:off x="2226" y="2542"/>
                  <a:ext cx="163" cy="1275"/>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0" name="Google Shape;10960;p26"/>
                <p:cNvSpPr/>
                <p:nvPr/>
              </p:nvSpPr>
              <p:spPr>
                <a:xfrm rot="2523035">
                  <a:off x="2500" y="2658"/>
                  <a:ext cx="163" cy="115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1" name="Google Shape;10961;p26"/>
                <p:cNvSpPr/>
                <p:nvPr/>
              </p:nvSpPr>
              <p:spPr>
                <a:xfrm rot="2523035">
                  <a:off x="2688" y="2941"/>
                  <a:ext cx="163" cy="82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2" name="Google Shape;10962;p26"/>
                <p:cNvSpPr/>
                <p:nvPr/>
              </p:nvSpPr>
              <p:spPr>
                <a:xfrm rot="2523035">
                  <a:off x="2862" y="3202"/>
                  <a:ext cx="165"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3" name="Google Shape;10963;p26"/>
                <p:cNvSpPr/>
                <p:nvPr/>
              </p:nvSpPr>
              <p:spPr>
                <a:xfrm rot="2523035">
                  <a:off x="3055" y="3480"/>
                  <a:ext cx="163" cy="193"/>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4" name="Google Shape;10964;p26"/>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5" name="Google Shape;10965;p26"/>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66" name="Google Shape;10966;p26"/>
              <p:cNvGrpSpPr/>
              <p:nvPr/>
            </p:nvGrpSpPr>
            <p:grpSpPr>
              <a:xfrm>
                <a:off x="950" y="1651"/>
                <a:ext cx="1813" cy="2319"/>
                <a:chOff x="950" y="1651"/>
                <a:chExt cx="1813" cy="2319"/>
              </a:xfrm>
            </p:grpSpPr>
            <p:sp>
              <p:nvSpPr>
                <p:cNvPr id="10967" name="Google Shape;10967;p26"/>
                <p:cNvSpPr/>
                <p:nvPr/>
              </p:nvSpPr>
              <p:spPr>
                <a:xfrm rot="10800000" flipH="1">
                  <a:off x="1163" y="3149"/>
                  <a:ext cx="1433" cy="168"/>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68" name="Google Shape;10968;p26"/>
                <p:cNvSpPr/>
                <p:nvPr/>
              </p:nvSpPr>
              <p:spPr>
                <a:xfrm rot="10800000" flipH="1">
                  <a:off x="1286" y="1651"/>
                  <a:ext cx="1433" cy="168"/>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69" name="Google Shape;10969;p26"/>
                <p:cNvSpPr/>
                <p:nvPr/>
              </p:nvSpPr>
              <p:spPr>
                <a:xfrm rot="10800000" flipH="1">
                  <a:off x="1251" y="2391"/>
                  <a:ext cx="1433" cy="168"/>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0" name="Google Shape;10970;p26"/>
                <p:cNvSpPr/>
                <p:nvPr/>
              </p:nvSpPr>
              <p:spPr>
                <a:xfrm rot="5400000">
                  <a:off x="1799" y="3086"/>
                  <a:ext cx="35" cy="1734"/>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1" name="Google Shape;10971;p26"/>
                <p:cNvSpPr/>
                <p:nvPr/>
              </p:nvSpPr>
              <p:spPr>
                <a:xfrm rot="310583">
                  <a:off x="1155" y="1672"/>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2" name="Google Shape;10972;p26"/>
                <p:cNvSpPr/>
                <p:nvPr/>
              </p:nvSpPr>
              <p:spPr>
                <a:xfrm rot="310583">
                  <a:off x="2588" y="1675"/>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sp>
          <p:nvSpPr>
            <p:cNvPr id="10973" name="Google Shape;10973;p26"/>
            <p:cNvSpPr/>
            <p:nvPr/>
          </p:nvSpPr>
          <p:spPr>
            <a:xfrm rot="5400000">
              <a:off x="3175695" y="3991570"/>
              <a:ext cx="225425" cy="2752725"/>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74" name="Google Shape;10974;p26"/>
          <p:cNvGrpSpPr/>
          <p:nvPr/>
        </p:nvGrpSpPr>
        <p:grpSpPr>
          <a:xfrm>
            <a:off x="6616005" y="1635493"/>
            <a:ext cx="3800475" cy="3817937"/>
            <a:chOff x="7032104" y="1738288"/>
            <a:chExt cx="3800475" cy="3817937"/>
          </a:xfrm>
        </p:grpSpPr>
        <p:grpSp>
          <p:nvGrpSpPr>
            <p:cNvPr id="10975" name="Google Shape;10975;p26"/>
            <p:cNvGrpSpPr/>
            <p:nvPr/>
          </p:nvGrpSpPr>
          <p:grpSpPr>
            <a:xfrm>
              <a:off x="7437710" y="1738288"/>
              <a:ext cx="2752725" cy="3648869"/>
              <a:chOff x="950" y="1669"/>
              <a:chExt cx="1734" cy="2298"/>
            </a:xfrm>
          </p:grpSpPr>
          <p:sp>
            <p:nvSpPr>
              <p:cNvPr id="10976" name="Google Shape;10976;p26"/>
              <p:cNvSpPr/>
              <p:nvPr/>
            </p:nvSpPr>
            <p:spPr>
              <a:xfrm rot="5400000">
                <a:off x="1437" y="2122"/>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7" name="Google Shape;10977;p26"/>
              <p:cNvSpPr/>
              <p:nvPr/>
            </p:nvSpPr>
            <p:spPr>
              <a:xfrm rot="5400000">
                <a:off x="1755" y="1767"/>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8" name="Google Shape;10978;p26"/>
              <p:cNvSpPr/>
              <p:nvPr/>
            </p:nvSpPr>
            <p:spPr>
              <a:xfrm rot="5400000">
                <a:off x="1448" y="1364"/>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9" name="Google Shape;10979;p26"/>
              <p:cNvSpPr/>
              <p:nvPr/>
            </p:nvSpPr>
            <p:spPr>
              <a:xfrm rot="5400000">
                <a:off x="1766" y="1009"/>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0" name="Google Shape;10980;p26"/>
              <p:cNvSpPr/>
              <p:nvPr/>
            </p:nvSpPr>
            <p:spPr>
              <a:xfrm rot="5400000">
                <a:off x="1457" y="2880"/>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1" name="Google Shape;10981;p26"/>
              <p:cNvSpPr/>
              <p:nvPr/>
            </p:nvSpPr>
            <p:spPr>
              <a:xfrm rot="5400000">
                <a:off x="1775" y="2525"/>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2" name="Google Shape;10982;p26"/>
              <p:cNvSpPr/>
              <p:nvPr/>
            </p:nvSpPr>
            <p:spPr>
              <a:xfrm rot="5400000">
                <a:off x="1799" y="3083"/>
                <a:ext cx="35" cy="1734"/>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3" name="Google Shape;10983;p26"/>
              <p:cNvSpPr/>
              <p:nvPr/>
            </p:nvSpPr>
            <p:spPr>
              <a:xfrm>
                <a:off x="1053" y="1669"/>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4" name="Google Shape;10984;p26"/>
              <p:cNvSpPr/>
              <p:nvPr/>
            </p:nvSpPr>
            <p:spPr>
              <a:xfrm>
                <a:off x="2486" y="1672"/>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85" name="Google Shape;10985;p26"/>
            <p:cNvGrpSpPr/>
            <p:nvPr/>
          </p:nvGrpSpPr>
          <p:grpSpPr>
            <a:xfrm>
              <a:off x="7616176" y="1781439"/>
              <a:ext cx="2632966" cy="3762219"/>
              <a:chOff x="3302" y="1712"/>
              <a:chExt cx="1659" cy="2370"/>
            </a:xfrm>
          </p:grpSpPr>
          <p:sp>
            <p:nvSpPr>
              <p:cNvPr id="10986" name="Google Shape;10986;p26"/>
              <p:cNvSpPr/>
              <p:nvPr/>
            </p:nvSpPr>
            <p:spPr>
              <a:xfrm rot="5637786">
                <a:off x="3727" y="2971"/>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10987" name="Google Shape;10987;p26"/>
              <p:cNvGrpSpPr/>
              <p:nvPr/>
            </p:nvGrpSpPr>
            <p:grpSpPr>
              <a:xfrm>
                <a:off x="3302" y="1712"/>
                <a:ext cx="1659" cy="2262"/>
                <a:chOff x="3302" y="1712"/>
                <a:chExt cx="1659" cy="2262"/>
              </a:xfrm>
            </p:grpSpPr>
            <p:sp>
              <p:nvSpPr>
                <p:cNvPr id="10988" name="Google Shape;10988;p26"/>
                <p:cNvSpPr/>
                <p:nvPr/>
              </p:nvSpPr>
              <p:spPr>
                <a:xfrm rot="5637786">
                  <a:off x="3760" y="2213"/>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9" name="Google Shape;10989;p26"/>
                <p:cNvSpPr/>
                <p:nvPr/>
              </p:nvSpPr>
              <p:spPr>
                <a:xfrm rot="5637786">
                  <a:off x="4102" y="1860"/>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0" name="Google Shape;10990;p26"/>
                <p:cNvSpPr/>
                <p:nvPr/>
              </p:nvSpPr>
              <p:spPr>
                <a:xfrm rot="5637786">
                  <a:off x="3823" y="1458"/>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1" name="Google Shape;10991;p26"/>
                <p:cNvSpPr/>
                <p:nvPr/>
              </p:nvSpPr>
              <p:spPr>
                <a:xfrm rot="5637786">
                  <a:off x="4166" y="1105"/>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2" name="Google Shape;10992;p26"/>
                <p:cNvSpPr/>
                <p:nvPr/>
              </p:nvSpPr>
              <p:spPr>
                <a:xfrm rot="5637786">
                  <a:off x="4070" y="2618"/>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3" name="Google Shape;10993;p26"/>
                <p:cNvSpPr/>
                <p:nvPr/>
              </p:nvSpPr>
              <p:spPr>
                <a:xfrm rot="237786">
                  <a:off x="3380" y="1712"/>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4" name="Google Shape;10994;p26"/>
                <p:cNvSpPr/>
                <p:nvPr/>
              </p:nvSpPr>
              <p:spPr>
                <a:xfrm rot="237786">
                  <a:off x="4832" y="1815"/>
                  <a:ext cx="73" cy="1608"/>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0995" name="Google Shape;10995;p26"/>
              <p:cNvSpPr/>
              <p:nvPr/>
            </p:nvSpPr>
            <p:spPr>
              <a:xfrm rot="5757958">
                <a:off x="4517" y="3635"/>
                <a:ext cx="544" cy="118"/>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0996" name="Google Shape;10996;p26"/>
            <p:cNvSpPr/>
            <p:nvPr/>
          </p:nvSpPr>
          <p:spPr>
            <a:xfrm rot="5400000">
              <a:off x="8702154" y="4067150"/>
              <a:ext cx="225425" cy="2752725"/>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7" name="Google Shape;10997;p26"/>
            <p:cNvSpPr/>
            <p:nvPr/>
          </p:nvSpPr>
          <p:spPr>
            <a:xfrm>
              <a:off x="7032104" y="1749400"/>
              <a:ext cx="3800475" cy="3741738"/>
            </a:xfrm>
            <a:custGeom>
              <a:avLst/>
              <a:gdLst/>
              <a:ahLst/>
              <a:cxnLst/>
              <a:rect l="l" t="t" r="r" b="b"/>
              <a:pathLst>
                <a:path w="21600" h="21600" extrusionOk="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700" y="9117"/>
                    <a:pt x="2700" y="10799"/>
                  </a:cubicBezTo>
                  <a:cubicBezTo>
                    <a:pt x="2700" y="15273"/>
                    <a:pt x="6326" y="18900"/>
                    <a:pt x="10800" y="18900"/>
                  </a:cubicBezTo>
                  <a:cubicBezTo>
                    <a:pt x="12482" y="18900"/>
                    <a:pt x="14122" y="18376"/>
                    <a:pt x="15493" y="17401"/>
                  </a:cubicBezTo>
                  <a:lnTo>
                    <a:pt x="4198" y="6106"/>
                  </a:lnTo>
                  <a:close/>
                </a:path>
              </a:pathLst>
            </a:custGeom>
            <a:solidFill>
              <a:srgbClr val="FF00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0998" name="Google Shape;10998;p26"/>
          <p:cNvSpPr/>
          <p:nvPr/>
        </p:nvSpPr>
        <p:spPr>
          <a:xfrm>
            <a:off x="1830949" y="5688608"/>
            <a:ext cx="28180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Multi-story shear mode</a:t>
            </a:r>
            <a:endParaRPr sz="2800" b="1">
              <a:solidFill>
                <a:schemeClr val="dk2"/>
              </a:solidFill>
              <a:latin typeface="Arial"/>
              <a:ea typeface="Arial"/>
              <a:cs typeface="Arial"/>
              <a:sym typeface="Arial"/>
            </a:endParaRPr>
          </a:p>
        </p:txBody>
      </p:sp>
      <p:sp>
        <p:nvSpPr>
          <p:cNvPr id="10999" name="Google Shape;10999;p26"/>
          <p:cNvSpPr/>
          <p:nvPr/>
        </p:nvSpPr>
        <p:spPr>
          <a:xfrm>
            <a:off x="7188842" y="5638890"/>
            <a:ext cx="2462213" cy="615553"/>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“Flexural” mode: </a:t>
            </a:r>
            <a:br>
              <a:rPr lang="en-US" sz="2000" b="0">
                <a:solidFill>
                  <a:schemeClr val="dk2"/>
                </a:solidFill>
                <a:latin typeface="Arial"/>
                <a:ea typeface="Arial"/>
                <a:cs typeface="Arial"/>
                <a:sym typeface="Arial"/>
              </a:rPr>
            </a:br>
            <a:r>
              <a:rPr lang="en-US" sz="2000" b="0">
                <a:solidFill>
                  <a:schemeClr val="dk2"/>
                </a:solidFill>
                <a:latin typeface="Arial"/>
                <a:ea typeface="Arial"/>
                <a:cs typeface="Arial"/>
                <a:sym typeface="Arial"/>
              </a:rPr>
              <a:t>Axial yield at base</a:t>
            </a:r>
            <a:endParaRPr sz="2800" b="0">
              <a:solidFill>
                <a:schemeClr val="dk2"/>
              </a:solidFill>
              <a:latin typeface="Arial"/>
              <a:ea typeface="Arial"/>
              <a:cs typeface="Arial"/>
              <a:sym typeface="Aria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99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004"/>
        <p:cNvGrpSpPr/>
        <p:nvPr/>
      </p:nvGrpSpPr>
      <p:grpSpPr>
        <a:xfrm>
          <a:off x="0" y="0"/>
          <a:ext cx="0" cy="0"/>
          <a:chOff x="0" y="0"/>
          <a:chExt cx="0" cy="0"/>
        </a:xfrm>
      </p:grpSpPr>
      <p:sp>
        <p:nvSpPr>
          <p:cNvPr id="11005" name="Google Shape;11005;p2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27</a:t>
            </a:fld>
            <a:endParaRPr/>
          </a:p>
        </p:txBody>
      </p:sp>
      <p:sp>
        <p:nvSpPr>
          <p:cNvPr id="11006" name="Google Shape;11006;p27"/>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Testing of a multi-story steel plate shear wall</a:t>
            </a:r>
            <a:endParaRPr/>
          </a:p>
        </p:txBody>
      </p:sp>
      <p:sp>
        <p:nvSpPr>
          <p:cNvPr id="11007" name="Google Shape;11007;p27"/>
          <p:cNvSpPr/>
          <p:nvPr/>
        </p:nvSpPr>
        <p:spPr>
          <a:xfrm>
            <a:off x="519829" y="881514"/>
            <a:ext cx="2480166"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Behbahanifard</a:t>
            </a:r>
            <a:endParaRPr sz="1400" b="1" i="1">
              <a:solidFill>
                <a:srgbClr val="FEFEFE"/>
              </a:solidFill>
              <a:latin typeface="Arial"/>
              <a:ea typeface="Arial"/>
              <a:cs typeface="Arial"/>
              <a:sym typeface="Arial"/>
            </a:endParaRPr>
          </a:p>
        </p:txBody>
      </p:sp>
      <p:pic>
        <p:nvPicPr>
          <p:cNvPr id="11008" name="Google Shape;11008;p27" descr="Grondin"/>
          <p:cNvPicPr preferRelativeResize="0"/>
          <p:nvPr/>
        </p:nvPicPr>
        <p:blipFill rotWithShape="1">
          <a:blip r:embed="rId3">
            <a:alphaModFix/>
          </a:blip>
          <a:srcRect/>
          <a:stretch/>
        </p:blipFill>
        <p:spPr>
          <a:xfrm>
            <a:off x="1163791" y="1189291"/>
            <a:ext cx="3714806" cy="5668709"/>
          </a:xfrm>
          <a:prstGeom prst="rect">
            <a:avLst/>
          </a:prstGeom>
          <a:noFill/>
          <a:ln>
            <a:noFill/>
          </a:ln>
        </p:spPr>
      </p:pic>
      <p:pic>
        <p:nvPicPr>
          <p:cNvPr id="11009" name="Google Shape;11009;p27" descr="Grondin 2"/>
          <p:cNvPicPr preferRelativeResize="0"/>
          <p:nvPr/>
        </p:nvPicPr>
        <p:blipFill rotWithShape="1">
          <a:blip r:embed="rId4">
            <a:alphaModFix/>
          </a:blip>
          <a:srcRect/>
          <a:stretch/>
        </p:blipFill>
        <p:spPr>
          <a:xfrm>
            <a:off x="5570720" y="1179223"/>
            <a:ext cx="5553266" cy="5678777"/>
          </a:xfrm>
          <a:prstGeom prst="rect">
            <a:avLst/>
          </a:prstGeom>
          <a:noFill/>
          <a:ln>
            <a:noFill/>
          </a:ln>
        </p:spPr>
      </p:pic>
    </p:spTree>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014"/>
        <p:cNvGrpSpPr/>
        <p:nvPr/>
      </p:nvGrpSpPr>
      <p:grpSpPr>
        <a:xfrm>
          <a:off x="0" y="0"/>
          <a:ext cx="0" cy="0"/>
          <a:chOff x="0" y="0"/>
          <a:chExt cx="0" cy="0"/>
        </a:xfrm>
      </p:grpSpPr>
      <p:sp>
        <p:nvSpPr>
          <p:cNvPr id="11015" name="Google Shape;11015;p28"/>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Inward Flexure of Boundary Elements</a:t>
            </a:r>
            <a:endParaRPr/>
          </a:p>
        </p:txBody>
      </p:sp>
      <p:sp>
        <p:nvSpPr>
          <p:cNvPr id="11016" name="Google Shape;11016;p2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28</a:t>
            </a:fld>
            <a:endParaRPr/>
          </a:p>
        </p:txBody>
      </p:sp>
      <p:graphicFrame>
        <p:nvGraphicFramePr>
          <p:cNvPr id="11017" name="Google Shape;11017;p28"/>
          <p:cNvGraphicFramePr/>
          <p:nvPr/>
        </p:nvGraphicFramePr>
        <p:xfrm>
          <a:off x="1991544" y="2466031"/>
          <a:ext cx="5854700" cy="3629025"/>
        </p:xfrm>
        <a:graphic>
          <a:graphicData uri="http://schemas.openxmlformats.org/presentationml/2006/ole">
            <mc:AlternateContent xmlns:mc="http://schemas.openxmlformats.org/markup-compatibility/2006">
              <mc:Choice xmlns:v="urn:schemas-microsoft-com:vml" Requires="v">
                <p:oleObj r:id="rId3" imgW="5854700" imgH="3629025" progId="Paint.Picture">
                  <p:embed/>
                </p:oleObj>
              </mc:Choice>
              <mc:Fallback>
                <p:oleObj r:id="rId3" imgW="5854700" imgH="3629025" progId="Paint.Picture">
                  <p:embed/>
                  <p:pic>
                    <p:nvPicPr>
                      <p:cNvPr id="11017" name="Google Shape;11017;p28"/>
                      <p:cNvPicPr preferRelativeResize="0"/>
                      <p:nvPr/>
                    </p:nvPicPr>
                    <p:blipFill rotWithShape="1">
                      <a:blip r:embed="rId4">
                        <a:alphaModFix/>
                      </a:blip>
                      <a:srcRect/>
                      <a:stretch/>
                    </p:blipFill>
                    <p:spPr>
                      <a:xfrm>
                        <a:off x="1991544" y="2466031"/>
                        <a:ext cx="5854700" cy="3629025"/>
                      </a:xfrm>
                      <a:prstGeom prst="rect">
                        <a:avLst/>
                      </a:prstGeom>
                      <a:noFill/>
                      <a:ln>
                        <a:noFill/>
                      </a:ln>
                    </p:spPr>
                  </p:pic>
                </p:oleObj>
              </mc:Fallback>
            </mc:AlternateContent>
          </a:graphicData>
        </a:graphic>
      </p:graphicFrame>
      <p:sp>
        <p:nvSpPr>
          <p:cNvPr id="11018" name="Google Shape;11018;p28"/>
          <p:cNvSpPr/>
          <p:nvPr/>
        </p:nvSpPr>
        <p:spPr>
          <a:xfrm rot="-5400000" flipH="1">
            <a:off x="4757763" y="2919263"/>
            <a:ext cx="242887" cy="6223000"/>
          </a:xfrm>
          <a:prstGeom prst="rect">
            <a:avLst/>
          </a:prstGeom>
          <a:blipFill rotWithShape="1">
            <a:blip r:embed="rId5">
              <a:alphaModFix amt="90000"/>
            </a:blip>
            <a:tile tx="0" ty="0" sx="100000" sy="100000" flip="none" algn="tl"/>
          </a:blipFill>
          <a:ln w="19050" cap="flat" cmpd="sng">
            <a:solidFill>
              <a:srgbClr val="595959"/>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19" name="Google Shape;11019;p28"/>
          <p:cNvSpPr/>
          <p:nvPr/>
        </p:nvSpPr>
        <p:spPr>
          <a:xfrm>
            <a:off x="1223194" y="3210569"/>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0" name="Google Shape;11020;p28"/>
          <p:cNvSpPr/>
          <p:nvPr/>
        </p:nvSpPr>
        <p:spPr>
          <a:xfrm>
            <a:off x="1223194" y="3180406"/>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1021" name="Google Shape;11021;p28"/>
          <p:cNvPicPr preferRelativeResize="0"/>
          <p:nvPr/>
        </p:nvPicPr>
        <p:blipFill rotWithShape="1">
          <a:blip r:embed="rId6">
            <a:alphaModFix/>
          </a:blip>
          <a:srcRect/>
          <a:stretch/>
        </p:blipFill>
        <p:spPr>
          <a:xfrm>
            <a:off x="3085332" y="3350269"/>
            <a:ext cx="3881437" cy="603250"/>
          </a:xfrm>
          <a:prstGeom prst="rect">
            <a:avLst/>
          </a:prstGeom>
          <a:solidFill>
            <a:srgbClr val="C0C0C0">
              <a:alpha val="79607"/>
            </a:srgbClr>
          </a:solidFill>
          <a:ln>
            <a:noFill/>
          </a:ln>
        </p:spPr>
      </p:pic>
      <p:grpSp>
        <p:nvGrpSpPr>
          <p:cNvPr id="11022" name="Google Shape;11022;p28"/>
          <p:cNvGrpSpPr/>
          <p:nvPr/>
        </p:nvGrpSpPr>
        <p:grpSpPr>
          <a:xfrm>
            <a:off x="8140726" y="1384944"/>
            <a:ext cx="2226468" cy="2392362"/>
            <a:chOff x="4358" y="907"/>
            <a:chExt cx="1402" cy="1507"/>
          </a:xfrm>
        </p:grpSpPr>
        <p:grpSp>
          <p:nvGrpSpPr>
            <p:cNvPr id="11023" name="Google Shape;11023;p28"/>
            <p:cNvGrpSpPr/>
            <p:nvPr/>
          </p:nvGrpSpPr>
          <p:grpSpPr>
            <a:xfrm>
              <a:off x="4543" y="1151"/>
              <a:ext cx="1026" cy="912"/>
              <a:chOff x="2556" y="1310"/>
              <a:chExt cx="2743" cy="1173"/>
            </a:xfrm>
          </p:grpSpPr>
          <p:sp>
            <p:nvSpPr>
              <p:cNvPr id="11024" name="Google Shape;11024;p28"/>
              <p:cNvSpPr/>
              <p:nvPr/>
            </p:nvSpPr>
            <p:spPr>
              <a:xfrm rot="5400000">
                <a:off x="3387" y="797"/>
                <a:ext cx="1061" cy="2240"/>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5" name="Google Shape;11025;p28"/>
              <p:cNvSpPr/>
              <p:nvPr/>
            </p:nvSpPr>
            <p:spPr>
              <a:xfrm rot="5400000">
                <a:off x="3865" y="266"/>
                <a:ext cx="142" cy="2240"/>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6" name="Google Shape;11026;p28"/>
              <p:cNvSpPr/>
              <p:nvPr/>
            </p:nvSpPr>
            <p:spPr>
              <a:xfrm rot="5400000">
                <a:off x="3901" y="1085"/>
                <a:ext cx="52" cy="2743"/>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7" name="Google Shape;11027;p28"/>
              <p:cNvSpPr/>
              <p:nvPr/>
            </p:nvSpPr>
            <p:spPr>
              <a:xfrm>
                <a:off x="2718" y="1310"/>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8" name="Google Shape;11028;p28"/>
              <p:cNvSpPr/>
              <p:nvPr/>
            </p:nvSpPr>
            <p:spPr>
              <a:xfrm>
                <a:off x="4985" y="1315"/>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1029" name="Google Shape;11029;p28"/>
            <p:cNvSpPr/>
            <p:nvPr/>
          </p:nvSpPr>
          <p:spPr>
            <a:xfrm>
              <a:off x="4937" y="2109"/>
              <a:ext cx="204" cy="23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1800"/>
                <a:buFont typeface="Arial"/>
                <a:buNone/>
              </a:pPr>
              <a:r>
                <a:rPr lang="en-US" sz="1800" b="1">
                  <a:solidFill>
                    <a:schemeClr val="dk1"/>
                  </a:solidFill>
                  <a:latin typeface="Arial"/>
                  <a:ea typeface="Arial"/>
                  <a:cs typeface="Arial"/>
                  <a:sym typeface="Arial"/>
                </a:rPr>
                <a:t>L</a:t>
              </a:r>
              <a:endParaRPr/>
            </a:p>
          </p:txBody>
        </p:sp>
        <p:sp>
          <p:nvSpPr>
            <p:cNvPr id="11030" name="Google Shape;11030;p28"/>
            <p:cNvSpPr/>
            <p:nvPr/>
          </p:nvSpPr>
          <p:spPr>
            <a:xfrm rot="-5400000">
              <a:off x="4371" y="1507"/>
              <a:ext cx="204" cy="23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1800"/>
                <a:buFont typeface="Arial"/>
                <a:buNone/>
              </a:pPr>
              <a:r>
                <a:rPr lang="en-US" sz="1800" b="1">
                  <a:solidFill>
                    <a:schemeClr val="dk1"/>
                  </a:solidFill>
                  <a:latin typeface="Arial"/>
                  <a:ea typeface="Arial"/>
                  <a:cs typeface="Arial"/>
                  <a:sym typeface="Arial"/>
                </a:rPr>
                <a:t>h</a:t>
              </a:r>
              <a:endParaRPr/>
            </a:p>
          </p:txBody>
        </p:sp>
        <p:grpSp>
          <p:nvGrpSpPr>
            <p:cNvPr id="11031" name="Google Shape;11031;p28"/>
            <p:cNvGrpSpPr/>
            <p:nvPr/>
          </p:nvGrpSpPr>
          <p:grpSpPr>
            <a:xfrm>
              <a:off x="4622" y="907"/>
              <a:ext cx="862" cy="1507"/>
              <a:chOff x="458" y="636"/>
              <a:chExt cx="1221" cy="1937"/>
            </a:xfrm>
          </p:grpSpPr>
          <p:cxnSp>
            <p:nvCxnSpPr>
              <p:cNvPr id="11032" name="Google Shape;11032;p28"/>
              <p:cNvCxnSpPr/>
              <p:nvPr/>
            </p:nvCxnSpPr>
            <p:spPr>
              <a:xfrm>
                <a:off x="458" y="636"/>
                <a:ext cx="14" cy="1937"/>
              </a:xfrm>
              <a:prstGeom prst="straightConnector1">
                <a:avLst/>
              </a:prstGeom>
              <a:noFill/>
              <a:ln w="38100" cap="flat" cmpd="sng">
                <a:solidFill>
                  <a:schemeClr val="dk1"/>
                </a:solidFill>
                <a:prstDash val="lgDashDot"/>
                <a:round/>
                <a:headEnd type="none" w="med" len="med"/>
                <a:tailEnd type="none" w="med" len="med"/>
              </a:ln>
            </p:spPr>
          </p:cxnSp>
          <p:cxnSp>
            <p:nvCxnSpPr>
              <p:cNvPr id="11033" name="Google Shape;11033;p28"/>
              <p:cNvCxnSpPr/>
              <p:nvPr/>
            </p:nvCxnSpPr>
            <p:spPr>
              <a:xfrm>
                <a:off x="1665" y="636"/>
                <a:ext cx="14" cy="1937"/>
              </a:xfrm>
              <a:prstGeom prst="straightConnector1">
                <a:avLst/>
              </a:prstGeom>
              <a:noFill/>
              <a:ln w="38100" cap="flat" cmpd="sng">
                <a:solidFill>
                  <a:schemeClr val="dk1"/>
                </a:solidFill>
                <a:prstDash val="lgDashDot"/>
                <a:round/>
                <a:headEnd type="none" w="med" len="med"/>
                <a:tailEnd type="none" w="med" len="med"/>
              </a:ln>
            </p:spPr>
          </p:cxnSp>
        </p:grpSp>
        <p:grpSp>
          <p:nvGrpSpPr>
            <p:cNvPr id="11034" name="Google Shape;11034;p28"/>
            <p:cNvGrpSpPr/>
            <p:nvPr/>
          </p:nvGrpSpPr>
          <p:grpSpPr>
            <a:xfrm rot="5400000">
              <a:off x="4655" y="943"/>
              <a:ext cx="842" cy="1368"/>
              <a:chOff x="458" y="636"/>
              <a:chExt cx="1221" cy="1937"/>
            </a:xfrm>
          </p:grpSpPr>
          <p:cxnSp>
            <p:nvCxnSpPr>
              <p:cNvPr id="11035" name="Google Shape;11035;p28"/>
              <p:cNvCxnSpPr/>
              <p:nvPr/>
            </p:nvCxnSpPr>
            <p:spPr>
              <a:xfrm>
                <a:off x="458" y="636"/>
                <a:ext cx="14" cy="1937"/>
              </a:xfrm>
              <a:prstGeom prst="straightConnector1">
                <a:avLst/>
              </a:prstGeom>
              <a:noFill/>
              <a:ln w="38100" cap="flat" cmpd="sng">
                <a:solidFill>
                  <a:schemeClr val="dk1"/>
                </a:solidFill>
                <a:prstDash val="lgDashDot"/>
                <a:round/>
                <a:headEnd type="none" w="med" len="med"/>
                <a:tailEnd type="none" w="med" len="med"/>
              </a:ln>
            </p:spPr>
          </p:cxnSp>
          <p:cxnSp>
            <p:nvCxnSpPr>
              <p:cNvPr id="11036" name="Google Shape;11036;p28"/>
              <p:cNvCxnSpPr/>
              <p:nvPr/>
            </p:nvCxnSpPr>
            <p:spPr>
              <a:xfrm>
                <a:off x="1665" y="636"/>
                <a:ext cx="14" cy="1937"/>
              </a:xfrm>
              <a:prstGeom prst="straightConnector1">
                <a:avLst/>
              </a:prstGeom>
              <a:noFill/>
              <a:ln w="38100" cap="flat" cmpd="sng">
                <a:solidFill>
                  <a:schemeClr val="dk1"/>
                </a:solidFill>
                <a:prstDash val="lgDashDot"/>
                <a:round/>
                <a:headEnd type="none" w="med" len="med"/>
                <a:tailEnd type="none" w="med" len="med"/>
              </a:ln>
            </p:spPr>
          </p:cxnSp>
        </p:grpSp>
      </p:grpSp>
      <p:sp>
        <p:nvSpPr>
          <p:cNvPr id="11037" name="Google Shape;11037;p28"/>
          <p:cNvSpPr txBox="1"/>
          <p:nvPr/>
        </p:nvSpPr>
        <p:spPr>
          <a:xfrm>
            <a:off x="2696785" y="4663132"/>
            <a:ext cx="2789866" cy="859979"/>
          </a:xfrm>
          <a:prstGeom prst="rect">
            <a:avLst/>
          </a:prstGeom>
          <a:blipFill rotWithShape="1">
            <a:blip r:embed="rId7">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11038" name="Google Shape;11038;p28"/>
          <p:cNvSpPr txBox="1"/>
          <p:nvPr/>
        </p:nvSpPr>
        <p:spPr>
          <a:xfrm>
            <a:off x="3020597" y="1592426"/>
            <a:ext cx="4010906" cy="859979"/>
          </a:xfrm>
          <a:prstGeom prst="rect">
            <a:avLst/>
          </a:prstGeom>
          <a:blipFill rotWithShape="1">
            <a:blip r:embed="rId8">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0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043"/>
        <p:cNvGrpSpPr/>
        <p:nvPr/>
      </p:nvGrpSpPr>
      <p:grpSpPr>
        <a:xfrm>
          <a:off x="0" y="0"/>
          <a:ext cx="0" cy="0"/>
          <a:chOff x="0" y="0"/>
          <a:chExt cx="0" cy="0"/>
        </a:xfrm>
      </p:grpSpPr>
      <p:sp>
        <p:nvSpPr>
          <p:cNvPr id="11044" name="Google Shape;11044;p2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29</a:t>
            </a:fld>
            <a:endParaRPr/>
          </a:p>
        </p:txBody>
      </p:sp>
      <p:sp>
        <p:nvSpPr>
          <p:cNvPr id="11045" name="Google Shape;11045;p29"/>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Inward flexure of SPSW beams and columns</a:t>
            </a:r>
            <a:endParaRPr/>
          </a:p>
        </p:txBody>
      </p:sp>
      <p:sp>
        <p:nvSpPr>
          <p:cNvPr id="11046" name="Google Shape;11046;p29"/>
          <p:cNvSpPr/>
          <p:nvPr/>
        </p:nvSpPr>
        <p:spPr>
          <a:xfrm>
            <a:off x="519829" y="881514"/>
            <a:ext cx="6905288"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Carlos Ventura, University of British Columbia, Vancouver, Canada</a:t>
            </a:r>
            <a:endParaRPr/>
          </a:p>
        </p:txBody>
      </p:sp>
      <p:pic>
        <p:nvPicPr>
          <p:cNvPr id="11047" name="Google Shape;11047;p29" descr="Hour-glass deformation"/>
          <p:cNvPicPr preferRelativeResize="0"/>
          <p:nvPr/>
        </p:nvPicPr>
        <p:blipFill rotWithShape="1">
          <a:blip r:embed="rId3">
            <a:alphaModFix/>
          </a:blip>
          <a:srcRect/>
          <a:stretch/>
        </p:blipFill>
        <p:spPr>
          <a:xfrm>
            <a:off x="2351583" y="1207461"/>
            <a:ext cx="7488832" cy="5660163"/>
          </a:xfrm>
          <a:prstGeom prst="rect">
            <a:avLst/>
          </a:prstGeom>
          <a:noFill/>
          <a:ln>
            <a:noFill/>
          </a:ln>
        </p:spPr>
      </p:pic>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5"/>
        <p:cNvGrpSpPr/>
        <p:nvPr/>
      </p:nvGrpSpPr>
      <p:grpSpPr>
        <a:xfrm>
          <a:off x="0" y="0"/>
          <a:ext cx="0" cy="0"/>
          <a:chOff x="0" y="0"/>
          <a:chExt cx="0" cy="0"/>
        </a:xfrm>
      </p:grpSpPr>
      <p:sp>
        <p:nvSpPr>
          <p:cNvPr id="76" name="Google Shape;76;p3"/>
          <p:cNvSpPr txBox="1">
            <a:spLocks noGrp="1"/>
          </p:cNvSpPr>
          <p:nvPr>
            <p:ph type="body" idx="1"/>
          </p:nvPr>
        </p:nvSpPr>
        <p:spPr>
          <a:xfrm>
            <a:off x="693105" y="431870"/>
            <a:ext cx="10945216" cy="980901"/>
          </a:xfrm>
          <a:prstGeom prst="rect">
            <a:avLst/>
          </a:prstGeom>
          <a:noFill/>
          <a:ln>
            <a:noFill/>
          </a:ln>
        </p:spPr>
        <p:txBody>
          <a:bodyPr spcFirstLastPara="1" wrap="square" lIns="91425" tIns="45700" rIns="91425" bIns="45700" anchor="b" anchorCtr="0">
            <a:noAutofit/>
          </a:bodyPr>
          <a:lstStyle/>
          <a:p>
            <a:pPr marL="0" lvl="0" indent="0" algn="ctr" rtl="0">
              <a:spcBef>
                <a:spcPts val="0"/>
              </a:spcBef>
              <a:spcAft>
                <a:spcPts val="0"/>
              </a:spcAft>
              <a:buClr>
                <a:srgbClr val="000000"/>
              </a:buClr>
              <a:buSzPts val="3600"/>
              <a:buFont typeface="Arial"/>
              <a:buNone/>
            </a:pPr>
            <a:r>
              <a:rPr lang="en-US"/>
              <a:t>6  - Special Plate Shear Walls</a:t>
            </a:r>
            <a:endParaRPr/>
          </a:p>
        </p:txBody>
      </p:sp>
      <p:sp>
        <p:nvSpPr>
          <p:cNvPr id="77" name="Google Shape;77;p3"/>
          <p:cNvSpPr txBox="1">
            <a:spLocks noGrp="1"/>
          </p:cNvSpPr>
          <p:nvPr>
            <p:ph type="body" idx="2"/>
          </p:nvPr>
        </p:nvSpPr>
        <p:spPr>
          <a:xfrm>
            <a:off x="693105" y="1700808"/>
            <a:ext cx="10945216" cy="4176463"/>
          </a:xfrm>
          <a:prstGeom prst="rect">
            <a:avLst/>
          </a:prstGeom>
          <a:noFill/>
          <a:ln>
            <a:noFill/>
          </a:ln>
        </p:spPr>
        <p:txBody>
          <a:bodyPr spcFirstLastPara="1" wrap="square" lIns="91425" tIns="45700" rIns="91425" bIns="45700" anchor="t" anchorCtr="0">
            <a:noAutofit/>
          </a:bodyPr>
          <a:lstStyle/>
          <a:p>
            <a:pPr marL="457200" lvl="0" indent="-457200" algn="l" rtl="0">
              <a:spcBef>
                <a:spcPts val="0"/>
              </a:spcBef>
              <a:spcAft>
                <a:spcPts val="0"/>
              </a:spcAft>
              <a:buClr>
                <a:srgbClr val="000000"/>
              </a:buClr>
              <a:buSzPts val="3200"/>
              <a:buFont typeface="Arial"/>
              <a:buChar char="•"/>
            </a:pPr>
            <a:r>
              <a:rPr lang="en-US">
                <a:latin typeface="Calibri"/>
                <a:ea typeface="Calibri"/>
                <a:cs typeface="Calibri"/>
                <a:sym typeface="Calibri"/>
              </a:rPr>
              <a:t>Introduction and background</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Mechanics of slender-web shear walls</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Design of Special Plate Shear Walls</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AISC Seismic Provisions for Special Plate Shear Walls</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History: Research and Applications</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Materials, Serviceability, and Configurations</a:t>
            </a:r>
            <a:endParaRPr/>
          </a:p>
        </p:txBody>
      </p:sp>
      <p:sp>
        <p:nvSpPr>
          <p:cNvPr id="78" name="Google Shape;78;p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a:t>
            </a:fld>
            <a:endParaRPr/>
          </a:p>
        </p:txBody>
      </p:sp>
    </p:spTree>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052"/>
        <p:cNvGrpSpPr/>
        <p:nvPr/>
      </p:nvGrpSpPr>
      <p:grpSpPr>
        <a:xfrm>
          <a:off x="0" y="0"/>
          <a:ext cx="0" cy="0"/>
          <a:chOff x="0" y="0"/>
          <a:chExt cx="0" cy="0"/>
        </a:xfrm>
      </p:grpSpPr>
      <p:sp>
        <p:nvSpPr>
          <p:cNvPr id="11053" name="Google Shape;11053;p3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30</a:t>
            </a:fld>
            <a:endParaRPr/>
          </a:p>
        </p:txBody>
      </p:sp>
      <p:sp>
        <p:nvSpPr>
          <p:cNvPr id="11054" name="Google Shape;11054;p30"/>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Effect of beam flexibility in long SPSWs</a:t>
            </a:r>
            <a:endParaRPr/>
          </a:p>
        </p:txBody>
      </p:sp>
      <p:graphicFrame>
        <p:nvGraphicFramePr>
          <p:cNvPr id="11055" name="Google Shape;11055;p30"/>
          <p:cNvGraphicFramePr/>
          <p:nvPr/>
        </p:nvGraphicFramePr>
        <p:xfrm>
          <a:off x="519827" y="1556792"/>
          <a:ext cx="11152343" cy="4187389"/>
        </p:xfrm>
        <a:graphic>
          <a:graphicData uri="http://schemas.openxmlformats.org/presentationml/2006/ole">
            <mc:AlternateContent xmlns:mc="http://schemas.openxmlformats.org/markup-compatibility/2006">
              <mc:Choice xmlns:v="urn:schemas-microsoft-com:vml" Requires="v">
                <p:oleObj r:id="rId3" imgW="11152343" imgH="4187389" progId="Paint.Picture">
                  <p:embed/>
                </p:oleObj>
              </mc:Choice>
              <mc:Fallback>
                <p:oleObj r:id="rId3" imgW="11152343" imgH="4187389" progId="Paint.Picture">
                  <p:embed/>
                  <p:pic>
                    <p:nvPicPr>
                      <p:cNvPr id="11055" name="Google Shape;11055;p30"/>
                      <p:cNvPicPr preferRelativeResize="0"/>
                      <p:nvPr/>
                    </p:nvPicPr>
                    <p:blipFill rotWithShape="1">
                      <a:blip r:embed="rId4">
                        <a:alphaModFix/>
                      </a:blip>
                      <a:srcRect/>
                      <a:stretch/>
                    </p:blipFill>
                    <p:spPr>
                      <a:xfrm>
                        <a:off x="519827" y="1556792"/>
                        <a:ext cx="11152343" cy="4187389"/>
                      </a:xfrm>
                      <a:prstGeom prst="rect">
                        <a:avLst/>
                      </a:prstGeom>
                      <a:noFill/>
                      <a:ln>
                        <a:noFill/>
                      </a:ln>
                    </p:spPr>
                  </p:pic>
                </p:oleObj>
              </mc:Fallback>
            </mc:AlternateContent>
          </a:graphicData>
        </a:graphic>
      </p:graphicFrame>
    </p:spTree>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060"/>
        <p:cNvGrpSpPr/>
        <p:nvPr/>
      </p:nvGrpSpPr>
      <p:grpSpPr>
        <a:xfrm>
          <a:off x="0" y="0"/>
          <a:ext cx="0" cy="0"/>
          <a:chOff x="0" y="0"/>
          <a:chExt cx="0" cy="0"/>
        </a:xfrm>
      </p:grpSpPr>
      <p:sp>
        <p:nvSpPr>
          <p:cNvPr id="11061" name="Google Shape;11061;p3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31</a:t>
            </a:fld>
            <a:endParaRPr/>
          </a:p>
        </p:txBody>
      </p:sp>
      <p:sp>
        <p:nvSpPr>
          <p:cNvPr id="11062" name="Google Shape;11062;p31"/>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Effect of in-span hinging of the beam</a:t>
            </a:r>
            <a:endParaRPr/>
          </a:p>
        </p:txBody>
      </p:sp>
      <p:sp>
        <p:nvSpPr>
          <p:cNvPr id="11063" name="Google Shape;11063;p31"/>
          <p:cNvSpPr/>
          <p:nvPr/>
        </p:nvSpPr>
        <p:spPr>
          <a:xfrm>
            <a:off x="519829" y="881514"/>
            <a:ext cx="4140877"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Ronnie Purba and Michel Bruneau</a:t>
            </a:r>
            <a:endParaRPr/>
          </a:p>
        </p:txBody>
      </p:sp>
      <p:pic>
        <p:nvPicPr>
          <p:cNvPr id="11064" name="Google Shape;11064;p31"/>
          <p:cNvPicPr preferRelativeResize="0"/>
          <p:nvPr/>
        </p:nvPicPr>
        <p:blipFill rotWithShape="1">
          <a:blip r:embed="rId3">
            <a:alphaModFix/>
          </a:blip>
          <a:srcRect/>
          <a:stretch/>
        </p:blipFill>
        <p:spPr>
          <a:xfrm>
            <a:off x="3642877" y="1189291"/>
            <a:ext cx="4906244" cy="5670946"/>
          </a:xfrm>
          <a:prstGeom prst="rect">
            <a:avLst/>
          </a:prstGeom>
          <a:noFill/>
          <a:ln>
            <a:noFill/>
          </a:ln>
        </p:spPr>
      </p:pic>
    </p:spTree>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069"/>
        <p:cNvGrpSpPr/>
        <p:nvPr/>
      </p:nvGrpSpPr>
      <p:grpSpPr>
        <a:xfrm>
          <a:off x="0" y="0"/>
          <a:ext cx="0" cy="0"/>
          <a:chOff x="0" y="0"/>
          <a:chExt cx="0" cy="0"/>
        </a:xfrm>
      </p:grpSpPr>
      <p:sp>
        <p:nvSpPr>
          <p:cNvPr id="11070" name="Google Shape;11070;p3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Vertical Struts</a:t>
            </a:r>
            <a:endParaRPr/>
          </a:p>
        </p:txBody>
      </p:sp>
      <p:sp>
        <p:nvSpPr>
          <p:cNvPr id="11071" name="Google Shape;11071;p3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32</a:t>
            </a:fld>
            <a:endParaRPr/>
          </a:p>
        </p:txBody>
      </p:sp>
      <p:sp>
        <p:nvSpPr>
          <p:cNvPr id="11072" name="Google Shape;11072;p32"/>
          <p:cNvSpPr/>
          <p:nvPr/>
        </p:nvSpPr>
        <p:spPr>
          <a:xfrm rot="5400000">
            <a:off x="3063081" y="2899421"/>
            <a:ext cx="4549775" cy="171926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3" name="Google Shape;11073;p32"/>
          <p:cNvSpPr/>
          <p:nvPr/>
        </p:nvSpPr>
        <p:spPr>
          <a:xfrm rot="5400000">
            <a:off x="3183732" y="3680470"/>
            <a:ext cx="4305300" cy="84137"/>
          </a:xfrm>
          <a:prstGeom prst="rect">
            <a:avLst/>
          </a:prstGeom>
          <a:gradFill>
            <a:gsLst>
              <a:gs pos="0">
                <a:srgbClr val="B2B2B2"/>
              </a:gs>
              <a:gs pos="100000">
                <a:srgbClr val="808080"/>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4" name="Google Shape;11074;p32"/>
          <p:cNvSpPr/>
          <p:nvPr/>
        </p:nvSpPr>
        <p:spPr>
          <a:xfrm rot="5400000">
            <a:off x="5276057" y="797570"/>
            <a:ext cx="122237" cy="1527175"/>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5" name="Google Shape;11075;p32"/>
          <p:cNvSpPr/>
          <p:nvPr/>
        </p:nvSpPr>
        <p:spPr>
          <a:xfrm rot="5400000">
            <a:off x="5292725" y="1665139"/>
            <a:ext cx="84138"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6" name="Google Shape;11076;p32"/>
          <p:cNvSpPr/>
          <p:nvPr/>
        </p:nvSpPr>
        <p:spPr>
          <a:xfrm rot="5400000">
            <a:off x="5288756" y="2542233"/>
            <a:ext cx="92075"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7" name="Google Shape;11077;p32"/>
          <p:cNvSpPr/>
          <p:nvPr/>
        </p:nvSpPr>
        <p:spPr>
          <a:xfrm rot="5400000">
            <a:off x="5292725" y="3417739"/>
            <a:ext cx="84138"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8" name="Google Shape;11078;p32"/>
          <p:cNvSpPr/>
          <p:nvPr/>
        </p:nvSpPr>
        <p:spPr>
          <a:xfrm rot="5400000">
            <a:off x="5292725" y="4294039"/>
            <a:ext cx="84138"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9" name="Google Shape;11079;p32"/>
          <p:cNvSpPr/>
          <p:nvPr/>
        </p:nvSpPr>
        <p:spPr>
          <a:xfrm rot="5400000">
            <a:off x="5283200" y="5154464"/>
            <a:ext cx="96838"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1080" name="Google Shape;11080;p32"/>
          <p:cNvPicPr preferRelativeResize="0"/>
          <p:nvPr/>
        </p:nvPicPr>
        <p:blipFill rotWithShape="1">
          <a:blip r:embed="rId3">
            <a:alphaModFix/>
          </a:blip>
          <a:srcRect/>
          <a:stretch/>
        </p:blipFill>
        <p:spPr>
          <a:xfrm>
            <a:off x="4149725" y="1411139"/>
            <a:ext cx="2274888" cy="4672012"/>
          </a:xfrm>
          <a:prstGeom prst="rect">
            <a:avLst/>
          </a:prstGeom>
          <a:noFill/>
          <a:ln>
            <a:noFill/>
          </a:ln>
        </p:spPr>
      </p:pic>
      <p:sp>
        <p:nvSpPr>
          <p:cNvPr id="11081" name="Google Shape;11081;p32"/>
          <p:cNvSpPr/>
          <p:nvPr/>
        </p:nvSpPr>
        <p:spPr>
          <a:xfrm rot="5400000">
            <a:off x="5304632" y="5045720"/>
            <a:ext cx="84137" cy="1978025"/>
          </a:xfrm>
          <a:prstGeom prst="rect">
            <a:avLst/>
          </a:prstGeom>
          <a:gradFill>
            <a:gsLst>
              <a:gs pos="0">
                <a:schemeClr val="lt2"/>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82" name="Google Shape;11082;p32"/>
          <p:cNvSpPr/>
          <p:nvPr/>
        </p:nvSpPr>
        <p:spPr>
          <a:xfrm>
            <a:off x="1206426" y="3255343"/>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1083" name="Google Shape;11083;p32"/>
          <p:cNvPicPr preferRelativeResize="0"/>
          <p:nvPr/>
        </p:nvPicPr>
        <p:blipFill rotWithShape="1">
          <a:blip r:embed="rId4">
            <a:alphaModFix/>
          </a:blip>
          <a:srcRect/>
          <a:stretch/>
        </p:blipFill>
        <p:spPr>
          <a:xfrm>
            <a:off x="6427788" y="4927451"/>
            <a:ext cx="3167062" cy="1087438"/>
          </a:xfrm>
          <a:prstGeom prst="rect">
            <a:avLst/>
          </a:prstGeom>
          <a:solidFill>
            <a:schemeClr val="lt1"/>
          </a:solidFill>
          <a:ln>
            <a:noFill/>
          </a:ln>
        </p:spPr>
      </p:pic>
    </p:spTree>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088"/>
        <p:cNvGrpSpPr/>
        <p:nvPr/>
      </p:nvGrpSpPr>
      <p:grpSpPr>
        <a:xfrm>
          <a:off x="0" y="0"/>
          <a:ext cx="0" cy="0"/>
          <a:chOff x="0" y="0"/>
          <a:chExt cx="0" cy="0"/>
        </a:xfrm>
      </p:grpSpPr>
      <p:sp>
        <p:nvSpPr>
          <p:cNvPr id="11089" name="Google Shape;11089;p3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Horizontal Strut</a:t>
            </a:r>
            <a:endParaRPr/>
          </a:p>
        </p:txBody>
      </p:sp>
      <p:sp>
        <p:nvSpPr>
          <p:cNvPr id="11090" name="Google Shape;11090;p3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33</a:t>
            </a:fld>
            <a:endParaRPr/>
          </a:p>
        </p:txBody>
      </p:sp>
      <p:grpSp>
        <p:nvGrpSpPr>
          <p:cNvPr id="11091" name="Google Shape;11091;p33"/>
          <p:cNvGrpSpPr/>
          <p:nvPr/>
        </p:nvGrpSpPr>
        <p:grpSpPr>
          <a:xfrm>
            <a:off x="2495550" y="1568921"/>
            <a:ext cx="7200900" cy="4075113"/>
            <a:chOff x="1187524" y="1628800"/>
            <a:chExt cx="7200900" cy="4075113"/>
          </a:xfrm>
        </p:grpSpPr>
        <p:sp>
          <p:nvSpPr>
            <p:cNvPr id="11092" name="Google Shape;11092;p33"/>
            <p:cNvSpPr/>
            <p:nvPr/>
          </p:nvSpPr>
          <p:spPr>
            <a:xfrm rot="5400000">
              <a:off x="4665737" y="-1096938"/>
              <a:ext cx="306388" cy="6919913"/>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93" name="Google Shape;11093;p33"/>
            <p:cNvSpPr/>
            <p:nvPr/>
          </p:nvSpPr>
          <p:spPr>
            <a:xfrm rot="5400000">
              <a:off x="3367955" y="1112069"/>
              <a:ext cx="2890838" cy="5302250"/>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94" name="Google Shape;11094;p33"/>
            <p:cNvSpPr/>
            <p:nvPr/>
          </p:nvSpPr>
          <p:spPr>
            <a:xfrm rot="5400000">
              <a:off x="4742730" y="1439095"/>
              <a:ext cx="155575" cy="4779962"/>
            </a:xfrm>
            <a:prstGeom prst="rect">
              <a:avLst/>
            </a:prstGeom>
            <a:gradFill>
              <a:gsLst>
                <a:gs pos="0">
                  <a:srgbClr val="CBCBCB"/>
                </a:gs>
                <a:gs pos="100000">
                  <a:srgbClr val="808080"/>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1095" name="Google Shape;11095;p33"/>
            <p:cNvPicPr preferRelativeResize="0"/>
            <p:nvPr/>
          </p:nvPicPr>
          <p:blipFill rotWithShape="1">
            <a:blip r:embed="rId3">
              <a:alphaModFix/>
            </a:blip>
            <a:srcRect/>
            <a:stretch/>
          </p:blipFill>
          <p:spPr>
            <a:xfrm>
              <a:off x="1187524" y="1628800"/>
              <a:ext cx="7200900" cy="4075113"/>
            </a:xfrm>
            <a:prstGeom prst="rect">
              <a:avLst/>
            </a:prstGeom>
            <a:noFill/>
            <a:ln>
              <a:noFill/>
            </a:ln>
          </p:spPr>
        </p:pic>
        <p:pic>
          <p:nvPicPr>
            <p:cNvPr id="11096" name="Google Shape;11096;p33"/>
            <p:cNvPicPr preferRelativeResize="0"/>
            <p:nvPr/>
          </p:nvPicPr>
          <p:blipFill rotWithShape="1">
            <a:blip r:embed="rId4">
              <a:alphaModFix/>
            </a:blip>
            <a:srcRect/>
            <a:stretch/>
          </p:blipFill>
          <p:spPr>
            <a:xfrm>
              <a:off x="2970287" y="3924325"/>
              <a:ext cx="3524250" cy="603250"/>
            </a:xfrm>
            <a:prstGeom prst="rect">
              <a:avLst/>
            </a:prstGeom>
            <a:solidFill>
              <a:srgbClr val="C0C0C0">
                <a:alpha val="79607"/>
              </a:srgbClr>
            </a:solidFill>
            <a:ln>
              <a:noFill/>
            </a:ln>
          </p:spPr>
        </p:pic>
      </p:grpSp>
    </p:spTree>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101"/>
        <p:cNvGrpSpPr/>
        <p:nvPr/>
      </p:nvGrpSpPr>
      <p:grpSpPr>
        <a:xfrm>
          <a:off x="0" y="0"/>
          <a:ext cx="0" cy="0"/>
          <a:chOff x="0" y="0"/>
          <a:chExt cx="0" cy="0"/>
        </a:xfrm>
      </p:grpSpPr>
      <p:sp>
        <p:nvSpPr>
          <p:cNvPr id="11102" name="Google Shape;11102;p3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Flexural Forces</a:t>
            </a:r>
            <a:endParaRPr/>
          </a:p>
        </p:txBody>
      </p:sp>
      <p:sp>
        <p:nvSpPr>
          <p:cNvPr id="11103" name="Google Shape;11103;p3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34</a:t>
            </a:fld>
            <a:endParaRPr/>
          </a:p>
        </p:txBody>
      </p:sp>
      <p:grpSp>
        <p:nvGrpSpPr>
          <p:cNvPr id="11104" name="Google Shape;11104;p34"/>
          <p:cNvGrpSpPr/>
          <p:nvPr/>
        </p:nvGrpSpPr>
        <p:grpSpPr>
          <a:xfrm>
            <a:off x="3918607" y="2060848"/>
            <a:ext cx="4494212" cy="3570287"/>
            <a:chOff x="2389188" y="2589213"/>
            <a:chExt cx="4494212" cy="3570287"/>
          </a:xfrm>
        </p:grpSpPr>
        <p:grpSp>
          <p:nvGrpSpPr>
            <p:cNvPr id="11105" name="Google Shape;11105;p34"/>
            <p:cNvGrpSpPr/>
            <p:nvPr/>
          </p:nvGrpSpPr>
          <p:grpSpPr>
            <a:xfrm>
              <a:off x="2962275" y="2627313"/>
              <a:ext cx="3103563" cy="3194050"/>
              <a:chOff x="1866" y="1655"/>
              <a:chExt cx="1955" cy="2012"/>
            </a:xfrm>
          </p:grpSpPr>
          <p:sp>
            <p:nvSpPr>
              <p:cNvPr id="11106" name="Google Shape;11106;p34"/>
              <p:cNvSpPr/>
              <p:nvPr/>
            </p:nvSpPr>
            <p:spPr>
              <a:xfrm>
                <a:off x="3637" y="2815"/>
                <a:ext cx="52" cy="592"/>
              </a:xfrm>
              <a:custGeom>
                <a:avLst/>
                <a:gdLst/>
                <a:ahLst/>
                <a:cxnLst/>
                <a:rect l="l" t="t" r="r" b="b"/>
                <a:pathLst>
                  <a:path w="311" h="3552" extrusionOk="0">
                    <a:moveTo>
                      <a:pt x="311" y="2"/>
                    </a:moveTo>
                    <a:lnTo>
                      <a:pt x="294" y="0"/>
                    </a:lnTo>
                    <a:lnTo>
                      <a:pt x="0" y="3552"/>
                    </a:lnTo>
                    <a:lnTo>
                      <a:pt x="311" y="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7" name="Google Shape;11107;p34"/>
              <p:cNvSpPr/>
              <p:nvPr/>
            </p:nvSpPr>
            <p:spPr>
              <a:xfrm>
                <a:off x="3634" y="2815"/>
                <a:ext cx="52" cy="592"/>
              </a:xfrm>
              <a:custGeom>
                <a:avLst/>
                <a:gdLst/>
                <a:ahLst/>
                <a:cxnLst/>
                <a:rect l="l" t="t" r="r" b="b"/>
                <a:pathLst>
                  <a:path w="311" h="3552" extrusionOk="0">
                    <a:moveTo>
                      <a:pt x="311" y="0"/>
                    </a:moveTo>
                    <a:lnTo>
                      <a:pt x="17" y="3552"/>
                    </a:lnTo>
                    <a:lnTo>
                      <a:pt x="0" y="3551"/>
                    </a:lnTo>
                    <a:lnTo>
                      <a:pt x="31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8" name="Google Shape;11108;p34"/>
              <p:cNvSpPr/>
              <p:nvPr/>
            </p:nvSpPr>
            <p:spPr>
              <a:xfrm>
                <a:off x="3634" y="2815"/>
                <a:ext cx="55" cy="592"/>
              </a:xfrm>
              <a:custGeom>
                <a:avLst/>
                <a:gdLst/>
                <a:ahLst/>
                <a:cxnLst/>
                <a:rect l="l" t="t" r="r" b="b"/>
                <a:pathLst>
                  <a:path w="328" h="3552" extrusionOk="0">
                    <a:moveTo>
                      <a:pt x="328" y="2"/>
                    </a:moveTo>
                    <a:lnTo>
                      <a:pt x="311" y="0"/>
                    </a:lnTo>
                    <a:lnTo>
                      <a:pt x="0" y="3551"/>
                    </a:lnTo>
                    <a:lnTo>
                      <a:pt x="17" y="3552"/>
                    </a:lnTo>
                    <a:lnTo>
                      <a:pt x="328" y="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9" name="Google Shape;11109;p34"/>
              <p:cNvSpPr/>
              <p:nvPr/>
            </p:nvSpPr>
            <p:spPr>
              <a:xfrm>
                <a:off x="2052" y="2848"/>
                <a:ext cx="52" cy="591"/>
              </a:xfrm>
              <a:custGeom>
                <a:avLst/>
                <a:gdLst/>
                <a:ahLst/>
                <a:cxnLst/>
                <a:rect l="l" t="t" r="r" b="b"/>
                <a:pathLst>
                  <a:path w="312" h="3551" extrusionOk="0">
                    <a:moveTo>
                      <a:pt x="0" y="3550"/>
                    </a:moveTo>
                    <a:lnTo>
                      <a:pt x="18" y="3551"/>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0" name="Google Shape;11110;p34"/>
              <p:cNvSpPr/>
              <p:nvPr/>
            </p:nvSpPr>
            <p:spPr>
              <a:xfrm>
                <a:off x="2055" y="2848"/>
                <a:ext cx="52" cy="591"/>
              </a:xfrm>
              <a:custGeom>
                <a:avLst/>
                <a:gdLst/>
                <a:ahLst/>
                <a:cxnLst/>
                <a:rect l="l" t="t" r="r" b="b"/>
                <a:pathLst>
                  <a:path w="311" h="3551" extrusionOk="0">
                    <a:moveTo>
                      <a:pt x="0" y="3551"/>
                    </a:moveTo>
                    <a:lnTo>
                      <a:pt x="294" y="0"/>
                    </a:lnTo>
                    <a:lnTo>
                      <a:pt x="311" y="2"/>
                    </a:lnTo>
                    <a:lnTo>
                      <a:pt x="0" y="35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1" name="Google Shape;11111;p34"/>
              <p:cNvSpPr/>
              <p:nvPr/>
            </p:nvSpPr>
            <p:spPr>
              <a:xfrm>
                <a:off x="2052" y="2848"/>
                <a:ext cx="55" cy="591"/>
              </a:xfrm>
              <a:custGeom>
                <a:avLst/>
                <a:gdLst/>
                <a:ahLst/>
                <a:cxnLst/>
                <a:rect l="l" t="t" r="r" b="b"/>
                <a:pathLst>
                  <a:path w="329" h="3551" extrusionOk="0">
                    <a:moveTo>
                      <a:pt x="0" y="3550"/>
                    </a:moveTo>
                    <a:lnTo>
                      <a:pt x="18" y="3551"/>
                    </a:lnTo>
                    <a:lnTo>
                      <a:pt x="329" y="2"/>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2" name="Google Shape;11112;p34"/>
              <p:cNvSpPr/>
              <p:nvPr/>
            </p:nvSpPr>
            <p:spPr>
              <a:xfrm>
                <a:off x="3638" y="3601"/>
                <a:ext cx="26" cy="42"/>
              </a:xfrm>
              <a:custGeom>
                <a:avLst/>
                <a:gdLst/>
                <a:ahLst/>
                <a:cxnLst/>
                <a:rect l="l" t="t" r="r" b="b"/>
                <a:pathLst>
                  <a:path w="152" h="251" extrusionOk="0">
                    <a:moveTo>
                      <a:pt x="0" y="22"/>
                    </a:moveTo>
                    <a:lnTo>
                      <a:pt x="60" y="0"/>
                    </a:lnTo>
                    <a:lnTo>
                      <a:pt x="152" y="251"/>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3" name="Google Shape;11113;p34"/>
              <p:cNvSpPr/>
              <p:nvPr/>
            </p:nvSpPr>
            <p:spPr>
              <a:xfrm>
                <a:off x="3648" y="3601"/>
                <a:ext cx="23" cy="42"/>
              </a:xfrm>
              <a:custGeom>
                <a:avLst/>
                <a:gdLst/>
                <a:ahLst/>
                <a:cxnLst/>
                <a:rect l="l" t="t" r="r" b="b"/>
                <a:pathLst>
                  <a:path w="136" h="251" extrusionOk="0">
                    <a:moveTo>
                      <a:pt x="0" y="0"/>
                    </a:moveTo>
                    <a:lnTo>
                      <a:pt x="92" y="251"/>
                    </a:lnTo>
                    <a:lnTo>
                      <a:pt x="136"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4" name="Google Shape;11114;p34"/>
              <p:cNvSpPr/>
              <p:nvPr/>
            </p:nvSpPr>
            <p:spPr>
              <a:xfrm>
                <a:off x="3638" y="3601"/>
                <a:ext cx="33" cy="42"/>
              </a:xfrm>
              <a:custGeom>
                <a:avLst/>
                <a:gdLst/>
                <a:ahLst/>
                <a:cxnLst/>
                <a:rect l="l" t="t" r="r" b="b"/>
                <a:pathLst>
                  <a:path w="196" h="251" extrusionOk="0">
                    <a:moveTo>
                      <a:pt x="0" y="22"/>
                    </a:moveTo>
                    <a:lnTo>
                      <a:pt x="60" y="0"/>
                    </a:lnTo>
                    <a:lnTo>
                      <a:pt x="196" y="205"/>
                    </a:lnTo>
                    <a:lnTo>
                      <a:pt x="152" y="251"/>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5" name="Google Shape;11115;p34"/>
              <p:cNvSpPr/>
              <p:nvPr/>
            </p:nvSpPr>
            <p:spPr>
              <a:xfrm>
                <a:off x="3664" y="3635"/>
                <a:ext cx="40" cy="30"/>
              </a:xfrm>
              <a:custGeom>
                <a:avLst/>
                <a:gdLst/>
                <a:ahLst/>
                <a:cxnLst/>
                <a:rect l="l" t="t" r="r" b="b"/>
                <a:pathLst>
                  <a:path w="240" h="183" extrusionOk="0">
                    <a:moveTo>
                      <a:pt x="0" y="46"/>
                    </a:moveTo>
                    <a:lnTo>
                      <a:pt x="44" y="0"/>
                    </a:lnTo>
                    <a:lnTo>
                      <a:pt x="240" y="183"/>
                    </a:lnTo>
                    <a:lnTo>
                      <a:pt x="0" y="4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6" name="Google Shape;11116;p34"/>
              <p:cNvSpPr/>
              <p:nvPr/>
            </p:nvSpPr>
            <p:spPr>
              <a:xfrm>
                <a:off x="3671" y="3635"/>
                <a:ext cx="36" cy="30"/>
              </a:xfrm>
              <a:custGeom>
                <a:avLst/>
                <a:gdLst/>
                <a:ahLst/>
                <a:cxnLst/>
                <a:rect l="l" t="t" r="r" b="b"/>
                <a:pathLst>
                  <a:path w="215" h="183" extrusionOk="0">
                    <a:moveTo>
                      <a:pt x="0" y="0"/>
                    </a:moveTo>
                    <a:lnTo>
                      <a:pt x="196" y="183"/>
                    </a:lnTo>
                    <a:lnTo>
                      <a:pt x="215" y="12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7" name="Google Shape;11117;p34"/>
              <p:cNvSpPr/>
              <p:nvPr/>
            </p:nvSpPr>
            <p:spPr>
              <a:xfrm>
                <a:off x="3664" y="3635"/>
                <a:ext cx="43" cy="30"/>
              </a:xfrm>
              <a:custGeom>
                <a:avLst/>
                <a:gdLst/>
                <a:ahLst/>
                <a:cxnLst/>
                <a:rect l="l" t="t" r="r" b="b"/>
                <a:pathLst>
                  <a:path w="259" h="183" extrusionOk="0">
                    <a:moveTo>
                      <a:pt x="0" y="46"/>
                    </a:moveTo>
                    <a:lnTo>
                      <a:pt x="44" y="0"/>
                    </a:lnTo>
                    <a:lnTo>
                      <a:pt x="259" y="121"/>
                    </a:lnTo>
                    <a:lnTo>
                      <a:pt x="240" y="183"/>
                    </a:lnTo>
                    <a:lnTo>
                      <a:pt x="0" y="4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8" name="Google Shape;11118;p34"/>
              <p:cNvSpPr/>
              <p:nvPr/>
            </p:nvSpPr>
            <p:spPr>
              <a:xfrm>
                <a:off x="3704" y="3655"/>
                <a:ext cx="46" cy="12"/>
              </a:xfrm>
              <a:custGeom>
                <a:avLst/>
                <a:gdLst/>
                <a:ahLst/>
                <a:cxnLst/>
                <a:rect l="l" t="t" r="r" b="b"/>
                <a:pathLst>
                  <a:path w="276" h="74" extrusionOk="0">
                    <a:moveTo>
                      <a:pt x="0" y="62"/>
                    </a:moveTo>
                    <a:lnTo>
                      <a:pt x="19" y="0"/>
                    </a:lnTo>
                    <a:lnTo>
                      <a:pt x="276"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9" name="Google Shape;11119;p34"/>
              <p:cNvSpPr/>
              <p:nvPr/>
            </p:nvSpPr>
            <p:spPr>
              <a:xfrm>
                <a:off x="3707" y="3655"/>
                <a:ext cx="43" cy="12"/>
              </a:xfrm>
              <a:custGeom>
                <a:avLst/>
                <a:gdLst/>
                <a:ahLst/>
                <a:cxnLst/>
                <a:rect l="l" t="t" r="r" b="b"/>
                <a:pathLst>
                  <a:path w="257" h="74" extrusionOk="0">
                    <a:moveTo>
                      <a:pt x="0" y="0"/>
                    </a:moveTo>
                    <a:lnTo>
                      <a:pt x="257" y="74"/>
                    </a:lnTo>
                    <a:lnTo>
                      <a:pt x="245" y="1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0" name="Google Shape;11120;p34"/>
              <p:cNvSpPr/>
              <p:nvPr/>
            </p:nvSpPr>
            <p:spPr>
              <a:xfrm>
                <a:off x="3704" y="3655"/>
                <a:ext cx="46" cy="12"/>
              </a:xfrm>
              <a:custGeom>
                <a:avLst/>
                <a:gdLst/>
                <a:ahLst/>
                <a:cxnLst/>
                <a:rect l="l" t="t" r="r" b="b"/>
                <a:pathLst>
                  <a:path w="276" h="74" extrusionOk="0">
                    <a:moveTo>
                      <a:pt x="0" y="62"/>
                    </a:moveTo>
                    <a:lnTo>
                      <a:pt x="19" y="0"/>
                    </a:lnTo>
                    <a:lnTo>
                      <a:pt x="264" y="11"/>
                    </a:lnTo>
                    <a:lnTo>
                      <a:pt x="276"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1" name="Google Shape;11121;p34"/>
              <p:cNvSpPr/>
              <p:nvPr/>
            </p:nvSpPr>
            <p:spPr>
              <a:xfrm>
                <a:off x="3748" y="3648"/>
                <a:ext cx="44" cy="19"/>
              </a:xfrm>
              <a:custGeom>
                <a:avLst/>
                <a:gdLst/>
                <a:ahLst/>
                <a:cxnLst/>
                <a:rect l="l" t="t" r="r" b="b"/>
                <a:pathLst>
                  <a:path w="264" h="114" extrusionOk="0">
                    <a:moveTo>
                      <a:pt x="12" y="114"/>
                    </a:moveTo>
                    <a:lnTo>
                      <a:pt x="0" y="51"/>
                    </a:lnTo>
                    <a:lnTo>
                      <a:pt x="264" y="0"/>
                    </a:lnTo>
                    <a:lnTo>
                      <a:pt x="12" y="1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2" name="Google Shape;11122;p34"/>
              <p:cNvSpPr/>
              <p:nvPr/>
            </p:nvSpPr>
            <p:spPr>
              <a:xfrm>
                <a:off x="3748" y="3640"/>
                <a:ext cx="44" cy="17"/>
              </a:xfrm>
              <a:custGeom>
                <a:avLst/>
                <a:gdLst/>
                <a:ahLst/>
                <a:cxnLst/>
                <a:rect l="l" t="t" r="r" b="b"/>
                <a:pathLst>
                  <a:path w="264" h="102" extrusionOk="0">
                    <a:moveTo>
                      <a:pt x="0" y="102"/>
                    </a:moveTo>
                    <a:lnTo>
                      <a:pt x="264" y="51"/>
                    </a:lnTo>
                    <a:lnTo>
                      <a:pt x="225" y="0"/>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3" name="Google Shape;11123;p34"/>
              <p:cNvSpPr/>
              <p:nvPr/>
            </p:nvSpPr>
            <p:spPr>
              <a:xfrm>
                <a:off x="3748" y="3640"/>
                <a:ext cx="44" cy="27"/>
              </a:xfrm>
              <a:custGeom>
                <a:avLst/>
                <a:gdLst/>
                <a:ahLst/>
                <a:cxnLst/>
                <a:rect l="l" t="t" r="r" b="b"/>
                <a:pathLst>
                  <a:path w="264" h="165" extrusionOk="0">
                    <a:moveTo>
                      <a:pt x="12" y="165"/>
                    </a:moveTo>
                    <a:lnTo>
                      <a:pt x="0" y="102"/>
                    </a:lnTo>
                    <a:lnTo>
                      <a:pt x="225" y="0"/>
                    </a:lnTo>
                    <a:lnTo>
                      <a:pt x="264" y="51"/>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4" name="Google Shape;11124;p34"/>
              <p:cNvSpPr/>
              <p:nvPr/>
            </p:nvSpPr>
            <p:spPr>
              <a:xfrm>
                <a:off x="3785" y="3613"/>
                <a:ext cx="36" cy="35"/>
              </a:xfrm>
              <a:custGeom>
                <a:avLst/>
                <a:gdLst/>
                <a:ahLst/>
                <a:cxnLst/>
                <a:rect l="l" t="t" r="r" b="b"/>
                <a:pathLst>
                  <a:path w="211" h="216" extrusionOk="0">
                    <a:moveTo>
                      <a:pt x="39" y="216"/>
                    </a:moveTo>
                    <a:lnTo>
                      <a:pt x="0" y="165"/>
                    </a:lnTo>
                    <a:lnTo>
                      <a:pt x="211" y="0"/>
                    </a:lnTo>
                    <a:lnTo>
                      <a:pt x="39" y="2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5" name="Google Shape;11125;p34"/>
              <p:cNvSpPr/>
              <p:nvPr/>
            </p:nvSpPr>
            <p:spPr>
              <a:xfrm>
                <a:off x="3785" y="3608"/>
                <a:ext cx="36" cy="32"/>
              </a:xfrm>
              <a:custGeom>
                <a:avLst/>
                <a:gdLst/>
                <a:ahLst/>
                <a:cxnLst/>
                <a:rect l="l" t="t" r="r" b="b"/>
                <a:pathLst>
                  <a:path w="211" h="192" extrusionOk="0">
                    <a:moveTo>
                      <a:pt x="0" y="192"/>
                    </a:moveTo>
                    <a:lnTo>
                      <a:pt x="211" y="27"/>
                    </a:lnTo>
                    <a:lnTo>
                      <a:pt x="153"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6" name="Google Shape;11126;p34"/>
              <p:cNvSpPr/>
              <p:nvPr/>
            </p:nvSpPr>
            <p:spPr>
              <a:xfrm>
                <a:off x="3785" y="3608"/>
                <a:ext cx="36" cy="40"/>
              </a:xfrm>
              <a:custGeom>
                <a:avLst/>
                <a:gdLst/>
                <a:ahLst/>
                <a:cxnLst/>
                <a:rect l="l" t="t" r="r" b="b"/>
                <a:pathLst>
                  <a:path w="211" h="243" extrusionOk="0">
                    <a:moveTo>
                      <a:pt x="39" y="243"/>
                    </a:moveTo>
                    <a:lnTo>
                      <a:pt x="0" y="192"/>
                    </a:lnTo>
                    <a:lnTo>
                      <a:pt x="153" y="0"/>
                    </a:lnTo>
                    <a:lnTo>
                      <a:pt x="211" y="27"/>
                    </a:lnTo>
                    <a:lnTo>
                      <a:pt x="39" y="2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7" name="Google Shape;11127;p34"/>
              <p:cNvSpPr/>
              <p:nvPr/>
            </p:nvSpPr>
            <p:spPr>
              <a:xfrm>
                <a:off x="3633" y="3576"/>
                <a:ext cx="27" cy="29"/>
              </a:xfrm>
              <a:custGeom>
                <a:avLst/>
                <a:gdLst/>
                <a:ahLst/>
                <a:cxnLst/>
                <a:rect l="l" t="t" r="r" b="b"/>
                <a:pathLst>
                  <a:path w="163" h="173" extrusionOk="0">
                    <a:moveTo>
                      <a:pt x="66" y="158"/>
                    </a:moveTo>
                    <a:lnTo>
                      <a:pt x="163"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8" name="Google Shape;11128;p34"/>
              <p:cNvSpPr/>
              <p:nvPr/>
            </p:nvSpPr>
            <p:spPr>
              <a:xfrm>
                <a:off x="3633" y="3576"/>
                <a:ext cx="27" cy="29"/>
              </a:xfrm>
              <a:custGeom>
                <a:avLst/>
                <a:gdLst/>
                <a:ahLst/>
                <a:cxnLst/>
                <a:rect l="l" t="t" r="r" b="b"/>
                <a:pathLst>
                  <a:path w="163" h="173" extrusionOk="0">
                    <a:moveTo>
                      <a:pt x="66" y="158"/>
                    </a:moveTo>
                    <a:lnTo>
                      <a:pt x="163"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9" name="Google Shape;11129;p34"/>
              <p:cNvSpPr/>
              <p:nvPr/>
            </p:nvSpPr>
            <p:spPr>
              <a:xfrm>
                <a:off x="3633" y="3576"/>
                <a:ext cx="11" cy="40"/>
              </a:xfrm>
              <a:custGeom>
                <a:avLst/>
                <a:gdLst/>
                <a:ahLst/>
                <a:cxnLst/>
                <a:rect l="l" t="t" r="r" b="b"/>
                <a:pathLst>
                  <a:path w="66" h="236" extrusionOk="0">
                    <a:moveTo>
                      <a:pt x="66" y="158"/>
                    </a:moveTo>
                    <a:lnTo>
                      <a:pt x="9"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0" name="Google Shape;11130;p34"/>
              <p:cNvSpPr/>
              <p:nvPr/>
            </p:nvSpPr>
            <p:spPr>
              <a:xfrm>
                <a:off x="3633" y="3576"/>
                <a:ext cx="11" cy="40"/>
              </a:xfrm>
              <a:custGeom>
                <a:avLst/>
                <a:gdLst/>
                <a:ahLst/>
                <a:cxnLst/>
                <a:rect l="l" t="t" r="r" b="b"/>
                <a:pathLst>
                  <a:path w="66" h="236" extrusionOk="0">
                    <a:moveTo>
                      <a:pt x="66" y="158"/>
                    </a:moveTo>
                    <a:lnTo>
                      <a:pt x="9"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1" name="Google Shape;11131;p34"/>
              <p:cNvSpPr/>
              <p:nvPr/>
            </p:nvSpPr>
            <p:spPr>
              <a:xfrm>
                <a:off x="2043" y="3560"/>
                <a:ext cx="11" cy="39"/>
              </a:xfrm>
              <a:custGeom>
                <a:avLst/>
                <a:gdLst/>
                <a:ahLst/>
                <a:cxnLst/>
                <a:rect l="l" t="t" r="r" b="b"/>
                <a:pathLst>
                  <a:path w="66" h="236" extrusionOk="0">
                    <a:moveTo>
                      <a:pt x="0" y="158"/>
                    </a:moveTo>
                    <a:lnTo>
                      <a:pt x="57" y="236"/>
                    </a:lnTo>
                    <a:lnTo>
                      <a:pt x="66" y="0"/>
                    </a:lnTo>
                    <a:lnTo>
                      <a:pt x="0"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2" name="Google Shape;11132;p34"/>
              <p:cNvSpPr/>
              <p:nvPr/>
            </p:nvSpPr>
            <p:spPr>
              <a:xfrm>
                <a:off x="2043" y="3560"/>
                <a:ext cx="11" cy="39"/>
              </a:xfrm>
              <a:custGeom>
                <a:avLst/>
                <a:gdLst/>
                <a:ahLst/>
                <a:cxnLst/>
                <a:rect l="l" t="t" r="r" b="b"/>
                <a:pathLst>
                  <a:path w="66" h="236" extrusionOk="0">
                    <a:moveTo>
                      <a:pt x="0" y="158"/>
                    </a:moveTo>
                    <a:lnTo>
                      <a:pt x="57" y="236"/>
                    </a:lnTo>
                    <a:lnTo>
                      <a:pt x="66" y="0"/>
                    </a:lnTo>
                    <a:lnTo>
                      <a:pt x="0"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3" name="Google Shape;11133;p34"/>
              <p:cNvSpPr/>
              <p:nvPr/>
            </p:nvSpPr>
            <p:spPr>
              <a:xfrm>
                <a:off x="2028" y="3560"/>
                <a:ext cx="26" cy="29"/>
              </a:xfrm>
              <a:custGeom>
                <a:avLst/>
                <a:gdLst/>
                <a:ahLst/>
                <a:cxnLst/>
                <a:rect l="l" t="t" r="r" b="b"/>
                <a:pathLst>
                  <a:path w="162" h="174" extrusionOk="0">
                    <a:moveTo>
                      <a:pt x="96" y="158"/>
                    </a:moveTo>
                    <a:lnTo>
                      <a:pt x="0" y="174"/>
                    </a:lnTo>
                    <a:lnTo>
                      <a:pt x="162" y="0"/>
                    </a:lnTo>
                    <a:lnTo>
                      <a:pt x="9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4" name="Google Shape;11134;p34"/>
              <p:cNvSpPr/>
              <p:nvPr/>
            </p:nvSpPr>
            <p:spPr>
              <a:xfrm>
                <a:off x="2028" y="3560"/>
                <a:ext cx="26" cy="29"/>
              </a:xfrm>
              <a:custGeom>
                <a:avLst/>
                <a:gdLst/>
                <a:ahLst/>
                <a:cxnLst/>
                <a:rect l="l" t="t" r="r" b="b"/>
                <a:pathLst>
                  <a:path w="162" h="174" extrusionOk="0">
                    <a:moveTo>
                      <a:pt x="96" y="158"/>
                    </a:moveTo>
                    <a:lnTo>
                      <a:pt x="0" y="174"/>
                    </a:lnTo>
                    <a:lnTo>
                      <a:pt x="162" y="0"/>
                    </a:lnTo>
                    <a:lnTo>
                      <a:pt x="9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5" name="Google Shape;11135;p34"/>
              <p:cNvSpPr/>
              <p:nvPr/>
            </p:nvSpPr>
            <p:spPr>
              <a:xfrm>
                <a:off x="1866" y="3592"/>
                <a:ext cx="29" cy="40"/>
              </a:xfrm>
              <a:custGeom>
                <a:avLst/>
                <a:gdLst/>
                <a:ahLst/>
                <a:cxnLst/>
                <a:rect l="l" t="t" r="r" b="b"/>
                <a:pathLst>
                  <a:path w="172" h="242" extrusionOk="0">
                    <a:moveTo>
                      <a:pt x="0" y="26"/>
                    </a:moveTo>
                    <a:lnTo>
                      <a:pt x="58" y="0"/>
                    </a:lnTo>
                    <a:lnTo>
                      <a:pt x="172" y="242"/>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6" name="Google Shape;11136;p34"/>
              <p:cNvSpPr/>
              <p:nvPr/>
            </p:nvSpPr>
            <p:spPr>
              <a:xfrm>
                <a:off x="1876" y="3592"/>
                <a:ext cx="26" cy="40"/>
              </a:xfrm>
              <a:custGeom>
                <a:avLst/>
                <a:gdLst/>
                <a:ahLst/>
                <a:cxnLst/>
                <a:rect l="l" t="t" r="r" b="b"/>
                <a:pathLst>
                  <a:path w="154" h="242" extrusionOk="0">
                    <a:moveTo>
                      <a:pt x="0" y="0"/>
                    </a:moveTo>
                    <a:lnTo>
                      <a:pt x="114" y="242"/>
                    </a:lnTo>
                    <a:lnTo>
                      <a:pt x="154" y="19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7" name="Google Shape;11137;p34"/>
              <p:cNvSpPr/>
              <p:nvPr/>
            </p:nvSpPr>
            <p:spPr>
              <a:xfrm>
                <a:off x="1866" y="3592"/>
                <a:ext cx="36" cy="40"/>
              </a:xfrm>
              <a:custGeom>
                <a:avLst/>
                <a:gdLst/>
                <a:ahLst/>
                <a:cxnLst/>
                <a:rect l="l" t="t" r="r" b="b"/>
                <a:pathLst>
                  <a:path w="212" h="242" extrusionOk="0">
                    <a:moveTo>
                      <a:pt x="0" y="26"/>
                    </a:moveTo>
                    <a:lnTo>
                      <a:pt x="58" y="0"/>
                    </a:lnTo>
                    <a:lnTo>
                      <a:pt x="212" y="192"/>
                    </a:lnTo>
                    <a:lnTo>
                      <a:pt x="172" y="242"/>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8" name="Google Shape;11138;p34"/>
              <p:cNvSpPr/>
              <p:nvPr/>
            </p:nvSpPr>
            <p:spPr>
              <a:xfrm>
                <a:off x="1895" y="3624"/>
                <a:ext cx="42" cy="27"/>
              </a:xfrm>
              <a:custGeom>
                <a:avLst/>
                <a:gdLst/>
                <a:ahLst/>
                <a:cxnLst/>
                <a:rect l="l" t="t" r="r" b="b"/>
                <a:pathLst>
                  <a:path w="252" h="164" extrusionOk="0">
                    <a:moveTo>
                      <a:pt x="0" y="50"/>
                    </a:moveTo>
                    <a:lnTo>
                      <a:pt x="40" y="0"/>
                    </a:lnTo>
                    <a:lnTo>
                      <a:pt x="252" y="164"/>
                    </a:lnTo>
                    <a:lnTo>
                      <a:pt x="0" y="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9" name="Google Shape;11139;p34"/>
              <p:cNvSpPr/>
              <p:nvPr/>
            </p:nvSpPr>
            <p:spPr>
              <a:xfrm>
                <a:off x="1902" y="3624"/>
                <a:ext cx="37" cy="27"/>
              </a:xfrm>
              <a:custGeom>
                <a:avLst/>
                <a:gdLst/>
                <a:ahLst/>
                <a:cxnLst/>
                <a:rect l="l" t="t" r="r" b="b"/>
                <a:pathLst>
                  <a:path w="224" h="164" extrusionOk="0">
                    <a:moveTo>
                      <a:pt x="0" y="0"/>
                    </a:moveTo>
                    <a:lnTo>
                      <a:pt x="212" y="164"/>
                    </a:lnTo>
                    <a:lnTo>
                      <a:pt x="224" y="10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0" name="Google Shape;11140;p34"/>
              <p:cNvSpPr/>
              <p:nvPr/>
            </p:nvSpPr>
            <p:spPr>
              <a:xfrm>
                <a:off x="1895" y="3624"/>
                <a:ext cx="44" cy="27"/>
              </a:xfrm>
              <a:custGeom>
                <a:avLst/>
                <a:gdLst/>
                <a:ahLst/>
                <a:cxnLst/>
                <a:rect l="l" t="t" r="r" b="b"/>
                <a:pathLst>
                  <a:path w="264" h="164" extrusionOk="0">
                    <a:moveTo>
                      <a:pt x="0" y="50"/>
                    </a:moveTo>
                    <a:lnTo>
                      <a:pt x="40" y="0"/>
                    </a:lnTo>
                    <a:lnTo>
                      <a:pt x="264" y="101"/>
                    </a:lnTo>
                    <a:lnTo>
                      <a:pt x="252" y="164"/>
                    </a:lnTo>
                    <a:lnTo>
                      <a:pt x="0" y="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1" name="Google Shape;11141;p34"/>
              <p:cNvSpPr/>
              <p:nvPr/>
            </p:nvSpPr>
            <p:spPr>
              <a:xfrm>
                <a:off x="1937" y="3641"/>
                <a:ext cx="46" cy="10"/>
              </a:xfrm>
              <a:custGeom>
                <a:avLst/>
                <a:gdLst/>
                <a:ahLst/>
                <a:cxnLst/>
                <a:rect l="l" t="t" r="r" b="b"/>
                <a:pathLst>
                  <a:path w="276" h="63" extrusionOk="0">
                    <a:moveTo>
                      <a:pt x="0" y="63"/>
                    </a:moveTo>
                    <a:lnTo>
                      <a:pt x="12" y="0"/>
                    </a:lnTo>
                    <a:lnTo>
                      <a:pt x="276" y="51"/>
                    </a:lnTo>
                    <a:lnTo>
                      <a:pt x="0"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2" name="Google Shape;11142;p34"/>
              <p:cNvSpPr/>
              <p:nvPr/>
            </p:nvSpPr>
            <p:spPr>
              <a:xfrm>
                <a:off x="1939" y="3639"/>
                <a:ext cx="44" cy="10"/>
              </a:xfrm>
              <a:custGeom>
                <a:avLst/>
                <a:gdLst/>
                <a:ahLst/>
                <a:cxnLst/>
                <a:rect l="l" t="t" r="r" b="b"/>
                <a:pathLst>
                  <a:path w="264" h="61" extrusionOk="0">
                    <a:moveTo>
                      <a:pt x="0" y="10"/>
                    </a:moveTo>
                    <a:lnTo>
                      <a:pt x="264" y="61"/>
                    </a:lnTo>
                    <a:lnTo>
                      <a:pt x="246" y="0"/>
                    </a:lnTo>
                    <a:lnTo>
                      <a:pt x="0" y="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3" name="Google Shape;11143;p34"/>
              <p:cNvSpPr/>
              <p:nvPr/>
            </p:nvSpPr>
            <p:spPr>
              <a:xfrm>
                <a:off x="1937" y="3639"/>
                <a:ext cx="46" cy="12"/>
              </a:xfrm>
              <a:custGeom>
                <a:avLst/>
                <a:gdLst/>
                <a:ahLst/>
                <a:cxnLst/>
                <a:rect l="l" t="t" r="r" b="b"/>
                <a:pathLst>
                  <a:path w="276" h="73" extrusionOk="0">
                    <a:moveTo>
                      <a:pt x="0" y="73"/>
                    </a:moveTo>
                    <a:lnTo>
                      <a:pt x="12" y="10"/>
                    </a:lnTo>
                    <a:lnTo>
                      <a:pt x="258" y="0"/>
                    </a:lnTo>
                    <a:lnTo>
                      <a:pt x="276" y="61"/>
                    </a:lnTo>
                    <a:lnTo>
                      <a:pt x="0"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4" name="Google Shape;11144;p34"/>
              <p:cNvSpPr/>
              <p:nvPr/>
            </p:nvSpPr>
            <p:spPr>
              <a:xfrm>
                <a:off x="1980" y="3626"/>
                <a:ext cx="43" cy="23"/>
              </a:xfrm>
              <a:custGeom>
                <a:avLst/>
                <a:gdLst/>
                <a:ahLst/>
                <a:cxnLst/>
                <a:rect l="l" t="t" r="r" b="b"/>
                <a:pathLst>
                  <a:path w="258" h="136" extrusionOk="0">
                    <a:moveTo>
                      <a:pt x="18" y="136"/>
                    </a:moveTo>
                    <a:lnTo>
                      <a:pt x="0" y="75"/>
                    </a:lnTo>
                    <a:lnTo>
                      <a:pt x="258" y="0"/>
                    </a:lnTo>
                    <a:lnTo>
                      <a:pt x="18"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5" name="Google Shape;11145;p34"/>
              <p:cNvSpPr/>
              <p:nvPr/>
            </p:nvSpPr>
            <p:spPr>
              <a:xfrm>
                <a:off x="1980" y="3619"/>
                <a:ext cx="43" cy="20"/>
              </a:xfrm>
              <a:custGeom>
                <a:avLst/>
                <a:gdLst/>
                <a:ahLst/>
                <a:cxnLst/>
                <a:rect l="l" t="t" r="r" b="b"/>
                <a:pathLst>
                  <a:path w="258" h="121" extrusionOk="0">
                    <a:moveTo>
                      <a:pt x="0" y="121"/>
                    </a:moveTo>
                    <a:lnTo>
                      <a:pt x="258" y="46"/>
                    </a:lnTo>
                    <a:lnTo>
                      <a:pt x="214" y="0"/>
                    </a:lnTo>
                    <a:lnTo>
                      <a:pt x="0" y="1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6" name="Google Shape;11146;p34"/>
              <p:cNvSpPr/>
              <p:nvPr/>
            </p:nvSpPr>
            <p:spPr>
              <a:xfrm>
                <a:off x="1980" y="3619"/>
                <a:ext cx="43" cy="30"/>
              </a:xfrm>
              <a:custGeom>
                <a:avLst/>
                <a:gdLst/>
                <a:ahLst/>
                <a:cxnLst/>
                <a:rect l="l" t="t" r="r" b="b"/>
                <a:pathLst>
                  <a:path w="258" h="182" extrusionOk="0">
                    <a:moveTo>
                      <a:pt x="18" y="182"/>
                    </a:moveTo>
                    <a:lnTo>
                      <a:pt x="0" y="121"/>
                    </a:lnTo>
                    <a:lnTo>
                      <a:pt x="214" y="0"/>
                    </a:lnTo>
                    <a:lnTo>
                      <a:pt x="258" y="46"/>
                    </a:lnTo>
                    <a:lnTo>
                      <a:pt x="18" y="18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7" name="Google Shape;11147;p34"/>
              <p:cNvSpPr/>
              <p:nvPr/>
            </p:nvSpPr>
            <p:spPr>
              <a:xfrm>
                <a:off x="2016" y="3588"/>
                <a:ext cx="33" cy="38"/>
              </a:xfrm>
              <a:custGeom>
                <a:avLst/>
                <a:gdLst/>
                <a:ahLst/>
                <a:cxnLst/>
                <a:rect l="l" t="t" r="r" b="b"/>
                <a:pathLst>
                  <a:path w="196" h="230" extrusionOk="0">
                    <a:moveTo>
                      <a:pt x="44" y="230"/>
                    </a:moveTo>
                    <a:lnTo>
                      <a:pt x="0" y="184"/>
                    </a:lnTo>
                    <a:lnTo>
                      <a:pt x="196" y="0"/>
                    </a:lnTo>
                    <a:lnTo>
                      <a:pt x="44" y="2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8" name="Google Shape;11148;p34"/>
              <p:cNvSpPr/>
              <p:nvPr/>
            </p:nvSpPr>
            <p:spPr>
              <a:xfrm>
                <a:off x="2016" y="3584"/>
                <a:ext cx="33" cy="35"/>
              </a:xfrm>
              <a:custGeom>
                <a:avLst/>
                <a:gdLst/>
                <a:ahLst/>
                <a:cxnLst/>
                <a:rect l="l" t="t" r="r" b="b"/>
                <a:pathLst>
                  <a:path w="196" h="206" extrusionOk="0">
                    <a:moveTo>
                      <a:pt x="0" y="206"/>
                    </a:moveTo>
                    <a:lnTo>
                      <a:pt x="196" y="22"/>
                    </a:lnTo>
                    <a:lnTo>
                      <a:pt x="136" y="0"/>
                    </a:lnTo>
                    <a:lnTo>
                      <a:pt x="0" y="2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9" name="Google Shape;11149;p34"/>
              <p:cNvSpPr/>
              <p:nvPr/>
            </p:nvSpPr>
            <p:spPr>
              <a:xfrm>
                <a:off x="2016" y="3584"/>
                <a:ext cx="33" cy="42"/>
              </a:xfrm>
              <a:custGeom>
                <a:avLst/>
                <a:gdLst/>
                <a:ahLst/>
                <a:cxnLst/>
                <a:rect l="l" t="t" r="r" b="b"/>
                <a:pathLst>
                  <a:path w="196" h="252" extrusionOk="0">
                    <a:moveTo>
                      <a:pt x="44" y="252"/>
                    </a:moveTo>
                    <a:lnTo>
                      <a:pt x="0" y="206"/>
                    </a:lnTo>
                    <a:lnTo>
                      <a:pt x="136" y="0"/>
                    </a:lnTo>
                    <a:lnTo>
                      <a:pt x="196" y="22"/>
                    </a:lnTo>
                    <a:lnTo>
                      <a:pt x="44" y="2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0" name="Google Shape;11150;p34"/>
              <p:cNvSpPr/>
              <p:nvPr/>
            </p:nvSpPr>
            <p:spPr>
              <a:xfrm>
                <a:off x="2297" y="2655"/>
                <a:ext cx="76" cy="17"/>
              </a:xfrm>
              <a:custGeom>
                <a:avLst/>
                <a:gdLst/>
                <a:ahLst/>
                <a:cxnLst/>
                <a:rect l="l" t="t" r="r" b="b"/>
                <a:pathLst>
                  <a:path w="456" h="102" extrusionOk="0">
                    <a:moveTo>
                      <a:pt x="0" y="102"/>
                    </a:moveTo>
                    <a:lnTo>
                      <a:pt x="0" y="0"/>
                    </a:lnTo>
                    <a:lnTo>
                      <a:pt x="456" y="102"/>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1" name="Google Shape;11151;p34"/>
              <p:cNvSpPr/>
              <p:nvPr/>
            </p:nvSpPr>
            <p:spPr>
              <a:xfrm>
                <a:off x="2297" y="2655"/>
                <a:ext cx="76" cy="17"/>
              </a:xfrm>
              <a:custGeom>
                <a:avLst/>
                <a:gdLst/>
                <a:ahLst/>
                <a:cxnLst/>
                <a:rect l="l" t="t" r="r" b="b"/>
                <a:pathLst>
                  <a:path w="456" h="102" extrusionOk="0">
                    <a:moveTo>
                      <a:pt x="0" y="0"/>
                    </a:moveTo>
                    <a:lnTo>
                      <a:pt x="456" y="102"/>
                    </a:lnTo>
                    <a:lnTo>
                      <a:pt x="45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2" name="Google Shape;11152;p34"/>
              <p:cNvSpPr/>
              <p:nvPr/>
            </p:nvSpPr>
            <p:spPr>
              <a:xfrm>
                <a:off x="2297" y="2655"/>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153" name="Google Shape;11153;p34"/>
              <p:cNvSpPr/>
              <p:nvPr/>
            </p:nvSpPr>
            <p:spPr>
              <a:xfrm>
                <a:off x="2252" y="2641"/>
                <a:ext cx="59" cy="22"/>
              </a:xfrm>
              <a:custGeom>
                <a:avLst/>
                <a:gdLst/>
                <a:ahLst/>
                <a:cxnLst/>
                <a:rect l="l" t="t" r="r" b="b"/>
                <a:pathLst>
                  <a:path w="356" h="132" extrusionOk="0">
                    <a:moveTo>
                      <a:pt x="274" y="132"/>
                    </a:moveTo>
                    <a:lnTo>
                      <a:pt x="356" y="0"/>
                    </a:lnTo>
                    <a:lnTo>
                      <a:pt x="0" y="132"/>
                    </a:lnTo>
                    <a:lnTo>
                      <a:pt x="274"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4" name="Google Shape;11154;p34"/>
              <p:cNvSpPr/>
              <p:nvPr/>
            </p:nvSpPr>
            <p:spPr>
              <a:xfrm>
                <a:off x="2252" y="2641"/>
                <a:ext cx="59" cy="22"/>
              </a:xfrm>
              <a:custGeom>
                <a:avLst/>
                <a:gdLst/>
                <a:ahLst/>
                <a:cxnLst/>
                <a:rect l="l" t="t" r="r" b="b"/>
                <a:pathLst>
                  <a:path w="356" h="132" extrusionOk="0">
                    <a:moveTo>
                      <a:pt x="274" y="132"/>
                    </a:moveTo>
                    <a:lnTo>
                      <a:pt x="356" y="0"/>
                    </a:lnTo>
                    <a:lnTo>
                      <a:pt x="0" y="132"/>
                    </a:lnTo>
                    <a:lnTo>
                      <a:pt x="274"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5" name="Google Shape;11155;p34"/>
              <p:cNvSpPr/>
              <p:nvPr/>
            </p:nvSpPr>
            <p:spPr>
              <a:xfrm>
                <a:off x="2252" y="2663"/>
                <a:ext cx="59" cy="22"/>
              </a:xfrm>
              <a:custGeom>
                <a:avLst/>
                <a:gdLst/>
                <a:ahLst/>
                <a:cxnLst/>
                <a:rect l="l" t="t" r="r" b="b"/>
                <a:pathLst>
                  <a:path w="356" h="133" extrusionOk="0">
                    <a:moveTo>
                      <a:pt x="274" y="0"/>
                    </a:moveTo>
                    <a:lnTo>
                      <a:pt x="356" y="133"/>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6" name="Google Shape;11156;p34"/>
              <p:cNvSpPr/>
              <p:nvPr/>
            </p:nvSpPr>
            <p:spPr>
              <a:xfrm>
                <a:off x="2252" y="2663"/>
                <a:ext cx="59" cy="22"/>
              </a:xfrm>
              <a:custGeom>
                <a:avLst/>
                <a:gdLst/>
                <a:ahLst/>
                <a:cxnLst/>
                <a:rect l="l" t="t" r="r" b="b"/>
                <a:pathLst>
                  <a:path w="356" h="133" extrusionOk="0">
                    <a:moveTo>
                      <a:pt x="274" y="0"/>
                    </a:moveTo>
                    <a:lnTo>
                      <a:pt x="356" y="133"/>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7" name="Google Shape;11157;p34"/>
              <p:cNvSpPr/>
              <p:nvPr/>
            </p:nvSpPr>
            <p:spPr>
              <a:xfrm>
                <a:off x="2344" y="2722"/>
                <a:ext cx="43" cy="25"/>
              </a:xfrm>
              <a:custGeom>
                <a:avLst/>
                <a:gdLst/>
                <a:ahLst/>
                <a:cxnLst/>
                <a:rect l="l" t="t" r="r" b="b"/>
                <a:pathLst>
                  <a:path w="252" h="152" extrusionOk="0">
                    <a:moveTo>
                      <a:pt x="21" y="152"/>
                    </a:moveTo>
                    <a:lnTo>
                      <a:pt x="0" y="92"/>
                    </a:lnTo>
                    <a:lnTo>
                      <a:pt x="252" y="0"/>
                    </a:lnTo>
                    <a:lnTo>
                      <a:pt x="21" y="1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8" name="Google Shape;11158;p34"/>
              <p:cNvSpPr/>
              <p:nvPr/>
            </p:nvSpPr>
            <p:spPr>
              <a:xfrm>
                <a:off x="2344" y="2715"/>
                <a:ext cx="43" cy="23"/>
              </a:xfrm>
              <a:custGeom>
                <a:avLst/>
                <a:gdLst/>
                <a:ahLst/>
                <a:cxnLst/>
                <a:rect l="l" t="t" r="r" b="b"/>
                <a:pathLst>
                  <a:path w="252" h="135" extrusionOk="0">
                    <a:moveTo>
                      <a:pt x="0" y="135"/>
                    </a:moveTo>
                    <a:lnTo>
                      <a:pt x="252" y="43"/>
                    </a:lnTo>
                    <a:lnTo>
                      <a:pt x="206" y="0"/>
                    </a:lnTo>
                    <a:lnTo>
                      <a:pt x="0" y="1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9" name="Google Shape;11159;p34"/>
              <p:cNvSpPr/>
              <p:nvPr/>
            </p:nvSpPr>
            <p:spPr>
              <a:xfrm>
                <a:off x="2344" y="2715"/>
                <a:ext cx="43" cy="32"/>
              </a:xfrm>
              <a:custGeom>
                <a:avLst/>
                <a:gdLst/>
                <a:ahLst/>
                <a:cxnLst/>
                <a:rect l="l" t="t" r="r" b="b"/>
                <a:pathLst>
                  <a:path w="252" h="195" extrusionOk="0">
                    <a:moveTo>
                      <a:pt x="21" y="195"/>
                    </a:moveTo>
                    <a:lnTo>
                      <a:pt x="0" y="135"/>
                    </a:lnTo>
                    <a:lnTo>
                      <a:pt x="206" y="0"/>
                    </a:lnTo>
                    <a:lnTo>
                      <a:pt x="252" y="43"/>
                    </a:lnTo>
                    <a:lnTo>
                      <a:pt x="21"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0" name="Google Shape;11160;p34"/>
              <p:cNvSpPr/>
              <p:nvPr/>
            </p:nvSpPr>
            <p:spPr>
              <a:xfrm>
                <a:off x="2379" y="2682"/>
                <a:ext cx="30" cy="40"/>
              </a:xfrm>
              <a:custGeom>
                <a:avLst/>
                <a:gdLst/>
                <a:ahLst/>
                <a:cxnLst/>
                <a:rect l="l" t="t" r="r" b="b"/>
                <a:pathLst>
                  <a:path w="182" h="239" extrusionOk="0">
                    <a:moveTo>
                      <a:pt x="46" y="239"/>
                    </a:moveTo>
                    <a:lnTo>
                      <a:pt x="0" y="196"/>
                    </a:lnTo>
                    <a:lnTo>
                      <a:pt x="182" y="0"/>
                    </a:lnTo>
                    <a:lnTo>
                      <a:pt x="46"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1" name="Google Shape;11161;p34"/>
              <p:cNvSpPr/>
              <p:nvPr/>
            </p:nvSpPr>
            <p:spPr>
              <a:xfrm>
                <a:off x="2379" y="2679"/>
                <a:ext cx="30" cy="36"/>
              </a:xfrm>
              <a:custGeom>
                <a:avLst/>
                <a:gdLst/>
                <a:ahLst/>
                <a:cxnLst/>
                <a:rect l="l" t="t" r="r" b="b"/>
                <a:pathLst>
                  <a:path w="182" h="214" extrusionOk="0">
                    <a:moveTo>
                      <a:pt x="0" y="214"/>
                    </a:moveTo>
                    <a:lnTo>
                      <a:pt x="182" y="18"/>
                    </a:lnTo>
                    <a:lnTo>
                      <a:pt x="121" y="0"/>
                    </a:lnTo>
                    <a:lnTo>
                      <a:pt x="0" y="2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2" name="Google Shape;11162;p34"/>
              <p:cNvSpPr/>
              <p:nvPr/>
            </p:nvSpPr>
            <p:spPr>
              <a:xfrm>
                <a:off x="2379" y="2679"/>
                <a:ext cx="30" cy="43"/>
              </a:xfrm>
              <a:custGeom>
                <a:avLst/>
                <a:gdLst/>
                <a:ahLst/>
                <a:cxnLst/>
                <a:rect l="l" t="t" r="r" b="b"/>
                <a:pathLst>
                  <a:path w="182" h="257" extrusionOk="0">
                    <a:moveTo>
                      <a:pt x="46" y="257"/>
                    </a:moveTo>
                    <a:lnTo>
                      <a:pt x="0" y="214"/>
                    </a:lnTo>
                    <a:lnTo>
                      <a:pt x="121" y="0"/>
                    </a:lnTo>
                    <a:lnTo>
                      <a:pt x="182" y="18"/>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3" name="Google Shape;11163;p34"/>
              <p:cNvSpPr/>
              <p:nvPr/>
            </p:nvSpPr>
            <p:spPr>
              <a:xfrm>
                <a:off x="2399" y="2636"/>
                <a:ext cx="12" cy="46"/>
              </a:xfrm>
              <a:custGeom>
                <a:avLst/>
                <a:gdLst/>
                <a:ahLst/>
                <a:cxnLst/>
                <a:rect l="l" t="t" r="r" b="b"/>
                <a:pathLst>
                  <a:path w="73" h="275" extrusionOk="0">
                    <a:moveTo>
                      <a:pt x="61" y="275"/>
                    </a:moveTo>
                    <a:lnTo>
                      <a:pt x="0" y="257"/>
                    </a:lnTo>
                    <a:lnTo>
                      <a:pt x="73" y="0"/>
                    </a:lnTo>
                    <a:lnTo>
                      <a:pt x="61"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4" name="Google Shape;11164;p34"/>
              <p:cNvSpPr/>
              <p:nvPr/>
            </p:nvSpPr>
            <p:spPr>
              <a:xfrm>
                <a:off x="2399" y="2636"/>
                <a:ext cx="12" cy="43"/>
              </a:xfrm>
              <a:custGeom>
                <a:avLst/>
                <a:gdLst/>
                <a:ahLst/>
                <a:cxnLst/>
                <a:rect l="l" t="t" r="r" b="b"/>
                <a:pathLst>
                  <a:path w="73" h="257" extrusionOk="0">
                    <a:moveTo>
                      <a:pt x="0" y="257"/>
                    </a:moveTo>
                    <a:lnTo>
                      <a:pt x="73" y="0"/>
                    </a:lnTo>
                    <a:lnTo>
                      <a:pt x="12" y="12"/>
                    </a:lnTo>
                    <a:lnTo>
                      <a:pt x="0"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5" name="Google Shape;11165;p34"/>
              <p:cNvSpPr/>
              <p:nvPr/>
            </p:nvSpPr>
            <p:spPr>
              <a:xfrm>
                <a:off x="2399" y="2636"/>
                <a:ext cx="12" cy="46"/>
              </a:xfrm>
              <a:custGeom>
                <a:avLst/>
                <a:gdLst/>
                <a:ahLst/>
                <a:cxnLst/>
                <a:rect l="l" t="t" r="r" b="b"/>
                <a:pathLst>
                  <a:path w="73" h="275" extrusionOk="0">
                    <a:moveTo>
                      <a:pt x="61" y="275"/>
                    </a:moveTo>
                    <a:lnTo>
                      <a:pt x="0" y="257"/>
                    </a:lnTo>
                    <a:lnTo>
                      <a:pt x="12" y="12"/>
                    </a:lnTo>
                    <a:lnTo>
                      <a:pt x="73" y="0"/>
                    </a:lnTo>
                    <a:lnTo>
                      <a:pt x="61"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6" name="Google Shape;11166;p34"/>
              <p:cNvSpPr/>
              <p:nvPr/>
            </p:nvSpPr>
            <p:spPr>
              <a:xfrm>
                <a:off x="2392" y="2595"/>
                <a:ext cx="19" cy="43"/>
              </a:xfrm>
              <a:custGeom>
                <a:avLst/>
                <a:gdLst/>
                <a:ahLst/>
                <a:cxnLst/>
                <a:rect l="l" t="t" r="r" b="b"/>
                <a:pathLst>
                  <a:path w="114" h="263" extrusionOk="0">
                    <a:moveTo>
                      <a:pt x="114" y="251"/>
                    </a:moveTo>
                    <a:lnTo>
                      <a:pt x="53"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7" name="Google Shape;11167;p34"/>
              <p:cNvSpPr/>
              <p:nvPr/>
            </p:nvSpPr>
            <p:spPr>
              <a:xfrm>
                <a:off x="2384" y="2595"/>
                <a:ext cx="17" cy="43"/>
              </a:xfrm>
              <a:custGeom>
                <a:avLst/>
                <a:gdLst/>
                <a:ahLst/>
                <a:cxnLst/>
                <a:rect l="l" t="t" r="r" b="b"/>
                <a:pathLst>
                  <a:path w="103" h="263" extrusionOk="0">
                    <a:moveTo>
                      <a:pt x="103" y="263"/>
                    </a:moveTo>
                    <a:lnTo>
                      <a:pt x="50" y="0"/>
                    </a:lnTo>
                    <a:lnTo>
                      <a:pt x="0" y="39"/>
                    </a:lnTo>
                    <a:lnTo>
                      <a:pt x="103"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8" name="Google Shape;11168;p34"/>
              <p:cNvSpPr/>
              <p:nvPr/>
            </p:nvSpPr>
            <p:spPr>
              <a:xfrm>
                <a:off x="2384" y="2595"/>
                <a:ext cx="27" cy="43"/>
              </a:xfrm>
              <a:custGeom>
                <a:avLst/>
                <a:gdLst/>
                <a:ahLst/>
                <a:cxnLst/>
                <a:rect l="l" t="t" r="r" b="b"/>
                <a:pathLst>
                  <a:path w="164" h="263" extrusionOk="0">
                    <a:moveTo>
                      <a:pt x="164" y="251"/>
                    </a:moveTo>
                    <a:lnTo>
                      <a:pt x="103" y="263"/>
                    </a:lnTo>
                    <a:lnTo>
                      <a:pt x="0" y="39"/>
                    </a:lnTo>
                    <a:lnTo>
                      <a:pt x="50" y="0"/>
                    </a:lnTo>
                    <a:lnTo>
                      <a:pt x="16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9" name="Google Shape;11169;p34"/>
              <p:cNvSpPr/>
              <p:nvPr/>
            </p:nvSpPr>
            <p:spPr>
              <a:xfrm>
                <a:off x="2356" y="2566"/>
                <a:ext cx="36" cy="35"/>
              </a:xfrm>
              <a:custGeom>
                <a:avLst/>
                <a:gdLst/>
                <a:ahLst/>
                <a:cxnLst/>
                <a:rect l="l" t="t" r="r" b="b"/>
                <a:pathLst>
                  <a:path w="216" h="210" extrusionOk="0">
                    <a:moveTo>
                      <a:pt x="216" y="171"/>
                    </a:moveTo>
                    <a:lnTo>
                      <a:pt x="166" y="210"/>
                    </a:lnTo>
                    <a:lnTo>
                      <a:pt x="0" y="0"/>
                    </a:lnTo>
                    <a:lnTo>
                      <a:pt x="216"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0" name="Google Shape;11170;p34"/>
              <p:cNvSpPr/>
              <p:nvPr/>
            </p:nvSpPr>
            <p:spPr>
              <a:xfrm>
                <a:off x="2352" y="2566"/>
                <a:ext cx="32" cy="35"/>
              </a:xfrm>
              <a:custGeom>
                <a:avLst/>
                <a:gdLst/>
                <a:ahLst/>
                <a:cxnLst/>
                <a:rect l="l" t="t" r="r" b="b"/>
                <a:pathLst>
                  <a:path w="193" h="210" extrusionOk="0">
                    <a:moveTo>
                      <a:pt x="193" y="210"/>
                    </a:moveTo>
                    <a:lnTo>
                      <a:pt x="27" y="0"/>
                    </a:lnTo>
                    <a:lnTo>
                      <a:pt x="0" y="58"/>
                    </a:lnTo>
                    <a:lnTo>
                      <a:pt x="193" y="2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1" name="Google Shape;11171;p34"/>
              <p:cNvSpPr/>
              <p:nvPr/>
            </p:nvSpPr>
            <p:spPr>
              <a:xfrm>
                <a:off x="2352" y="2566"/>
                <a:ext cx="40" cy="35"/>
              </a:xfrm>
              <a:custGeom>
                <a:avLst/>
                <a:gdLst/>
                <a:ahLst/>
                <a:cxnLst/>
                <a:rect l="l" t="t" r="r" b="b"/>
                <a:pathLst>
                  <a:path w="243" h="210" extrusionOk="0">
                    <a:moveTo>
                      <a:pt x="243" y="171"/>
                    </a:moveTo>
                    <a:lnTo>
                      <a:pt x="193" y="210"/>
                    </a:lnTo>
                    <a:lnTo>
                      <a:pt x="0" y="58"/>
                    </a:lnTo>
                    <a:lnTo>
                      <a:pt x="27" y="0"/>
                    </a:lnTo>
                    <a:lnTo>
                      <a:pt x="243"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2" name="Google Shape;11172;p34"/>
              <p:cNvSpPr/>
              <p:nvPr/>
            </p:nvSpPr>
            <p:spPr>
              <a:xfrm>
                <a:off x="2320" y="2743"/>
                <a:ext cx="39" cy="10"/>
              </a:xfrm>
              <a:custGeom>
                <a:avLst/>
                <a:gdLst/>
                <a:ahLst/>
                <a:cxnLst/>
                <a:rect l="l" t="t" r="r" b="b"/>
                <a:pathLst>
                  <a:path w="237" h="64" extrusionOk="0">
                    <a:moveTo>
                      <a:pt x="158" y="0"/>
                    </a:moveTo>
                    <a:lnTo>
                      <a:pt x="237" y="56"/>
                    </a:lnTo>
                    <a:lnTo>
                      <a:pt x="0" y="64"/>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3" name="Google Shape;11173;p34"/>
              <p:cNvSpPr/>
              <p:nvPr/>
            </p:nvSpPr>
            <p:spPr>
              <a:xfrm>
                <a:off x="2320" y="2743"/>
                <a:ext cx="39" cy="10"/>
              </a:xfrm>
              <a:custGeom>
                <a:avLst/>
                <a:gdLst/>
                <a:ahLst/>
                <a:cxnLst/>
                <a:rect l="l" t="t" r="r" b="b"/>
                <a:pathLst>
                  <a:path w="237" h="64" extrusionOk="0">
                    <a:moveTo>
                      <a:pt x="158" y="0"/>
                    </a:moveTo>
                    <a:lnTo>
                      <a:pt x="237" y="56"/>
                    </a:lnTo>
                    <a:lnTo>
                      <a:pt x="0" y="64"/>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4" name="Google Shape;11174;p34"/>
              <p:cNvSpPr/>
              <p:nvPr/>
            </p:nvSpPr>
            <p:spPr>
              <a:xfrm>
                <a:off x="2320" y="2727"/>
                <a:ext cx="29" cy="26"/>
              </a:xfrm>
              <a:custGeom>
                <a:avLst/>
                <a:gdLst/>
                <a:ahLst/>
                <a:cxnLst/>
                <a:rect l="l" t="t" r="r" b="b"/>
                <a:pathLst>
                  <a:path w="173" h="160" extrusionOk="0">
                    <a:moveTo>
                      <a:pt x="158" y="96"/>
                    </a:moveTo>
                    <a:lnTo>
                      <a:pt x="173" y="0"/>
                    </a:lnTo>
                    <a:lnTo>
                      <a:pt x="0" y="160"/>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5" name="Google Shape;11175;p34"/>
              <p:cNvSpPr/>
              <p:nvPr/>
            </p:nvSpPr>
            <p:spPr>
              <a:xfrm>
                <a:off x="2320" y="2727"/>
                <a:ext cx="29" cy="26"/>
              </a:xfrm>
              <a:custGeom>
                <a:avLst/>
                <a:gdLst/>
                <a:ahLst/>
                <a:cxnLst/>
                <a:rect l="l" t="t" r="r" b="b"/>
                <a:pathLst>
                  <a:path w="173" h="160" extrusionOk="0">
                    <a:moveTo>
                      <a:pt x="158" y="96"/>
                    </a:moveTo>
                    <a:lnTo>
                      <a:pt x="173" y="0"/>
                    </a:lnTo>
                    <a:lnTo>
                      <a:pt x="0" y="160"/>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6" name="Google Shape;11176;p34"/>
              <p:cNvSpPr/>
              <p:nvPr/>
            </p:nvSpPr>
            <p:spPr>
              <a:xfrm>
                <a:off x="2491" y="2727"/>
                <a:ext cx="29" cy="26"/>
              </a:xfrm>
              <a:custGeom>
                <a:avLst/>
                <a:gdLst/>
                <a:ahLst/>
                <a:cxnLst/>
                <a:rect l="l" t="t" r="r" b="b"/>
                <a:pathLst>
                  <a:path w="173" h="160" extrusionOk="0">
                    <a:moveTo>
                      <a:pt x="15" y="96"/>
                    </a:moveTo>
                    <a:lnTo>
                      <a:pt x="0" y="0"/>
                    </a:lnTo>
                    <a:lnTo>
                      <a:pt x="173" y="160"/>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7" name="Google Shape;11177;p34"/>
              <p:cNvSpPr/>
              <p:nvPr/>
            </p:nvSpPr>
            <p:spPr>
              <a:xfrm>
                <a:off x="2491" y="2727"/>
                <a:ext cx="29" cy="26"/>
              </a:xfrm>
              <a:custGeom>
                <a:avLst/>
                <a:gdLst/>
                <a:ahLst/>
                <a:cxnLst/>
                <a:rect l="l" t="t" r="r" b="b"/>
                <a:pathLst>
                  <a:path w="173" h="160" extrusionOk="0">
                    <a:moveTo>
                      <a:pt x="15" y="96"/>
                    </a:moveTo>
                    <a:lnTo>
                      <a:pt x="0" y="0"/>
                    </a:lnTo>
                    <a:lnTo>
                      <a:pt x="173" y="160"/>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8" name="Google Shape;11178;p34"/>
              <p:cNvSpPr/>
              <p:nvPr/>
            </p:nvSpPr>
            <p:spPr>
              <a:xfrm>
                <a:off x="2480" y="2743"/>
                <a:ext cx="40" cy="10"/>
              </a:xfrm>
              <a:custGeom>
                <a:avLst/>
                <a:gdLst/>
                <a:ahLst/>
                <a:cxnLst/>
                <a:rect l="l" t="t" r="r" b="b"/>
                <a:pathLst>
                  <a:path w="236" h="64" extrusionOk="0">
                    <a:moveTo>
                      <a:pt x="78" y="0"/>
                    </a:moveTo>
                    <a:lnTo>
                      <a:pt x="0" y="56"/>
                    </a:lnTo>
                    <a:lnTo>
                      <a:pt x="236" y="64"/>
                    </a:lnTo>
                    <a:lnTo>
                      <a:pt x="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9" name="Google Shape;11179;p34"/>
              <p:cNvSpPr/>
              <p:nvPr/>
            </p:nvSpPr>
            <p:spPr>
              <a:xfrm>
                <a:off x="2480" y="2743"/>
                <a:ext cx="40" cy="10"/>
              </a:xfrm>
              <a:custGeom>
                <a:avLst/>
                <a:gdLst/>
                <a:ahLst/>
                <a:cxnLst/>
                <a:rect l="l" t="t" r="r" b="b"/>
                <a:pathLst>
                  <a:path w="236" h="64" extrusionOk="0">
                    <a:moveTo>
                      <a:pt x="78" y="0"/>
                    </a:moveTo>
                    <a:lnTo>
                      <a:pt x="0" y="56"/>
                    </a:lnTo>
                    <a:lnTo>
                      <a:pt x="236" y="64"/>
                    </a:lnTo>
                    <a:lnTo>
                      <a:pt x="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0" name="Google Shape;11180;p34"/>
              <p:cNvSpPr/>
              <p:nvPr/>
            </p:nvSpPr>
            <p:spPr>
              <a:xfrm>
                <a:off x="2447" y="2566"/>
                <a:ext cx="41" cy="29"/>
              </a:xfrm>
              <a:custGeom>
                <a:avLst/>
                <a:gdLst/>
                <a:ahLst/>
                <a:cxnLst/>
                <a:rect l="l" t="t" r="r" b="b"/>
                <a:pathLst>
                  <a:path w="244" h="171" extrusionOk="0">
                    <a:moveTo>
                      <a:pt x="216" y="0"/>
                    </a:moveTo>
                    <a:lnTo>
                      <a:pt x="244" y="58"/>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1" name="Google Shape;11181;p34"/>
              <p:cNvSpPr/>
              <p:nvPr/>
            </p:nvSpPr>
            <p:spPr>
              <a:xfrm>
                <a:off x="2447" y="2576"/>
                <a:ext cx="41" cy="25"/>
              </a:xfrm>
              <a:custGeom>
                <a:avLst/>
                <a:gdLst/>
                <a:ahLst/>
                <a:cxnLst/>
                <a:rect l="l" t="t" r="r" b="b"/>
                <a:pathLst>
                  <a:path w="244" h="152" extrusionOk="0">
                    <a:moveTo>
                      <a:pt x="244" y="0"/>
                    </a:moveTo>
                    <a:lnTo>
                      <a:pt x="0" y="113"/>
                    </a:lnTo>
                    <a:lnTo>
                      <a:pt x="51" y="152"/>
                    </a:lnTo>
                    <a:lnTo>
                      <a:pt x="2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2" name="Google Shape;11182;p34"/>
              <p:cNvSpPr/>
              <p:nvPr/>
            </p:nvSpPr>
            <p:spPr>
              <a:xfrm>
                <a:off x="2447" y="2566"/>
                <a:ext cx="41" cy="35"/>
              </a:xfrm>
              <a:custGeom>
                <a:avLst/>
                <a:gdLst/>
                <a:ahLst/>
                <a:cxnLst/>
                <a:rect l="l" t="t" r="r" b="b"/>
                <a:pathLst>
                  <a:path w="244" h="210" extrusionOk="0">
                    <a:moveTo>
                      <a:pt x="216" y="0"/>
                    </a:moveTo>
                    <a:lnTo>
                      <a:pt x="244" y="58"/>
                    </a:lnTo>
                    <a:lnTo>
                      <a:pt x="51" y="210"/>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3" name="Google Shape;11183;p34"/>
              <p:cNvSpPr/>
              <p:nvPr/>
            </p:nvSpPr>
            <p:spPr>
              <a:xfrm>
                <a:off x="2428" y="2595"/>
                <a:ext cx="28" cy="41"/>
              </a:xfrm>
              <a:custGeom>
                <a:avLst/>
                <a:gdLst/>
                <a:ahLst/>
                <a:cxnLst/>
                <a:rect l="l" t="t" r="r" b="b"/>
                <a:pathLst>
                  <a:path w="165" h="251" extrusionOk="0">
                    <a:moveTo>
                      <a:pt x="114" y="0"/>
                    </a:moveTo>
                    <a:lnTo>
                      <a:pt x="165" y="39"/>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4" name="Google Shape;11184;p34"/>
              <p:cNvSpPr/>
              <p:nvPr/>
            </p:nvSpPr>
            <p:spPr>
              <a:xfrm>
                <a:off x="2428" y="2601"/>
                <a:ext cx="28" cy="37"/>
              </a:xfrm>
              <a:custGeom>
                <a:avLst/>
                <a:gdLst/>
                <a:ahLst/>
                <a:cxnLst/>
                <a:rect l="l" t="t" r="r" b="b"/>
                <a:pathLst>
                  <a:path w="165" h="224" extrusionOk="0">
                    <a:moveTo>
                      <a:pt x="165" y="0"/>
                    </a:moveTo>
                    <a:lnTo>
                      <a:pt x="0" y="212"/>
                    </a:lnTo>
                    <a:lnTo>
                      <a:pt x="63" y="224"/>
                    </a:lnTo>
                    <a:lnTo>
                      <a:pt x="16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5" name="Google Shape;11185;p34"/>
              <p:cNvSpPr/>
              <p:nvPr/>
            </p:nvSpPr>
            <p:spPr>
              <a:xfrm>
                <a:off x="2428" y="2595"/>
                <a:ext cx="28" cy="43"/>
              </a:xfrm>
              <a:custGeom>
                <a:avLst/>
                <a:gdLst/>
                <a:ahLst/>
                <a:cxnLst/>
                <a:rect l="l" t="t" r="r" b="b"/>
                <a:pathLst>
                  <a:path w="165" h="263" extrusionOk="0">
                    <a:moveTo>
                      <a:pt x="114" y="0"/>
                    </a:moveTo>
                    <a:lnTo>
                      <a:pt x="165" y="39"/>
                    </a:lnTo>
                    <a:lnTo>
                      <a:pt x="63" y="263"/>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6" name="Google Shape;11186;p34"/>
              <p:cNvSpPr/>
              <p:nvPr/>
            </p:nvSpPr>
            <p:spPr>
              <a:xfrm>
                <a:off x="2428" y="2636"/>
                <a:ext cx="11" cy="46"/>
              </a:xfrm>
              <a:custGeom>
                <a:avLst/>
                <a:gdLst/>
                <a:ahLst/>
                <a:cxnLst/>
                <a:rect l="l" t="t" r="r" b="b"/>
                <a:pathLst>
                  <a:path w="63" h="275" extrusionOk="0">
                    <a:moveTo>
                      <a:pt x="0" y="0"/>
                    </a:moveTo>
                    <a:lnTo>
                      <a:pt x="63" y="12"/>
                    </a:lnTo>
                    <a:lnTo>
                      <a:pt x="12" y="2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7" name="Google Shape;11187;p34"/>
              <p:cNvSpPr/>
              <p:nvPr/>
            </p:nvSpPr>
            <p:spPr>
              <a:xfrm>
                <a:off x="2430" y="2638"/>
                <a:ext cx="11" cy="44"/>
              </a:xfrm>
              <a:custGeom>
                <a:avLst/>
                <a:gdLst/>
                <a:ahLst/>
                <a:cxnLst/>
                <a:rect l="l" t="t" r="r" b="b"/>
                <a:pathLst>
                  <a:path w="62" h="263" extrusionOk="0">
                    <a:moveTo>
                      <a:pt x="51" y="0"/>
                    </a:moveTo>
                    <a:lnTo>
                      <a:pt x="0" y="263"/>
                    </a:lnTo>
                    <a:lnTo>
                      <a:pt x="62" y="245"/>
                    </a:lnTo>
                    <a:lnTo>
                      <a:pt x="5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8" name="Google Shape;11188;p34"/>
              <p:cNvSpPr/>
              <p:nvPr/>
            </p:nvSpPr>
            <p:spPr>
              <a:xfrm>
                <a:off x="2428" y="2636"/>
                <a:ext cx="13" cy="46"/>
              </a:xfrm>
              <a:custGeom>
                <a:avLst/>
                <a:gdLst/>
                <a:ahLst/>
                <a:cxnLst/>
                <a:rect l="l" t="t" r="r" b="b"/>
                <a:pathLst>
                  <a:path w="74" h="275" extrusionOk="0">
                    <a:moveTo>
                      <a:pt x="0" y="0"/>
                    </a:moveTo>
                    <a:lnTo>
                      <a:pt x="63" y="12"/>
                    </a:lnTo>
                    <a:lnTo>
                      <a:pt x="74" y="257"/>
                    </a:lnTo>
                    <a:lnTo>
                      <a:pt x="12" y="2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9" name="Google Shape;11189;p34"/>
              <p:cNvSpPr/>
              <p:nvPr/>
            </p:nvSpPr>
            <p:spPr>
              <a:xfrm>
                <a:off x="2430" y="2679"/>
                <a:ext cx="23" cy="43"/>
              </a:xfrm>
              <a:custGeom>
                <a:avLst/>
                <a:gdLst/>
                <a:ahLst/>
                <a:cxnLst/>
                <a:rect l="l" t="t" r="r" b="b"/>
                <a:pathLst>
                  <a:path w="137" h="257" extrusionOk="0">
                    <a:moveTo>
                      <a:pt x="0" y="18"/>
                    </a:moveTo>
                    <a:lnTo>
                      <a:pt x="62" y="0"/>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0" name="Google Shape;11190;p34"/>
              <p:cNvSpPr/>
              <p:nvPr/>
            </p:nvSpPr>
            <p:spPr>
              <a:xfrm>
                <a:off x="2441" y="2679"/>
                <a:ext cx="20" cy="43"/>
              </a:xfrm>
              <a:custGeom>
                <a:avLst/>
                <a:gdLst/>
                <a:ahLst/>
                <a:cxnLst/>
                <a:rect l="l" t="t" r="r" b="b"/>
                <a:pathLst>
                  <a:path w="122" h="257" extrusionOk="0">
                    <a:moveTo>
                      <a:pt x="0" y="0"/>
                    </a:moveTo>
                    <a:lnTo>
                      <a:pt x="75" y="257"/>
                    </a:lnTo>
                    <a:lnTo>
                      <a:pt x="122" y="214"/>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1" name="Google Shape;11191;p34"/>
              <p:cNvSpPr/>
              <p:nvPr/>
            </p:nvSpPr>
            <p:spPr>
              <a:xfrm>
                <a:off x="2430" y="2679"/>
                <a:ext cx="31" cy="43"/>
              </a:xfrm>
              <a:custGeom>
                <a:avLst/>
                <a:gdLst/>
                <a:ahLst/>
                <a:cxnLst/>
                <a:rect l="l" t="t" r="r" b="b"/>
                <a:pathLst>
                  <a:path w="184" h="257" extrusionOk="0">
                    <a:moveTo>
                      <a:pt x="0" y="18"/>
                    </a:moveTo>
                    <a:lnTo>
                      <a:pt x="62" y="0"/>
                    </a:lnTo>
                    <a:lnTo>
                      <a:pt x="184" y="214"/>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2" name="Google Shape;11192;p34"/>
              <p:cNvSpPr/>
              <p:nvPr/>
            </p:nvSpPr>
            <p:spPr>
              <a:xfrm>
                <a:off x="2453" y="2715"/>
                <a:ext cx="39" cy="32"/>
              </a:xfrm>
              <a:custGeom>
                <a:avLst/>
                <a:gdLst/>
                <a:ahLst/>
                <a:cxnLst/>
                <a:rect l="l" t="t" r="r" b="b"/>
                <a:pathLst>
                  <a:path w="230" h="195" extrusionOk="0">
                    <a:moveTo>
                      <a:pt x="0" y="43"/>
                    </a:moveTo>
                    <a:lnTo>
                      <a:pt x="47" y="0"/>
                    </a:lnTo>
                    <a:lnTo>
                      <a:pt x="230" y="195"/>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3" name="Google Shape;11193;p34"/>
              <p:cNvSpPr/>
              <p:nvPr/>
            </p:nvSpPr>
            <p:spPr>
              <a:xfrm>
                <a:off x="2461" y="2715"/>
                <a:ext cx="34" cy="32"/>
              </a:xfrm>
              <a:custGeom>
                <a:avLst/>
                <a:gdLst/>
                <a:ahLst/>
                <a:cxnLst/>
                <a:rect l="l" t="t" r="r" b="b"/>
                <a:pathLst>
                  <a:path w="205" h="195" extrusionOk="0">
                    <a:moveTo>
                      <a:pt x="0" y="0"/>
                    </a:moveTo>
                    <a:lnTo>
                      <a:pt x="183" y="195"/>
                    </a:lnTo>
                    <a:lnTo>
                      <a:pt x="205" y="1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4" name="Google Shape;11194;p34"/>
              <p:cNvSpPr/>
              <p:nvPr/>
            </p:nvSpPr>
            <p:spPr>
              <a:xfrm>
                <a:off x="2453" y="2715"/>
                <a:ext cx="42" cy="32"/>
              </a:xfrm>
              <a:custGeom>
                <a:avLst/>
                <a:gdLst/>
                <a:ahLst/>
                <a:cxnLst/>
                <a:rect l="l" t="t" r="r" b="b"/>
                <a:pathLst>
                  <a:path w="252" h="195" extrusionOk="0">
                    <a:moveTo>
                      <a:pt x="0" y="43"/>
                    </a:moveTo>
                    <a:lnTo>
                      <a:pt x="47" y="0"/>
                    </a:lnTo>
                    <a:lnTo>
                      <a:pt x="252" y="135"/>
                    </a:lnTo>
                    <a:lnTo>
                      <a:pt x="230" y="195"/>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5" name="Google Shape;11195;p34"/>
              <p:cNvSpPr/>
              <p:nvPr/>
            </p:nvSpPr>
            <p:spPr>
              <a:xfrm>
                <a:off x="2466" y="2655"/>
                <a:ext cx="76" cy="17"/>
              </a:xfrm>
              <a:custGeom>
                <a:avLst/>
                <a:gdLst/>
                <a:ahLst/>
                <a:cxnLst/>
                <a:rect l="l" t="t" r="r" b="b"/>
                <a:pathLst>
                  <a:path w="456" h="102" extrusionOk="0">
                    <a:moveTo>
                      <a:pt x="456" y="102"/>
                    </a:moveTo>
                    <a:lnTo>
                      <a:pt x="456" y="0"/>
                    </a:lnTo>
                    <a:lnTo>
                      <a:pt x="0" y="102"/>
                    </a:lnTo>
                    <a:lnTo>
                      <a:pt x="456"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6" name="Google Shape;11196;p34"/>
              <p:cNvSpPr/>
              <p:nvPr/>
            </p:nvSpPr>
            <p:spPr>
              <a:xfrm>
                <a:off x="2466" y="2655"/>
                <a:ext cx="76" cy="17"/>
              </a:xfrm>
              <a:custGeom>
                <a:avLst/>
                <a:gdLst/>
                <a:ahLst/>
                <a:cxnLst/>
                <a:rect l="l" t="t" r="r" b="b"/>
                <a:pathLst>
                  <a:path w="456" h="102" extrusionOk="0">
                    <a:moveTo>
                      <a:pt x="456" y="0"/>
                    </a:moveTo>
                    <a:lnTo>
                      <a:pt x="0" y="102"/>
                    </a:lnTo>
                    <a:lnTo>
                      <a:pt x="0" y="0"/>
                    </a:lnTo>
                    <a:lnTo>
                      <a:pt x="4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7" name="Google Shape;11197;p34"/>
              <p:cNvSpPr/>
              <p:nvPr/>
            </p:nvSpPr>
            <p:spPr>
              <a:xfrm>
                <a:off x="2466" y="2655"/>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198" name="Google Shape;11198;p34"/>
              <p:cNvSpPr/>
              <p:nvPr/>
            </p:nvSpPr>
            <p:spPr>
              <a:xfrm>
                <a:off x="2529" y="2641"/>
                <a:ext cx="59" cy="22"/>
              </a:xfrm>
              <a:custGeom>
                <a:avLst/>
                <a:gdLst/>
                <a:ahLst/>
                <a:cxnLst/>
                <a:rect l="l" t="t" r="r" b="b"/>
                <a:pathLst>
                  <a:path w="356" h="132" extrusionOk="0">
                    <a:moveTo>
                      <a:pt x="81" y="132"/>
                    </a:moveTo>
                    <a:lnTo>
                      <a:pt x="0" y="0"/>
                    </a:lnTo>
                    <a:lnTo>
                      <a:pt x="356" y="132"/>
                    </a:lnTo>
                    <a:lnTo>
                      <a:pt x="81"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9" name="Google Shape;11199;p34"/>
              <p:cNvSpPr/>
              <p:nvPr/>
            </p:nvSpPr>
            <p:spPr>
              <a:xfrm>
                <a:off x="2529" y="2641"/>
                <a:ext cx="59" cy="22"/>
              </a:xfrm>
              <a:custGeom>
                <a:avLst/>
                <a:gdLst/>
                <a:ahLst/>
                <a:cxnLst/>
                <a:rect l="l" t="t" r="r" b="b"/>
                <a:pathLst>
                  <a:path w="356" h="132" extrusionOk="0">
                    <a:moveTo>
                      <a:pt x="81" y="132"/>
                    </a:moveTo>
                    <a:lnTo>
                      <a:pt x="0" y="0"/>
                    </a:lnTo>
                    <a:lnTo>
                      <a:pt x="356" y="132"/>
                    </a:lnTo>
                    <a:lnTo>
                      <a:pt x="81"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0" name="Google Shape;11200;p34"/>
              <p:cNvSpPr/>
              <p:nvPr/>
            </p:nvSpPr>
            <p:spPr>
              <a:xfrm>
                <a:off x="2529" y="2663"/>
                <a:ext cx="59" cy="22"/>
              </a:xfrm>
              <a:custGeom>
                <a:avLst/>
                <a:gdLst/>
                <a:ahLst/>
                <a:cxnLst/>
                <a:rect l="l" t="t" r="r" b="b"/>
                <a:pathLst>
                  <a:path w="356" h="133" extrusionOk="0">
                    <a:moveTo>
                      <a:pt x="81" y="0"/>
                    </a:moveTo>
                    <a:lnTo>
                      <a:pt x="0" y="133"/>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1" name="Google Shape;11201;p34"/>
              <p:cNvSpPr/>
              <p:nvPr/>
            </p:nvSpPr>
            <p:spPr>
              <a:xfrm>
                <a:off x="2529" y="2663"/>
                <a:ext cx="59" cy="22"/>
              </a:xfrm>
              <a:custGeom>
                <a:avLst/>
                <a:gdLst/>
                <a:ahLst/>
                <a:cxnLst/>
                <a:rect l="l" t="t" r="r" b="b"/>
                <a:pathLst>
                  <a:path w="356" h="133" extrusionOk="0">
                    <a:moveTo>
                      <a:pt x="81" y="0"/>
                    </a:moveTo>
                    <a:lnTo>
                      <a:pt x="0" y="133"/>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2" name="Google Shape;11202;p34"/>
              <p:cNvSpPr/>
              <p:nvPr/>
            </p:nvSpPr>
            <p:spPr>
              <a:xfrm>
                <a:off x="3289" y="2655"/>
                <a:ext cx="76" cy="17"/>
              </a:xfrm>
              <a:custGeom>
                <a:avLst/>
                <a:gdLst/>
                <a:ahLst/>
                <a:cxnLst/>
                <a:rect l="l" t="t" r="r" b="b"/>
                <a:pathLst>
                  <a:path w="456" h="102" extrusionOk="0">
                    <a:moveTo>
                      <a:pt x="0" y="102"/>
                    </a:moveTo>
                    <a:lnTo>
                      <a:pt x="0" y="0"/>
                    </a:lnTo>
                    <a:lnTo>
                      <a:pt x="456" y="102"/>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3" name="Google Shape;11203;p34"/>
              <p:cNvSpPr/>
              <p:nvPr/>
            </p:nvSpPr>
            <p:spPr>
              <a:xfrm>
                <a:off x="3289" y="2655"/>
                <a:ext cx="76" cy="17"/>
              </a:xfrm>
              <a:custGeom>
                <a:avLst/>
                <a:gdLst/>
                <a:ahLst/>
                <a:cxnLst/>
                <a:rect l="l" t="t" r="r" b="b"/>
                <a:pathLst>
                  <a:path w="456" h="102" extrusionOk="0">
                    <a:moveTo>
                      <a:pt x="0" y="0"/>
                    </a:moveTo>
                    <a:lnTo>
                      <a:pt x="456" y="102"/>
                    </a:lnTo>
                    <a:lnTo>
                      <a:pt x="45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4" name="Google Shape;11204;p34"/>
              <p:cNvSpPr/>
              <p:nvPr/>
            </p:nvSpPr>
            <p:spPr>
              <a:xfrm>
                <a:off x="3289" y="2655"/>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205" name="Google Shape;11205;p34"/>
              <p:cNvSpPr/>
              <p:nvPr/>
            </p:nvSpPr>
            <p:spPr>
              <a:xfrm>
                <a:off x="3243" y="2641"/>
                <a:ext cx="59" cy="22"/>
              </a:xfrm>
              <a:custGeom>
                <a:avLst/>
                <a:gdLst/>
                <a:ahLst/>
                <a:cxnLst/>
                <a:rect l="l" t="t" r="r" b="b"/>
                <a:pathLst>
                  <a:path w="356" h="132" extrusionOk="0">
                    <a:moveTo>
                      <a:pt x="275" y="132"/>
                    </a:moveTo>
                    <a:lnTo>
                      <a:pt x="356" y="0"/>
                    </a:lnTo>
                    <a:lnTo>
                      <a:pt x="0" y="132"/>
                    </a:lnTo>
                    <a:lnTo>
                      <a:pt x="275"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6" name="Google Shape;11206;p34"/>
              <p:cNvSpPr/>
              <p:nvPr/>
            </p:nvSpPr>
            <p:spPr>
              <a:xfrm>
                <a:off x="3243" y="2641"/>
                <a:ext cx="59" cy="22"/>
              </a:xfrm>
              <a:custGeom>
                <a:avLst/>
                <a:gdLst/>
                <a:ahLst/>
                <a:cxnLst/>
                <a:rect l="l" t="t" r="r" b="b"/>
                <a:pathLst>
                  <a:path w="356" h="132" extrusionOk="0">
                    <a:moveTo>
                      <a:pt x="275" y="132"/>
                    </a:moveTo>
                    <a:lnTo>
                      <a:pt x="356" y="0"/>
                    </a:lnTo>
                    <a:lnTo>
                      <a:pt x="0" y="132"/>
                    </a:lnTo>
                    <a:lnTo>
                      <a:pt x="275"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7" name="Google Shape;11207;p34"/>
              <p:cNvSpPr/>
              <p:nvPr/>
            </p:nvSpPr>
            <p:spPr>
              <a:xfrm>
                <a:off x="3243" y="2663"/>
                <a:ext cx="59" cy="22"/>
              </a:xfrm>
              <a:custGeom>
                <a:avLst/>
                <a:gdLst/>
                <a:ahLst/>
                <a:cxnLst/>
                <a:rect l="l" t="t" r="r" b="b"/>
                <a:pathLst>
                  <a:path w="356" h="133" extrusionOk="0">
                    <a:moveTo>
                      <a:pt x="275" y="0"/>
                    </a:moveTo>
                    <a:lnTo>
                      <a:pt x="356" y="133"/>
                    </a:lnTo>
                    <a:lnTo>
                      <a:pt x="0" y="0"/>
                    </a:lnTo>
                    <a:lnTo>
                      <a:pt x="27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8" name="Google Shape;11208;p34"/>
              <p:cNvSpPr/>
              <p:nvPr/>
            </p:nvSpPr>
            <p:spPr>
              <a:xfrm>
                <a:off x="3243" y="2663"/>
                <a:ext cx="59" cy="22"/>
              </a:xfrm>
              <a:custGeom>
                <a:avLst/>
                <a:gdLst/>
                <a:ahLst/>
                <a:cxnLst/>
                <a:rect l="l" t="t" r="r" b="b"/>
                <a:pathLst>
                  <a:path w="356" h="133" extrusionOk="0">
                    <a:moveTo>
                      <a:pt x="275" y="0"/>
                    </a:moveTo>
                    <a:lnTo>
                      <a:pt x="356" y="133"/>
                    </a:lnTo>
                    <a:lnTo>
                      <a:pt x="0" y="0"/>
                    </a:lnTo>
                    <a:lnTo>
                      <a:pt x="27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9" name="Google Shape;11209;p34"/>
              <p:cNvSpPr/>
              <p:nvPr/>
            </p:nvSpPr>
            <p:spPr>
              <a:xfrm>
                <a:off x="3336" y="2722"/>
                <a:ext cx="42" cy="25"/>
              </a:xfrm>
              <a:custGeom>
                <a:avLst/>
                <a:gdLst/>
                <a:ahLst/>
                <a:cxnLst/>
                <a:rect l="l" t="t" r="r" b="b"/>
                <a:pathLst>
                  <a:path w="252" h="152" extrusionOk="0">
                    <a:moveTo>
                      <a:pt x="22" y="152"/>
                    </a:moveTo>
                    <a:lnTo>
                      <a:pt x="0" y="92"/>
                    </a:lnTo>
                    <a:lnTo>
                      <a:pt x="252" y="0"/>
                    </a:lnTo>
                    <a:lnTo>
                      <a:pt x="22" y="1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0" name="Google Shape;11210;p34"/>
              <p:cNvSpPr/>
              <p:nvPr/>
            </p:nvSpPr>
            <p:spPr>
              <a:xfrm>
                <a:off x="3336" y="2715"/>
                <a:ext cx="42" cy="23"/>
              </a:xfrm>
              <a:custGeom>
                <a:avLst/>
                <a:gdLst/>
                <a:ahLst/>
                <a:cxnLst/>
                <a:rect l="l" t="t" r="r" b="b"/>
                <a:pathLst>
                  <a:path w="252" h="135" extrusionOk="0">
                    <a:moveTo>
                      <a:pt x="0" y="135"/>
                    </a:moveTo>
                    <a:lnTo>
                      <a:pt x="252" y="43"/>
                    </a:lnTo>
                    <a:lnTo>
                      <a:pt x="205" y="0"/>
                    </a:lnTo>
                    <a:lnTo>
                      <a:pt x="0" y="1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1" name="Google Shape;11211;p34"/>
              <p:cNvSpPr/>
              <p:nvPr/>
            </p:nvSpPr>
            <p:spPr>
              <a:xfrm>
                <a:off x="3336" y="2715"/>
                <a:ext cx="42" cy="32"/>
              </a:xfrm>
              <a:custGeom>
                <a:avLst/>
                <a:gdLst/>
                <a:ahLst/>
                <a:cxnLst/>
                <a:rect l="l" t="t" r="r" b="b"/>
                <a:pathLst>
                  <a:path w="252" h="195" extrusionOk="0">
                    <a:moveTo>
                      <a:pt x="22" y="195"/>
                    </a:moveTo>
                    <a:lnTo>
                      <a:pt x="0" y="135"/>
                    </a:lnTo>
                    <a:lnTo>
                      <a:pt x="205" y="0"/>
                    </a:lnTo>
                    <a:lnTo>
                      <a:pt x="252" y="43"/>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2" name="Google Shape;11212;p34"/>
              <p:cNvSpPr/>
              <p:nvPr/>
            </p:nvSpPr>
            <p:spPr>
              <a:xfrm>
                <a:off x="3370" y="2682"/>
                <a:ext cx="31" cy="40"/>
              </a:xfrm>
              <a:custGeom>
                <a:avLst/>
                <a:gdLst/>
                <a:ahLst/>
                <a:cxnLst/>
                <a:rect l="l" t="t" r="r" b="b"/>
                <a:pathLst>
                  <a:path w="184" h="239" extrusionOk="0">
                    <a:moveTo>
                      <a:pt x="47" y="239"/>
                    </a:moveTo>
                    <a:lnTo>
                      <a:pt x="0" y="196"/>
                    </a:lnTo>
                    <a:lnTo>
                      <a:pt x="184" y="0"/>
                    </a:lnTo>
                    <a:lnTo>
                      <a:pt x="47"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3" name="Google Shape;11213;p34"/>
              <p:cNvSpPr/>
              <p:nvPr/>
            </p:nvSpPr>
            <p:spPr>
              <a:xfrm>
                <a:off x="3370" y="2679"/>
                <a:ext cx="31" cy="36"/>
              </a:xfrm>
              <a:custGeom>
                <a:avLst/>
                <a:gdLst/>
                <a:ahLst/>
                <a:cxnLst/>
                <a:rect l="l" t="t" r="r" b="b"/>
                <a:pathLst>
                  <a:path w="184" h="214" extrusionOk="0">
                    <a:moveTo>
                      <a:pt x="0" y="214"/>
                    </a:moveTo>
                    <a:lnTo>
                      <a:pt x="184" y="18"/>
                    </a:lnTo>
                    <a:lnTo>
                      <a:pt x="122" y="0"/>
                    </a:lnTo>
                    <a:lnTo>
                      <a:pt x="0" y="2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4" name="Google Shape;11214;p34"/>
              <p:cNvSpPr/>
              <p:nvPr/>
            </p:nvSpPr>
            <p:spPr>
              <a:xfrm>
                <a:off x="3370" y="2679"/>
                <a:ext cx="31" cy="43"/>
              </a:xfrm>
              <a:custGeom>
                <a:avLst/>
                <a:gdLst/>
                <a:ahLst/>
                <a:cxnLst/>
                <a:rect l="l" t="t" r="r" b="b"/>
                <a:pathLst>
                  <a:path w="184" h="257" extrusionOk="0">
                    <a:moveTo>
                      <a:pt x="47" y="257"/>
                    </a:moveTo>
                    <a:lnTo>
                      <a:pt x="0" y="214"/>
                    </a:lnTo>
                    <a:lnTo>
                      <a:pt x="122" y="0"/>
                    </a:lnTo>
                    <a:lnTo>
                      <a:pt x="184" y="18"/>
                    </a:lnTo>
                    <a:lnTo>
                      <a:pt x="47"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5" name="Google Shape;11215;p34"/>
              <p:cNvSpPr/>
              <p:nvPr/>
            </p:nvSpPr>
            <p:spPr>
              <a:xfrm>
                <a:off x="3390" y="2636"/>
                <a:ext cx="13" cy="46"/>
              </a:xfrm>
              <a:custGeom>
                <a:avLst/>
                <a:gdLst/>
                <a:ahLst/>
                <a:cxnLst/>
                <a:rect l="l" t="t" r="r" b="b"/>
                <a:pathLst>
                  <a:path w="74" h="275" extrusionOk="0">
                    <a:moveTo>
                      <a:pt x="62" y="275"/>
                    </a:moveTo>
                    <a:lnTo>
                      <a:pt x="0" y="257"/>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6" name="Google Shape;11216;p34"/>
              <p:cNvSpPr/>
              <p:nvPr/>
            </p:nvSpPr>
            <p:spPr>
              <a:xfrm>
                <a:off x="3390" y="2636"/>
                <a:ext cx="13" cy="43"/>
              </a:xfrm>
              <a:custGeom>
                <a:avLst/>
                <a:gdLst/>
                <a:ahLst/>
                <a:cxnLst/>
                <a:rect l="l" t="t" r="r" b="b"/>
                <a:pathLst>
                  <a:path w="74" h="257" extrusionOk="0">
                    <a:moveTo>
                      <a:pt x="0" y="257"/>
                    </a:moveTo>
                    <a:lnTo>
                      <a:pt x="74" y="0"/>
                    </a:lnTo>
                    <a:lnTo>
                      <a:pt x="11" y="12"/>
                    </a:lnTo>
                    <a:lnTo>
                      <a:pt x="0"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7" name="Google Shape;11217;p34"/>
              <p:cNvSpPr/>
              <p:nvPr/>
            </p:nvSpPr>
            <p:spPr>
              <a:xfrm>
                <a:off x="3390" y="2636"/>
                <a:ext cx="13" cy="46"/>
              </a:xfrm>
              <a:custGeom>
                <a:avLst/>
                <a:gdLst/>
                <a:ahLst/>
                <a:cxnLst/>
                <a:rect l="l" t="t" r="r" b="b"/>
                <a:pathLst>
                  <a:path w="74" h="275" extrusionOk="0">
                    <a:moveTo>
                      <a:pt x="62" y="275"/>
                    </a:moveTo>
                    <a:lnTo>
                      <a:pt x="0" y="257"/>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8" name="Google Shape;11218;p34"/>
              <p:cNvSpPr/>
              <p:nvPr/>
            </p:nvSpPr>
            <p:spPr>
              <a:xfrm>
                <a:off x="3384" y="2595"/>
                <a:ext cx="19" cy="43"/>
              </a:xfrm>
              <a:custGeom>
                <a:avLst/>
                <a:gdLst/>
                <a:ahLst/>
                <a:cxnLst/>
                <a:rect l="l" t="t" r="r" b="b"/>
                <a:pathLst>
                  <a:path w="114" h="263" extrusionOk="0">
                    <a:moveTo>
                      <a:pt x="114" y="251"/>
                    </a:moveTo>
                    <a:lnTo>
                      <a:pt x="51"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9" name="Google Shape;11219;p34"/>
              <p:cNvSpPr/>
              <p:nvPr/>
            </p:nvSpPr>
            <p:spPr>
              <a:xfrm>
                <a:off x="3375" y="2595"/>
                <a:ext cx="17" cy="43"/>
              </a:xfrm>
              <a:custGeom>
                <a:avLst/>
                <a:gdLst/>
                <a:ahLst/>
                <a:cxnLst/>
                <a:rect l="l" t="t" r="r" b="b"/>
                <a:pathLst>
                  <a:path w="102" h="263" extrusionOk="0">
                    <a:moveTo>
                      <a:pt x="102" y="263"/>
                    </a:moveTo>
                    <a:lnTo>
                      <a:pt x="51" y="0"/>
                    </a:lnTo>
                    <a:lnTo>
                      <a:pt x="0" y="39"/>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0" name="Google Shape;11220;p34"/>
              <p:cNvSpPr/>
              <p:nvPr/>
            </p:nvSpPr>
            <p:spPr>
              <a:xfrm>
                <a:off x="3375" y="2595"/>
                <a:ext cx="28" cy="43"/>
              </a:xfrm>
              <a:custGeom>
                <a:avLst/>
                <a:gdLst/>
                <a:ahLst/>
                <a:cxnLst/>
                <a:rect l="l" t="t" r="r" b="b"/>
                <a:pathLst>
                  <a:path w="165" h="263" extrusionOk="0">
                    <a:moveTo>
                      <a:pt x="165" y="251"/>
                    </a:moveTo>
                    <a:lnTo>
                      <a:pt x="102" y="263"/>
                    </a:lnTo>
                    <a:lnTo>
                      <a:pt x="0" y="39"/>
                    </a:lnTo>
                    <a:lnTo>
                      <a:pt x="51" y="0"/>
                    </a:lnTo>
                    <a:lnTo>
                      <a:pt x="165"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1" name="Google Shape;11221;p34"/>
              <p:cNvSpPr/>
              <p:nvPr/>
            </p:nvSpPr>
            <p:spPr>
              <a:xfrm>
                <a:off x="3348" y="2566"/>
                <a:ext cx="36" cy="35"/>
              </a:xfrm>
              <a:custGeom>
                <a:avLst/>
                <a:gdLst/>
                <a:ahLst/>
                <a:cxnLst/>
                <a:rect l="l" t="t" r="r" b="b"/>
                <a:pathLst>
                  <a:path w="216" h="210" extrusionOk="0">
                    <a:moveTo>
                      <a:pt x="216" y="171"/>
                    </a:moveTo>
                    <a:lnTo>
                      <a:pt x="165" y="210"/>
                    </a:lnTo>
                    <a:lnTo>
                      <a:pt x="0" y="0"/>
                    </a:lnTo>
                    <a:lnTo>
                      <a:pt x="216"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2" name="Google Shape;11222;p34"/>
              <p:cNvSpPr/>
              <p:nvPr/>
            </p:nvSpPr>
            <p:spPr>
              <a:xfrm>
                <a:off x="3343" y="2566"/>
                <a:ext cx="32" cy="35"/>
              </a:xfrm>
              <a:custGeom>
                <a:avLst/>
                <a:gdLst/>
                <a:ahLst/>
                <a:cxnLst/>
                <a:rect l="l" t="t" r="r" b="b"/>
                <a:pathLst>
                  <a:path w="193" h="210" extrusionOk="0">
                    <a:moveTo>
                      <a:pt x="193" y="210"/>
                    </a:moveTo>
                    <a:lnTo>
                      <a:pt x="28" y="0"/>
                    </a:lnTo>
                    <a:lnTo>
                      <a:pt x="0" y="58"/>
                    </a:lnTo>
                    <a:lnTo>
                      <a:pt x="193" y="2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3" name="Google Shape;11223;p34"/>
              <p:cNvSpPr/>
              <p:nvPr/>
            </p:nvSpPr>
            <p:spPr>
              <a:xfrm>
                <a:off x="3343" y="2566"/>
                <a:ext cx="41" cy="35"/>
              </a:xfrm>
              <a:custGeom>
                <a:avLst/>
                <a:gdLst/>
                <a:ahLst/>
                <a:cxnLst/>
                <a:rect l="l" t="t" r="r" b="b"/>
                <a:pathLst>
                  <a:path w="244" h="210" extrusionOk="0">
                    <a:moveTo>
                      <a:pt x="244" y="171"/>
                    </a:moveTo>
                    <a:lnTo>
                      <a:pt x="193" y="210"/>
                    </a:lnTo>
                    <a:lnTo>
                      <a:pt x="0" y="58"/>
                    </a:lnTo>
                    <a:lnTo>
                      <a:pt x="28" y="0"/>
                    </a:lnTo>
                    <a:lnTo>
                      <a:pt x="244"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4" name="Google Shape;11224;p34"/>
              <p:cNvSpPr/>
              <p:nvPr/>
            </p:nvSpPr>
            <p:spPr>
              <a:xfrm>
                <a:off x="3311" y="2743"/>
                <a:ext cx="40" cy="10"/>
              </a:xfrm>
              <a:custGeom>
                <a:avLst/>
                <a:gdLst/>
                <a:ahLst/>
                <a:cxnLst/>
                <a:rect l="l" t="t" r="r" b="b"/>
                <a:pathLst>
                  <a:path w="237" h="64" extrusionOk="0">
                    <a:moveTo>
                      <a:pt x="158" y="0"/>
                    </a:moveTo>
                    <a:lnTo>
                      <a:pt x="237" y="56"/>
                    </a:lnTo>
                    <a:lnTo>
                      <a:pt x="0" y="64"/>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5" name="Google Shape;11225;p34"/>
              <p:cNvSpPr/>
              <p:nvPr/>
            </p:nvSpPr>
            <p:spPr>
              <a:xfrm>
                <a:off x="3311" y="2743"/>
                <a:ext cx="40" cy="10"/>
              </a:xfrm>
              <a:custGeom>
                <a:avLst/>
                <a:gdLst/>
                <a:ahLst/>
                <a:cxnLst/>
                <a:rect l="l" t="t" r="r" b="b"/>
                <a:pathLst>
                  <a:path w="237" h="64" extrusionOk="0">
                    <a:moveTo>
                      <a:pt x="158" y="0"/>
                    </a:moveTo>
                    <a:lnTo>
                      <a:pt x="237" y="56"/>
                    </a:lnTo>
                    <a:lnTo>
                      <a:pt x="0" y="64"/>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6" name="Google Shape;11226;p34"/>
              <p:cNvSpPr/>
              <p:nvPr/>
            </p:nvSpPr>
            <p:spPr>
              <a:xfrm>
                <a:off x="3311" y="2727"/>
                <a:ext cx="29" cy="26"/>
              </a:xfrm>
              <a:custGeom>
                <a:avLst/>
                <a:gdLst/>
                <a:ahLst/>
                <a:cxnLst/>
                <a:rect l="l" t="t" r="r" b="b"/>
                <a:pathLst>
                  <a:path w="173" h="160" extrusionOk="0">
                    <a:moveTo>
                      <a:pt x="158" y="96"/>
                    </a:moveTo>
                    <a:lnTo>
                      <a:pt x="173" y="0"/>
                    </a:lnTo>
                    <a:lnTo>
                      <a:pt x="0" y="160"/>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7" name="Google Shape;11227;p34"/>
              <p:cNvSpPr/>
              <p:nvPr/>
            </p:nvSpPr>
            <p:spPr>
              <a:xfrm>
                <a:off x="3311" y="2727"/>
                <a:ext cx="29" cy="26"/>
              </a:xfrm>
              <a:custGeom>
                <a:avLst/>
                <a:gdLst/>
                <a:ahLst/>
                <a:cxnLst/>
                <a:rect l="l" t="t" r="r" b="b"/>
                <a:pathLst>
                  <a:path w="173" h="160" extrusionOk="0">
                    <a:moveTo>
                      <a:pt x="158" y="96"/>
                    </a:moveTo>
                    <a:lnTo>
                      <a:pt x="173" y="0"/>
                    </a:lnTo>
                    <a:lnTo>
                      <a:pt x="0" y="160"/>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8" name="Google Shape;11228;p34"/>
              <p:cNvSpPr/>
              <p:nvPr/>
            </p:nvSpPr>
            <p:spPr>
              <a:xfrm>
                <a:off x="3482" y="2727"/>
                <a:ext cx="29" cy="26"/>
              </a:xfrm>
              <a:custGeom>
                <a:avLst/>
                <a:gdLst/>
                <a:ahLst/>
                <a:cxnLst/>
                <a:rect l="l" t="t" r="r" b="b"/>
                <a:pathLst>
                  <a:path w="173" h="160" extrusionOk="0">
                    <a:moveTo>
                      <a:pt x="15" y="96"/>
                    </a:moveTo>
                    <a:lnTo>
                      <a:pt x="0" y="0"/>
                    </a:lnTo>
                    <a:lnTo>
                      <a:pt x="173" y="160"/>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9" name="Google Shape;11229;p34"/>
              <p:cNvSpPr/>
              <p:nvPr/>
            </p:nvSpPr>
            <p:spPr>
              <a:xfrm>
                <a:off x="3482" y="2727"/>
                <a:ext cx="29" cy="26"/>
              </a:xfrm>
              <a:custGeom>
                <a:avLst/>
                <a:gdLst/>
                <a:ahLst/>
                <a:cxnLst/>
                <a:rect l="l" t="t" r="r" b="b"/>
                <a:pathLst>
                  <a:path w="173" h="160" extrusionOk="0">
                    <a:moveTo>
                      <a:pt x="15" y="96"/>
                    </a:moveTo>
                    <a:lnTo>
                      <a:pt x="0" y="0"/>
                    </a:lnTo>
                    <a:lnTo>
                      <a:pt x="173" y="160"/>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0" name="Google Shape;11230;p34"/>
              <p:cNvSpPr/>
              <p:nvPr/>
            </p:nvSpPr>
            <p:spPr>
              <a:xfrm>
                <a:off x="3472" y="2743"/>
                <a:ext cx="39" cy="10"/>
              </a:xfrm>
              <a:custGeom>
                <a:avLst/>
                <a:gdLst/>
                <a:ahLst/>
                <a:cxnLst/>
                <a:rect l="l" t="t" r="r" b="b"/>
                <a:pathLst>
                  <a:path w="237" h="64" extrusionOk="0">
                    <a:moveTo>
                      <a:pt x="79" y="0"/>
                    </a:moveTo>
                    <a:lnTo>
                      <a:pt x="0" y="56"/>
                    </a:lnTo>
                    <a:lnTo>
                      <a:pt x="237" y="64"/>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1" name="Google Shape;11231;p34"/>
              <p:cNvSpPr/>
              <p:nvPr/>
            </p:nvSpPr>
            <p:spPr>
              <a:xfrm>
                <a:off x="3472" y="2743"/>
                <a:ext cx="39" cy="10"/>
              </a:xfrm>
              <a:custGeom>
                <a:avLst/>
                <a:gdLst/>
                <a:ahLst/>
                <a:cxnLst/>
                <a:rect l="l" t="t" r="r" b="b"/>
                <a:pathLst>
                  <a:path w="237" h="64" extrusionOk="0">
                    <a:moveTo>
                      <a:pt x="79" y="0"/>
                    </a:moveTo>
                    <a:lnTo>
                      <a:pt x="0" y="56"/>
                    </a:lnTo>
                    <a:lnTo>
                      <a:pt x="237" y="64"/>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2" name="Google Shape;11232;p34"/>
              <p:cNvSpPr/>
              <p:nvPr/>
            </p:nvSpPr>
            <p:spPr>
              <a:xfrm>
                <a:off x="3439" y="2566"/>
                <a:ext cx="40" cy="29"/>
              </a:xfrm>
              <a:custGeom>
                <a:avLst/>
                <a:gdLst/>
                <a:ahLst/>
                <a:cxnLst/>
                <a:rect l="l" t="t" r="r" b="b"/>
                <a:pathLst>
                  <a:path w="244" h="171" extrusionOk="0">
                    <a:moveTo>
                      <a:pt x="216" y="0"/>
                    </a:moveTo>
                    <a:lnTo>
                      <a:pt x="244" y="58"/>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3" name="Google Shape;11233;p34"/>
              <p:cNvSpPr/>
              <p:nvPr/>
            </p:nvSpPr>
            <p:spPr>
              <a:xfrm>
                <a:off x="3439" y="2576"/>
                <a:ext cx="40" cy="25"/>
              </a:xfrm>
              <a:custGeom>
                <a:avLst/>
                <a:gdLst/>
                <a:ahLst/>
                <a:cxnLst/>
                <a:rect l="l" t="t" r="r" b="b"/>
                <a:pathLst>
                  <a:path w="244" h="152" extrusionOk="0">
                    <a:moveTo>
                      <a:pt x="244" y="0"/>
                    </a:moveTo>
                    <a:lnTo>
                      <a:pt x="0" y="113"/>
                    </a:lnTo>
                    <a:lnTo>
                      <a:pt x="50" y="152"/>
                    </a:lnTo>
                    <a:lnTo>
                      <a:pt x="2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4" name="Google Shape;11234;p34"/>
              <p:cNvSpPr/>
              <p:nvPr/>
            </p:nvSpPr>
            <p:spPr>
              <a:xfrm>
                <a:off x="3439" y="2566"/>
                <a:ext cx="40" cy="35"/>
              </a:xfrm>
              <a:custGeom>
                <a:avLst/>
                <a:gdLst/>
                <a:ahLst/>
                <a:cxnLst/>
                <a:rect l="l" t="t" r="r" b="b"/>
                <a:pathLst>
                  <a:path w="244" h="210" extrusionOk="0">
                    <a:moveTo>
                      <a:pt x="216" y="0"/>
                    </a:moveTo>
                    <a:lnTo>
                      <a:pt x="244" y="58"/>
                    </a:lnTo>
                    <a:lnTo>
                      <a:pt x="50" y="210"/>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5" name="Google Shape;11235;p34"/>
              <p:cNvSpPr/>
              <p:nvPr/>
            </p:nvSpPr>
            <p:spPr>
              <a:xfrm>
                <a:off x="3420" y="2595"/>
                <a:ext cx="27" cy="41"/>
              </a:xfrm>
              <a:custGeom>
                <a:avLst/>
                <a:gdLst/>
                <a:ahLst/>
                <a:cxnLst/>
                <a:rect l="l" t="t" r="r" b="b"/>
                <a:pathLst>
                  <a:path w="164" h="251" extrusionOk="0">
                    <a:moveTo>
                      <a:pt x="114" y="0"/>
                    </a:moveTo>
                    <a:lnTo>
                      <a:pt x="164" y="39"/>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6" name="Google Shape;11236;p34"/>
              <p:cNvSpPr/>
              <p:nvPr/>
            </p:nvSpPr>
            <p:spPr>
              <a:xfrm>
                <a:off x="3420" y="2601"/>
                <a:ext cx="27" cy="37"/>
              </a:xfrm>
              <a:custGeom>
                <a:avLst/>
                <a:gdLst/>
                <a:ahLst/>
                <a:cxnLst/>
                <a:rect l="l" t="t" r="r" b="b"/>
                <a:pathLst>
                  <a:path w="164" h="224" extrusionOk="0">
                    <a:moveTo>
                      <a:pt x="164" y="0"/>
                    </a:moveTo>
                    <a:lnTo>
                      <a:pt x="0" y="212"/>
                    </a:lnTo>
                    <a:lnTo>
                      <a:pt x="63" y="224"/>
                    </a:lnTo>
                    <a:lnTo>
                      <a:pt x="1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7" name="Google Shape;11237;p34"/>
              <p:cNvSpPr/>
              <p:nvPr/>
            </p:nvSpPr>
            <p:spPr>
              <a:xfrm>
                <a:off x="3420" y="2595"/>
                <a:ext cx="27" cy="43"/>
              </a:xfrm>
              <a:custGeom>
                <a:avLst/>
                <a:gdLst/>
                <a:ahLst/>
                <a:cxnLst/>
                <a:rect l="l" t="t" r="r" b="b"/>
                <a:pathLst>
                  <a:path w="164" h="263" extrusionOk="0">
                    <a:moveTo>
                      <a:pt x="114" y="0"/>
                    </a:moveTo>
                    <a:lnTo>
                      <a:pt x="164" y="39"/>
                    </a:lnTo>
                    <a:lnTo>
                      <a:pt x="63" y="263"/>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8" name="Google Shape;11238;p34"/>
              <p:cNvSpPr/>
              <p:nvPr/>
            </p:nvSpPr>
            <p:spPr>
              <a:xfrm>
                <a:off x="3420" y="2636"/>
                <a:ext cx="10" cy="46"/>
              </a:xfrm>
              <a:custGeom>
                <a:avLst/>
                <a:gdLst/>
                <a:ahLst/>
                <a:cxnLst/>
                <a:rect l="l" t="t" r="r" b="b"/>
                <a:pathLst>
                  <a:path w="63" h="275" extrusionOk="0">
                    <a:moveTo>
                      <a:pt x="0" y="0"/>
                    </a:moveTo>
                    <a:lnTo>
                      <a:pt x="63" y="12"/>
                    </a:lnTo>
                    <a:lnTo>
                      <a:pt x="12" y="2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9" name="Google Shape;11239;p34"/>
              <p:cNvSpPr/>
              <p:nvPr/>
            </p:nvSpPr>
            <p:spPr>
              <a:xfrm>
                <a:off x="3422" y="2638"/>
                <a:ext cx="10" cy="44"/>
              </a:xfrm>
              <a:custGeom>
                <a:avLst/>
                <a:gdLst/>
                <a:ahLst/>
                <a:cxnLst/>
                <a:rect l="l" t="t" r="r" b="b"/>
                <a:pathLst>
                  <a:path w="61" h="263" extrusionOk="0">
                    <a:moveTo>
                      <a:pt x="51" y="0"/>
                    </a:moveTo>
                    <a:lnTo>
                      <a:pt x="0" y="263"/>
                    </a:lnTo>
                    <a:lnTo>
                      <a:pt x="61" y="245"/>
                    </a:lnTo>
                    <a:lnTo>
                      <a:pt x="5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0" name="Google Shape;11240;p34"/>
              <p:cNvSpPr/>
              <p:nvPr/>
            </p:nvSpPr>
            <p:spPr>
              <a:xfrm>
                <a:off x="3420" y="2636"/>
                <a:ext cx="12" cy="46"/>
              </a:xfrm>
              <a:custGeom>
                <a:avLst/>
                <a:gdLst/>
                <a:ahLst/>
                <a:cxnLst/>
                <a:rect l="l" t="t" r="r" b="b"/>
                <a:pathLst>
                  <a:path w="73" h="275" extrusionOk="0">
                    <a:moveTo>
                      <a:pt x="0" y="0"/>
                    </a:moveTo>
                    <a:lnTo>
                      <a:pt x="63" y="12"/>
                    </a:lnTo>
                    <a:lnTo>
                      <a:pt x="73" y="257"/>
                    </a:lnTo>
                    <a:lnTo>
                      <a:pt x="12" y="2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1" name="Google Shape;11241;p34"/>
              <p:cNvSpPr/>
              <p:nvPr/>
            </p:nvSpPr>
            <p:spPr>
              <a:xfrm>
                <a:off x="3422" y="2679"/>
                <a:ext cx="22" cy="43"/>
              </a:xfrm>
              <a:custGeom>
                <a:avLst/>
                <a:gdLst/>
                <a:ahLst/>
                <a:cxnLst/>
                <a:rect l="l" t="t" r="r" b="b"/>
                <a:pathLst>
                  <a:path w="136" h="257" extrusionOk="0">
                    <a:moveTo>
                      <a:pt x="0" y="18"/>
                    </a:moveTo>
                    <a:lnTo>
                      <a:pt x="61" y="0"/>
                    </a:lnTo>
                    <a:lnTo>
                      <a:pt x="136"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2" name="Google Shape;11242;p34"/>
              <p:cNvSpPr/>
              <p:nvPr/>
            </p:nvSpPr>
            <p:spPr>
              <a:xfrm>
                <a:off x="3432" y="2679"/>
                <a:ext cx="20" cy="43"/>
              </a:xfrm>
              <a:custGeom>
                <a:avLst/>
                <a:gdLst/>
                <a:ahLst/>
                <a:cxnLst/>
                <a:rect l="l" t="t" r="r" b="b"/>
                <a:pathLst>
                  <a:path w="121" h="257" extrusionOk="0">
                    <a:moveTo>
                      <a:pt x="0" y="0"/>
                    </a:moveTo>
                    <a:lnTo>
                      <a:pt x="75" y="257"/>
                    </a:lnTo>
                    <a:lnTo>
                      <a:pt x="121" y="214"/>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3" name="Google Shape;11243;p34"/>
              <p:cNvSpPr/>
              <p:nvPr/>
            </p:nvSpPr>
            <p:spPr>
              <a:xfrm>
                <a:off x="3422" y="2679"/>
                <a:ext cx="30" cy="43"/>
              </a:xfrm>
              <a:custGeom>
                <a:avLst/>
                <a:gdLst/>
                <a:ahLst/>
                <a:cxnLst/>
                <a:rect l="l" t="t" r="r" b="b"/>
                <a:pathLst>
                  <a:path w="182" h="257" extrusionOk="0">
                    <a:moveTo>
                      <a:pt x="0" y="18"/>
                    </a:moveTo>
                    <a:lnTo>
                      <a:pt x="61" y="0"/>
                    </a:lnTo>
                    <a:lnTo>
                      <a:pt x="182" y="214"/>
                    </a:lnTo>
                    <a:lnTo>
                      <a:pt x="136"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4" name="Google Shape;11244;p34"/>
              <p:cNvSpPr/>
              <p:nvPr/>
            </p:nvSpPr>
            <p:spPr>
              <a:xfrm>
                <a:off x="3444" y="2715"/>
                <a:ext cx="39" cy="32"/>
              </a:xfrm>
              <a:custGeom>
                <a:avLst/>
                <a:gdLst/>
                <a:ahLst/>
                <a:cxnLst/>
                <a:rect l="l" t="t" r="r" b="b"/>
                <a:pathLst>
                  <a:path w="231" h="195" extrusionOk="0">
                    <a:moveTo>
                      <a:pt x="0" y="43"/>
                    </a:moveTo>
                    <a:lnTo>
                      <a:pt x="46" y="0"/>
                    </a:lnTo>
                    <a:lnTo>
                      <a:pt x="231" y="195"/>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5" name="Google Shape;11245;p34"/>
              <p:cNvSpPr/>
              <p:nvPr/>
            </p:nvSpPr>
            <p:spPr>
              <a:xfrm>
                <a:off x="3452" y="2715"/>
                <a:ext cx="35" cy="32"/>
              </a:xfrm>
              <a:custGeom>
                <a:avLst/>
                <a:gdLst/>
                <a:ahLst/>
                <a:cxnLst/>
                <a:rect l="l" t="t" r="r" b="b"/>
                <a:pathLst>
                  <a:path w="206" h="195" extrusionOk="0">
                    <a:moveTo>
                      <a:pt x="0" y="0"/>
                    </a:moveTo>
                    <a:lnTo>
                      <a:pt x="185" y="195"/>
                    </a:lnTo>
                    <a:lnTo>
                      <a:pt x="206" y="1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6" name="Google Shape;11246;p34"/>
              <p:cNvSpPr/>
              <p:nvPr/>
            </p:nvSpPr>
            <p:spPr>
              <a:xfrm>
                <a:off x="3444" y="2715"/>
                <a:ext cx="43" cy="32"/>
              </a:xfrm>
              <a:custGeom>
                <a:avLst/>
                <a:gdLst/>
                <a:ahLst/>
                <a:cxnLst/>
                <a:rect l="l" t="t" r="r" b="b"/>
                <a:pathLst>
                  <a:path w="252" h="195" extrusionOk="0">
                    <a:moveTo>
                      <a:pt x="0" y="43"/>
                    </a:moveTo>
                    <a:lnTo>
                      <a:pt x="46" y="0"/>
                    </a:lnTo>
                    <a:lnTo>
                      <a:pt x="252" y="135"/>
                    </a:lnTo>
                    <a:lnTo>
                      <a:pt x="231" y="195"/>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7" name="Google Shape;11247;p34"/>
              <p:cNvSpPr/>
              <p:nvPr/>
            </p:nvSpPr>
            <p:spPr>
              <a:xfrm>
                <a:off x="3458" y="2655"/>
                <a:ext cx="76" cy="17"/>
              </a:xfrm>
              <a:custGeom>
                <a:avLst/>
                <a:gdLst/>
                <a:ahLst/>
                <a:cxnLst/>
                <a:rect l="l" t="t" r="r" b="b"/>
                <a:pathLst>
                  <a:path w="456" h="102" extrusionOk="0">
                    <a:moveTo>
                      <a:pt x="456" y="102"/>
                    </a:moveTo>
                    <a:lnTo>
                      <a:pt x="456" y="0"/>
                    </a:lnTo>
                    <a:lnTo>
                      <a:pt x="0" y="102"/>
                    </a:lnTo>
                    <a:lnTo>
                      <a:pt x="456"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8" name="Google Shape;11248;p34"/>
              <p:cNvSpPr/>
              <p:nvPr/>
            </p:nvSpPr>
            <p:spPr>
              <a:xfrm>
                <a:off x="3458" y="2655"/>
                <a:ext cx="76" cy="17"/>
              </a:xfrm>
              <a:custGeom>
                <a:avLst/>
                <a:gdLst/>
                <a:ahLst/>
                <a:cxnLst/>
                <a:rect l="l" t="t" r="r" b="b"/>
                <a:pathLst>
                  <a:path w="456" h="102" extrusionOk="0">
                    <a:moveTo>
                      <a:pt x="456" y="0"/>
                    </a:moveTo>
                    <a:lnTo>
                      <a:pt x="0" y="102"/>
                    </a:lnTo>
                    <a:lnTo>
                      <a:pt x="0" y="0"/>
                    </a:lnTo>
                    <a:lnTo>
                      <a:pt x="4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9" name="Google Shape;11249;p34"/>
              <p:cNvSpPr/>
              <p:nvPr/>
            </p:nvSpPr>
            <p:spPr>
              <a:xfrm>
                <a:off x="3458" y="2655"/>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250" name="Google Shape;11250;p34"/>
              <p:cNvSpPr/>
              <p:nvPr/>
            </p:nvSpPr>
            <p:spPr>
              <a:xfrm>
                <a:off x="3520" y="2641"/>
                <a:ext cx="59" cy="22"/>
              </a:xfrm>
              <a:custGeom>
                <a:avLst/>
                <a:gdLst/>
                <a:ahLst/>
                <a:cxnLst/>
                <a:rect l="l" t="t" r="r" b="b"/>
                <a:pathLst>
                  <a:path w="355" h="132" extrusionOk="0">
                    <a:moveTo>
                      <a:pt x="81" y="132"/>
                    </a:moveTo>
                    <a:lnTo>
                      <a:pt x="0" y="0"/>
                    </a:lnTo>
                    <a:lnTo>
                      <a:pt x="355" y="132"/>
                    </a:lnTo>
                    <a:lnTo>
                      <a:pt x="81"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1" name="Google Shape;11251;p34"/>
              <p:cNvSpPr/>
              <p:nvPr/>
            </p:nvSpPr>
            <p:spPr>
              <a:xfrm>
                <a:off x="3520" y="2641"/>
                <a:ext cx="59" cy="22"/>
              </a:xfrm>
              <a:custGeom>
                <a:avLst/>
                <a:gdLst/>
                <a:ahLst/>
                <a:cxnLst/>
                <a:rect l="l" t="t" r="r" b="b"/>
                <a:pathLst>
                  <a:path w="355" h="132" extrusionOk="0">
                    <a:moveTo>
                      <a:pt x="81" y="132"/>
                    </a:moveTo>
                    <a:lnTo>
                      <a:pt x="0" y="0"/>
                    </a:lnTo>
                    <a:lnTo>
                      <a:pt x="355" y="132"/>
                    </a:lnTo>
                    <a:lnTo>
                      <a:pt x="81"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2" name="Google Shape;11252;p34"/>
              <p:cNvSpPr/>
              <p:nvPr/>
            </p:nvSpPr>
            <p:spPr>
              <a:xfrm>
                <a:off x="3520" y="2663"/>
                <a:ext cx="59" cy="22"/>
              </a:xfrm>
              <a:custGeom>
                <a:avLst/>
                <a:gdLst/>
                <a:ahLst/>
                <a:cxnLst/>
                <a:rect l="l" t="t" r="r" b="b"/>
                <a:pathLst>
                  <a:path w="355" h="133" extrusionOk="0">
                    <a:moveTo>
                      <a:pt x="81" y="0"/>
                    </a:moveTo>
                    <a:lnTo>
                      <a:pt x="0" y="133"/>
                    </a:lnTo>
                    <a:lnTo>
                      <a:pt x="355"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3" name="Google Shape;11253;p34"/>
              <p:cNvSpPr/>
              <p:nvPr/>
            </p:nvSpPr>
            <p:spPr>
              <a:xfrm>
                <a:off x="3520" y="2663"/>
                <a:ext cx="59" cy="22"/>
              </a:xfrm>
              <a:custGeom>
                <a:avLst/>
                <a:gdLst/>
                <a:ahLst/>
                <a:cxnLst/>
                <a:rect l="l" t="t" r="r" b="b"/>
                <a:pathLst>
                  <a:path w="355" h="133" extrusionOk="0">
                    <a:moveTo>
                      <a:pt x="81" y="0"/>
                    </a:moveTo>
                    <a:lnTo>
                      <a:pt x="0" y="133"/>
                    </a:lnTo>
                    <a:lnTo>
                      <a:pt x="355"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4" name="Google Shape;11254;p34"/>
              <p:cNvSpPr/>
              <p:nvPr/>
            </p:nvSpPr>
            <p:spPr>
              <a:xfrm>
                <a:off x="2539" y="1743"/>
                <a:ext cx="76" cy="17"/>
              </a:xfrm>
              <a:custGeom>
                <a:avLst/>
                <a:gdLst/>
                <a:ahLst/>
                <a:cxnLst/>
                <a:rect l="l" t="t" r="r" b="b"/>
                <a:pathLst>
                  <a:path w="456" h="102" extrusionOk="0">
                    <a:moveTo>
                      <a:pt x="456" y="102"/>
                    </a:moveTo>
                    <a:lnTo>
                      <a:pt x="456" y="0"/>
                    </a:lnTo>
                    <a:lnTo>
                      <a:pt x="0" y="102"/>
                    </a:lnTo>
                    <a:lnTo>
                      <a:pt x="456"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5" name="Google Shape;11255;p34"/>
              <p:cNvSpPr/>
              <p:nvPr/>
            </p:nvSpPr>
            <p:spPr>
              <a:xfrm>
                <a:off x="2539" y="1743"/>
                <a:ext cx="76" cy="17"/>
              </a:xfrm>
              <a:custGeom>
                <a:avLst/>
                <a:gdLst/>
                <a:ahLst/>
                <a:cxnLst/>
                <a:rect l="l" t="t" r="r" b="b"/>
                <a:pathLst>
                  <a:path w="456" h="102" extrusionOk="0">
                    <a:moveTo>
                      <a:pt x="456" y="0"/>
                    </a:moveTo>
                    <a:lnTo>
                      <a:pt x="0" y="102"/>
                    </a:lnTo>
                    <a:lnTo>
                      <a:pt x="0" y="0"/>
                    </a:lnTo>
                    <a:lnTo>
                      <a:pt x="4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6" name="Google Shape;11256;p34"/>
              <p:cNvSpPr/>
              <p:nvPr/>
            </p:nvSpPr>
            <p:spPr>
              <a:xfrm>
                <a:off x="2539" y="1743"/>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257" name="Google Shape;11257;p34"/>
              <p:cNvSpPr/>
              <p:nvPr/>
            </p:nvSpPr>
            <p:spPr>
              <a:xfrm>
                <a:off x="2601" y="1730"/>
                <a:ext cx="60" cy="22"/>
              </a:xfrm>
              <a:custGeom>
                <a:avLst/>
                <a:gdLst/>
                <a:ahLst/>
                <a:cxnLst/>
                <a:rect l="l" t="t" r="r" b="b"/>
                <a:pathLst>
                  <a:path w="356" h="133" extrusionOk="0">
                    <a:moveTo>
                      <a:pt x="81" y="133"/>
                    </a:moveTo>
                    <a:lnTo>
                      <a:pt x="0" y="0"/>
                    </a:lnTo>
                    <a:lnTo>
                      <a:pt x="356" y="133"/>
                    </a:lnTo>
                    <a:lnTo>
                      <a:pt x="81"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8" name="Google Shape;11258;p34"/>
              <p:cNvSpPr/>
              <p:nvPr/>
            </p:nvSpPr>
            <p:spPr>
              <a:xfrm>
                <a:off x="2601" y="1730"/>
                <a:ext cx="60" cy="22"/>
              </a:xfrm>
              <a:custGeom>
                <a:avLst/>
                <a:gdLst/>
                <a:ahLst/>
                <a:cxnLst/>
                <a:rect l="l" t="t" r="r" b="b"/>
                <a:pathLst>
                  <a:path w="356" h="133" extrusionOk="0">
                    <a:moveTo>
                      <a:pt x="81" y="133"/>
                    </a:moveTo>
                    <a:lnTo>
                      <a:pt x="0" y="0"/>
                    </a:lnTo>
                    <a:lnTo>
                      <a:pt x="356" y="133"/>
                    </a:lnTo>
                    <a:lnTo>
                      <a:pt x="81"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9" name="Google Shape;11259;p34"/>
              <p:cNvSpPr/>
              <p:nvPr/>
            </p:nvSpPr>
            <p:spPr>
              <a:xfrm>
                <a:off x="2601" y="1752"/>
                <a:ext cx="60" cy="22"/>
              </a:xfrm>
              <a:custGeom>
                <a:avLst/>
                <a:gdLst/>
                <a:ahLst/>
                <a:cxnLst/>
                <a:rect l="l" t="t" r="r" b="b"/>
                <a:pathLst>
                  <a:path w="356" h="132" extrusionOk="0">
                    <a:moveTo>
                      <a:pt x="81" y="0"/>
                    </a:moveTo>
                    <a:lnTo>
                      <a:pt x="0" y="132"/>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0" name="Google Shape;11260;p34"/>
              <p:cNvSpPr/>
              <p:nvPr/>
            </p:nvSpPr>
            <p:spPr>
              <a:xfrm>
                <a:off x="2601" y="1752"/>
                <a:ext cx="60" cy="22"/>
              </a:xfrm>
              <a:custGeom>
                <a:avLst/>
                <a:gdLst/>
                <a:ahLst/>
                <a:cxnLst/>
                <a:rect l="l" t="t" r="r" b="b"/>
                <a:pathLst>
                  <a:path w="356" h="132" extrusionOk="0">
                    <a:moveTo>
                      <a:pt x="81" y="0"/>
                    </a:moveTo>
                    <a:lnTo>
                      <a:pt x="0" y="132"/>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1" name="Google Shape;11261;p34"/>
              <p:cNvSpPr/>
              <p:nvPr/>
            </p:nvSpPr>
            <p:spPr>
              <a:xfrm>
                <a:off x="2520" y="1655"/>
                <a:ext cx="40" cy="28"/>
              </a:xfrm>
              <a:custGeom>
                <a:avLst/>
                <a:gdLst/>
                <a:ahLst/>
                <a:cxnLst/>
                <a:rect l="l" t="t" r="r" b="b"/>
                <a:pathLst>
                  <a:path w="244" h="171" extrusionOk="0">
                    <a:moveTo>
                      <a:pt x="216" y="0"/>
                    </a:moveTo>
                    <a:lnTo>
                      <a:pt x="244" y="58"/>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2" name="Google Shape;11262;p34"/>
              <p:cNvSpPr/>
              <p:nvPr/>
            </p:nvSpPr>
            <p:spPr>
              <a:xfrm>
                <a:off x="2520" y="1665"/>
                <a:ext cx="40" cy="25"/>
              </a:xfrm>
              <a:custGeom>
                <a:avLst/>
                <a:gdLst/>
                <a:ahLst/>
                <a:cxnLst/>
                <a:rect l="l" t="t" r="r" b="b"/>
                <a:pathLst>
                  <a:path w="244" h="153" extrusionOk="0">
                    <a:moveTo>
                      <a:pt x="244" y="0"/>
                    </a:moveTo>
                    <a:lnTo>
                      <a:pt x="0" y="113"/>
                    </a:lnTo>
                    <a:lnTo>
                      <a:pt x="51" y="153"/>
                    </a:lnTo>
                    <a:lnTo>
                      <a:pt x="2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3" name="Google Shape;11263;p34"/>
              <p:cNvSpPr/>
              <p:nvPr/>
            </p:nvSpPr>
            <p:spPr>
              <a:xfrm>
                <a:off x="2520" y="1655"/>
                <a:ext cx="40" cy="35"/>
              </a:xfrm>
              <a:custGeom>
                <a:avLst/>
                <a:gdLst/>
                <a:ahLst/>
                <a:cxnLst/>
                <a:rect l="l" t="t" r="r" b="b"/>
                <a:pathLst>
                  <a:path w="244" h="211" extrusionOk="0">
                    <a:moveTo>
                      <a:pt x="216" y="0"/>
                    </a:moveTo>
                    <a:lnTo>
                      <a:pt x="244" y="58"/>
                    </a:lnTo>
                    <a:lnTo>
                      <a:pt x="51" y="211"/>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4" name="Google Shape;11264;p34"/>
              <p:cNvSpPr/>
              <p:nvPr/>
            </p:nvSpPr>
            <p:spPr>
              <a:xfrm>
                <a:off x="2501" y="1683"/>
                <a:ext cx="27" cy="42"/>
              </a:xfrm>
              <a:custGeom>
                <a:avLst/>
                <a:gdLst/>
                <a:ahLst/>
                <a:cxnLst/>
                <a:rect l="l" t="t" r="r" b="b"/>
                <a:pathLst>
                  <a:path w="165" h="251" extrusionOk="0">
                    <a:moveTo>
                      <a:pt x="114" y="0"/>
                    </a:moveTo>
                    <a:lnTo>
                      <a:pt x="165" y="40"/>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5" name="Google Shape;11265;p34"/>
              <p:cNvSpPr/>
              <p:nvPr/>
            </p:nvSpPr>
            <p:spPr>
              <a:xfrm>
                <a:off x="2501" y="1690"/>
                <a:ext cx="27" cy="37"/>
              </a:xfrm>
              <a:custGeom>
                <a:avLst/>
                <a:gdLst/>
                <a:ahLst/>
                <a:cxnLst/>
                <a:rect l="l" t="t" r="r" b="b"/>
                <a:pathLst>
                  <a:path w="165" h="223" extrusionOk="0">
                    <a:moveTo>
                      <a:pt x="165" y="0"/>
                    </a:moveTo>
                    <a:lnTo>
                      <a:pt x="0" y="211"/>
                    </a:lnTo>
                    <a:lnTo>
                      <a:pt x="63" y="223"/>
                    </a:lnTo>
                    <a:lnTo>
                      <a:pt x="16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6" name="Google Shape;11266;p34"/>
              <p:cNvSpPr/>
              <p:nvPr/>
            </p:nvSpPr>
            <p:spPr>
              <a:xfrm>
                <a:off x="2501" y="1683"/>
                <a:ext cx="27" cy="44"/>
              </a:xfrm>
              <a:custGeom>
                <a:avLst/>
                <a:gdLst/>
                <a:ahLst/>
                <a:cxnLst/>
                <a:rect l="l" t="t" r="r" b="b"/>
                <a:pathLst>
                  <a:path w="165" h="263" extrusionOk="0">
                    <a:moveTo>
                      <a:pt x="114" y="0"/>
                    </a:moveTo>
                    <a:lnTo>
                      <a:pt x="165" y="40"/>
                    </a:lnTo>
                    <a:lnTo>
                      <a:pt x="63" y="263"/>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7" name="Google Shape;11267;p34"/>
              <p:cNvSpPr/>
              <p:nvPr/>
            </p:nvSpPr>
            <p:spPr>
              <a:xfrm>
                <a:off x="2501" y="1725"/>
                <a:ext cx="10" cy="46"/>
              </a:xfrm>
              <a:custGeom>
                <a:avLst/>
                <a:gdLst/>
                <a:ahLst/>
                <a:cxnLst/>
                <a:rect l="l" t="t" r="r" b="b"/>
                <a:pathLst>
                  <a:path w="63" h="276" extrusionOk="0">
                    <a:moveTo>
                      <a:pt x="0" y="0"/>
                    </a:moveTo>
                    <a:lnTo>
                      <a:pt x="63" y="12"/>
                    </a:lnTo>
                    <a:lnTo>
                      <a:pt x="12" y="27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8" name="Google Shape;11268;p34"/>
              <p:cNvSpPr/>
              <p:nvPr/>
            </p:nvSpPr>
            <p:spPr>
              <a:xfrm>
                <a:off x="2503" y="1727"/>
                <a:ext cx="10" cy="44"/>
              </a:xfrm>
              <a:custGeom>
                <a:avLst/>
                <a:gdLst/>
                <a:ahLst/>
                <a:cxnLst/>
                <a:rect l="l" t="t" r="r" b="b"/>
                <a:pathLst>
                  <a:path w="62" h="264" extrusionOk="0">
                    <a:moveTo>
                      <a:pt x="51" y="0"/>
                    </a:moveTo>
                    <a:lnTo>
                      <a:pt x="0" y="264"/>
                    </a:lnTo>
                    <a:lnTo>
                      <a:pt x="62" y="246"/>
                    </a:lnTo>
                    <a:lnTo>
                      <a:pt x="5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9" name="Google Shape;11269;p34"/>
              <p:cNvSpPr/>
              <p:nvPr/>
            </p:nvSpPr>
            <p:spPr>
              <a:xfrm>
                <a:off x="2501" y="1725"/>
                <a:ext cx="12" cy="46"/>
              </a:xfrm>
              <a:custGeom>
                <a:avLst/>
                <a:gdLst/>
                <a:ahLst/>
                <a:cxnLst/>
                <a:rect l="l" t="t" r="r" b="b"/>
                <a:pathLst>
                  <a:path w="74" h="276" extrusionOk="0">
                    <a:moveTo>
                      <a:pt x="0" y="0"/>
                    </a:moveTo>
                    <a:lnTo>
                      <a:pt x="63" y="12"/>
                    </a:lnTo>
                    <a:lnTo>
                      <a:pt x="74" y="258"/>
                    </a:lnTo>
                    <a:lnTo>
                      <a:pt x="12" y="27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0" name="Google Shape;11270;p34"/>
              <p:cNvSpPr/>
              <p:nvPr/>
            </p:nvSpPr>
            <p:spPr>
              <a:xfrm>
                <a:off x="2503" y="1768"/>
                <a:ext cx="22" cy="43"/>
              </a:xfrm>
              <a:custGeom>
                <a:avLst/>
                <a:gdLst/>
                <a:ahLst/>
                <a:cxnLst/>
                <a:rect l="l" t="t" r="r" b="b"/>
                <a:pathLst>
                  <a:path w="137" h="257" extrusionOk="0">
                    <a:moveTo>
                      <a:pt x="0" y="18"/>
                    </a:moveTo>
                    <a:lnTo>
                      <a:pt x="62" y="0"/>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1" name="Google Shape;11271;p34"/>
              <p:cNvSpPr/>
              <p:nvPr/>
            </p:nvSpPr>
            <p:spPr>
              <a:xfrm>
                <a:off x="2513" y="1768"/>
                <a:ext cx="20" cy="43"/>
              </a:xfrm>
              <a:custGeom>
                <a:avLst/>
                <a:gdLst/>
                <a:ahLst/>
                <a:cxnLst/>
                <a:rect l="l" t="t" r="r" b="b"/>
                <a:pathLst>
                  <a:path w="122" h="257" extrusionOk="0">
                    <a:moveTo>
                      <a:pt x="0" y="0"/>
                    </a:moveTo>
                    <a:lnTo>
                      <a:pt x="75" y="257"/>
                    </a:lnTo>
                    <a:lnTo>
                      <a:pt x="122" y="21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2" name="Google Shape;11272;p34"/>
              <p:cNvSpPr/>
              <p:nvPr/>
            </p:nvSpPr>
            <p:spPr>
              <a:xfrm>
                <a:off x="2503" y="1768"/>
                <a:ext cx="30" cy="43"/>
              </a:xfrm>
              <a:custGeom>
                <a:avLst/>
                <a:gdLst/>
                <a:ahLst/>
                <a:cxnLst/>
                <a:rect l="l" t="t" r="r" b="b"/>
                <a:pathLst>
                  <a:path w="184" h="257" extrusionOk="0">
                    <a:moveTo>
                      <a:pt x="0" y="18"/>
                    </a:moveTo>
                    <a:lnTo>
                      <a:pt x="62" y="0"/>
                    </a:lnTo>
                    <a:lnTo>
                      <a:pt x="184" y="213"/>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3" name="Google Shape;11273;p34"/>
              <p:cNvSpPr/>
              <p:nvPr/>
            </p:nvSpPr>
            <p:spPr>
              <a:xfrm>
                <a:off x="2525" y="1804"/>
                <a:ext cx="39" cy="32"/>
              </a:xfrm>
              <a:custGeom>
                <a:avLst/>
                <a:gdLst/>
                <a:ahLst/>
                <a:cxnLst/>
                <a:rect l="l" t="t" r="r" b="b"/>
                <a:pathLst>
                  <a:path w="230" h="195" extrusionOk="0">
                    <a:moveTo>
                      <a:pt x="0" y="44"/>
                    </a:moveTo>
                    <a:lnTo>
                      <a:pt x="47" y="0"/>
                    </a:lnTo>
                    <a:lnTo>
                      <a:pt x="230" y="195"/>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4" name="Google Shape;11274;p34"/>
              <p:cNvSpPr/>
              <p:nvPr/>
            </p:nvSpPr>
            <p:spPr>
              <a:xfrm>
                <a:off x="2533" y="1804"/>
                <a:ext cx="35" cy="32"/>
              </a:xfrm>
              <a:custGeom>
                <a:avLst/>
                <a:gdLst/>
                <a:ahLst/>
                <a:cxnLst/>
                <a:rect l="l" t="t" r="r" b="b"/>
                <a:pathLst>
                  <a:path w="205" h="195" extrusionOk="0">
                    <a:moveTo>
                      <a:pt x="0" y="0"/>
                    </a:moveTo>
                    <a:lnTo>
                      <a:pt x="183" y="195"/>
                    </a:lnTo>
                    <a:lnTo>
                      <a:pt x="205" y="13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5" name="Google Shape;11275;p34"/>
              <p:cNvSpPr/>
              <p:nvPr/>
            </p:nvSpPr>
            <p:spPr>
              <a:xfrm>
                <a:off x="2525" y="1804"/>
                <a:ext cx="43" cy="32"/>
              </a:xfrm>
              <a:custGeom>
                <a:avLst/>
                <a:gdLst/>
                <a:ahLst/>
                <a:cxnLst/>
                <a:rect l="l" t="t" r="r" b="b"/>
                <a:pathLst>
                  <a:path w="252" h="195" extrusionOk="0">
                    <a:moveTo>
                      <a:pt x="0" y="44"/>
                    </a:moveTo>
                    <a:lnTo>
                      <a:pt x="47" y="0"/>
                    </a:lnTo>
                    <a:lnTo>
                      <a:pt x="252" y="136"/>
                    </a:lnTo>
                    <a:lnTo>
                      <a:pt x="230" y="195"/>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6" name="Google Shape;11276;p34"/>
              <p:cNvSpPr/>
              <p:nvPr/>
            </p:nvSpPr>
            <p:spPr>
              <a:xfrm>
                <a:off x="2553" y="1831"/>
                <a:ext cx="39" cy="11"/>
              </a:xfrm>
              <a:custGeom>
                <a:avLst/>
                <a:gdLst/>
                <a:ahLst/>
                <a:cxnLst/>
                <a:rect l="l" t="t" r="r" b="b"/>
                <a:pathLst>
                  <a:path w="238" h="65" extrusionOk="0">
                    <a:moveTo>
                      <a:pt x="79" y="0"/>
                    </a:moveTo>
                    <a:lnTo>
                      <a:pt x="0" y="57"/>
                    </a:lnTo>
                    <a:lnTo>
                      <a:pt x="238" y="65"/>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7" name="Google Shape;11277;p34"/>
              <p:cNvSpPr/>
              <p:nvPr/>
            </p:nvSpPr>
            <p:spPr>
              <a:xfrm>
                <a:off x="2553" y="1831"/>
                <a:ext cx="39" cy="11"/>
              </a:xfrm>
              <a:custGeom>
                <a:avLst/>
                <a:gdLst/>
                <a:ahLst/>
                <a:cxnLst/>
                <a:rect l="l" t="t" r="r" b="b"/>
                <a:pathLst>
                  <a:path w="238" h="65" extrusionOk="0">
                    <a:moveTo>
                      <a:pt x="79" y="0"/>
                    </a:moveTo>
                    <a:lnTo>
                      <a:pt x="0" y="57"/>
                    </a:lnTo>
                    <a:lnTo>
                      <a:pt x="238" y="65"/>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8" name="Google Shape;11278;p34"/>
              <p:cNvSpPr/>
              <p:nvPr/>
            </p:nvSpPr>
            <p:spPr>
              <a:xfrm>
                <a:off x="2563" y="1815"/>
                <a:ext cx="29" cy="27"/>
              </a:xfrm>
              <a:custGeom>
                <a:avLst/>
                <a:gdLst/>
                <a:ahLst/>
                <a:cxnLst/>
                <a:rect l="l" t="t" r="r" b="b"/>
                <a:pathLst>
                  <a:path w="174" h="161" extrusionOk="0">
                    <a:moveTo>
                      <a:pt x="15" y="96"/>
                    </a:moveTo>
                    <a:lnTo>
                      <a:pt x="0" y="0"/>
                    </a:lnTo>
                    <a:lnTo>
                      <a:pt x="174" y="161"/>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9" name="Google Shape;11279;p34"/>
              <p:cNvSpPr/>
              <p:nvPr/>
            </p:nvSpPr>
            <p:spPr>
              <a:xfrm>
                <a:off x="2563" y="1815"/>
                <a:ext cx="29" cy="27"/>
              </a:xfrm>
              <a:custGeom>
                <a:avLst/>
                <a:gdLst/>
                <a:ahLst/>
                <a:cxnLst/>
                <a:rect l="l" t="t" r="r" b="b"/>
                <a:pathLst>
                  <a:path w="174" h="161" extrusionOk="0">
                    <a:moveTo>
                      <a:pt x="15" y="96"/>
                    </a:moveTo>
                    <a:lnTo>
                      <a:pt x="0" y="0"/>
                    </a:lnTo>
                    <a:lnTo>
                      <a:pt x="174" y="161"/>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0" name="Google Shape;11280;p34"/>
              <p:cNvSpPr/>
              <p:nvPr/>
            </p:nvSpPr>
            <p:spPr>
              <a:xfrm>
                <a:off x="2392" y="1815"/>
                <a:ext cx="29" cy="27"/>
              </a:xfrm>
              <a:custGeom>
                <a:avLst/>
                <a:gdLst/>
                <a:ahLst/>
                <a:cxnLst/>
                <a:rect l="l" t="t" r="r" b="b"/>
                <a:pathLst>
                  <a:path w="173" h="161" extrusionOk="0">
                    <a:moveTo>
                      <a:pt x="158" y="96"/>
                    </a:moveTo>
                    <a:lnTo>
                      <a:pt x="173" y="0"/>
                    </a:lnTo>
                    <a:lnTo>
                      <a:pt x="0" y="161"/>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1" name="Google Shape;11281;p34"/>
              <p:cNvSpPr/>
              <p:nvPr/>
            </p:nvSpPr>
            <p:spPr>
              <a:xfrm>
                <a:off x="2392" y="1815"/>
                <a:ext cx="29" cy="27"/>
              </a:xfrm>
              <a:custGeom>
                <a:avLst/>
                <a:gdLst/>
                <a:ahLst/>
                <a:cxnLst/>
                <a:rect l="l" t="t" r="r" b="b"/>
                <a:pathLst>
                  <a:path w="173" h="161" extrusionOk="0">
                    <a:moveTo>
                      <a:pt x="158" y="96"/>
                    </a:moveTo>
                    <a:lnTo>
                      <a:pt x="173" y="0"/>
                    </a:lnTo>
                    <a:lnTo>
                      <a:pt x="0" y="161"/>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2" name="Google Shape;11282;p34"/>
              <p:cNvSpPr/>
              <p:nvPr/>
            </p:nvSpPr>
            <p:spPr>
              <a:xfrm>
                <a:off x="2392" y="1831"/>
                <a:ext cx="40" cy="11"/>
              </a:xfrm>
              <a:custGeom>
                <a:avLst/>
                <a:gdLst/>
                <a:ahLst/>
                <a:cxnLst/>
                <a:rect l="l" t="t" r="r" b="b"/>
                <a:pathLst>
                  <a:path w="237" h="65" extrusionOk="0">
                    <a:moveTo>
                      <a:pt x="158" y="0"/>
                    </a:moveTo>
                    <a:lnTo>
                      <a:pt x="237" y="57"/>
                    </a:lnTo>
                    <a:lnTo>
                      <a:pt x="0" y="65"/>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3" name="Google Shape;11283;p34"/>
              <p:cNvSpPr/>
              <p:nvPr/>
            </p:nvSpPr>
            <p:spPr>
              <a:xfrm>
                <a:off x="2392" y="1831"/>
                <a:ext cx="40" cy="11"/>
              </a:xfrm>
              <a:custGeom>
                <a:avLst/>
                <a:gdLst/>
                <a:ahLst/>
                <a:cxnLst/>
                <a:rect l="l" t="t" r="r" b="b"/>
                <a:pathLst>
                  <a:path w="237" h="65" extrusionOk="0">
                    <a:moveTo>
                      <a:pt x="158" y="0"/>
                    </a:moveTo>
                    <a:lnTo>
                      <a:pt x="237" y="57"/>
                    </a:lnTo>
                    <a:lnTo>
                      <a:pt x="0" y="65"/>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4" name="Google Shape;11284;p34"/>
              <p:cNvSpPr/>
              <p:nvPr/>
            </p:nvSpPr>
            <p:spPr>
              <a:xfrm>
                <a:off x="2417" y="1811"/>
                <a:ext cx="42" cy="25"/>
              </a:xfrm>
              <a:custGeom>
                <a:avLst/>
                <a:gdLst/>
                <a:ahLst/>
                <a:cxnLst/>
                <a:rect l="l" t="t" r="r" b="b"/>
                <a:pathLst>
                  <a:path w="252" h="151" extrusionOk="0">
                    <a:moveTo>
                      <a:pt x="21" y="151"/>
                    </a:moveTo>
                    <a:lnTo>
                      <a:pt x="0" y="92"/>
                    </a:lnTo>
                    <a:lnTo>
                      <a:pt x="252" y="0"/>
                    </a:lnTo>
                    <a:lnTo>
                      <a:pt x="21"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5" name="Google Shape;11285;p34"/>
              <p:cNvSpPr/>
              <p:nvPr/>
            </p:nvSpPr>
            <p:spPr>
              <a:xfrm>
                <a:off x="2417" y="1804"/>
                <a:ext cx="42" cy="22"/>
              </a:xfrm>
              <a:custGeom>
                <a:avLst/>
                <a:gdLst/>
                <a:ahLst/>
                <a:cxnLst/>
                <a:rect l="l" t="t" r="r" b="b"/>
                <a:pathLst>
                  <a:path w="252" h="136" extrusionOk="0">
                    <a:moveTo>
                      <a:pt x="0" y="136"/>
                    </a:moveTo>
                    <a:lnTo>
                      <a:pt x="252" y="44"/>
                    </a:lnTo>
                    <a:lnTo>
                      <a:pt x="206" y="0"/>
                    </a:lnTo>
                    <a:lnTo>
                      <a:pt x="0"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6" name="Google Shape;11286;p34"/>
              <p:cNvSpPr/>
              <p:nvPr/>
            </p:nvSpPr>
            <p:spPr>
              <a:xfrm>
                <a:off x="2417" y="1804"/>
                <a:ext cx="42" cy="32"/>
              </a:xfrm>
              <a:custGeom>
                <a:avLst/>
                <a:gdLst/>
                <a:ahLst/>
                <a:cxnLst/>
                <a:rect l="l" t="t" r="r" b="b"/>
                <a:pathLst>
                  <a:path w="252" h="195" extrusionOk="0">
                    <a:moveTo>
                      <a:pt x="21" y="195"/>
                    </a:moveTo>
                    <a:lnTo>
                      <a:pt x="0" y="136"/>
                    </a:lnTo>
                    <a:lnTo>
                      <a:pt x="206" y="0"/>
                    </a:lnTo>
                    <a:lnTo>
                      <a:pt x="252" y="44"/>
                    </a:lnTo>
                    <a:lnTo>
                      <a:pt x="21"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7" name="Google Shape;11287;p34"/>
              <p:cNvSpPr/>
              <p:nvPr/>
            </p:nvSpPr>
            <p:spPr>
              <a:xfrm>
                <a:off x="2451" y="1771"/>
                <a:ext cx="31" cy="40"/>
              </a:xfrm>
              <a:custGeom>
                <a:avLst/>
                <a:gdLst/>
                <a:ahLst/>
                <a:cxnLst/>
                <a:rect l="l" t="t" r="r" b="b"/>
                <a:pathLst>
                  <a:path w="182" h="239" extrusionOk="0">
                    <a:moveTo>
                      <a:pt x="46" y="239"/>
                    </a:moveTo>
                    <a:lnTo>
                      <a:pt x="0" y="195"/>
                    </a:lnTo>
                    <a:lnTo>
                      <a:pt x="182" y="0"/>
                    </a:lnTo>
                    <a:lnTo>
                      <a:pt x="46"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8" name="Google Shape;11288;p34"/>
              <p:cNvSpPr/>
              <p:nvPr/>
            </p:nvSpPr>
            <p:spPr>
              <a:xfrm>
                <a:off x="2451" y="1768"/>
                <a:ext cx="31" cy="36"/>
              </a:xfrm>
              <a:custGeom>
                <a:avLst/>
                <a:gdLst/>
                <a:ahLst/>
                <a:cxnLst/>
                <a:rect l="l" t="t" r="r" b="b"/>
                <a:pathLst>
                  <a:path w="182" h="213" extrusionOk="0">
                    <a:moveTo>
                      <a:pt x="0" y="213"/>
                    </a:moveTo>
                    <a:lnTo>
                      <a:pt x="182" y="18"/>
                    </a:lnTo>
                    <a:lnTo>
                      <a:pt x="121" y="0"/>
                    </a:lnTo>
                    <a:lnTo>
                      <a:pt x="0" y="2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9" name="Google Shape;11289;p34"/>
              <p:cNvSpPr/>
              <p:nvPr/>
            </p:nvSpPr>
            <p:spPr>
              <a:xfrm>
                <a:off x="2451" y="1768"/>
                <a:ext cx="31" cy="43"/>
              </a:xfrm>
              <a:custGeom>
                <a:avLst/>
                <a:gdLst/>
                <a:ahLst/>
                <a:cxnLst/>
                <a:rect l="l" t="t" r="r" b="b"/>
                <a:pathLst>
                  <a:path w="182" h="257" extrusionOk="0">
                    <a:moveTo>
                      <a:pt x="46" y="257"/>
                    </a:moveTo>
                    <a:lnTo>
                      <a:pt x="0" y="213"/>
                    </a:lnTo>
                    <a:lnTo>
                      <a:pt x="121" y="0"/>
                    </a:lnTo>
                    <a:lnTo>
                      <a:pt x="182" y="18"/>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0" name="Google Shape;11290;p34"/>
              <p:cNvSpPr/>
              <p:nvPr/>
            </p:nvSpPr>
            <p:spPr>
              <a:xfrm>
                <a:off x="2471" y="1725"/>
                <a:ext cx="13" cy="46"/>
              </a:xfrm>
              <a:custGeom>
                <a:avLst/>
                <a:gdLst/>
                <a:ahLst/>
                <a:cxnLst/>
                <a:rect l="l" t="t" r="r" b="b"/>
                <a:pathLst>
                  <a:path w="73" h="276" extrusionOk="0">
                    <a:moveTo>
                      <a:pt x="61" y="276"/>
                    </a:moveTo>
                    <a:lnTo>
                      <a:pt x="0" y="258"/>
                    </a:lnTo>
                    <a:lnTo>
                      <a:pt x="73" y="0"/>
                    </a:lnTo>
                    <a:lnTo>
                      <a:pt x="61"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1" name="Google Shape;11291;p34"/>
              <p:cNvSpPr/>
              <p:nvPr/>
            </p:nvSpPr>
            <p:spPr>
              <a:xfrm>
                <a:off x="2471" y="1725"/>
                <a:ext cx="13" cy="43"/>
              </a:xfrm>
              <a:custGeom>
                <a:avLst/>
                <a:gdLst/>
                <a:ahLst/>
                <a:cxnLst/>
                <a:rect l="l" t="t" r="r" b="b"/>
                <a:pathLst>
                  <a:path w="73" h="258" extrusionOk="0">
                    <a:moveTo>
                      <a:pt x="0" y="258"/>
                    </a:moveTo>
                    <a:lnTo>
                      <a:pt x="73"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2" name="Google Shape;11292;p34"/>
              <p:cNvSpPr/>
              <p:nvPr/>
            </p:nvSpPr>
            <p:spPr>
              <a:xfrm>
                <a:off x="2471" y="1725"/>
                <a:ext cx="13" cy="46"/>
              </a:xfrm>
              <a:custGeom>
                <a:avLst/>
                <a:gdLst/>
                <a:ahLst/>
                <a:cxnLst/>
                <a:rect l="l" t="t" r="r" b="b"/>
                <a:pathLst>
                  <a:path w="73" h="276" extrusionOk="0">
                    <a:moveTo>
                      <a:pt x="61" y="276"/>
                    </a:moveTo>
                    <a:lnTo>
                      <a:pt x="0" y="258"/>
                    </a:lnTo>
                    <a:lnTo>
                      <a:pt x="11" y="12"/>
                    </a:lnTo>
                    <a:lnTo>
                      <a:pt x="73" y="0"/>
                    </a:lnTo>
                    <a:lnTo>
                      <a:pt x="61"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3" name="Google Shape;11293;p34"/>
              <p:cNvSpPr/>
              <p:nvPr/>
            </p:nvSpPr>
            <p:spPr>
              <a:xfrm>
                <a:off x="2464" y="1683"/>
                <a:ext cx="20" cy="44"/>
              </a:xfrm>
              <a:custGeom>
                <a:avLst/>
                <a:gdLst/>
                <a:ahLst/>
                <a:cxnLst/>
                <a:rect l="l" t="t" r="r" b="b"/>
                <a:pathLst>
                  <a:path w="114" h="263" extrusionOk="0">
                    <a:moveTo>
                      <a:pt x="114" y="251"/>
                    </a:moveTo>
                    <a:lnTo>
                      <a:pt x="52"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4" name="Google Shape;11294;p34"/>
              <p:cNvSpPr/>
              <p:nvPr/>
            </p:nvSpPr>
            <p:spPr>
              <a:xfrm>
                <a:off x="2456" y="1683"/>
                <a:ext cx="17" cy="44"/>
              </a:xfrm>
              <a:custGeom>
                <a:avLst/>
                <a:gdLst/>
                <a:ahLst/>
                <a:cxnLst/>
                <a:rect l="l" t="t" r="r" b="b"/>
                <a:pathLst>
                  <a:path w="102" h="263" extrusionOk="0">
                    <a:moveTo>
                      <a:pt x="102" y="263"/>
                    </a:moveTo>
                    <a:lnTo>
                      <a:pt x="50" y="0"/>
                    </a:lnTo>
                    <a:lnTo>
                      <a:pt x="0" y="40"/>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5" name="Google Shape;11295;p34"/>
              <p:cNvSpPr/>
              <p:nvPr/>
            </p:nvSpPr>
            <p:spPr>
              <a:xfrm>
                <a:off x="2456" y="1683"/>
                <a:ext cx="28" cy="44"/>
              </a:xfrm>
              <a:custGeom>
                <a:avLst/>
                <a:gdLst/>
                <a:ahLst/>
                <a:cxnLst/>
                <a:rect l="l" t="t" r="r" b="b"/>
                <a:pathLst>
                  <a:path w="164" h="263" extrusionOk="0">
                    <a:moveTo>
                      <a:pt x="164" y="251"/>
                    </a:moveTo>
                    <a:lnTo>
                      <a:pt x="102" y="263"/>
                    </a:lnTo>
                    <a:lnTo>
                      <a:pt x="0" y="40"/>
                    </a:lnTo>
                    <a:lnTo>
                      <a:pt x="50" y="0"/>
                    </a:lnTo>
                    <a:lnTo>
                      <a:pt x="16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6" name="Google Shape;11296;p34"/>
              <p:cNvSpPr/>
              <p:nvPr/>
            </p:nvSpPr>
            <p:spPr>
              <a:xfrm>
                <a:off x="2428" y="1655"/>
                <a:ext cx="36" cy="35"/>
              </a:xfrm>
              <a:custGeom>
                <a:avLst/>
                <a:gdLst/>
                <a:ahLst/>
                <a:cxnLst/>
                <a:rect l="l" t="t" r="r" b="b"/>
                <a:pathLst>
                  <a:path w="216" h="211" extrusionOk="0">
                    <a:moveTo>
                      <a:pt x="216" y="171"/>
                    </a:moveTo>
                    <a:lnTo>
                      <a:pt x="166" y="211"/>
                    </a:lnTo>
                    <a:lnTo>
                      <a:pt x="0" y="0"/>
                    </a:lnTo>
                    <a:lnTo>
                      <a:pt x="216"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7" name="Google Shape;11297;p34"/>
              <p:cNvSpPr/>
              <p:nvPr/>
            </p:nvSpPr>
            <p:spPr>
              <a:xfrm>
                <a:off x="2424" y="1655"/>
                <a:ext cx="32" cy="35"/>
              </a:xfrm>
              <a:custGeom>
                <a:avLst/>
                <a:gdLst/>
                <a:ahLst/>
                <a:cxnLst/>
                <a:rect l="l" t="t" r="r" b="b"/>
                <a:pathLst>
                  <a:path w="194" h="211" extrusionOk="0">
                    <a:moveTo>
                      <a:pt x="194" y="211"/>
                    </a:moveTo>
                    <a:lnTo>
                      <a:pt x="28" y="0"/>
                    </a:lnTo>
                    <a:lnTo>
                      <a:pt x="0" y="58"/>
                    </a:lnTo>
                    <a:lnTo>
                      <a:pt x="194"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8" name="Google Shape;11298;p34"/>
              <p:cNvSpPr/>
              <p:nvPr/>
            </p:nvSpPr>
            <p:spPr>
              <a:xfrm>
                <a:off x="2424" y="1655"/>
                <a:ext cx="40" cy="35"/>
              </a:xfrm>
              <a:custGeom>
                <a:avLst/>
                <a:gdLst/>
                <a:ahLst/>
                <a:cxnLst/>
                <a:rect l="l" t="t" r="r" b="b"/>
                <a:pathLst>
                  <a:path w="244" h="211" extrusionOk="0">
                    <a:moveTo>
                      <a:pt x="244" y="171"/>
                    </a:moveTo>
                    <a:lnTo>
                      <a:pt x="194" y="211"/>
                    </a:lnTo>
                    <a:lnTo>
                      <a:pt x="0" y="58"/>
                    </a:lnTo>
                    <a:lnTo>
                      <a:pt x="28" y="0"/>
                    </a:lnTo>
                    <a:lnTo>
                      <a:pt x="244"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9" name="Google Shape;11299;p34"/>
              <p:cNvSpPr/>
              <p:nvPr/>
            </p:nvSpPr>
            <p:spPr>
              <a:xfrm>
                <a:off x="2369" y="1743"/>
                <a:ext cx="77" cy="17"/>
              </a:xfrm>
              <a:custGeom>
                <a:avLst/>
                <a:gdLst/>
                <a:ahLst/>
                <a:cxnLst/>
                <a:rect l="l" t="t" r="r" b="b"/>
                <a:pathLst>
                  <a:path w="456" h="102" extrusionOk="0">
                    <a:moveTo>
                      <a:pt x="0" y="102"/>
                    </a:moveTo>
                    <a:lnTo>
                      <a:pt x="0" y="0"/>
                    </a:lnTo>
                    <a:lnTo>
                      <a:pt x="456" y="102"/>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0" name="Google Shape;11300;p34"/>
              <p:cNvSpPr/>
              <p:nvPr/>
            </p:nvSpPr>
            <p:spPr>
              <a:xfrm>
                <a:off x="2369" y="1743"/>
                <a:ext cx="77" cy="17"/>
              </a:xfrm>
              <a:custGeom>
                <a:avLst/>
                <a:gdLst/>
                <a:ahLst/>
                <a:cxnLst/>
                <a:rect l="l" t="t" r="r" b="b"/>
                <a:pathLst>
                  <a:path w="456" h="102" extrusionOk="0">
                    <a:moveTo>
                      <a:pt x="0" y="0"/>
                    </a:moveTo>
                    <a:lnTo>
                      <a:pt x="456" y="102"/>
                    </a:lnTo>
                    <a:lnTo>
                      <a:pt x="45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1" name="Google Shape;11301;p34"/>
              <p:cNvSpPr/>
              <p:nvPr/>
            </p:nvSpPr>
            <p:spPr>
              <a:xfrm>
                <a:off x="2369" y="1743"/>
                <a:ext cx="77"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302" name="Google Shape;11302;p34"/>
              <p:cNvSpPr/>
              <p:nvPr/>
            </p:nvSpPr>
            <p:spPr>
              <a:xfrm>
                <a:off x="2324" y="1730"/>
                <a:ext cx="59" cy="22"/>
              </a:xfrm>
              <a:custGeom>
                <a:avLst/>
                <a:gdLst/>
                <a:ahLst/>
                <a:cxnLst/>
                <a:rect l="l" t="t" r="r" b="b"/>
                <a:pathLst>
                  <a:path w="355" h="133" extrusionOk="0">
                    <a:moveTo>
                      <a:pt x="274" y="133"/>
                    </a:moveTo>
                    <a:lnTo>
                      <a:pt x="355" y="0"/>
                    </a:lnTo>
                    <a:lnTo>
                      <a:pt x="0" y="133"/>
                    </a:lnTo>
                    <a:lnTo>
                      <a:pt x="274"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3" name="Google Shape;11303;p34"/>
              <p:cNvSpPr/>
              <p:nvPr/>
            </p:nvSpPr>
            <p:spPr>
              <a:xfrm>
                <a:off x="2324" y="1730"/>
                <a:ext cx="59" cy="22"/>
              </a:xfrm>
              <a:custGeom>
                <a:avLst/>
                <a:gdLst/>
                <a:ahLst/>
                <a:cxnLst/>
                <a:rect l="l" t="t" r="r" b="b"/>
                <a:pathLst>
                  <a:path w="355" h="133" extrusionOk="0">
                    <a:moveTo>
                      <a:pt x="274" y="133"/>
                    </a:moveTo>
                    <a:lnTo>
                      <a:pt x="355" y="0"/>
                    </a:lnTo>
                    <a:lnTo>
                      <a:pt x="0" y="133"/>
                    </a:lnTo>
                    <a:lnTo>
                      <a:pt x="274"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4" name="Google Shape;11304;p34"/>
              <p:cNvSpPr/>
              <p:nvPr/>
            </p:nvSpPr>
            <p:spPr>
              <a:xfrm>
                <a:off x="2324" y="1752"/>
                <a:ext cx="59" cy="22"/>
              </a:xfrm>
              <a:custGeom>
                <a:avLst/>
                <a:gdLst/>
                <a:ahLst/>
                <a:cxnLst/>
                <a:rect l="l" t="t" r="r" b="b"/>
                <a:pathLst>
                  <a:path w="355" h="132" extrusionOk="0">
                    <a:moveTo>
                      <a:pt x="274" y="0"/>
                    </a:moveTo>
                    <a:lnTo>
                      <a:pt x="355" y="132"/>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5" name="Google Shape;11305;p34"/>
              <p:cNvSpPr/>
              <p:nvPr/>
            </p:nvSpPr>
            <p:spPr>
              <a:xfrm>
                <a:off x="2324" y="1752"/>
                <a:ext cx="59" cy="22"/>
              </a:xfrm>
              <a:custGeom>
                <a:avLst/>
                <a:gdLst/>
                <a:ahLst/>
                <a:cxnLst/>
                <a:rect l="l" t="t" r="r" b="b"/>
                <a:pathLst>
                  <a:path w="355" h="132" extrusionOk="0">
                    <a:moveTo>
                      <a:pt x="274" y="0"/>
                    </a:moveTo>
                    <a:lnTo>
                      <a:pt x="355" y="132"/>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1306" name="Google Shape;11306;p34"/>
            <p:cNvSpPr/>
            <p:nvPr/>
          </p:nvSpPr>
          <p:spPr>
            <a:xfrm>
              <a:off x="3079750" y="5664200"/>
              <a:ext cx="15875" cy="22225"/>
            </a:xfrm>
            <a:custGeom>
              <a:avLst/>
              <a:gdLst/>
              <a:ahLst/>
              <a:cxnLst/>
              <a:rect l="l" t="t" r="r" b="b"/>
              <a:pathLst>
                <a:path w="64" h="88" extrusionOk="0">
                  <a:moveTo>
                    <a:pt x="45" y="73"/>
                  </a:moveTo>
                  <a:lnTo>
                    <a:pt x="64" y="88"/>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7" name="Google Shape;11307;p34"/>
            <p:cNvSpPr/>
            <p:nvPr/>
          </p:nvSpPr>
          <p:spPr>
            <a:xfrm>
              <a:off x="3079750" y="5664200"/>
              <a:ext cx="15875" cy="22225"/>
            </a:xfrm>
            <a:custGeom>
              <a:avLst/>
              <a:gdLst/>
              <a:ahLst/>
              <a:cxnLst/>
              <a:rect l="l" t="t" r="r" b="b"/>
              <a:pathLst>
                <a:path w="64" h="88" extrusionOk="0">
                  <a:moveTo>
                    <a:pt x="64" y="88"/>
                  </a:moveTo>
                  <a:lnTo>
                    <a:pt x="0" y="0"/>
                  </a:lnTo>
                  <a:lnTo>
                    <a:pt x="14" y="8"/>
                  </a:lnTo>
                  <a:lnTo>
                    <a:pt x="6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8" name="Google Shape;11308;p34"/>
            <p:cNvSpPr/>
            <p:nvPr/>
          </p:nvSpPr>
          <p:spPr>
            <a:xfrm>
              <a:off x="3079750" y="5664200"/>
              <a:ext cx="15875" cy="22225"/>
            </a:xfrm>
            <a:custGeom>
              <a:avLst/>
              <a:gdLst/>
              <a:ahLst/>
              <a:cxnLst/>
              <a:rect l="l" t="t" r="r" b="b"/>
              <a:pathLst>
                <a:path w="64" h="88" extrusionOk="0">
                  <a:moveTo>
                    <a:pt x="45" y="73"/>
                  </a:moveTo>
                  <a:lnTo>
                    <a:pt x="64" y="88"/>
                  </a:lnTo>
                  <a:lnTo>
                    <a:pt x="14" y="8"/>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9" name="Google Shape;11309;p34"/>
            <p:cNvSpPr/>
            <p:nvPr/>
          </p:nvSpPr>
          <p:spPr>
            <a:xfrm>
              <a:off x="3079750" y="5664200"/>
              <a:ext cx="106363" cy="1588"/>
            </a:xfrm>
            <a:custGeom>
              <a:avLst/>
              <a:gdLst/>
              <a:ahLst/>
              <a:cxnLst/>
              <a:rect l="l" t="t" r="r" b="b"/>
              <a:pathLst>
                <a:path w="402" h="8" extrusionOk="0">
                  <a:moveTo>
                    <a:pt x="0" y="0"/>
                  </a:moveTo>
                  <a:lnTo>
                    <a:pt x="14"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0" name="Google Shape;11310;p34"/>
            <p:cNvSpPr/>
            <p:nvPr/>
          </p:nvSpPr>
          <p:spPr>
            <a:xfrm>
              <a:off x="3082925" y="5664200"/>
              <a:ext cx="104775" cy="1588"/>
            </a:xfrm>
            <a:custGeom>
              <a:avLst/>
              <a:gdLst/>
              <a:ahLst/>
              <a:cxnLst/>
              <a:rect l="l" t="t" r="r" b="b"/>
              <a:pathLst>
                <a:path w="396" h="8" extrusionOk="0">
                  <a:moveTo>
                    <a:pt x="0" y="8"/>
                  </a:moveTo>
                  <a:lnTo>
                    <a:pt x="388" y="0"/>
                  </a:lnTo>
                  <a:lnTo>
                    <a:pt x="396"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1" name="Google Shape;11311;p34"/>
            <p:cNvSpPr/>
            <p:nvPr/>
          </p:nvSpPr>
          <p:spPr>
            <a:xfrm>
              <a:off x="3079750" y="5664200"/>
              <a:ext cx="107950" cy="1588"/>
            </a:xfrm>
            <a:custGeom>
              <a:avLst/>
              <a:gdLst/>
              <a:ahLst/>
              <a:cxnLst/>
              <a:rect l="l" t="t" r="r" b="b"/>
              <a:pathLst>
                <a:path w="410" h="8" extrusionOk="0">
                  <a:moveTo>
                    <a:pt x="0" y="0"/>
                  </a:moveTo>
                  <a:lnTo>
                    <a:pt x="14" y="8"/>
                  </a:lnTo>
                  <a:lnTo>
                    <a:pt x="410"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2" name="Google Shape;11312;p34"/>
            <p:cNvSpPr/>
            <p:nvPr/>
          </p:nvSpPr>
          <p:spPr>
            <a:xfrm>
              <a:off x="3186113" y="5651500"/>
              <a:ext cx="1587" cy="14288"/>
            </a:xfrm>
            <a:custGeom>
              <a:avLst/>
              <a:gdLst/>
              <a:ahLst/>
              <a:cxnLst/>
              <a:rect l="l" t="t" r="r" b="b"/>
              <a:pathLst>
                <a:path w="8" h="51" extrusionOk="0">
                  <a:moveTo>
                    <a:pt x="0" y="43"/>
                  </a:moveTo>
                  <a:lnTo>
                    <a:pt x="8" y="51"/>
                  </a:lnTo>
                  <a:lnTo>
                    <a:pt x="0" y="0"/>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3" name="Google Shape;11313;p34"/>
            <p:cNvSpPr/>
            <p:nvPr/>
          </p:nvSpPr>
          <p:spPr>
            <a:xfrm>
              <a:off x="3186113" y="5651500"/>
              <a:ext cx="1587" cy="14288"/>
            </a:xfrm>
            <a:custGeom>
              <a:avLst/>
              <a:gdLst/>
              <a:ahLst/>
              <a:cxnLst/>
              <a:rect l="l" t="t" r="r" b="b"/>
              <a:pathLst>
                <a:path w="8" h="51" extrusionOk="0">
                  <a:moveTo>
                    <a:pt x="8" y="51"/>
                  </a:moveTo>
                  <a:lnTo>
                    <a:pt x="0" y="0"/>
                  </a:lnTo>
                  <a:lnTo>
                    <a:pt x="8" y="0"/>
                  </a:lnTo>
                  <a:lnTo>
                    <a:pt x="8" y="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4" name="Google Shape;11314;p34"/>
            <p:cNvSpPr/>
            <p:nvPr/>
          </p:nvSpPr>
          <p:spPr>
            <a:xfrm>
              <a:off x="3186113" y="5651500"/>
              <a:ext cx="1587" cy="14288"/>
            </a:xfrm>
            <a:custGeom>
              <a:avLst/>
              <a:gdLst/>
              <a:ahLst/>
              <a:cxnLst/>
              <a:rect l="l" t="t" r="r" b="b"/>
              <a:pathLst>
                <a:path w="8" h="51" extrusionOk="0">
                  <a:moveTo>
                    <a:pt x="0" y="43"/>
                  </a:moveTo>
                  <a:lnTo>
                    <a:pt x="8" y="51"/>
                  </a:lnTo>
                  <a:lnTo>
                    <a:pt x="8" y="0"/>
                  </a:lnTo>
                  <a:lnTo>
                    <a:pt x="0" y="0"/>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1315" name="Google Shape;11315;p34"/>
            <p:cNvCxnSpPr/>
            <p:nvPr/>
          </p:nvCxnSpPr>
          <p:spPr>
            <a:xfrm>
              <a:off x="3186113" y="5651500"/>
              <a:ext cx="1587" cy="1588"/>
            </a:xfrm>
            <a:prstGeom prst="straightConnector1">
              <a:avLst/>
            </a:prstGeom>
            <a:noFill/>
            <a:ln w="9525" cap="flat" cmpd="sng">
              <a:solidFill>
                <a:schemeClr val="dk1"/>
              </a:solidFill>
              <a:prstDash val="solid"/>
              <a:round/>
              <a:headEnd type="none" w="med" len="med"/>
              <a:tailEnd type="none" w="med" len="med"/>
            </a:ln>
          </p:spPr>
        </p:cxnSp>
        <p:sp>
          <p:nvSpPr>
            <p:cNvPr id="11316" name="Google Shape;11316;p34"/>
            <p:cNvSpPr/>
            <p:nvPr/>
          </p:nvSpPr>
          <p:spPr>
            <a:xfrm>
              <a:off x="3005138" y="5651500"/>
              <a:ext cx="180975" cy="1588"/>
            </a:xfrm>
            <a:custGeom>
              <a:avLst/>
              <a:gdLst/>
              <a:ahLst/>
              <a:cxnLst/>
              <a:rect l="l" t="t" r="r" b="b"/>
              <a:pathLst>
                <a:path w="685" h="8" extrusionOk="0">
                  <a:moveTo>
                    <a:pt x="685" y="8"/>
                  </a:moveTo>
                  <a:lnTo>
                    <a:pt x="685" y="0"/>
                  </a:lnTo>
                  <a:lnTo>
                    <a:pt x="0" y="8"/>
                  </a:lnTo>
                  <a:lnTo>
                    <a:pt x="685"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7" name="Google Shape;11317;p34"/>
            <p:cNvSpPr/>
            <p:nvPr/>
          </p:nvSpPr>
          <p:spPr>
            <a:xfrm>
              <a:off x="3005138" y="5651500"/>
              <a:ext cx="180975" cy="1588"/>
            </a:xfrm>
            <a:custGeom>
              <a:avLst/>
              <a:gdLst/>
              <a:ahLst/>
              <a:cxnLst/>
              <a:rect l="l" t="t" r="r" b="b"/>
              <a:pathLst>
                <a:path w="685" h="8" extrusionOk="0">
                  <a:moveTo>
                    <a:pt x="685" y="0"/>
                  </a:moveTo>
                  <a:lnTo>
                    <a:pt x="0" y="8"/>
                  </a:lnTo>
                  <a:lnTo>
                    <a:pt x="0" y="0"/>
                  </a:lnTo>
                  <a:lnTo>
                    <a:pt x="6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8" name="Google Shape;11318;p34"/>
            <p:cNvSpPr/>
            <p:nvPr/>
          </p:nvSpPr>
          <p:spPr>
            <a:xfrm>
              <a:off x="3005138" y="5651500"/>
              <a:ext cx="180975" cy="1588"/>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319" name="Google Shape;11319;p34"/>
            <p:cNvSpPr/>
            <p:nvPr/>
          </p:nvSpPr>
          <p:spPr>
            <a:xfrm>
              <a:off x="5929313" y="5676900"/>
              <a:ext cx="85725" cy="31750"/>
            </a:xfrm>
            <a:custGeom>
              <a:avLst/>
              <a:gdLst/>
              <a:ahLst/>
              <a:cxnLst/>
              <a:rect l="l" t="t" r="r" b="b"/>
              <a:pathLst>
                <a:path w="326" h="120" extrusionOk="0">
                  <a:moveTo>
                    <a:pt x="322" y="0"/>
                  </a:moveTo>
                  <a:lnTo>
                    <a:pt x="326" y="7"/>
                  </a:lnTo>
                  <a:lnTo>
                    <a:pt x="0" y="120"/>
                  </a:lnTo>
                  <a:lnTo>
                    <a:pt x="3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0" name="Google Shape;11320;p34"/>
            <p:cNvSpPr/>
            <p:nvPr/>
          </p:nvSpPr>
          <p:spPr>
            <a:xfrm>
              <a:off x="5924550" y="5678488"/>
              <a:ext cx="90488" cy="34925"/>
            </a:xfrm>
            <a:custGeom>
              <a:avLst/>
              <a:gdLst/>
              <a:ahLst/>
              <a:cxnLst/>
              <a:rect l="l" t="t" r="r" b="b"/>
              <a:pathLst>
                <a:path w="344" h="128" extrusionOk="0">
                  <a:moveTo>
                    <a:pt x="344" y="0"/>
                  </a:moveTo>
                  <a:lnTo>
                    <a:pt x="18" y="113"/>
                  </a:lnTo>
                  <a:lnTo>
                    <a:pt x="0" y="12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1" name="Google Shape;11321;p34"/>
            <p:cNvSpPr/>
            <p:nvPr/>
          </p:nvSpPr>
          <p:spPr>
            <a:xfrm>
              <a:off x="5924550" y="5676900"/>
              <a:ext cx="90488" cy="36513"/>
            </a:xfrm>
            <a:custGeom>
              <a:avLst/>
              <a:gdLst/>
              <a:ahLst/>
              <a:cxnLst/>
              <a:rect l="l" t="t" r="r" b="b"/>
              <a:pathLst>
                <a:path w="344" h="135" extrusionOk="0">
                  <a:moveTo>
                    <a:pt x="340" y="0"/>
                  </a:moveTo>
                  <a:lnTo>
                    <a:pt x="344" y="7"/>
                  </a:lnTo>
                  <a:lnTo>
                    <a:pt x="0" y="135"/>
                  </a:lnTo>
                  <a:lnTo>
                    <a:pt x="18" y="120"/>
                  </a:lnTo>
                  <a:lnTo>
                    <a:pt x="3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2" name="Google Shape;11322;p34"/>
            <p:cNvSpPr/>
            <p:nvPr/>
          </p:nvSpPr>
          <p:spPr>
            <a:xfrm>
              <a:off x="5924550" y="5689600"/>
              <a:ext cx="15875" cy="23813"/>
            </a:xfrm>
            <a:custGeom>
              <a:avLst/>
              <a:gdLst/>
              <a:ahLst/>
              <a:cxnLst/>
              <a:rect l="l" t="t" r="r" b="b"/>
              <a:pathLst>
                <a:path w="63" h="88" extrusionOk="0">
                  <a:moveTo>
                    <a:pt x="18" y="73"/>
                  </a:moveTo>
                  <a:lnTo>
                    <a:pt x="0" y="88"/>
                  </a:lnTo>
                  <a:lnTo>
                    <a:pt x="63" y="0"/>
                  </a:lnTo>
                  <a:lnTo>
                    <a:pt x="1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3" name="Google Shape;11323;p34"/>
            <p:cNvSpPr/>
            <p:nvPr/>
          </p:nvSpPr>
          <p:spPr>
            <a:xfrm>
              <a:off x="5924550" y="5689600"/>
              <a:ext cx="15875" cy="23813"/>
            </a:xfrm>
            <a:custGeom>
              <a:avLst/>
              <a:gdLst/>
              <a:ahLst/>
              <a:cxnLst/>
              <a:rect l="l" t="t" r="r" b="b"/>
              <a:pathLst>
                <a:path w="63" h="88" extrusionOk="0">
                  <a:moveTo>
                    <a:pt x="0" y="88"/>
                  </a:moveTo>
                  <a:lnTo>
                    <a:pt x="63" y="0"/>
                  </a:lnTo>
                  <a:lnTo>
                    <a:pt x="48" y="8"/>
                  </a:lnTo>
                  <a:lnTo>
                    <a:pt x="0"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4" name="Google Shape;11324;p34"/>
            <p:cNvSpPr/>
            <p:nvPr/>
          </p:nvSpPr>
          <p:spPr>
            <a:xfrm>
              <a:off x="5924550" y="5689600"/>
              <a:ext cx="15875" cy="23813"/>
            </a:xfrm>
            <a:custGeom>
              <a:avLst/>
              <a:gdLst/>
              <a:ahLst/>
              <a:cxnLst/>
              <a:rect l="l" t="t" r="r" b="b"/>
              <a:pathLst>
                <a:path w="63" h="88" extrusionOk="0">
                  <a:moveTo>
                    <a:pt x="18" y="73"/>
                  </a:moveTo>
                  <a:lnTo>
                    <a:pt x="0" y="88"/>
                  </a:lnTo>
                  <a:lnTo>
                    <a:pt x="48" y="8"/>
                  </a:lnTo>
                  <a:lnTo>
                    <a:pt x="63" y="0"/>
                  </a:lnTo>
                  <a:lnTo>
                    <a:pt x="1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5" name="Google Shape;11325;p34"/>
            <p:cNvSpPr/>
            <p:nvPr/>
          </p:nvSpPr>
          <p:spPr>
            <a:xfrm>
              <a:off x="5834063" y="5689600"/>
              <a:ext cx="106362" cy="1588"/>
            </a:xfrm>
            <a:custGeom>
              <a:avLst/>
              <a:gdLst/>
              <a:ahLst/>
              <a:cxnLst/>
              <a:rect l="l" t="t" r="r" b="b"/>
              <a:pathLst>
                <a:path w="402" h="8" extrusionOk="0">
                  <a:moveTo>
                    <a:pt x="402" y="0"/>
                  </a:moveTo>
                  <a:lnTo>
                    <a:pt x="387" y="8"/>
                  </a:lnTo>
                  <a:lnTo>
                    <a:pt x="0" y="0"/>
                  </a:lnTo>
                  <a:lnTo>
                    <a:pt x="4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6" name="Google Shape;11326;p34"/>
            <p:cNvSpPr/>
            <p:nvPr/>
          </p:nvSpPr>
          <p:spPr>
            <a:xfrm>
              <a:off x="5832475" y="5689600"/>
              <a:ext cx="104775" cy="1588"/>
            </a:xfrm>
            <a:custGeom>
              <a:avLst/>
              <a:gdLst/>
              <a:ahLst/>
              <a:cxnLst/>
              <a:rect l="l" t="t" r="r" b="b"/>
              <a:pathLst>
                <a:path w="394" h="8" extrusionOk="0">
                  <a:moveTo>
                    <a:pt x="394" y="8"/>
                  </a:moveTo>
                  <a:lnTo>
                    <a:pt x="7" y="0"/>
                  </a:lnTo>
                  <a:lnTo>
                    <a:pt x="0" y="8"/>
                  </a:lnTo>
                  <a:lnTo>
                    <a:pt x="39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7" name="Google Shape;11327;p34"/>
            <p:cNvSpPr/>
            <p:nvPr/>
          </p:nvSpPr>
          <p:spPr>
            <a:xfrm>
              <a:off x="5832475" y="5689600"/>
              <a:ext cx="107950" cy="1588"/>
            </a:xfrm>
            <a:custGeom>
              <a:avLst/>
              <a:gdLst/>
              <a:ahLst/>
              <a:cxnLst/>
              <a:rect l="l" t="t" r="r" b="b"/>
              <a:pathLst>
                <a:path w="409" h="8" extrusionOk="0">
                  <a:moveTo>
                    <a:pt x="409" y="0"/>
                  </a:moveTo>
                  <a:lnTo>
                    <a:pt x="394" y="8"/>
                  </a:lnTo>
                  <a:lnTo>
                    <a:pt x="0" y="8"/>
                  </a:lnTo>
                  <a:lnTo>
                    <a:pt x="7"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8" name="Google Shape;11328;p34"/>
            <p:cNvSpPr/>
            <p:nvPr/>
          </p:nvSpPr>
          <p:spPr>
            <a:xfrm>
              <a:off x="5832475" y="5678488"/>
              <a:ext cx="1588" cy="12700"/>
            </a:xfrm>
            <a:custGeom>
              <a:avLst/>
              <a:gdLst/>
              <a:ahLst/>
              <a:cxnLst/>
              <a:rect l="l" t="t" r="r" b="b"/>
              <a:pathLst>
                <a:path w="7" h="51" extrusionOk="0">
                  <a:moveTo>
                    <a:pt x="7" y="43"/>
                  </a:moveTo>
                  <a:lnTo>
                    <a:pt x="0" y="51"/>
                  </a:lnTo>
                  <a:lnTo>
                    <a:pt x="7" y="0"/>
                  </a:lnTo>
                  <a:lnTo>
                    <a:pt x="7"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9" name="Google Shape;11329;p34"/>
            <p:cNvSpPr/>
            <p:nvPr/>
          </p:nvSpPr>
          <p:spPr>
            <a:xfrm>
              <a:off x="5832475" y="5678488"/>
              <a:ext cx="1588" cy="12700"/>
            </a:xfrm>
            <a:custGeom>
              <a:avLst/>
              <a:gdLst/>
              <a:ahLst/>
              <a:cxnLst/>
              <a:rect l="l" t="t" r="r" b="b"/>
              <a:pathLst>
                <a:path w="7" h="51" extrusionOk="0">
                  <a:moveTo>
                    <a:pt x="0" y="51"/>
                  </a:moveTo>
                  <a:lnTo>
                    <a:pt x="7" y="0"/>
                  </a:lnTo>
                  <a:lnTo>
                    <a:pt x="0" y="0"/>
                  </a:lnTo>
                  <a:lnTo>
                    <a:pt x="0" y="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0" name="Google Shape;11330;p34"/>
            <p:cNvSpPr/>
            <p:nvPr/>
          </p:nvSpPr>
          <p:spPr>
            <a:xfrm>
              <a:off x="5832475" y="5678488"/>
              <a:ext cx="1588" cy="12700"/>
            </a:xfrm>
            <a:custGeom>
              <a:avLst/>
              <a:gdLst/>
              <a:ahLst/>
              <a:cxnLst/>
              <a:rect l="l" t="t" r="r" b="b"/>
              <a:pathLst>
                <a:path w="7" h="51" extrusionOk="0">
                  <a:moveTo>
                    <a:pt x="7" y="43"/>
                  </a:moveTo>
                  <a:lnTo>
                    <a:pt x="0" y="51"/>
                  </a:lnTo>
                  <a:lnTo>
                    <a:pt x="0" y="0"/>
                  </a:lnTo>
                  <a:lnTo>
                    <a:pt x="7" y="0"/>
                  </a:lnTo>
                  <a:lnTo>
                    <a:pt x="7"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1331" name="Google Shape;11331;p34"/>
            <p:cNvCxnSpPr/>
            <p:nvPr/>
          </p:nvCxnSpPr>
          <p:spPr>
            <a:xfrm>
              <a:off x="5834063" y="5678488"/>
              <a:ext cx="1587" cy="1587"/>
            </a:xfrm>
            <a:prstGeom prst="straightConnector1">
              <a:avLst/>
            </a:prstGeom>
            <a:noFill/>
            <a:ln w="9525" cap="flat" cmpd="sng">
              <a:solidFill>
                <a:schemeClr val="dk1"/>
              </a:solidFill>
              <a:prstDash val="solid"/>
              <a:round/>
              <a:headEnd type="none" w="med" len="med"/>
              <a:tailEnd type="none" w="med" len="med"/>
            </a:ln>
          </p:spPr>
        </p:cxnSp>
        <p:sp>
          <p:nvSpPr>
            <p:cNvPr id="11332" name="Google Shape;11332;p34"/>
            <p:cNvSpPr/>
            <p:nvPr/>
          </p:nvSpPr>
          <p:spPr>
            <a:xfrm>
              <a:off x="5834063" y="5676900"/>
              <a:ext cx="180975" cy="1588"/>
            </a:xfrm>
            <a:custGeom>
              <a:avLst/>
              <a:gdLst/>
              <a:ahLst/>
              <a:cxnLst/>
              <a:rect l="l" t="t" r="r" b="b"/>
              <a:pathLst>
                <a:path w="684" h="8" extrusionOk="0">
                  <a:moveTo>
                    <a:pt x="0" y="8"/>
                  </a:moveTo>
                  <a:lnTo>
                    <a:pt x="0" y="0"/>
                  </a:lnTo>
                  <a:lnTo>
                    <a:pt x="684"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3" name="Google Shape;11333;p34"/>
            <p:cNvSpPr/>
            <p:nvPr/>
          </p:nvSpPr>
          <p:spPr>
            <a:xfrm>
              <a:off x="5834063" y="5676900"/>
              <a:ext cx="180975" cy="1588"/>
            </a:xfrm>
            <a:custGeom>
              <a:avLst/>
              <a:gdLst/>
              <a:ahLst/>
              <a:cxnLst/>
              <a:rect l="l" t="t" r="r" b="b"/>
              <a:pathLst>
                <a:path w="684" h="8" extrusionOk="0">
                  <a:moveTo>
                    <a:pt x="0" y="0"/>
                  </a:moveTo>
                  <a:lnTo>
                    <a:pt x="684" y="8"/>
                  </a:lnTo>
                  <a:lnTo>
                    <a:pt x="684"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4" name="Google Shape;11334;p34"/>
            <p:cNvSpPr/>
            <p:nvPr/>
          </p:nvSpPr>
          <p:spPr>
            <a:xfrm>
              <a:off x="5834063" y="5676900"/>
              <a:ext cx="180975" cy="1588"/>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335" name="Google Shape;11335;p34"/>
            <p:cNvSpPr/>
            <p:nvPr/>
          </p:nvSpPr>
          <p:spPr>
            <a:xfrm>
              <a:off x="5918200" y="5845175"/>
              <a:ext cx="42863" cy="117475"/>
            </a:xfrm>
            <a:custGeom>
              <a:avLst/>
              <a:gdLst/>
              <a:ahLst/>
              <a:cxnLst/>
              <a:rect l="l" t="t" r="r" b="b"/>
              <a:pathLst>
                <a:path w="167" h="444" extrusionOk="0">
                  <a:moveTo>
                    <a:pt x="0" y="343"/>
                  </a:moveTo>
                  <a:lnTo>
                    <a:pt x="167" y="444"/>
                  </a:lnTo>
                  <a:lnTo>
                    <a:pt x="0" y="0"/>
                  </a:lnTo>
                  <a:lnTo>
                    <a:pt x="0"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6" name="Google Shape;11336;p34"/>
            <p:cNvSpPr/>
            <p:nvPr/>
          </p:nvSpPr>
          <p:spPr>
            <a:xfrm>
              <a:off x="5918200" y="5845175"/>
              <a:ext cx="42863" cy="117475"/>
            </a:xfrm>
            <a:custGeom>
              <a:avLst/>
              <a:gdLst/>
              <a:ahLst/>
              <a:cxnLst/>
              <a:rect l="l" t="t" r="r" b="b"/>
              <a:pathLst>
                <a:path w="167" h="444" extrusionOk="0">
                  <a:moveTo>
                    <a:pt x="0" y="343"/>
                  </a:moveTo>
                  <a:lnTo>
                    <a:pt x="167" y="444"/>
                  </a:lnTo>
                  <a:lnTo>
                    <a:pt x="0" y="0"/>
                  </a:lnTo>
                  <a:lnTo>
                    <a:pt x="0"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7" name="Google Shape;11337;p34"/>
            <p:cNvSpPr/>
            <p:nvPr/>
          </p:nvSpPr>
          <p:spPr>
            <a:xfrm>
              <a:off x="5873750" y="5845175"/>
              <a:ext cx="44450" cy="117475"/>
            </a:xfrm>
            <a:custGeom>
              <a:avLst/>
              <a:gdLst/>
              <a:ahLst/>
              <a:cxnLst/>
              <a:rect l="l" t="t" r="r" b="b"/>
              <a:pathLst>
                <a:path w="165" h="444" extrusionOk="0">
                  <a:moveTo>
                    <a:pt x="165" y="343"/>
                  </a:moveTo>
                  <a:lnTo>
                    <a:pt x="0" y="444"/>
                  </a:lnTo>
                  <a:lnTo>
                    <a:pt x="165" y="0"/>
                  </a:lnTo>
                  <a:lnTo>
                    <a:pt x="165"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8" name="Google Shape;11338;p34"/>
            <p:cNvSpPr/>
            <p:nvPr/>
          </p:nvSpPr>
          <p:spPr>
            <a:xfrm>
              <a:off x="5873750" y="5845175"/>
              <a:ext cx="44450" cy="117475"/>
            </a:xfrm>
            <a:custGeom>
              <a:avLst/>
              <a:gdLst/>
              <a:ahLst/>
              <a:cxnLst/>
              <a:rect l="l" t="t" r="r" b="b"/>
              <a:pathLst>
                <a:path w="165" h="444" extrusionOk="0">
                  <a:moveTo>
                    <a:pt x="165" y="343"/>
                  </a:moveTo>
                  <a:lnTo>
                    <a:pt x="0" y="444"/>
                  </a:lnTo>
                  <a:lnTo>
                    <a:pt x="165" y="0"/>
                  </a:lnTo>
                  <a:lnTo>
                    <a:pt x="165"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9" name="Google Shape;11339;p34"/>
            <p:cNvSpPr/>
            <p:nvPr/>
          </p:nvSpPr>
          <p:spPr>
            <a:xfrm>
              <a:off x="5900738" y="5935663"/>
              <a:ext cx="33337" cy="223837"/>
            </a:xfrm>
            <a:custGeom>
              <a:avLst/>
              <a:gdLst/>
              <a:ahLst/>
              <a:cxnLst/>
              <a:rect l="l" t="t" r="r" b="b"/>
              <a:pathLst>
                <a:path w="128" h="845" extrusionOk="0">
                  <a:moveTo>
                    <a:pt x="128" y="0"/>
                  </a:moveTo>
                  <a:lnTo>
                    <a:pt x="0" y="0"/>
                  </a:lnTo>
                  <a:lnTo>
                    <a:pt x="128" y="845"/>
                  </a:lnTo>
                  <a:lnTo>
                    <a:pt x="12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0" name="Google Shape;11340;p34"/>
            <p:cNvSpPr/>
            <p:nvPr/>
          </p:nvSpPr>
          <p:spPr>
            <a:xfrm>
              <a:off x="5900738" y="5935663"/>
              <a:ext cx="33337" cy="223837"/>
            </a:xfrm>
            <a:custGeom>
              <a:avLst/>
              <a:gdLst/>
              <a:ahLst/>
              <a:cxnLst/>
              <a:rect l="l" t="t" r="r" b="b"/>
              <a:pathLst>
                <a:path w="128" h="845" extrusionOk="0">
                  <a:moveTo>
                    <a:pt x="0" y="0"/>
                  </a:moveTo>
                  <a:lnTo>
                    <a:pt x="128" y="845"/>
                  </a:lnTo>
                  <a:lnTo>
                    <a:pt x="0" y="84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1" name="Google Shape;11341;p34"/>
            <p:cNvSpPr/>
            <p:nvPr/>
          </p:nvSpPr>
          <p:spPr>
            <a:xfrm>
              <a:off x="5900738" y="5935663"/>
              <a:ext cx="33337" cy="22383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11342" name="Google Shape;11342;p34"/>
            <p:cNvGrpSpPr/>
            <p:nvPr/>
          </p:nvGrpSpPr>
          <p:grpSpPr>
            <a:xfrm>
              <a:off x="5892800" y="2676525"/>
              <a:ext cx="36513" cy="182563"/>
              <a:chOff x="3712" y="1686"/>
              <a:chExt cx="23" cy="115"/>
            </a:xfrm>
          </p:grpSpPr>
          <p:sp>
            <p:nvSpPr>
              <p:cNvPr id="11343" name="Google Shape;11343;p34"/>
              <p:cNvSpPr/>
              <p:nvPr/>
            </p:nvSpPr>
            <p:spPr>
              <a:xfrm>
                <a:off x="3715" y="1747"/>
                <a:ext cx="20" cy="54"/>
              </a:xfrm>
              <a:custGeom>
                <a:avLst/>
                <a:gdLst/>
                <a:ahLst/>
                <a:cxnLst/>
                <a:rect l="l" t="t" r="r" b="b"/>
                <a:pathLst>
                  <a:path w="120" h="323" extrusionOk="0">
                    <a:moveTo>
                      <a:pt x="120" y="321"/>
                    </a:moveTo>
                    <a:lnTo>
                      <a:pt x="112" y="323"/>
                    </a:lnTo>
                    <a:lnTo>
                      <a:pt x="0" y="0"/>
                    </a:lnTo>
                    <a:lnTo>
                      <a:pt x="120" y="3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4" name="Google Shape;11344;p34"/>
              <p:cNvSpPr/>
              <p:nvPr/>
            </p:nvSpPr>
            <p:spPr>
              <a:xfrm>
                <a:off x="3712" y="1744"/>
                <a:ext cx="21" cy="57"/>
              </a:xfrm>
              <a:custGeom>
                <a:avLst/>
                <a:gdLst/>
                <a:ahLst/>
                <a:cxnLst/>
                <a:rect l="l" t="t" r="r" b="b"/>
                <a:pathLst>
                  <a:path w="128" h="343" extrusionOk="0">
                    <a:moveTo>
                      <a:pt x="128" y="343"/>
                    </a:moveTo>
                    <a:lnTo>
                      <a:pt x="16" y="20"/>
                    </a:lnTo>
                    <a:lnTo>
                      <a:pt x="0" y="0"/>
                    </a:lnTo>
                    <a:lnTo>
                      <a:pt x="128"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5" name="Google Shape;11345;p34"/>
              <p:cNvSpPr/>
              <p:nvPr/>
            </p:nvSpPr>
            <p:spPr>
              <a:xfrm>
                <a:off x="3712" y="1744"/>
                <a:ext cx="23" cy="57"/>
              </a:xfrm>
              <a:custGeom>
                <a:avLst/>
                <a:gdLst/>
                <a:ahLst/>
                <a:cxnLst/>
                <a:rect l="l" t="t" r="r" b="b"/>
                <a:pathLst>
                  <a:path w="136" h="343" extrusionOk="0">
                    <a:moveTo>
                      <a:pt x="136" y="341"/>
                    </a:moveTo>
                    <a:lnTo>
                      <a:pt x="128" y="343"/>
                    </a:lnTo>
                    <a:lnTo>
                      <a:pt x="0" y="0"/>
                    </a:lnTo>
                    <a:lnTo>
                      <a:pt x="16" y="20"/>
                    </a:lnTo>
                    <a:lnTo>
                      <a:pt x="136" y="3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6" name="Google Shape;11346;p34"/>
              <p:cNvSpPr/>
              <p:nvPr/>
            </p:nvSpPr>
            <p:spPr>
              <a:xfrm>
                <a:off x="3712" y="1744"/>
                <a:ext cx="15" cy="10"/>
              </a:xfrm>
              <a:custGeom>
                <a:avLst/>
                <a:gdLst/>
                <a:ahLst/>
                <a:cxnLst/>
                <a:rect l="l" t="t" r="r" b="b"/>
                <a:pathLst>
                  <a:path w="89" h="64" extrusionOk="0">
                    <a:moveTo>
                      <a:pt x="16" y="20"/>
                    </a:moveTo>
                    <a:lnTo>
                      <a:pt x="0" y="0"/>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7" name="Google Shape;11347;p34"/>
              <p:cNvSpPr/>
              <p:nvPr/>
            </p:nvSpPr>
            <p:spPr>
              <a:xfrm>
                <a:off x="3712" y="1744"/>
                <a:ext cx="15" cy="10"/>
              </a:xfrm>
              <a:custGeom>
                <a:avLst/>
                <a:gdLst/>
                <a:ahLst/>
                <a:cxnLst/>
                <a:rect l="l" t="t" r="r" b="b"/>
                <a:pathLst>
                  <a:path w="89" h="64" extrusionOk="0">
                    <a:moveTo>
                      <a:pt x="0" y="0"/>
                    </a:moveTo>
                    <a:lnTo>
                      <a:pt x="89" y="64"/>
                    </a:lnTo>
                    <a:lnTo>
                      <a:pt x="81" y="4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8" name="Google Shape;11348;p34"/>
              <p:cNvSpPr/>
              <p:nvPr/>
            </p:nvSpPr>
            <p:spPr>
              <a:xfrm>
                <a:off x="3712" y="1744"/>
                <a:ext cx="15" cy="10"/>
              </a:xfrm>
              <a:custGeom>
                <a:avLst/>
                <a:gdLst/>
                <a:ahLst/>
                <a:cxnLst/>
                <a:rect l="l" t="t" r="r" b="b"/>
                <a:pathLst>
                  <a:path w="89" h="64" extrusionOk="0">
                    <a:moveTo>
                      <a:pt x="16" y="20"/>
                    </a:moveTo>
                    <a:lnTo>
                      <a:pt x="0" y="0"/>
                    </a:lnTo>
                    <a:lnTo>
                      <a:pt x="81" y="49"/>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9" name="Google Shape;11349;p34"/>
              <p:cNvSpPr/>
              <p:nvPr/>
            </p:nvSpPr>
            <p:spPr>
              <a:xfrm>
                <a:off x="3725" y="1688"/>
                <a:ext cx="2" cy="66"/>
              </a:xfrm>
              <a:custGeom>
                <a:avLst/>
                <a:gdLst/>
                <a:ahLst/>
                <a:cxnLst/>
                <a:rect l="l" t="t" r="r" b="b"/>
                <a:pathLst>
                  <a:path w="8" h="400" extrusionOk="0">
                    <a:moveTo>
                      <a:pt x="8" y="400"/>
                    </a:moveTo>
                    <a:lnTo>
                      <a:pt x="0" y="385"/>
                    </a:lnTo>
                    <a:lnTo>
                      <a:pt x="8" y="0"/>
                    </a:lnTo>
                    <a:lnTo>
                      <a:pt x="8" y="40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0" name="Google Shape;11350;p34"/>
              <p:cNvSpPr/>
              <p:nvPr/>
            </p:nvSpPr>
            <p:spPr>
              <a:xfrm>
                <a:off x="3725" y="1686"/>
                <a:ext cx="2" cy="66"/>
              </a:xfrm>
              <a:custGeom>
                <a:avLst/>
                <a:gdLst/>
                <a:ahLst/>
                <a:cxnLst/>
                <a:rect l="l" t="t" r="r" b="b"/>
                <a:pathLst>
                  <a:path w="8" h="393" extrusionOk="0">
                    <a:moveTo>
                      <a:pt x="0" y="393"/>
                    </a:moveTo>
                    <a:lnTo>
                      <a:pt x="8" y="8"/>
                    </a:lnTo>
                    <a:lnTo>
                      <a:pt x="0"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1" name="Google Shape;11351;p34"/>
              <p:cNvSpPr/>
              <p:nvPr/>
            </p:nvSpPr>
            <p:spPr>
              <a:xfrm>
                <a:off x="3725" y="1686"/>
                <a:ext cx="2" cy="68"/>
              </a:xfrm>
              <a:custGeom>
                <a:avLst/>
                <a:gdLst/>
                <a:ahLst/>
                <a:cxnLst/>
                <a:rect l="l" t="t" r="r" b="b"/>
                <a:pathLst>
                  <a:path w="8" h="408" extrusionOk="0">
                    <a:moveTo>
                      <a:pt x="8" y="408"/>
                    </a:moveTo>
                    <a:lnTo>
                      <a:pt x="0" y="393"/>
                    </a:lnTo>
                    <a:lnTo>
                      <a:pt x="0" y="0"/>
                    </a:lnTo>
                    <a:lnTo>
                      <a:pt x="8" y="8"/>
                    </a:lnTo>
                    <a:lnTo>
                      <a:pt x="8"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2" name="Google Shape;11352;p34"/>
              <p:cNvSpPr/>
              <p:nvPr/>
            </p:nvSpPr>
            <p:spPr>
              <a:xfrm>
                <a:off x="3725" y="1686"/>
                <a:ext cx="9" cy="2"/>
              </a:xfrm>
              <a:custGeom>
                <a:avLst/>
                <a:gdLst/>
                <a:ahLst/>
                <a:cxnLst/>
                <a:rect l="l" t="t" r="r" b="b"/>
                <a:pathLst>
                  <a:path w="51" h="8" extrusionOk="0">
                    <a:moveTo>
                      <a:pt x="8" y="8"/>
                    </a:moveTo>
                    <a:lnTo>
                      <a:pt x="0"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3" name="Google Shape;11353;p34"/>
              <p:cNvSpPr/>
              <p:nvPr/>
            </p:nvSpPr>
            <p:spPr>
              <a:xfrm>
                <a:off x="3725" y="1686"/>
                <a:ext cx="9" cy="2"/>
              </a:xfrm>
              <a:custGeom>
                <a:avLst/>
                <a:gdLst/>
                <a:ahLst/>
                <a:cxnLst/>
                <a:rect l="l" t="t" r="r" b="b"/>
                <a:pathLst>
                  <a:path w="51" h="8" extrusionOk="0">
                    <a:moveTo>
                      <a:pt x="0" y="0"/>
                    </a:moveTo>
                    <a:lnTo>
                      <a:pt x="51" y="8"/>
                    </a:lnTo>
                    <a:lnTo>
                      <a:pt x="51"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4" name="Google Shape;11354;p34"/>
              <p:cNvSpPr/>
              <p:nvPr/>
            </p:nvSpPr>
            <p:spPr>
              <a:xfrm>
                <a:off x="3725" y="1686"/>
                <a:ext cx="9" cy="2"/>
              </a:xfrm>
              <a:custGeom>
                <a:avLst/>
                <a:gdLst/>
                <a:ahLst/>
                <a:cxnLst/>
                <a:rect l="l" t="t" r="r" b="b"/>
                <a:pathLst>
                  <a:path w="51" h="8" extrusionOk="0">
                    <a:moveTo>
                      <a:pt x="8" y="8"/>
                    </a:moveTo>
                    <a:lnTo>
                      <a:pt x="0" y="0"/>
                    </a:lnTo>
                    <a:lnTo>
                      <a:pt x="51"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1355" name="Google Shape;11355;p34"/>
              <p:cNvCxnSpPr/>
              <p:nvPr/>
            </p:nvCxnSpPr>
            <p:spPr>
              <a:xfrm>
                <a:off x="3734" y="1687"/>
                <a:ext cx="1" cy="1"/>
              </a:xfrm>
              <a:prstGeom prst="straightConnector1">
                <a:avLst/>
              </a:prstGeom>
              <a:noFill/>
              <a:ln w="9525" cap="flat" cmpd="sng">
                <a:solidFill>
                  <a:schemeClr val="dk1"/>
                </a:solidFill>
                <a:prstDash val="solid"/>
                <a:round/>
                <a:headEnd type="none" w="med" len="med"/>
                <a:tailEnd type="none" w="med" len="med"/>
              </a:ln>
            </p:spPr>
          </p:cxnSp>
          <p:sp>
            <p:nvSpPr>
              <p:cNvPr id="11356" name="Google Shape;11356;p34"/>
              <p:cNvSpPr/>
              <p:nvPr/>
            </p:nvSpPr>
            <p:spPr>
              <a:xfrm>
                <a:off x="3733" y="1687"/>
                <a:ext cx="2" cy="114"/>
              </a:xfrm>
              <a:custGeom>
                <a:avLst/>
                <a:gdLst/>
                <a:ahLst/>
                <a:cxnLst/>
                <a:rect l="l" t="t" r="r" b="b"/>
                <a:pathLst>
                  <a:path w="8" h="682" extrusionOk="0">
                    <a:moveTo>
                      <a:pt x="0" y="0"/>
                    </a:moveTo>
                    <a:lnTo>
                      <a:pt x="8" y="0"/>
                    </a:lnTo>
                    <a:lnTo>
                      <a:pt x="0" y="68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7" name="Google Shape;11357;p34"/>
              <p:cNvSpPr/>
              <p:nvPr/>
            </p:nvSpPr>
            <p:spPr>
              <a:xfrm>
                <a:off x="3733" y="1687"/>
                <a:ext cx="2" cy="114"/>
              </a:xfrm>
              <a:custGeom>
                <a:avLst/>
                <a:gdLst/>
                <a:ahLst/>
                <a:cxnLst/>
                <a:rect l="l" t="t" r="r" b="b"/>
                <a:pathLst>
                  <a:path w="8" h="682" extrusionOk="0">
                    <a:moveTo>
                      <a:pt x="8" y="0"/>
                    </a:moveTo>
                    <a:lnTo>
                      <a:pt x="0" y="682"/>
                    </a:lnTo>
                    <a:lnTo>
                      <a:pt x="8" y="682"/>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8" name="Google Shape;11358;p34"/>
              <p:cNvSpPr/>
              <p:nvPr/>
            </p:nvSpPr>
            <p:spPr>
              <a:xfrm>
                <a:off x="3733" y="1687"/>
                <a:ext cx="2" cy="11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1359" name="Google Shape;11359;p34"/>
            <p:cNvSpPr/>
            <p:nvPr/>
          </p:nvSpPr>
          <p:spPr>
            <a:xfrm>
              <a:off x="3097213" y="5842000"/>
              <a:ext cx="33337" cy="149225"/>
            </a:xfrm>
            <a:custGeom>
              <a:avLst/>
              <a:gdLst/>
              <a:ahLst/>
              <a:cxnLst/>
              <a:rect l="l" t="t" r="r" b="b"/>
              <a:pathLst>
                <a:path w="128" h="567" extrusionOk="0">
                  <a:moveTo>
                    <a:pt x="128" y="567"/>
                  </a:moveTo>
                  <a:lnTo>
                    <a:pt x="0" y="567"/>
                  </a:lnTo>
                  <a:lnTo>
                    <a:pt x="128" y="0"/>
                  </a:lnTo>
                  <a:lnTo>
                    <a:pt x="128" y="56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0" name="Google Shape;11360;p34"/>
            <p:cNvSpPr/>
            <p:nvPr/>
          </p:nvSpPr>
          <p:spPr>
            <a:xfrm>
              <a:off x="3097213" y="5842000"/>
              <a:ext cx="33337" cy="149225"/>
            </a:xfrm>
            <a:custGeom>
              <a:avLst/>
              <a:gdLst/>
              <a:ahLst/>
              <a:cxnLst/>
              <a:rect l="l" t="t" r="r" b="b"/>
              <a:pathLst>
                <a:path w="128" h="567" extrusionOk="0">
                  <a:moveTo>
                    <a:pt x="0" y="567"/>
                  </a:moveTo>
                  <a:lnTo>
                    <a:pt x="128" y="0"/>
                  </a:lnTo>
                  <a:lnTo>
                    <a:pt x="0" y="0"/>
                  </a:lnTo>
                  <a:lnTo>
                    <a:pt x="0" y="56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1" name="Google Shape;11361;p34"/>
            <p:cNvSpPr/>
            <p:nvPr/>
          </p:nvSpPr>
          <p:spPr>
            <a:xfrm>
              <a:off x="3097213" y="5842000"/>
              <a:ext cx="33337" cy="14922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362" name="Google Shape;11362;p34"/>
            <p:cNvSpPr/>
            <p:nvPr/>
          </p:nvSpPr>
          <p:spPr>
            <a:xfrm>
              <a:off x="3070225" y="5964238"/>
              <a:ext cx="42863" cy="117475"/>
            </a:xfrm>
            <a:custGeom>
              <a:avLst/>
              <a:gdLst/>
              <a:ahLst/>
              <a:cxnLst/>
              <a:rect l="l" t="t" r="r" b="b"/>
              <a:pathLst>
                <a:path w="166" h="444" extrusionOk="0">
                  <a:moveTo>
                    <a:pt x="166" y="101"/>
                  </a:moveTo>
                  <a:lnTo>
                    <a:pt x="0" y="0"/>
                  </a:lnTo>
                  <a:lnTo>
                    <a:pt x="166" y="444"/>
                  </a:lnTo>
                  <a:lnTo>
                    <a:pt x="166" y="10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3" name="Google Shape;11363;p34"/>
            <p:cNvSpPr/>
            <p:nvPr/>
          </p:nvSpPr>
          <p:spPr>
            <a:xfrm>
              <a:off x="3070225" y="5964238"/>
              <a:ext cx="42863" cy="117475"/>
            </a:xfrm>
            <a:custGeom>
              <a:avLst/>
              <a:gdLst/>
              <a:ahLst/>
              <a:cxnLst/>
              <a:rect l="l" t="t" r="r" b="b"/>
              <a:pathLst>
                <a:path w="166" h="444" extrusionOk="0">
                  <a:moveTo>
                    <a:pt x="166" y="101"/>
                  </a:moveTo>
                  <a:lnTo>
                    <a:pt x="0" y="0"/>
                  </a:lnTo>
                  <a:lnTo>
                    <a:pt x="166" y="444"/>
                  </a:lnTo>
                  <a:lnTo>
                    <a:pt x="166" y="10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4" name="Google Shape;11364;p34"/>
            <p:cNvSpPr/>
            <p:nvPr/>
          </p:nvSpPr>
          <p:spPr>
            <a:xfrm>
              <a:off x="3113088" y="5964238"/>
              <a:ext cx="44450" cy="117475"/>
            </a:xfrm>
            <a:custGeom>
              <a:avLst/>
              <a:gdLst/>
              <a:ahLst/>
              <a:cxnLst/>
              <a:rect l="l" t="t" r="r" b="b"/>
              <a:pathLst>
                <a:path w="166" h="444" extrusionOk="0">
                  <a:moveTo>
                    <a:pt x="0" y="101"/>
                  </a:moveTo>
                  <a:lnTo>
                    <a:pt x="166" y="0"/>
                  </a:lnTo>
                  <a:lnTo>
                    <a:pt x="0" y="444"/>
                  </a:lnTo>
                  <a:lnTo>
                    <a:pt x="0" y="10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5" name="Google Shape;11365;p34"/>
            <p:cNvSpPr/>
            <p:nvPr/>
          </p:nvSpPr>
          <p:spPr>
            <a:xfrm>
              <a:off x="3113088" y="5964238"/>
              <a:ext cx="44450" cy="117475"/>
            </a:xfrm>
            <a:custGeom>
              <a:avLst/>
              <a:gdLst/>
              <a:ahLst/>
              <a:cxnLst/>
              <a:rect l="l" t="t" r="r" b="b"/>
              <a:pathLst>
                <a:path w="166" h="444" extrusionOk="0">
                  <a:moveTo>
                    <a:pt x="0" y="101"/>
                  </a:moveTo>
                  <a:lnTo>
                    <a:pt x="166" y="0"/>
                  </a:lnTo>
                  <a:lnTo>
                    <a:pt x="0" y="444"/>
                  </a:lnTo>
                  <a:lnTo>
                    <a:pt x="0" y="10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6" name="Google Shape;11366;p34"/>
            <p:cNvSpPr/>
            <p:nvPr/>
          </p:nvSpPr>
          <p:spPr>
            <a:xfrm>
              <a:off x="5105400" y="3881438"/>
              <a:ext cx="90488" cy="109537"/>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7" name="Google Shape;11367;p34"/>
            <p:cNvSpPr/>
            <p:nvPr/>
          </p:nvSpPr>
          <p:spPr>
            <a:xfrm>
              <a:off x="5102225" y="3881438"/>
              <a:ext cx="92075" cy="109537"/>
            </a:xfrm>
            <a:custGeom>
              <a:avLst/>
              <a:gdLst/>
              <a:ahLst/>
              <a:cxnLst/>
              <a:rect l="l" t="t" r="r" b="b"/>
              <a:pathLst>
                <a:path w="345" h="413" extrusionOk="0">
                  <a:moveTo>
                    <a:pt x="345" y="0"/>
                  </a:moveTo>
                  <a:lnTo>
                    <a:pt x="8"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8" name="Google Shape;11368;p34"/>
            <p:cNvSpPr/>
            <p:nvPr/>
          </p:nvSpPr>
          <p:spPr>
            <a:xfrm>
              <a:off x="5102225" y="3881438"/>
              <a:ext cx="93663" cy="109537"/>
            </a:xfrm>
            <a:custGeom>
              <a:avLst/>
              <a:gdLst/>
              <a:ahLst/>
              <a:cxnLst/>
              <a:rect l="l" t="t" r="r" b="b"/>
              <a:pathLst>
                <a:path w="351" h="413" extrusionOk="0">
                  <a:moveTo>
                    <a:pt x="351" y="5"/>
                  </a:moveTo>
                  <a:lnTo>
                    <a:pt x="345" y="0"/>
                  </a:lnTo>
                  <a:lnTo>
                    <a:pt x="0" y="408"/>
                  </a:lnTo>
                  <a:lnTo>
                    <a:pt x="8"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9" name="Google Shape;11369;p34"/>
            <p:cNvSpPr/>
            <p:nvPr/>
          </p:nvSpPr>
          <p:spPr>
            <a:xfrm>
              <a:off x="5106988"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0" name="Google Shape;11370;p34"/>
            <p:cNvSpPr/>
            <p:nvPr/>
          </p:nvSpPr>
          <p:spPr>
            <a:xfrm>
              <a:off x="5106988"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1" name="Google Shape;11371;p34"/>
            <p:cNvSpPr/>
            <p:nvPr/>
          </p:nvSpPr>
          <p:spPr>
            <a:xfrm>
              <a:off x="5037138" y="3881438"/>
              <a:ext cx="90487"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2" name="Google Shape;11372;p34"/>
            <p:cNvSpPr/>
            <p:nvPr/>
          </p:nvSpPr>
          <p:spPr>
            <a:xfrm>
              <a:off x="5035550" y="3881438"/>
              <a:ext cx="90488" cy="109537"/>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3" name="Google Shape;11373;p34"/>
            <p:cNvSpPr/>
            <p:nvPr/>
          </p:nvSpPr>
          <p:spPr>
            <a:xfrm>
              <a:off x="5035550" y="3881438"/>
              <a:ext cx="92075" cy="109537"/>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4" name="Google Shape;11374;p34"/>
            <p:cNvSpPr/>
            <p:nvPr/>
          </p:nvSpPr>
          <p:spPr>
            <a:xfrm>
              <a:off x="5600700"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5" name="Google Shape;11375;p34"/>
            <p:cNvSpPr/>
            <p:nvPr/>
          </p:nvSpPr>
          <p:spPr>
            <a:xfrm>
              <a:off x="5600700"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6" name="Google Shape;11376;p34"/>
            <p:cNvSpPr/>
            <p:nvPr/>
          </p:nvSpPr>
          <p:spPr>
            <a:xfrm>
              <a:off x="5580063" y="3854450"/>
              <a:ext cx="42862"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7" name="Google Shape;11377;p34"/>
            <p:cNvSpPr/>
            <p:nvPr/>
          </p:nvSpPr>
          <p:spPr>
            <a:xfrm>
              <a:off x="5580063" y="3854450"/>
              <a:ext cx="42862"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8" name="Google Shape;11378;p34"/>
            <p:cNvSpPr/>
            <p:nvPr/>
          </p:nvSpPr>
          <p:spPr>
            <a:xfrm>
              <a:off x="5510213" y="3881438"/>
              <a:ext cx="90487"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9" name="Google Shape;11379;p34"/>
            <p:cNvSpPr/>
            <p:nvPr/>
          </p:nvSpPr>
          <p:spPr>
            <a:xfrm>
              <a:off x="5508625" y="3881438"/>
              <a:ext cx="90488"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0" name="Google Shape;11380;p34"/>
            <p:cNvSpPr/>
            <p:nvPr/>
          </p:nvSpPr>
          <p:spPr>
            <a:xfrm>
              <a:off x="5508625" y="3881438"/>
              <a:ext cx="92075"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1" name="Google Shape;11381;p34"/>
            <p:cNvSpPr/>
            <p:nvPr/>
          </p:nvSpPr>
          <p:spPr>
            <a:xfrm>
              <a:off x="5532438"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2" name="Google Shape;11382;p34"/>
            <p:cNvSpPr/>
            <p:nvPr/>
          </p:nvSpPr>
          <p:spPr>
            <a:xfrm>
              <a:off x="5532438"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3" name="Google Shape;11383;p34"/>
            <p:cNvSpPr/>
            <p:nvPr/>
          </p:nvSpPr>
          <p:spPr>
            <a:xfrm>
              <a:off x="5511800"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4" name="Google Shape;11384;p34"/>
            <p:cNvSpPr/>
            <p:nvPr/>
          </p:nvSpPr>
          <p:spPr>
            <a:xfrm>
              <a:off x="5511800"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5" name="Google Shape;11385;p34"/>
            <p:cNvSpPr/>
            <p:nvPr/>
          </p:nvSpPr>
          <p:spPr>
            <a:xfrm>
              <a:off x="5441950" y="3881438"/>
              <a:ext cx="92075"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6" name="Google Shape;11386;p34"/>
            <p:cNvSpPr/>
            <p:nvPr/>
          </p:nvSpPr>
          <p:spPr>
            <a:xfrm>
              <a:off x="5440363" y="3881438"/>
              <a:ext cx="92075" cy="109537"/>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7" name="Google Shape;11387;p34"/>
            <p:cNvSpPr/>
            <p:nvPr/>
          </p:nvSpPr>
          <p:spPr>
            <a:xfrm>
              <a:off x="5440363" y="3881438"/>
              <a:ext cx="93662" cy="109537"/>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8" name="Google Shape;11388;p34"/>
            <p:cNvSpPr/>
            <p:nvPr/>
          </p:nvSpPr>
          <p:spPr>
            <a:xfrm>
              <a:off x="5465763"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9" name="Google Shape;11389;p34"/>
            <p:cNvSpPr/>
            <p:nvPr/>
          </p:nvSpPr>
          <p:spPr>
            <a:xfrm>
              <a:off x="5465763"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0" name="Google Shape;11390;p34"/>
            <p:cNvSpPr/>
            <p:nvPr/>
          </p:nvSpPr>
          <p:spPr>
            <a:xfrm>
              <a:off x="5445125" y="3854450"/>
              <a:ext cx="42863" cy="26988"/>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1" name="Google Shape;11391;p34"/>
            <p:cNvSpPr/>
            <p:nvPr/>
          </p:nvSpPr>
          <p:spPr>
            <a:xfrm>
              <a:off x="5445125" y="3854450"/>
              <a:ext cx="42863" cy="26988"/>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2" name="Google Shape;11392;p34"/>
            <p:cNvSpPr/>
            <p:nvPr/>
          </p:nvSpPr>
          <p:spPr>
            <a:xfrm>
              <a:off x="5375275" y="3881438"/>
              <a:ext cx="90488"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3" name="Google Shape;11393;p34"/>
            <p:cNvSpPr/>
            <p:nvPr/>
          </p:nvSpPr>
          <p:spPr>
            <a:xfrm>
              <a:off x="5373688" y="3881438"/>
              <a:ext cx="90487"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4" name="Google Shape;11394;p34"/>
            <p:cNvSpPr/>
            <p:nvPr/>
          </p:nvSpPr>
          <p:spPr>
            <a:xfrm>
              <a:off x="5373688" y="3881438"/>
              <a:ext cx="92075"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5" name="Google Shape;11395;p34"/>
            <p:cNvSpPr/>
            <p:nvPr/>
          </p:nvSpPr>
          <p:spPr>
            <a:xfrm>
              <a:off x="539750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6" name="Google Shape;11396;p34"/>
            <p:cNvSpPr/>
            <p:nvPr/>
          </p:nvSpPr>
          <p:spPr>
            <a:xfrm>
              <a:off x="539750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7" name="Google Shape;11397;p34"/>
            <p:cNvSpPr/>
            <p:nvPr/>
          </p:nvSpPr>
          <p:spPr>
            <a:xfrm>
              <a:off x="537686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8" name="Google Shape;11398;p34"/>
            <p:cNvSpPr/>
            <p:nvPr/>
          </p:nvSpPr>
          <p:spPr>
            <a:xfrm>
              <a:off x="537686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9" name="Google Shape;11399;p34"/>
            <p:cNvSpPr/>
            <p:nvPr/>
          </p:nvSpPr>
          <p:spPr>
            <a:xfrm>
              <a:off x="5307013" y="3881438"/>
              <a:ext cx="92075"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0" name="Google Shape;11400;p34"/>
            <p:cNvSpPr/>
            <p:nvPr/>
          </p:nvSpPr>
          <p:spPr>
            <a:xfrm>
              <a:off x="5305425" y="3881438"/>
              <a:ext cx="90488"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1" name="Google Shape;11401;p34"/>
            <p:cNvSpPr/>
            <p:nvPr/>
          </p:nvSpPr>
          <p:spPr>
            <a:xfrm>
              <a:off x="5305425" y="3881438"/>
              <a:ext cx="93663"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2" name="Google Shape;11402;p34"/>
            <p:cNvSpPr/>
            <p:nvPr/>
          </p:nvSpPr>
          <p:spPr>
            <a:xfrm>
              <a:off x="5329238" y="3854450"/>
              <a:ext cx="23812" cy="46038"/>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3" name="Google Shape;11403;p34"/>
            <p:cNvSpPr/>
            <p:nvPr/>
          </p:nvSpPr>
          <p:spPr>
            <a:xfrm>
              <a:off x="5329238" y="3854450"/>
              <a:ext cx="23812" cy="46038"/>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4" name="Google Shape;11404;p34"/>
            <p:cNvSpPr/>
            <p:nvPr/>
          </p:nvSpPr>
          <p:spPr>
            <a:xfrm>
              <a:off x="5310188" y="3854450"/>
              <a:ext cx="42862"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5" name="Google Shape;11405;p34"/>
            <p:cNvSpPr/>
            <p:nvPr/>
          </p:nvSpPr>
          <p:spPr>
            <a:xfrm>
              <a:off x="5310188" y="3854450"/>
              <a:ext cx="42862"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6" name="Google Shape;11406;p34"/>
            <p:cNvSpPr/>
            <p:nvPr/>
          </p:nvSpPr>
          <p:spPr>
            <a:xfrm>
              <a:off x="5240338" y="3881438"/>
              <a:ext cx="90487"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7" name="Google Shape;11407;p34"/>
            <p:cNvSpPr/>
            <p:nvPr/>
          </p:nvSpPr>
          <p:spPr>
            <a:xfrm>
              <a:off x="5238750" y="3881438"/>
              <a:ext cx="90488" cy="109537"/>
            </a:xfrm>
            <a:custGeom>
              <a:avLst/>
              <a:gdLst/>
              <a:ahLst/>
              <a:cxnLst/>
              <a:rect l="l" t="t" r="r" b="b"/>
              <a:pathLst>
                <a:path w="343" h="413" extrusionOk="0">
                  <a:moveTo>
                    <a:pt x="343" y="0"/>
                  </a:moveTo>
                  <a:lnTo>
                    <a:pt x="6" y="413"/>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8" name="Google Shape;11408;p34"/>
            <p:cNvSpPr/>
            <p:nvPr/>
          </p:nvSpPr>
          <p:spPr>
            <a:xfrm>
              <a:off x="5238750" y="3881438"/>
              <a:ext cx="92075" cy="109537"/>
            </a:xfrm>
            <a:custGeom>
              <a:avLst/>
              <a:gdLst/>
              <a:ahLst/>
              <a:cxnLst/>
              <a:rect l="l" t="t" r="r" b="b"/>
              <a:pathLst>
                <a:path w="350" h="413" extrusionOk="0">
                  <a:moveTo>
                    <a:pt x="350" y="5"/>
                  </a:moveTo>
                  <a:lnTo>
                    <a:pt x="343"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9" name="Google Shape;11409;p34"/>
            <p:cNvSpPr/>
            <p:nvPr/>
          </p:nvSpPr>
          <p:spPr>
            <a:xfrm>
              <a:off x="5262563"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0" name="Google Shape;11410;p34"/>
            <p:cNvSpPr/>
            <p:nvPr/>
          </p:nvSpPr>
          <p:spPr>
            <a:xfrm>
              <a:off x="5262563"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1" name="Google Shape;11411;p34"/>
            <p:cNvSpPr/>
            <p:nvPr/>
          </p:nvSpPr>
          <p:spPr>
            <a:xfrm>
              <a:off x="524192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2" name="Google Shape;11412;p34"/>
            <p:cNvSpPr/>
            <p:nvPr/>
          </p:nvSpPr>
          <p:spPr>
            <a:xfrm>
              <a:off x="524192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3" name="Google Shape;11413;p34"/>
            <p:cNvSpPr/>
            <p:nvPr/>
          </p:nvSpPr>
          <p:spPr>
            <a:xfrm>
              <a:off x="5172075" y="3881438"/>
              <a:ext cx="90488"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4" name="Google Shape;11414;p34"/>
            <p:cNvSpPr/>
            <p:nvPr/>
          </p:nvSpPr>
          <p:spPr>
            <a:xfrm>
              <a:off x="5170488" y="3881438"/>
              <a:ext cx="90487"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5" name="Google Shape;11415;p34"/>
            <p:cNvSpPr/>
            <p:nvPr/>
          </p:nvSpPr>
          <p:spPr>
            <a:xfrm>
              <a:off x="5170488" y="3881438"/>
              <a:ext cx="92075"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6" name="Google Shape;11416;p34"/>
            <p:cNvSpPr/>
            <p:nvPr/>
          </p:nvSpPr>
          <p:spPr>
            <a:xfrm>
              <a:off x="5194300" y="3854450"/>
              <a:ext cx="23813" cy="46038"/>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7" name="Google Shape;11417;p34"/>
            <p:cNvSpPr/>
            <p:nvPr/>
          </p:nvSpPr>
          <p:spPr>
            <a:xfrm>
              <a:off x="5194300" y="3854450"/>
              <a:ext cx="23813" cy="46038"/>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8" name="Google Shape;11418;p34"/>
            <p:cNvSpPr/>
            <p:nvPr/>
          </p:nvSpPr>
          <p:spPr>
            <a:xfrm>
              <a:off x="5175250" y="3854450"/>
              <a:ext cx="42863"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9" name="Google Shape;11419;p34"/>
            <p:cNvSpPr/>
            <p:nvPr/>
          </p:nvSpPr>
          <p:spPr>
            <a:xfrm>
              <a:off x="5175250" y="3854450"/>
              <a:ext cx="42863"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0" name="Google Shape;11420;p34"/>
            <p:cNvSpPr/>
            <p:nvPr/>
          </p:nvSpPr>
          <p:spPr>
            <a:xfrm>
              <a:off x="5127625" y="3854450"/>
              <a:ext cx="23813"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1" name="Google Shape;11421;p34"/>
            <p:cNvSpPr/>
            <p:nvPr/>
          </p:nvSpPr>
          <p:spPr>
            <a:xfrm>
              <a:off x="5127625" y="3854450"/>
              <a:ext cx="23813"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2" name="Google Shape;11422;p34"/>
            <p:cNvSpPr/>
            <p:nvPr/>
          </p:nvSpPr>
          <p:spPr>
            <a:xfrm>
              <a:off x="5059363" y="3854450"/>
              <a:ext cx="23812" cy="46038"/>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3" name="Google Shape;11423;p34"/>
            <p:cNvSpPr/>
            <p:nvPr/>
          </p:nvSpPr>
          <p:spPr>
            <a:xfrm>
              <a:off x="5059363" y="3854450"/>
              <a:ext cx="23812" cy="46038"/>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4" name="Google Shape;11424;p34"/>
            <p:cNvSpPr/>
            <p:nvPr/>
          </p:nvSpPr>
          <p:spPr>
            <a:xfrm>
              <a:off x="503872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5" name="Google Shape;11425;p34"/>
            <p:cNvSpPr/>
            <p:nvPr/>
          </p:nvSpPr>
          <p:spPr>
            <a:xfrm>
              <a:off x="503872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6" name="Google Shape;11426;p34"/>
            <p:cNvSpPr/>
            <p:nvPr/>
          </p:nvSpPr>
          <p:spPr>
            <a:xfrm>
              <a:off x="4968875" y="3881438"/>
              <a:ext cx="92075"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7" name="Google Shape;11427;p34"/>
            <p:cNvSpPr/>
            <p:nvPr/>
          </p:nvSpPr>
          <p:spPr>
            <a:xfrm>
              <a:off x="4967288" y="3881438"/>
              <a:ext cx="92075"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8" name="Google Shape;11428;p34"/>
            <p:cNvSpPr/>
            <p:nvPr/>
          </p:nvSpPr>
          <p:spPr>
            <a:xfrm>
              <a:off x="4967288" y="3881438"/>
              <a:ext cx="93662"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9" name="Google Shape;11429;p34"/>
            <p:cNvSpPr/>
            <p:nvPr/>
          </p:nvSpPr>
          <p:spPr>
            <a:xfrm>
              <a:off x="4992688" y="3854450"/>
              <a:ext cx="22225"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0" name="Google Shape;11430;p34"/>
            <p:cNvSpPr/>
            <p:nvPr/>
          </p:nvSpPr>
          <p:spPr>
            <a:xfrm>
              <a:off x="4992688" y="3854450"/>
              <a:ext cx="22225"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1" name="Google Shape;11431;p34"/>
            <p:cNvSpPr/>
            <p:nvPr/>
          </p:nvSpPr>
          <p:spPr>
            <a:xfrm>
              <a:off x="4972050" y="3854450"/>
              <a:ext cx="42863"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2" name="Google Shape;11432;p34"/>
            <p:cNvSpPr/>
            <p:nvPr/>
          </p:nvSpPr>
          <p:spPr>
            <a:xfrm>
              <a:off x="4972050" y="3854450"/>
              <a:ext cx="42863"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3" name="Google Shape;11433;p34"/>
            <p:cNvSpPr/>
            <p:nvPr/>
          </p:nvSpPr>
          <p:spPr>
            <a:xfrm>
              <a:off x="4902200" y="3881438"/>
              <a:ext cx="90488"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4" name="Google Shape;11434;p34"/>
            <p:cNvSpPr/>
            <p:nvPr/>
          </p:nvSpPr>
          <p:spPr>
            <a:xfrm>
              <a:off x="4900613" y="3881438"/>
              <a:ext cx="90487"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5" name="Google Shape;11435;p34"/>
            <p:cNvSpPr/>
            <p:nvPr/>
          </p:nvSpPr>
          <p:spPr>
            <a:xfrm>
              <a:off x="4900613" y="3881438"/>
              <a:ext cx="92075"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6" name="Google Shape;11436;p34"/>
            <p:cNvSpPr/>
            <p:nvPr/>
          </p:nvSpPr>
          <p:spPr>
            <a:xfrm>
              <a:off x="4924425"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7" name="Google Shape;11437;p34"/>
            <p:cNvSpPr/>
            <p:nvPr/>
          </p:nvSpPr>
          <p:spPr>
            <a:xfrm>
              <a:off x="4924425"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8" name="Google Shape;11438;p34"/>
            <p:cNvSpPr/>
            <p:nvPr/>
          </p:nvSpPr>
          <p:spPr>
            <a:xfrm>
              <a:off x="4903788" y="3854450"/>
              <a:ext cx="44450" cy="26988"/>
            </a:xfrm>
            <a:custGeom>
              <a:avLst/>
              <a:gdLst/>
              <a:ahLst/>
              <a:cxnLst/>
              <a:rect l="l" t="t" r="r" b="b"/>
              <a:pathLst>
                <a:path w="164" h="104" extrusionOk="0">
                  <a:moveTo>
                    <a:pt x="76" y="104"/>
                  </a:moveTo>
                  <a:lnTo>
                    <a:pt x="0" y="93"/>
                  </a:lnTo>
                  <a:lnTo>
                    <a:pt x="164" y="0"/>
                  </a:lnTo>
                  <a:lnTo>
                    <a:pt x="76"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9" name="Google Shape;11439;p34"/>
            <p:cNvSpPr/>
            <p:nvPr/>
          </p:nvSpPr>
          <p:spPr>
            <a:xfrm>
              <a:off x="4903788" y="3854450"/>
              <a:ext cx="44450" cy="26988"/>
            </a:xfrm>
            <a:custGeom>
              <a:avLst/>
              <a:gdLst/>
              <a:ahLst/>
              <a:cxnLst/>
              <a:rect l="l" t="t" r="r" b="b"/>
              <a:pathLst>
                <a:path w="164" h="104" extrusionOk="0">
                  <a:moveTo>
                    <a:pt x="76" y="104"/>
                  </a:moveTo>
                  <a:lnTo>
                    <a:pt x="0" y="93"/>
                  </a:lnTo>
                  <a:lnTo>
                    <a:pt x="164" y="0"/>
                  </a:lnTo>
                  <a:lnTo>
                    <a:pt x="76"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0" name="Google Shape;11440;p34"/>
            <p:cNvSpPr/>
            <p:nvPr/>
          </p:nvSpPr>
          <p:spPr>
            <a:xfrm>
              <a:off x="4833938" y="3881438"/>
              <a:ext cx="92075" cy="109537"/>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1" name="Google Shape;11441;p34"/>
            <p:cNvSpPr/>
            <p:nvPr/>
          </p:nvSpPr>
          <p:spPr>
            <a:xfrm>
              <a:off x="4832350" y="3881438"/>
              <a:ext cx="92075"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2" name="Google Shape;11442;p34"/>
            <p:cNvSpPr/>
            <p:nvPr/>
          </p:nvSpPr>
          <p:spPr>
            <a:xfrm>
              <a:off x="4832350" y="3881438"/>
              <a:ext cx="93663" cy="109537"/>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3" name="Google Shape;11443;p34"/>
            <p:cNvSpPr/>
            <p:nvPr/>
          </p:nvSpPr>
          <p:spPr>
            <a:xfrm>
              <a:off x="4857750"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4" name="Google Shape;11444;p34"/>
            <p:cNvSpPr/>
            <p:nvPr/>
          </p:nvSpPr>
          <p:spPr>
            <a:xfrm>
              <a:off x="4857750"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5" name="Google Shape;11445;p34"/>
            <p:cNvSpPr/>
            <p:nvPr/>
          </p:nvSpPr>
          <p:spPr>
            <a:xfrm>
              <a:off x="4837113" y="3854450"/>
              <a:ext cx="42862" cy="26988"/>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6" name="Google Shape;11446;p34"/>
            <p:cNvSpPr/>
            <p:nvPr/>
          </p:nvSpPr>
          <p:spPr>
            <a:xfrm>
              <a:off x="4837113" y="3854450"/>
              <a:ext cx="42862" cy="26988"/>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7" name="Google Shape;11447;p34"/>
            <p:cNvSpPr/>
            <p:nvPr/>
          </p:nvSpPr>
          <p:spPr>
            <a:xfrm>
              <a:off x="4767263" y="3881438"/>
              <a:ext cx="90487"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8" name="Google Shape;11448;p34"/>
            <p:cNvSpPr/>
            <p:nvPr/>
          </p:nvSpPr>
          <p:spPr>
            <a:xfrm>
              <a:off x="4765675" y="3881438"/>
              <a:ext cx="90488"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9" name="Google Shape;11449;p34"/>
            <p:cNvSpPr/>
            <p:nvPr/>
          </p:nvSpPr>
          <p:spPr>
            <a:xfrm>
              <a:off x="4765675" y="3881438"/>
              <a:ext cx="92075"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0" name="Google Shape;11450;p34"/>
            <p:cNvSpPr/>
            <p:nvPr/>
          </p:nvSpPr>
          <p:spPr>
            <a:xfrm>
              <a:off x="4789488"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1" name="Google Shape;11451;p34"/>
            <p:cNvSpPr/>
            <p:nvPr/>
          </p:nvSpPr>
          <p:spPr>
            <a:xfrm>
              <a:off x="4789488"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2" name="Google Shape;11452;p34"/>
            <p:cNvSpPr/>
            <p:nvPr/>
          </p:nvSpPr>
          <p:spPr>
            <a:xfrm>
              <a:off x="4768850"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3" name="Google Shape;11453;p34"/>
            <p:cNvSpPr/>
            <p:nvPr/>
          </p:nvSpPr>
          <p:spPr>
            <a:xfrm>
              <a:off x="4768850"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4" name="Google Shape;11454;p34"/>
            <p:cNvSpPr/>
            <p:nvPr/>
          </p:nvSpPr>
          <p:spPr>
            <a:xfrm>
              <a:off x="4699000" y="3881438"/>
              <a:ext cx="92075"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5" name="Google Shape;11455;p34"/>
            <p:cNvSpPr/>
            <p:nvPr/>
          </p:nvSpPr>
          <p:spPr>
            <a:xfrm>
              <a:off x="4697413" y="3881438"/>
              <a:ext cx="90487" cy="109537"/>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6" name="Google Shape;11456;p34"/>
            <p:cNvSpPr/>
            <p:nvPr/>
          </p:nvSpPr>
          <p:spPr>
            <a:xfrm>
              <a:off x="4697413" y="3881438"/>
              <a:ext cx="93662" cy="109537"/>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7" name="Google Shape;11457;p34"/>
            <p:cNvSpPr/>
            <p:nvPr/>
          </p:nvSpPr>
          <p:spPr>
            <a:xfrm>
              <a:off x="4721225" y="3854450"/>
              <a:ext cx="23813" cy="46038"/>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8" name="Google Shape;11458;p34"/>
            <p:cNvSpPr/>
            <p:nvPr/>
          </p:nvSpPr>
          <p:spPr>
            <a:xfrm>
              <a:off x="4721225" y="3854450"/>
              <a:ext cx="23813" cy="46038"/>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9" name="Google Shape;11459;p34"/>
            <p:cNvSpPr/>
            <p:nvPr/>
          </p:nvSpPr>
          <p:spPr>
            <a:xfrm>
              <a:off x="4702175" y="3854450"/>
              <a:ext cx="42863"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0" name="Google Shape;11460;p34"/>
            <p:cNvSpPr/>
            <p:nvPr/>
          </p:nvSpPr>
          <p:spPr>
            <a:xfrm>
              <a:off x="4702175" y="3854450"/>
              <a:ext cx="42863"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1" name="Google Shape;11461;p34"/>
            <p:cNvSpPr/>
            <p:nvPr/>
          </p:nvSpPr>
          <p:spPr>
            <a:xfrm>
              <a:off x="4632325" y="3881438"/>
              <a:ext cx="90488" cy="109537"/>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2" name="Google Shape;11462;p34"/>
            <p:cNvSpPr/>
            <p:nvPr/>
          </p:nvSpPr>
          <p:spPr>
            <a:xfrm>
              <a:off x="4630738" y="3881438"/>
              <a:ext cx="90487" cy="109537"/>
            </a:xfrm>
            <a:custGeom>
              <a:avLst/>
              <a:gdLst/>
              <a:ahLst/>
              <a:cxnLst/>
              <a:rect l="l" t="t" r="r" b="b"/>
              <a:pathLst>
                <a:path w="343" h="413" extrusionOk="0">
                  <a:moveTo>
                    <a:pt x="343" y="0"/>
                  </a:moveTo>
                  <a:lnTo>
                    <a:pt x="6" y="413"/>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3" name="Google Shape;11463;p34"/>
            <p:cNvSpPr/>
            <p:nvPr/>
          </p:nvSpPr>
          <p:spPr>
            <a:xfrm>
              <a:off x="4630738" y="3881438"/>
              <a:ext cx="92075" cy="109537"/>
            </a:xfrm>
            <a:custGeom>
              <a:avLst/>
              <a:gdLst/>
              <a:ahLst/>
              <a:cxnLst/>
              <a:rect l="l" t="t" r="r" b="b"/>
              <a:pathLst>
                <a:path w="349" h="413" extrusionOk="0">
                  <a:moveTo>
                    <a:pt x="349" y="5"/>
                  </a:moveTo>
                  <a:lnTo>
                    <a:pt x="343" y="0"/>
                  </a:lnTo>
                  <a:lnTo>
                    <a:pt x="0" y="408"/>
                  </a:lnTo>
                  <a:lnTo>
                    <a:pt x="6" y="413"/>
                  </a:lnTo>
                  <a:lnTo>
                    <a:pt x="349"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4" name="Google Shape;11464;p34"/>
            <p:cNvSpPr/>
            <p:nvPr/>
          </p:nvSpPr>
          <p:spPr>
            <a:xfrm>
              <a:off x="465455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5" name="Google Shape;11465;p34"/>
            <p:cNvSpPr/>
            <p:nvPr/>
          </p:nvSpPr>
          <p:spPr>
            <a:xfrm>
              <a:off x="465455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6" name="Google Shape;11466;p34"/>
            <p:cNvSpPr/>
            <p:nvPr/>
          </p:nvSpPr>
          <p:spPr>
            <a:xfrm>
              <a:off x="463391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7" name="Google Shape;11467;p34"/>
            <p:cNvSpPr/>
            <p:nvPr/>
          </p:nvSpPr>
          <p:spPr>
            <a:xfrm>
              <a:off x="463391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8" name="Google Shape;11468;p34"/>
            <p:cNvSpPr/>
            <p:nvPr/>
          </p:nvSpPr>
          <p:spPr>
            <a:xfrm>
              <a:off x="4564063" y="3881438"/>
              <a:ext cx="90487"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9" name="Google Shape;11469;p34"/>
            <p:cNvSpPr/>
            <p:nvPr/>
          </p:nvSpPr>
          <p:spPr>
            <a:xfrm>
              <a:off x="4562475" y="3881438"/>
              <a:ext cx="90488"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0" name="Google Shape;11470;p34"/>
            <p:cNvSpPr/>
            <p:nvPr/>
          </p:nvSpPr>
          <p:spPr>
            <a:xfrm>
              <a:off x="4562475" y="3881438"/>
              <a:ext cx="92075"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1" name="Google Shape;11471;p34"/>
            <p:cNvSpPr/>
            <p:nvPr/>
          </p:nvSpPr>
          <p:spPr>
            <a:xfrm>
              <a:off x="4586288" y="3854450"/>
              <a:ext cx="23812" cy="46038"/>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2" name="Google Shape;11472;p34"/>
            <p:cNvSpPr/>
            <p:nvPr/>
          </p:nvSpPr>
          <p:spPr>
            <a:xfrm>
              <a:off x="4586288" y="3854450"/>
              <a:ext cx="23812" cy="46038"/>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3" name="Google Shape;11473;p34"/>
            <p:cNvSpPr/>
            <p:nvPr/>
          </p:nvSpPr>
          <p:spPr>
            <a:xfrm>
              <a:off x="4565650" y="3854450"/>
              <a:ext cx="44450"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4" name="Google Shape;11474;p34"/>
            <p:cNvSpPr/>
            <p:nvPr/>
          </p:nvSpPr>
          <p:spPr>
            <a:xfrm>
              <a:off x="4565650" y="3854450"/>
              <a:ext cx="44450"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5" name="Google Shape;11475;p34"/>
            <p:cNvSpPr/>
            <p:nvPr/>
          </p:nvSpPr>
          <p:spPr>
            <a:xfrm>
              <a:off x="4495800" y="3881438"/>
              <a:ext cx="92075"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6" name="Google Shape;11476;p34"/>
            <p:cNvSpPr/>
            <p:nvPr/>
          </p:nvSpPr>
          <p:spPr>
            <a:xfrm>
              <a:off x="4494213" y="3881438"/>
              <a:ext cx="92075"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7" name="Google Shape;11477;p34"/>
            <p:cNvSpPr/>
            <p:nvPr/>
          </p:nvSpPr>
          <p:spPr>
            <a:xfrm>
              <a:off x="4494213" y="3881438"/>
              <a:ext cx="93662"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8" name="Google Shape;11478;p34"/>
            <p:cNvSpPr/>
            <p:nvPr/>
          </p:nvSpPr>
          <p:spPr>
            <a:xfrm>
              <a:off x="4519613"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9" name="Google Shape;11479;p34"/>
            <p:cNvSpPr/>
            <p:nvPr/>
          </p:nvSpPr>
          <p:spPr>
            <a:xfrm>
              <a:off x="4519613"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0" name="Google Shape;11480;p34"/>
            <p:cNvSpPr/>
            <p:nvPr/>
          </p:nvSpPr>
          <p:spPr>
            <a:xfrm>
              <a:off x="449897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1" name="Google Shape;11481;p34"/>
            <p:cNvSpPr/>
            <p:nvPr/>
          </p:nvSpPr>
          <p:spPr>
            <a:xfrm>
              <a:off x="449897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2" name="Google Shape;11482;p34"/>
            <p:cNvSpPr/>
            <p:nvPr/>
          </p:nvSpPr>
          <p:spPr>
            <a:xfrm>
              <a:off x="4429125" y="3881438"/>
              <a:ext cx="90488" cy="109537"/>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3" name="Google Shape;11483;p34"/>
            <p:cNvSpPr/>
            <p:nvPr/>
          </p:nvSpPr>
          <p:spPr>
            <a:xfrm>
              <a:off x="4427538" y="3881438"/>
              <a:ext cx="90487"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4" name="Google Shape;11484;p34"/>
            <p:cNvSpPr/>
            <p:nvPr/>
          </p:nvSpPr>
          <p:spPr>
            <a:xfrm>
              <a:off x="4427538" y="3881438"/>
              <a:ext cx="92075" cy="109537"/>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5" name="Google Shape;11485;p34"/>
            <p:cNvSpPr/>
            <p:nvPr/>
          </p:nvSpPr>
          <p:spPr>
            <a:xfrm>
              <a:off x="445135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6" name="Google Shape;11486;p34"/>
            <p:cNvSpPr/>
            <p:nvPr/>
          </p:nvSpPr>
          <p:spPr>
            <a:xfrm>
              <a:off x="445135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7" name="Google Shape;11487;p34"/>
            <p:cNvSpPr/>
            <p:nvPr/>
          </p:nvSpPr>
          <p:spPr>
            <a:xfrm>
              <a:off x="443071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8" name="Google Shape;11488;p34"/>
            <p:cNvSpPr/>
            <p:nvPr/>
          </p:nvSpPr>
          <p:spPr>
            <a:xfrm>
              <a:off x="443071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9" name="Google Shape;11489;p34"/>
            <p:cNvSpPr/>
            <p:nvPr/>
          </p:nvSpPr>
          <p:spPr>
            <a:xfrm>
              <a:off x="4360863" y="3881438"/>
              <a:ext cx="92075"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0" name="Google Shape;11490;p34"/>
            <p:cNvSpPr/>
            <p:nvPr/>
          </p:nvSpPr>
          <p:spPr>
            <a:xfrm>
              <a:off x="4359275" y="3881438"/>
              <a:ext cx="92075"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1" name="Google Shape;11491;p34"/>
            <p:cNvSpPr/>
            <p:nvPr/>
          </p:nvSpPr>
          <p:spPr>
            <a:xfrm>
              <a:off x="4359275" y="3881438"/>
              <a:ext cx="93663"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2" name="Google Shape;11492;p34"/>
            <p:cNvSpPr/>
            <p:nvPr/>
          </p:nvSpPr>
          <p:spPr>
            <a:xfrm>
              <a:off x="4384675"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3" name="Google Shape;11493;p34"/>
            <p:cNvSpPr/>
            <p:nvPr/>
          </p:nvSpPr>
          <p:spPr>
            <a:xfrm>
              <a:off x="4384675"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4" name="Google Shape;11494;p34"/>
            <p:cNvSpPr/>
            <p:nvPr/>
          </p:nvSpPr>
          <p:spPr>
            <a:xfrm>
              <a:off x="4364038" y="3854450"/>
              <a:ext cx="42862"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5" name="Google Shape;11495;p34"/>
            <p:cNvSpPr/>
            <p:nvPr/>
          </p:nvSpPr>
          <p:spPr>
            <a:xfrm>
              <a:off x="4364038" y="3854450"/>
              <a:ext cx="42862"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6" name="Google Shape;11496;p34"/>
            <p:cNvSpPr/>
            <p:nvPr/>
          </p:nvSpPr>
          <p:spPr>
            <a:xfrm>
              <a:off x="4294188" y="3881438"/>
              <a:ext cx="90487"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7" name="Google Shape;11497;p34"/>
            <p:cNvSpPr/>
            <p:nvPr/>
          </p:nvSpPr>
          <p:spPr>
            <a:xfrm>
              <a:off x="4292600" y="3881438"/>
              <a:ext cx="90488" cy="109537"/>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8" name="Google Shape;11498;p34"/>
            <p:cNvSpPr/>
            <p:nvPr/>
          </p:nvSpPr>
          <p:spPr>
            <a:xfrm>
              <a:off x="4292600" y="3881438"/>
              <a:ext cx="92075" cy="109537"/>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1499" name="Google Shape;11499;p34"/>
            <p:cNvGrpSpPr/>
            <p:nvPr/>
          </p:nvGrpSpPr>
          <p:grpSpPr>
            <a:xfrm>
              <a:off x="3384550" y="2989263"/>
              <a:ext cx="2597150" cy="1030287"/>
              <a:chOff x="2132" y="1883"/>
              <a:chExt cx="1636" cy="649"/>
            </a:xfrm>
          </p:grpSpPr>
          <p:sp>
            <p:nvSpPr>
              <p:cNvPr id="11500" name="Google Shape;11500;p34"/>
              <p:cNvSpPr/>
              <p:nvPr/>
            </p:nvSpPr>
            <p:spPr>
              <a:xfrm>
                <a:off x="2719"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1" name="Google Shape;11501;p34"/>
              <p:cNvSpPr/>
              <p:nvPr/>
            </p:nvSpPr>
            <p:spPr>
              <a:xfrm>
                <a:off x="2719"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2" name="Google Shape;11502;p34"/>
              <p:cNvSpPr/>
              <p:nvPr/>
            </p:nvSpPr>
            <p:spPr>
              <a:xfrm>
                <a:off x="2706"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3" name="Google Shape;11503;p34"/>
              <p:cNvSpPr/>
              <p:nvPr/>
            </p:nvSpPr>
            <p:spPr>
              <a:xfrm>
                <a:off x="2706"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4" name="Google Shape;11504;p34"/>
              <p:cNvSpPr/>
              <p:nvPr/>
            </p:nvSpPr>
            <p:spPr>
              <a:xfrm>
                <a:off x="2662" y="2445"/>
                <a:ext cx="58"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5" name="Google Shape;11505;p34"/>
              <p:cNvSpPr/>
              <p:nvPr/>
            </p:nvSpPr>
            <p:spPr>
              <a:xfrm>
                <a:off x="2661" y="2445"/>
                <a:ext cx="58"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6" name="Google Shape;11506;p34"/>
              <p:cNvSpPr/>
              <p:nvPr/>
            </p:nvSpPr>
            <p:spPr>
              <a:xfrm>
                <a:off x="2661" y="2445"/>
                <a:ext cx="59"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7" name="Google Shape;11507;p34"/>
              <p:cNvSpPr/>
              <p:nvPr/>
            </p:nvSpPr>
            <p:spPr>
              <a:xfrm>
                <a:off x="2676"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8" name="Google Shape;11508;p34"/>
              <p:cNvSpPr/>
              <p:nvPr/>
            </p:nvSpPr>
            <p:spPr>
              <a:xfrm>
                <a:off x="2676"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9" name="Google Shape;11509;p34"/>
              <p:cNvSpPr/>
              <p:nvPr/>
            </p:nvSpPr>
            <p:spPr>
              <a:xfrm>
                <a:off x="2664" y="2428"/>
                <a:ext cx="27" cy="17"/>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0" name="Google Shape;11510;p34"/>
              <p:cNvSpPr/>
              <p:nvPr/>
            </p:nvSpPr>
            <p:spPr>
              <a:xfrm>
                <a:off x="2664" y="2428"/>
                <a:ext cx="27" cy="17"/>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1" name="Google Shape;11511;p34"/>
              <p:cNvSpPr/>
              <p:nvPr/>
            </p:nvSpPr>
            <p:spPr>
              <a:xfrm>
                <a:off x="2620" y="2445"/>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2" name="Google Shape;11512;p34"/>
              <p:cNvSpPr/>
              <p:nvPr/>
            </p:nvSpPr>
            <p:spPr>
              <a:xfrm>
                <a:off x="2619" y="2445"/>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3" name="Google Shape;11513;p34"/>
              <p:cNvSpPr/>
              <p:nvPr/>
            </p:nvSpPr>
            <p:spPr>
              <a:xfrm>
                <a:off x="2619" y="2445"/>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4" name="Google Shape;11514;p34"/>
              <p:cNvSpPr/>
              <p:nvPr/>
            </p:nvSpPr>
            <p:spPr>
              <a:xfrm>
                <a:off x="2634"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5" name="Google Shape;11515;p34"/>
              <p:cNvSpPr/>
              <p:nvPr/>
            </p:nvSpPr>
            <p:spPr>
              <a:xfrm>
                <a:off x="2634"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6" name="Google Shape;11516;p34"/>
              <p:cNvSpPr/>
              <p:nvPr/>
            </p:nvSpPr>
            <p:spPr>
              <a:xfrm>
                <a:off x="2621"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7" name="Google Shape;11517;p34"/>
              <p:cNvSpPr/>
              <p:nvPr/>
            </p:nvSpPr>
            <p:spPr>
              <a:xfrm>
                <a:off x="2621"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8" name="Google Shape;11518;p34"/>
              <p:cNvSpPr/>
              <p:nvPr/>
            </p:nvSpPr>
            <p:spPr>
              <a:xfrm>
                <a:off x="2577" y="2445"/>
                <a:ext cx="58" cy="69"/>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9" name="Google Shape;11519;p34"/>
              <p:cNvSpPr/>
              <p:nvPr/>
            </p:nvSpPr>
            <p:spPr>
              <a:xfrm>
                <a:off x="2576" y="2445"/>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0" name="Google Shape;11520;p34"/>
              <p:cNvSpPr/>
              <p:nvPr/>
            </p:nvSpPr>
            <p:spPr>
              <a:xfrm>
                <a:off x="2576" y="2445"/>
                <a:ext cx="59" cy="69"/>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1" name="Google Shape;11521;p34"/>
              <p:cNvSpPr/>
              <p:nvPr/>
            </p:nvSpPr>
            <p:spPr>
              <a:xfrm>
                <a:off x="2591" y="2428"/>
                <a:ext cx="15" cy="29"/>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2" name="Google Shape;11522;p34"/>
              <p:cNvSpPr/>
              <p:nvPr/>
            </p:nvSpPr>
            <p:spPr>
              <a:xfrm>
                <a:off x="2591" y="2428"/>
                <a:ext cx="15" cy="29"/>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3" name="Google Shape;11523;p34"/>
              <p:cNvSpPr/>
              <p:nvPr/>
            </p:nvSpPr>
            <p:spPr>
              <a:xfrm>
                <a:off x="2579" y="2428"/>
                <a:ext cx="27"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4" name="Google Shape;11524;p34"/>
              <p:cNvSpPr/>
              <p:nvPr/>
            </p:nvSpPr>
            <p:spPr>
              <a:xfrm>
                <a:off x="2579" y="2428"/>
                <a:ext cx="27"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5" name="Google Shape;11525;p34"/>
              <p:cNvSpPr/>
              <p:nvPr/>
            </p:nvSpPr>
            <p:spPr>
              <a:xfrm>
                <a:off x="2535" y="2445"/>
                <a:ext cx="57" cy="69"/>
              </a:xfrm>
              <a:custGeom>
                <a:avLst/>
                <a:gdLst/>
                <a:ahLst/>
                <a:cxnLst/>
                <a:rect l="l" t="t" r="r" b="b"/>
                <a:pathLst>
                  <a:path w="343" h="413" extrusionOk="0">
                    <a:moveTo>
                      <a:pt x="343" y="5"/>
                    </a:moveTo>
                    <a:lnTo>
                      <a:pt x="336"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6" name="Google Shape;11526;p34"/>
              <p:cNvSpPr/>
              <p:nvPr/>
            </p:nvSpPr>
            <p:spPr>
              <a:xfrm>
                <a:off x="2533" y="2445"/>
                <a:ext cx="58" cy="69"/>
              </a:xfrm>
              <a:custGeom>
                <a:avLst/>
                <a:gdLst/>
                <a:ahLst/>
                <a:cxnLst/>
                <a:rect l="l" t="t" r="r" b="b"/>
                <a:pathLst>
                  <a:path w="343" h="413" extrusionOk="0">
                    <a:moveTo>
                      <a:pt x="343" y="0"/>
                    </a:moveTo>
                    <a:lnTo>
                      <a:pt x="7" y="413"/>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7" name="Google Shape;11527;p34"/>
              <p:cNvSpPr/>
              <p:nvPr/>
            </p:nvSpPr>
            <p:spPr>
              <a:xfrm>
                <a:off x="2533" y="2445"/>
                <a:ext cx="59" cy="69"/>
              </a:xfrm>
              <a:custGeom>
                <a:avLst/>
                <a:gdLst/>
                <a:ahLst/>
                <a:cxnLst/>
                <a:rect l="l" t="t" r="r" b="b"/>
                <a:pathLst>
                  <a:path w="350" h="413" extrusionOk="0">
                    <a:moveTo>
                      <a:pt x="350" y="5"/>
                    </a:moveTo>
                    <a:lnTo>
                      <a:pt x="343" y="0"/>
                    </a:lnTo>
                    <a:lnTo>
                      <a:pt x="0" y="408"/>
                    </a:lnTo>
                    <a:lnTo>
                      <a:pt x="7"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8" name="Google Shape;11528;p34"/>
              <p:cNvSpPr/>
              <p:nvPr/>
            </p:nvSpPr>
            <p:spPr>
              <a:xfrm>
                <a:off x="2549" y="2428"/>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9" name="Google Shape;11529;p34"/>
              <p:cNvSpPr/>
              <p:nvPr/>
            </p:nvSpPr>
            <p:spPr>
              <a:xfrm>
                <a:off x="2549" y="2428"/>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0" name="Google Shape;11530;p34"/>
              <p:cNvSpPr/>
              <p:nvPr/>
            </p:nvSpPr>
            <p:spPr>
              <a:xfrm>
                <a:off x="2536"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1" name="Google Shape;11531;p34"/>
              <p:cNvSpPr/>
              <p:nvPr/>
            </p:nvSpPr>
            <p:spPr>
              <a:xfrm>
                <a:off x="2536"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2" name="Google Shape;11532;p34"/>
              <p:cNvSpPr/>
              <p:nvPr/>
            </p:nvSpPr>
            <p:spPr>
              <a:xfrm>
                <a:off x="2492" y="2445"/>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3" name="Google Shape;11533;p34"/>
              <p:cNvSpPr/>
              <p:nvPr/>
            </p:nvSpPr>
            <p:spPr>
              <a:xfrm>
                <a:off x="2491" y="2445"/>
                <a:ext cx="57" cy="69"/>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4" name="Google Shape;11534;p34"/>
              <p:cNvSpPr/>
              <p:nvPr/>
            </p:nvSpPr>
            <p:spPr>
              <a:xfrm>
                <a:off x="2491" y="2445"/>
                <a:ext cx="58" cy="69"/>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5" name="Google Shape;11535;p34"/>
              <p:cNvSpPr/>
              <p:nvPr/>
            </p:nvSpPr>
            <p:spPr>
              <a:xfrm>
                <a:off x="2506" y="2428"/>
                <a:ext cx="15" cy="29"/>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6" name="Google Shape;11536;p34"/>
              <p:cNvSpPr/>
              <p:nvPr/>
            </p:nvSpPr>
            <p:spPr>
              <a:xfrm>
                <a:off x="2506" y="2428"/>
                <a:ext cx="15" cy="29"/>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7" name="Google Shape;11537;p34"/>
              <p:cNvSpPr/>
              <p:nvPr/>
            </p:nvSpPr>
            <p:spPr>
              <a:xfrm>
                <a:off x="2493" y="2428"/>
                <a:ext cx="28"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8" name="Google Shape;11538;p34"/>
              <p:cNvSpPr/>
              <p:nvPr/>
            </p:nvSpPr>
            <p:spPr>
              <a:xfrm>
                <a:off x="2493" y="2428"/>
                <a:ext cx="28"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9" name="Google Shape;11539;p34"/>
              <p:cNvSpPr/>
              <p:nvPr/>
            </p:nvSpPr>
            <p:spPr>
              <a:xfrm>
                <a:off x="2449" y="2445"/>
                <a:ext cx="58" cy="69"/>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0" name="Google Shape;11540;p34"/>
              <p:cNvSpPr/>
              <p:nvPr/>
            </p:nvSpPr>
            <p:spPr>
              <a:xfrm>
                <a:off x="2448" y="2445"/>
                <a:ext cx="58" cy="69"/>
              </a:xfrm>
              <a:custGeom>
                <a:avLst/>
                <a:gdLst/>
                <a:ahLst/>
                <a:cxnLst/>
                <a:rect l="l" t="t" r="r" b="b"/>
                <a:pathLst>
                  <a:path w="343" h="413" extrusionOk="0">
                    <a:moveTo>
                      <a:pt x="343" y="0"/>
                    </a:moveTo>
                    <a:lnTo>
                      <a:pt x="6" y="413"/>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1" name="Google Shape;11541;p34"/>
              <p:cNvSpPr/>
              <p:nvPr/>
            </p:nvSpPr>
            <p:spPr>
              <a:xfrm>
                <a:off x="2448" y="2445"/>
                <a:ext cx="59" cy="69"/>
              </a:xfrm>
              <a:custGeom>
                <a:avLst/>
                <a:gdLst/>
                <a:ahLst/>
                <a:cxnLst/>
                <a:rect l="l" t="t" r="r" b="b"/>
                <a:pathLst>
                  <a:path w="349" h="413" extrusionOk="0">
                    <a:moveTo>
                      <a:pt x="349" y="5"/>
                    </a:moveTo>
                    <a:lnTo>
                      <a:pt x="343" y="0"/>
                    </a:lnTo>
                    <a:lnTo>
                      <a:pt x="0" y="408"/>
                    </a:lnTo>
                    <a:lnTo>
                      <a:pt x="6" y="413"/>
                    </a:lnTo>
                    <a:lnTo>
                      <a:pt x="349"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2" name="Google Shape;11542;p34"/>
              <p:cNvSpPr/>
              <p:nvPr/>
            </p:nvSpPr>
            <p:spPr>
              <a:xfrm>
                <a:off x="2464" y="2428"/>
                <a:ext cx="14"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3" name="Google Shape;11543;p34"/>
              <p:cNvSpPr/>
              <p:nvPr/>
            </p:nvSpPr>
            <p:spPr>
              <a:xfrm>
                <a:off x="2464" y="2428"/>
                <a:ext cx="14"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4" name="Google Shape;11544;p34"/>
              <p:cNvSpPr/>
              <p:nvPr/>
            </p:nvSpPr>
            <p:spPr>
              <a:xfrm>
                <a:off x="2451" y="2428"/>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5" name="Google Shape;11545;p34"/>
              <p:cNvSpPr/>
              <p:nvPr/>
            </p:nvSpPr>
            <p:spPr>
              <a:xfrm>
                <a:off x="2451" y="2428"/>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6" name="Google Shape;11546;p34"/>
              <p:cNvSpPr/>
              <p:nvPr/>
            </p:nvSpPr>
            <p:spPr>
              <a:xfrm>
                <a:off x="2407" y="2445"/>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7" name="Google Shape;11547;p34"/>
              <p:cNvSpPr/>
              <p:nvPr/>
            </p:nvSpPr>
            <p:spPr>
              <a:xfrm>
                <a:off x="2406" y="2445"/>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8" name="Google Shape;11548;p34"/>
              <p:cNvSpPr/>
              <p:nvPr/>
            </p:nvSpPr>
            <p:spPr>
              <a:xfrm>
                <a:off x="2406" y="2445"/>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9" name="Google Shape;11549;p34"/>
              <p:cNvSpPr/>
              <p:nvPr/>
            </p:nvSpPr>
            <p:spPr>
              <a:xfrm>
                <a:off x="2364" y="2445"/>
                <a:ext cx="58" cy="69"/>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0" name="Google Shape;11550;p34"/>
              <p:cNvSpPr/>
              <p:nvPr/>
            </p:nvSpPr>
            <p:spPr>
              <a:xfrm>
                <a:off x="2363" y="2445"/>
                <a:ext cx="58"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1" name="Google Shape;11551;p34"/>
              <p:cNvSpPr/>
              <p:nvPr/>
            </p:nvSpPr>
            <p:spPr>
              <a:xfrm>
                <a:off x="2363" y="2445"/>
                <a:ext cx="59" cy="69"/>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2" name="Google Shape;11552;p34"/>
              <p:cNvSpPr/>
              <p:nvPr/>
            </p:nvSpPr>
            <p:spPr>
              <a:xfrm>
                <a:off x="2408"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3" name="Google Shape;11553;p34"/>
              <p:cNvSpPr/>
              <p:nvPr/>
            </p:nvSpPr>
            <p:spPr>
              <a:xfrm>
                <a:off x="2408"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4" name="Google Shape;11554;p34"/>
              <p:cNvSpPr/>
              <p:nvPr/>
            </p:nvSpPr>
            <p:spPr>
              <a:xfrm>
                <a:off x="2421" y="2428"/>
                <a:ext cx="15" cy="29"/>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5" name="Google Shape;11555;p34"/>
              <p:cNvSpPr/>
              <p:nvPr/>
            </p:nvSpPr>
            <p:spPr>
              <a:xfrm>
                <a:off x="2421" y="2428"/>
                <a:ext cx="15" cy="29"/>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6" name="Google Shape;11556;p34"/>
              <p:cNvSpPr/>
              <p:nvPr/>
            </p:nvSpPr>
            <p:spPr>
              <a:xfrm>
                <a:off x="2364" y="2512"/>
                <a:ext cx="1106" cy="3"/>
              </a:xfrm>
              <a:custGeom>
                <a:avLst/>
                <a:gdLst/>
                <a:ahLst/>
                <a:cxnLst/>
                <a:rect l="l" t="t" r="r" b="b"/>
                <a:pathLst>
                  <a:path w="6640" h="17" extrusionOk="0">
                    <a:moveTo>
                      <a:pt x="0" y="0"/>
                    </a:moveTo>
                    <a:lnTo>
                      <a:pt x="0" y="17"/>
                    </a:lnTo>
                    <a:lnTo>
                      <a:pt x="6640"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7" name="Google Shape;11557;p34"/>
              <p:cNvSpPr/>
              <p:nvPr/>
            </p:nvSpPr>
            <p:spPr>
              <a:xfrm>
                <a:off x="2364" y="2512"/>
                <a:ext cx="1106" cy="3"/>
              </a:xfrm>
              <a:custGeom>
                <a:avLst/>
                <a:gdLst/>
                <a:ahLst/>
                <a:cxnLst/>
                <a:rect l="l" t="t" r="r" b="b"/>
                <a:pathLst>
                  <a:path w="6640" h="17" extrusionOk="0">
                    <a:moveTo>
                      <a:pt x="0" y="17"/>
                    </a:moveTo>
                    <a:lnTo>
                      <a:pt x="6640" y="0"/>
                    </a:lnTo>
                    <a:lnTo>
                      <a:pt x="6640" y="17"/>
                    </a:lnTo>
                    <a:lnTo>
                      <a:pt x="0" y="1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8" name="Google Shape;11558;p34"/>
              <p:cNvSpPr/>
              <p:nvPr/>
            </p:nvSpPr>
            <p:spPr>
              <a:xfrm>
                <a:off x="2364" y="2512"/>
                <a:ext cx="1106"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559" name="Google Shape;11559;p34"/>
              <p:cNvSpPr/>
              <p:nvPr/>
            </p:nvSpPr>
            <p:spPr>
              <a:xfrm>
                <a:off x="2132" y="1940"/>
                <a:ext cx="52" cy="592"/>
              </a:xfrm>
              <a:custGeom>
                <a:avLst/>
                <a:gdLst/>
                <a:ahLst/>
                <a:cxnLst/>
                <a:rect l="l" t="t" r="r" b="b"/>
                <a:pathLst>
                  <a:path w="312" h="3552" extrusionOk="0">
                    <a:moveTo>
                      <a:pt x="0" y="3550"/>
                    </a:moveTo>
                    <a:lnTo>
                      <a:pt x="17" y="3552"/>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0" name="Google Shape;11560;p34"/>
              <p:cNvSpPr/>
              <p:nvPr/>
            </p:nvSpPr>
            <p:spPr>
              <a:xfrm>
                <a:off x="2134" y="1940"/>
                <a:ext cx="52" cy="592"/>
              </a:xfrm>
              <a:custGeom>
                <a:avLst/>
                <a:gdLst/>
                <a:ahLst/>
                <a:cxnLst/>
                <a:rect l="l" t="t" r="r" b="b"/>
                <a:pathLst>
                  <a:path w="312" h="3552" extrusionOk="0">
                    <a:moveTo>
                      <a:pt x="0" y="3552"/>
                    </a:moveTo>
                    <a:lnTo>
                      <a:pt x="295" y="0"/>
                    </a:lnTo>
                    <a:lnTo>
                      <a:pt x="312" y="1"/>
                    </a:lnTo>
                    <a:lnTo>
                      <a:pt x="0" y="35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1" name="Google Shape;11561;p34"/>
              <p:cNvSpPr/>
              <p:nvPr/>
            </p:nvSpPr>
            <p:spPr>
              <a:xfrm>
                <a:off x="2132" y="1940"/>
                <a:ext cx="54" cy="592"/>
              </a:xfrm>
              <a:custGeom>
                <a:avLst/>
                <a:gdLst/>
                <a:ahLst/>
                <a:cxnLst/>
                <a:rect l="l" t="t" r="r" b="b"/>
                <a:pathLst>
                  <a:path w="329" h="3552" extrusionOk="0">
                    <a:moveTo>
                      <a:pt x="0" y="3550"/>
                    </a:moveTo>
                    <a:lnTo>
                      <a:pt x="17" y="3552"/>
                    </a:lnTo>
                    <a:lnTo>
                      <a:pt x="329" y="1"/>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2" name="Google Shape;11562;p34"/>
              <p:cNvSpPr/>
              <p:nvPr/>
            </p:nvSpPr>
            <p:spPr>
              <a:xfrm>
                <a:off x="3716" y="1907"/>
                <a:ext cx="52" cy="592"/>
              </a:xfrm>
              <a:custGeom>
                <a:avLst/>
                <a:gdLst/>
                <a:ahLst/>
                <a:cxnLst/>
                <a:rect l="l" t="t" r="r" b="b"/>
                <a:pathLst>
                  <a:path w="313" h="3551" extrusionOk="0">
                    <a:moveTo>
                      <a:pt x="313" y="1"/>
                    </a:moveTo>
                    <a:lnTo>
                      <a:pt x="296" y="0"/>
                    </a:lnTo>
                    <a:lnTo>
                      <a:pt x="0" y="3551"/>
                    </a:lnTo>
                    <a:lnTo>
                      <a:pt x="313"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3" name="Google Shape;11563;p34"/>
              <p:cNvSpPr/>
              <p:nvPr/>
            </p:nvSpPr>
            <p:spPr>
              <a:xfrm>
                <a:off x="3714" y="1907"/>
                <a:ext cx="51" cy="592"/>
              </a:xfrm>
              <a:custGeom>
                <a:avLst/>
                <a:gdLst/>
                <a:ahLst/>
                <a:cxnLst/>
                <a:rect l="l" t="t" r="r" b="b"/>
                <a:pathLst>
                  <a:path w="312" h="3551" extrusionOk="0">
                    <a:moveTo>
                      <a:pt x="312" y="0"/>
                    </a:moveTo>
                    <a:lnTo>
                      <a:pt x="16" y="3551"/>
                    </a:lnTo>
                    <a:lnTo>
                      <a:pt x="0" y="3549"/>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4" name="Google Shape;11564;p34"/>
              <p:cNvSpPr/>
              <p:nvPr/>
            </p:nvSpPr>
            <p:spPr>
              <a:xfrm>
                <a:off x="3714" y="1907"/>
                <a:ext cx="54" cy="592"/>
              </a:xfrm>
              <a:custGeom>
                <a:avLst/>
                <a:gdLst/>
                <a:ahLst/>
                <a:cxnLst/>
                <a:rect l="l" t="t" r="r" b="b"/>
                <a:pathLst>
                  <a:path w="329" h="3551" extrusionOk="0">
                    <a:moveTo>
                      <a:pt x="329" y="1"/>
                    </a:moveTo>
                    <a:lnTo>
                      <a:pt x="312" y="0"/>
                    </a:lnTo>
                    <a:lnTo>
                      <a:pt x="0" y="3549"/>
                    </a:lnTo>
                    <a:lnTo>
                      <a:pt x="16" y="3551"/>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5" name="Google Shape;11565;p34"/>
              <p:cNvSpPr/>
              <p:nvPr/>
            </p:nvSpPr>
            <p:spPr>
              <a:xfrm>
                <a:off x="2630" y="1883"/>
                <a:ext cx="58" cy="69"/>
              </a:xfrm>
              <a:custGeom>
                <a:avLst/>
                <a:gdLst/>
                <a:ahLst/>
                <a:cxnLst/>
                <a:rect l="l" t="t" r="r" b="b"/>
                <a:pathLst>
                  <a:path w="343" h="414" extrusionOk="0">
                    <a:moveTo>
                      <a:pt x="0" y="408"/>
                    </a:moveTo>
                    <a:lnTo>
                      <a:pt x="6" y="414"/>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6" name="Google Shape;11566;p34"/>
              <p:cNvSpPr/>
              <p:nvPr/>
            </p:nvSpPr>
            <p:spPr>
              <a:xfrm>
                <a:off x="2631" y="1883"/>
                <a:ext cx="58" cy="69"/>
              </a:xfrm>
              <a:custGeom>
                <a:avLst/>
                <a:gdLst/>
                <a:ahLst/>
                <a:cxnLst/>
                <a:rect l="l" t="t" r="r" b="b"/>
                <a:pathLst>
                  <a:path w="345" h="414" extrusionOk="0">
                    <a:moveTo>
                      <a:pt x="0" y="414"/>
                    </a:moveTo>
                    <a:lnTo>
                      <a:pt x="337"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7" name="Google Shape;11567;p34"/>
              <p:cNvSpPr/>
              <p:nvPr/>
            </p:nvSpPr>
            <p:spPr>
              <a:xfrm>
                <a:off x="2630" y="1883"/>
                <a:ext cx="59" cy="69"/>
              </a:xfrm>
              <a:custGeom>
                <a:avLst/>
                <a:gdLst/>
                <a:ahLst/>
                <a:cxnLst/>
                <a:rect l="l" t="t" r="r" b="b"/>
                <a:pathLst>
                  <a:path w="351" h="414" extrusionOk="0">
                    <a:moveTo>
                      <a:pt x="0" y="408"/>
                    </a:moveTo>
                    <a:lnTo>
                      <a:pt x="6" y="414"/>
                    </a:lnTo>
                    <a:lnTo>
                      <a:pt x="351" y="6"/>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8" name="Google Shape;11568;p34"/>
              <p:cNvSpPr/>
              <p:nvPr/>
            </p:nvSpPr>
            <p:spPr>
              <a:xfrm>
                <a:off x="2659"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9" name="Google Shape;11569;p34"/>
              <p:cNvSpPr/>
              <p:nvPr/>
            </p:nvSpPr>
            <p:spPr>
              <a:xfrm>
                <a:off x="2659"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0" name="Google Shape;11570;p34"/>
              <p:cNvSpPr/>
              <p:nvPr/>
            </p:nvSpPr>
            <p:spPr>
              <a:xfrm>
                <a:off x="2673"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1" name="Google Shape;11571;p34"/>
              <p:cNvSpPr/>
              <p:nvPr/>
            </p:nvSpPr>
            <p:spPr>
              <a:xfrm>
                <a:off x="2674" y="1883"/>
                <a:ext cx="58"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2" name="Google Shape;11572;p34"/>
              <p:cNvSpPr/>
              <p:nvPr/>
            </p:nvSpPr>
            <p:spPr>
              <a:xfrm>
                <a:off x="2673" y="1883"/>
                <a:ext cx="59"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3" name="Google Shape;11573;p34"/>
              <p:cNvSpPr/>
              <p:nvPr/>
            </p:nvSpPr>
            <p:spPr>
              <a:xfrm>
                <a:off x="2361"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4" name="Google Shape;11574;p34"/>
              <p:cNvSpPr/>
              <p:nvPr/>
            </p:nvSpPr>
            <p:spPr>
              <a:xfrm>
                <a:off x="2361"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5" name="Google Shape;11575;p34"/>
              <p:cNvSpPr/>
              <p:nvPr/>
            </p:nvSpPr>
            <p:spPr>
              <a:xfrm>
                <a:off x="2361"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6" name="Google Shape;11576;p34"/>
              <p:cNvSpPr/>
              <p:nvPr/>
            </p:nvSpPr>
            <p:spPr>
              <a:xfrm>
                <a:off x="2361"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7" name="Google Shape;11577;p34"/>
              <p:cNvSpPr/>
              <p:nvPr/>
            </p:nvSpPr>
            <p:spPr>
              <a:xfrm>
                <a:off x="2375" y="1883"/>
                <a:ext cx="57"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8" name="Google Shape;11578;p34"/>
              <p:cNvSpPr/>
              <p:nvPr/>
            </p:nvSpPr>
            <p:spPr>
              <a:xfrm>
                <a:off x="2376" y="1883"/>
                <a:ext cx="58" cy="69"/>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9" name="Google Shape;11579;p34"/>
              <p:cNvSpPr/>
              <p:nvPr/>
            </p:nvSpPr>
            <p:spPr>
              <a:xfrm>
                <a:off x="2375" y="1883"/>
                <a:ext cx="59" cy="69"/>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0" name="Google Shape;11580;p34"/>
              <p:cNvSpPr/>
              <p:nvPr/>
            </p:nvSpPr>
            <p:spPr>
              <a:xfrm>
                <a:off x="2403"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1" name="Google Shape;11581;p34"/>
              <p:cNvSpPr/>
              <p:nvPr/>
            </p:nvSpPr>
            <p:spPr>
              <a:xfrm>
                <a:off x="2403"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2" name="Google Shape;11582;p34"/>
              <p:cNvSpPr/>
              <p:nvPr/>
            </p:nvSpPr>
            <p:spPr>
              <a:xfrm>
                <a:off x="2403"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3" name="Google Shape;11583;p34"/>
              <p:cNvSpPr/>
              <p:nvPr/>
            </p:nvSpPr>
            <p:spPr>
              <a:xfrm>
                <a:off x="2403"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4" name="Google Shape;11584;p34"/>
              <p:cNvSpPr/>
              <p:nvPr/>
            </p:nvSpPr>
            <p:spPr>
              <a:xfrm>
                <a:off x="2418"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5" name="Google Shape;11585;p34"/>
              <p:cNvSpPr/>
              <p:nvPr/>
            </p:nvSpPr>
            <p:spPr>
              <a:xfrm>
                <a:off x="2419" y="1883"/>
                <a:ext cx="57"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6" name="Google Shape;11586;p34"/>
              <p:cNvSpPr/>
              <p:nvPr/>
            </p:nvSpPr>
            <p:spPr>
              <a:xfrm>
                <a:off x="2418" y="1883"/>
                <a:ext cx="58"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7" name="Google Shape;11587;p34"/>
              <p:cNvSpPr/>
              <p:nvPr/>
            </p:nvSpPr>
            <p:spPr>
              <a:xfrm>
                <a:off x="2446"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8" name="Google Shape;11588;p34"/>
              <p:cNvSpPr/>
              <p:nvPr/>
            </p:nvSpPr>
            <p:spPr>
              <a:xfrm>
                <a:off x="2446"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9" name="Google Shape;11589;p34"/>
              <p:cNvSpPr/>
              <p:nvPr/>
            </p:nvSpPr>
            <p:spPr>
              <a:xfrm>
                <a:off x="2446"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0" name="Google Shape;11590;p34"/>
              <p:cNvSpPr/>
              <p:nvPr/>
            </p:nvSpPr>
            <p:spPr>
              <a:xfrm>
                <a:off x="2446"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1" name="Google Shape;11591;p34"/>
              <p:cNvSpPr/>
              <p:nvPr/>
            </p:nvSpPr>
            <p:spPr>
              <a:xfrm>
                <a:off x="2460" y="1883"/>
                <a:ext cx="58"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2" name="Google Shape;11592;p34"/>
              <p:cNvSpPr/>
              <p:nvPr/>
            </p:nvSpPr>
            <p:spPr>
              <a:xfrm>
                <a:off x="2461" y="1883"/>
                <a:ext cx="58" cy="69"/>
              </a:xfrm>
              <a:custGeom>
                <a:avLst/>
                <a:gdLst/>
                <a:ahLst/>
                <a:cxnLst/>
                <a:rect l="l" t="t" r="r" b="b"/>
                <a:pathLst>
                  <a:path w="343" h="414" extrusionOk="0">
                    <a:moveTo>
                      <a:pt x="0" y="414"/>
                    </a:moveTo>
                    <a:lnTo>
                      <a:pt x="337"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3" name="Google Shape;11593;p34"/>
              <p:cNvSpPr/>
              <p:nvPr/>
            </p:nvSpPr>
            <p:spPr>
              <a:xfrm>
                <a:off x="2460" y="1883"/>
                <a:ext cx="59" cy="69"/>
              </a:xfrm>
              <a:custGeom>
                <a:avLst/>
                <a:gdLst/>
                <a:ahLst/>
                <a:cxnLst/>
                <a:rect l="l" t="t" r="r" b="b"/>
                <a:pathLst>
                  <a:path w="350" h="414" extrusionOk="0">
                    <a:moveTo>
                      <a:pt x="0" y="408"/>
                    </a:moveTo>
                    <a:lnTo>
                      <a:pt x="7"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4" name="Google Shape;11594;p34"/>
              <p:cNvSpPr/>
              <p:nvPr/>
            </p:nvSpPr>
            <p:spPr>
              <a:xfrm>
                <a:off x="2489"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5" name="Google Shape;11595;p34"/>
              <p:cNvSpPr/>
              <p:nvPr/>
            </p:nvSpPr>
            <p:spPr>
              <a:xfrm>
                <a:off x="2489"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6" name="Google Shape;11596;p34"/>
              <p:cNvSpPr/>
              <p:nvPr/>
            </p:nvSpPr>
            <p:spPr>
              <a:xfrm>
                <a:off x="2489"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7" name="Google Shape;11597;p34"/>
              <p:cNvSpPr/>
              <p:nvPr/>
            </p:nvSpPr>
            <p:spPr>
              <a:xfrm>
                <a:off x="2489"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8" name="Google Shape;11598;p34"/>
              <p:cNvSpPr/>
              <p:nvPr/>
            </p:nvSpPr>
            <p:spPr>
              <a:xfrm>
                <a:off x="2503"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9" name="Google Shape;11599;p34"/>
              <p:cNvSpPr/>
              <p:nvPr/>
            </p:nvSpPr>
            <p:spPr>
              <a:xfrm>
                <a:off x="2504"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0" name="Google Shape;11600;p34"/>
              <p:cNvSpPr/>
              <p:nvPr/>
            </p:nvSpPr>
            <p:spPr>
              <a:xfrm>
                <a:off x="2503"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1" name="Google Shape;11601;p34"/>
              <p:cNvSpPr/>
              <p:nvPr/>
            </p:nvSpPr>
            <p:spPr>
              <a:xfrm>
                <a:off x="2531" y="1939"/>
                <a:ext cx="15" cy="30"/>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2" name="Google Shape;11602;p34"/>
              <p:cNvSpPr/>
              <p:nvPr/>
            </p:nvSpPr>
            <p:spPr>
              <a:xfrm>
                <a:off x="2531" y="1939"/>
                <a:ext cx="15" cy="30"/>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3" name="Google Shape;11603;p34"/>
              <p:cNvSpPr/>
              <p:nvPr/>
            </p:nvSpPr>
            <p:spPr>
              <a:xfrm>
                <a:off x="2531"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4" name="Google Shape;11604;p34"/>
              <p:cNvSpPr/>
              <p:nvPr/>
            </p:nvSpPr>
            <p:spPr>
              <a:xfrm>
                <a:off x="2531"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5" name="Google Shape;11605;p34"/>
              <p:cNvSpPr/>
              <p:nvPr/>
            </p:nvSpPr>
            <p:spPr>
              <a:xfrm>
                <a:off x="2545" y="1883"/>
                <a:ext cx="58"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6" name="Google Shape;11606;p34"/>
              <p:cNvSpPr/>
              <p:nvPr/>
            </p:nvSpPr>
            <p:spPr>
              <a:xfrm>
                <a:off x="2546" y="1883"/>
                <a:ext cx="58" cy="69"/>
              </a:xfrm>
              <a:custGeom>
                <a:avLst/>
                <a:gdLst/>
                <a:ahLst/>
                <a:cxnLst/>
                <a:rect l="l" t="t" r="r" b="b"/>
                <a:pathLst>
                  <a:path w="343" h="414" extrusionOk="0">
                    <a:moveTo>
                      <a:pt x="0" y="414"/>
                    </a:moveTo>
                    <a:lnTo>
                      <a:pt x="337"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7" name="Google Shape;11607;p34"/>
              <p:cNvSpPr/>
              <p:nvPr/>
            </p:nvSpPr>
            <p:spPr>
              <a:xfrm>
                <a:off x="2545" y="1883"/>
                <a:ext cx="59" cy="69"/>
              </a:xfrm>
              <a:custGeom>
                <a:avLst/>
                <a:gdLst/>
                <a:ahLst/>
                <a:cxnLst/>
                <a:rect l="l" t="t" r="r" b="b"/>
                <a:pathLst>
                  <a:path w="350" h="414" extrusionOk="0">
                    <a:moveTo>
                      <a:pt x="0" y="408"/>
                    </a:moveTo>
                    <a:lnTo>
                      <a:pt x="7"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8" name="Google Shape;11608;p34"/>
              <p:cNvSpPr/>
              <p:nvPr/>
            </p:nvSpPr>
            <p:spPr>
              <a:xfrm>
                <a:off x="2574" y="1939"/>
                <a:ext cx="14"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9" name="Google Shape;11609;p34"/>
              <p:cNvSpPr/>
              <p:nvPr/>
            </p:nvSpPr>
            <p:spPr>
              <a:xfrm>
                <a:off x="2574" y="1939"/>
                <a:ext cx="14"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0" name="Google Shape;11610;p34"/>
              <p:cNvSpPr/>
              <p:nvPr/>
            </p:nvSpPr>
            <p:spPr>
              <a:xfrm>
                <a:off x="2574"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1" name="Google Shape;11611;p34"/>
              <p:cNvSpPr/>
              <p:nvPr/>
            </p:nvSpPr>
            <p:spPr>
              <a:xfrm>
                <a:off x="2574"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2" name="Google Shape;11612;p34"/>
              <p:cNvSpPr/>
              <p:nvPr/>
            </p:nvSpPr>
            <p:spPr>
              <a:xfrm>
                <a:off x="2588" y="1883"/>
                <a:ext cx="57"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3" name="Google Shape;11613;p34"/>
              <p:cNvSpPr/>
              <p:nvPr/>
            </p:nvSpPr>
            <p:spPr>
              <a:xfrm>
                <a:off x="2589" y="1883"/>
                <a:ext cx="57" cy="69"/>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4" name="Google Shape;11614;p34"/>
              <p:cNvSpPr/>
              <p:nvPr/>
            </p:nvSpPr>
            <p:spPr>
              <a:xfrm>
                <a:off x="2588" y="1883"/>
                <a:ext cx="58" cy="69"/>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5" name="Google Shape;11615;p34"/>
              <p:cNvSpPr/>
              <p:nvPr/>
            </p:nvSpPr>
            <p:spPr>
              <a:xfrm>
                <a:off x="2616"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6" name="Google Shape;11616;p34"/>
              <p:cNvSpPr/>
              <p:nvPr/>
            </p:nvSpPr>
            <p:spPr>
              <a:xfrm>
                <a:off x="2616"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7" name="Google Shape;11617;p34"/>
              <p:cNvSpPr/>
              <p:nvPr/>
            </p:nvSpPr>
            <p:spPr>
              <a:xfrm>
                <a:off x="2616"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8" name="Google Shape;11618;p34"/>
              <p:cNvSpPr/>
              <p:nvPr/>
            </p:nvSpPr>
            <p:spPr>
              <a:xfrm>
                <a:off x="2616"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9" name="Google Shape;11619;p34"/>
              <p:cNvSpPr/>
              <p:nvPr/>
            </p:nvSpPr>
            <p:spPr>
              <a:xfrm>
                <a:off x="2659"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0" name="Google Shape;11620;p34"/>
              <p:cNvSpPr/>
              <p:nvPr/>
            </p:nvSpPr>
            <p:spPr>
              <a:xfrm>
                <a:off x="2659"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1" name="Google Shape;11621;p34"/>
              <p:cNvSpPr/>
              <p:nvPr/>
            </p:nvSpPr>
            <p:spPr>
              <a:xfrm>
                <a:off x="2701"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2" name="Google Shape;11622;p34"/>
              <p:cNvSpPr/>
              <p:nvPr/>
            </p:nvSpPr>
            <p:spPr>
              <a:xfrm>
                <a:off x="2701"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3" name="Google Shape;11623;p34"/>
              <p:cNvSpPr/>
              <p:nvPr/>
            </p:nvSpPr>
            <p:spPr>
              <a:xfrm>
                <a:off x="2701"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4" name="Google Shape;11624;p34"/>
              <p:cNvSpPr/>
              <p:nvPr/>
            </p:nvSpPr>
            <p:spPr>
              <a:xfrm>
                <a:off x="2701"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5" name="Google Shape;11625;p34"/>
              <p:cNvSpPr/>
              <p:nvPr/>
            </p:nvSpPr>
            <p:spPr>
              <a:xfrm>
                <a:off x="2716"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6" name="Google Shape;11626;p34"/>
              <p:cNvSpPr/>
              <p:nvPr/>
            </p:nvSpPr>
            <p:spPr>
              <a:xfrm>
                <a:off x="2717"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7" name="Google Shape;11627;p34"/>
              <p:cNvSpPr/>
              <p:nvPr/>
            </p:nvSpPr>
            <p:spPr>
              <a:xfrm>
                <a:off x="2716"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8" name="Google Shape;11628;p34"/>
              <p:cNvSpPr/>
              <p:nvPr/>
            </p:nvSpPr>
            <p:spPr>
              <a:xfrm>
                <a:off x="2744"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9" name="Google Shape;11629;p34"/>
              <p:cNvSpPr/>
              <p:nvPr/>
            </p:nvSpPr>
            <p:spPr>
              <a:xfrm>
                <a:off x="2744"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0" name="Google Shape;11630;p34"/>
              <p:cNvSpPr/>
              <p:nvPr/>
            </p:nvSpPr>
            <p:spPr>
              <a:xfrm>
                <a:off x="2744" y="1952"/>
                <a:ext cx="28" cy="1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1" name="Google Shape;11631;p34"/>
              <p:cNvSpPr/>
              <p:nvPr/>
            </p:nvSpPr>
            <p:spPr>
              <a:xfrm>
                <a:off x="2744" y="1952"/>
                <a:ext cx="28" cy="1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2" name="Google Shape;11632;p34"/>
              <p:cNvSpPr/>
              <p:nvPr/>
            </p:nvSpPr>
            <p:spPr>
              <a:xfrm>
                <a:off x="2758" y="1883"/>
                <a:ext cx="58"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3" name="Google Shape;11633;p34"/>
              <p:cNvSpPr/>
              <p:nvPr/>
            </p:nvSpPr>
            <p:spPr>
              <a:xfrm>
                <a:off x="2759" y="1883"/>
                <a:ext cx="58"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4" name="Google Shape;11634;p34"/>
              <p:cNvSpPr/>
              <p:nvPr/>
            </p:nvSpPr>
            <p:spPr>
              <a:xfrm>
                <a:off x="2758" y="1883"/>
                <a:ext cx="59"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5" name="Google Shape;11635;p34"/>
              <p:cNvSpPr/>
              <p:nvPr/>
            </p:nvSpPr>
            <p:spPr>
              <a:xfrm>
                <a:off x="2787"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6" name="Google Shape;11636;p34"/>
              <p:cNvSpPr/>
              <p:nvPr/>
            </p:nvSpPr>
            <p:spPr>
              <a:xfrm>
                <a:off x="2787"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7" name="Google Shape;11637;p34"/>
              <p:cNvSpPr/>
              <p:nvPr/>
            </p:nvSpPr>
            <p:spPr>
              <a:xfrm>
                <a:off x="2787" y="1952"/>
                <a:ext cx="27" cy="1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8" name="Google Shape;11638;p34"/>
              <p:cNvSpPr/>
              <p:nvPr/>
            </p:nvSpPr>
            <p:spPr>
              <a:xfrm>
                <a:off x="2787" y="1952"/>
                <a:ext cx="27" cy="1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9" name="Google Shape;11639;p34"/>
              <p:cNvSpPr/>
              <p:nvPr/>
            </p:nvSpPr>
            <p:spPr>
              <a:xfrm>
                <a:off x="2801" y="1883"/>
                <a:ext cx="57" cy="69"/>
              </a:xfrm>
              <a:custGeom>
                <a:avLst/>
                <a:gdLst/>
                <a:ahLst/>
                <a:cxnLst/>
                <a:rect l="l" t="t" r="r" b="b"/>
                <a:pathLst>
                  <a:path w="345" h="414" extrusionOk="0">
                    <a:moveTo>
                      <a:pt x="0" y="408"/>
                    </a:moveTo>
                    <a:lnTo>
                      <a:pt x="7"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0" name="Google Shape;11640;p34"/>
              <p:cNvSpPr/>
              <p:nvPr/>
            </p:nvSpPr>
            <p:spPr>
              <a:xfrm>
                <a:off x="2802"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1" name="Google Shape;11641;p34"/>
              <p:cNvSpPr/>
              <p:nvPr/>
            </p:nvSpPr>
            <p:spPr>
              <a:xfrm>
                <a:off x="2801" y="1883"/>
                <a:ext cx="58" cy="69"/>
              </a:xfrm>
              <a:custGeom>
                <a:avLst/>
                <a:gdLst/>
                <a:ahLst/>
                <a:cxnLst/>
                <a:rect l="l" t="t" r="r" b="b"/>
                <a:pathLst>
                  <a:path w="351" h="414" extrusionOk="0">
                    <a:moveTo>
                      <a:pt x="0" y="408"/>
                    </a:moveTo>
                    <a:lnTo>
                      <a:pt x="7" y="414"/>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2" name="Google Shape;11642;p34"/>
              <p:cNvSpPr/>
              <p:nvPr/>
            </p:nvSpPr>
            <p:spPr>
              <a:xfrm>
                <a:off x="2829"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3" name="Google Shape;11643;p34"/>
              <p:cNvSpPr/>
              <p:nvPr/>
            </p:nvSpPr>
            <p:spPr>
              <a:xfrm>
                <a:off x="2829"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4" name="Google Shape;11644;p34"/>
              <p:cNvSpPr/>
              <p:nvPr/>
            </p:nvSpPr>
            <p:spPr>
              <a:xfrm>
                <a:off x="2829"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5" name="Google Shape;11645;p34"/>
              <p:cNvSpPr/>
              <p:nvPr/>
            </p:nvSpPr>
            <p:spPr>
              <a:xfrm>
                <a:off x="2829"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6" name="Google Shape;11646;p34"/>
              <p:cNvSpPr/>
              <p:nvPr/>
            </p:nvSpPr>
            <p:spPr>
              <a:xfrm>
                <a:off x="2843" y="1883"/>
                <a:ext cx="58" cy="69"/>
              </a:xfrm>
              <a:custGeom>
                <a:avLst/>
                <a:gdLst/>
                <a:ahLst/>
                <a:cxnLst/>
                <a:rect l="l" t="t" r="r" b="b"/>
                <a:pathLst>
                  <a:path w="344" h="414" extrusionOk="0">
                    <a:moveTo>
                      <a:pt x="0" y="408"/>
                    </a:moveTo>
                    <a:lnTo>
                      <a:pt x="8"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7" name="Google Shape;11647;p34"/>
              <p:cNvSpPr/>
              <p:nvPr/>
            </p:nvSpPr>
            <p:spPr>
              <a:xfrm>
                <a:off x="2844" y="1883"/>
                <a:ext cx="58" cy="69"/>
              </a:xfrm>
              <a:custGeom>
                <a:avLst/>
                <a:gdLst/>
                <a:ahLst/>
                <a:cxnLst/>
                <a:rect l="l" t="t" r="r" b="b"/>
                <a:pathLst>
                  <a:path w="343" h="414" extrusionOk="0">
                    <a:moveTo>
                      <a:pt x="0" y="414"/>
                    </a:moveTo>
                    <a:lnTo>
                      <a:pt x="336"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8" name="Google Shape;11648;p34"/>
              <p:cNvSpPr/>
              <p:nvPr/>
            </p:nvSpPr>
            <p:spPr>
              <a:xfrm>
                <a:off x="2843" y="1883"/>
                <a:ext cx="59" cy="69"/>
              </a:xfrm>
              <a:custGeom>
                <a:avLst/>
                <a:gdLst/>
                <a:ahLst/>
                <a:cxnLst/>
                <a:rect l="l" t="t" r="r" b="b"/>
                <a:pathLst>
                  <a:path w="351" h="414" extrusionOk="0">
                    <a:moveTo>
                      <a:pt x="0" y="408"/>
                    </a:moveTo>
                    <a:lnTo>
                      <a:pt x="8"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9" name="Google Shape;11649;p34"/>
              <p:cNvSpPr/>
              <p:nvPr/>
            </p:nvSpPr>
            <p:spPr>
              <a:xfrm>
                <a:off x="2872" y="1939"/>
                <a:ext cx="14"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0" name="Google Shape;11650;p34"/>
              <p:cNvSpPr/>
              <p:nvPr/>
            </p:nvSpPr>
            <p:spPr>
              <a:xfrm>
                <a:off x="2872" y="1939"/>
                <a:ext cx="14"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1" name="Google Shape;11651;p34"/>
              <p:cNvSpPr/>
              <p:nvPr/>
            </p:nvSpPr>
            <p:spPr>
              <a:xfrm>
                <a:off x="2872"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2" name="Google Shape;11652;p34"/>
              <p:cNvSpPr/>
              <p:nvPr/>
            </p:nvSpPr>
            <p:spPr>
              <a:xfrm>
                <a:off x="2872"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3" name="Google Shape;11653;p34"/>
              <p:cNvSpPr/>
              <p:nvPr/>
            </p:nvSpPr>
            <p:spPr>
              <a:xfrm>
                <a:off x="2886"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4" name="Google Shape;11654;p34"/>
              <p:cNvSpPr/>
              <p:nvPr/>
            </p:nvSpPr>
            <p:spPr>
              <a:xfrm>
                <a:off x="2887" y="1883"/>
                <a:ext cx="57"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5" name="Google Shape;11655;p34"/>
              <p:cNvSpPr/>
              <p:nvPr/>
            </p:nvSpPr>
            <p:spPr>
              <a:xfrm>
                <a:off x="2886" y="1883"/>
                <a:ext cx="58"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6" name="Google Shape;11656;p34"/>
              <p:cNvSpPr/>
              <p:nvPr/>
            </p:nvSpPr>
            <p:spPr>
              <a:xfrm>
                <a:off x="2914"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7" name="Google Shape;11657;p34"/>
              <p:cNvSpPr/>
              <p:nvPr/>
            </p:nvSpPr>
            <p:spPr>
              <a:xfrm>
                <a:off x="2914"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8" name="Google Shape;11658;p34"/>
              <p:cNvSpPr/>
              <p:nvPr/>
            </p:nvSpPr>
            <p:spPr>
              <a:xfrm>
                <a:off x="2914"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9" name="Google Shape;11659;p34"/>
              <p:cNvSpPr/>
              <p:nvPr/>
            </p:nvSpPr>
            <p:spPr>
              <a:xfrm>
                <a:off x="2914"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0" name="Google Shape;11660;p34"/>
              <p:cNvSpPr/>
              <p:nvPr/>
            </p:nvSpPr>
            <p:spPr>
              <a:xfrm>
                <a:off x="2928" y="1883"/>
                <a:ext cx="58" cy="69"/>
              </a:xfrm>
              <a:custGeom>
                <a:avLst/>
                <a:gdLst/>
                <a:ahLst/>
                <a:cxnLst/>
                <a:rect l="l" t="t" r="r" b="b"/>
                <a:pathLst>
                  <a:path w="343" h="414" extrusionOk="0">
                    <a:moveTo>
                      <a:pt x="0" y="408"/>
                    </a:moveTo>
                    <a:lnTo>
                      <a:pt x="6" y="414"/>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1" name="Google Shape;11661;p34"/>
              <p:cNvSpPr/>
              <p:nvPr/>
            </p:nvSpPr>
            <p:spPr>
              <a:xfrm>
                <a:off x="2929" y="1883"/>
                <a:ext cx="58" cy="69"/>
              </a:xfrm>
              <a:custGeom>
                <a:avLst/>
                <a:gdLst/>
                <a:ahLst/>
                <a:cxnLst/>
                <a:rect l="l" t="t" r="r" b="b"/>
                <a:pathLst>
                  <a:path w="343" h="414" extrusionOk="0">
                    <a:moveTo>
                      <a:pt x="0" y="414"/>
                    </a:moveTo>
                    <a:lnTo>
                      <a:pt x="337"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2" name="Google Shape;11662;p34"/>
              <p:cNvSpPr/>
              <p:nvPr/>
            </p:nvSpPr>
            <p:spPr>
              <a:xfrm>
                <a:off x="2928" y="1883"/>
                <a:ext cx="59" cy="69"/>
              </a:xfrm>
              <a:custGeom>
                <a:avLst/>
                <a:gdLst/>
                <a:ahLst/>
                <a:cxnLst/>
                <a:rect l="l" t="t" r="r" b="b"/>
                <a:pathLst>
                  <a:path w="349" h="414" extrusionOk="0">
                    <a:moveTo>
                      <a:pt x="0" y="408"/>
                    </a:moveTo>
                    <a:lnTo>
                      <a:pt x="6" y="414"/>
                    </a:lnTo>
                    <a:lnTo>
                      <a:pt x="349" y="6"/>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3" name="Google Shape;11663;p34"/>
              <p:cNvSpPr/>
              <p:nvPr/>
            </p:nvSpPr>
            <p:spPr>
              <a:xfrm>
                <a:off x="2957"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4" name="Google Shape;11664;p34"/>
              <p:cNvSpPr/>
              <p:nvPr/>
            </p:nvSpPr>
            <p:spPr>
              <a:xfrm>
                <a:off x="2957"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5" name="Google Shape;11665;p34"/>
              <p:cNvSpPr/>
              <p:nvPr/>
            </p:nvSpPr>
            <p:spPr>
              <a:xfrm>
                <a:off x="2957"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6" name="Google Shape;11666;p34"/>
              <p:cNvSpPr/>
              <p:nvPr/>
            </p:nvSpPr>
            <p:spPr>
              <a:xfrm>
                <a:off x="2957"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7" name="Google Shape;11667;p34"/>
              <p:cNvSpPr/>
              <p:nvPr/>
            </p:nvSpPr>
            <p:spPr>
              <a:xfrm>
                <a:off x="2971"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8" name="Google Shape;11668;p34"/>
              <p:cNvSpPr/>
              <p:nvPr/>
            </p:nvSpPr>
            <p:spPr>
              <a:xfrm>
                <a:off x="2972"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9" name="Google Shape;11669;p34"/>
              <p:cNvSpPr/>
              <p:nvPr/>
            </p:nvSpPr>
            <p:spPr>
              <a:xfrm>
                <a:off x="2971"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0" name="Google Shape;11670;p34"/>
              <p:cNvSpPr/>
              <p:nvPr/>
            </p:nvSpPr>
            <p:spPr>
              <a:xfrm>
                <a:off x="2999" y="1939"/>
                <a:ext cx="15" cy="30"/>
              </a:xfrm>
              <a:custGeom>
                <a:avLst/>
                <a:gdLst/>
                <a:ahLst/>
                <a:cxnLst/>
                <a:rect l="l" t="t" r="r" b="b"/>
                <a:pathLst>
                  <a:path w="88" h="179" extrusionOk="0">
                    <a:moveTo>
                      <a:pt x="88" y="74"/>
                    </a:moveTo>
                    <a:lnTo>
                      <a:pt x="62"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1" name="Google Shape;11671;p34"/>
              <p:cNvSpPr/>
              <p:nvPr/>
            </p:nvSpPr>
            <p:spPr>
              <a:xfrm>
                <a:off x="2999" y="1939"/>
                <a:ext cx="15" cy="30"/>
              </a:xfrm>
              <a:custGeom>
                <a:avLst/>
                <a:gdLst/>
                <a:ahLst/>
                <a:cxnLst/>
                <a:rect l="l" t="t" r="r" b="b"/>
                <a:pathLst>
                  <a:path w="88" h="179" extrusionOk="0">
                    <a:moveTo>
                      <a:pt x="88" y="74"/>
                    </a:moveTo>
                    <a:lnTo>
                      <a:pt x="62"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2" name="Google Shape;11672;p34"/>
              <p:cNvSpPr/>
              <p:nvPr/>
            </p:nvSpPr>
            <p:spPr>
              <a:xfrm>
                <a:off x="2999"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3" name="Google Shape;11673;p34"/>
              <p:cNvSpPr/>
              <p:nvPr/>
            </p:nvSpPr>
            <p:spPr>
              <a:xfrm>
                <a:off x="2999"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4" name="Google Shape;11674;p34"/>
              <p:cNvSpPr/>
              <p:nvPr/>
            </p:nvSpPr>
            <p:spPr>
              <a:xfrm>
                <a:off x="3013" y="1883"/>
                <a:ext cx="58" cy="69"/>
              </a:xfrm>
              <a:custGeom>
                <a:avLst/>
                <a:gdLst/>
                <a:ahLst/>
                <a:cxnLst/>
                <a:rect l="l" t="t" r="r" b="b"/>
                <a:pathLst>
                  <a:path w="345" h="414" extrusionOk="0">
                    <a:moveTo>
                      <a:pt x="0" y="408"/>
                    </a:moveTo>
                    <a:lnTo>
                      <a:pt x="7"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5" name="Google Shape;11675;p34"/>
              <p:cNvSpPr/>
              <p:nvPr/>
            </p:nvSpPr>
            <p:spPr>
              <a:xfrm>
                <a:off x="3015"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6" name="Google Shape;11676;p34"/>
              <p:cNvSpPr/>
              <p:nvPr/>
            </p:nvSpPr>
            <p:spPr>
              <a:xfrm>
                <a:off x="3013" y="1883"/>
                <a:ext cx="59" cy="69"/>
              </a:xfrm>
              <a:custGeom>
                <a:avLst/>
                <a:gdLst/>
                <a:ahLst/>
                <a:cxnLst/>
                <a:rect l="l" t="t" r="r" b="b"/>
                <a:pathLst>
                  <a:path w="351" h="414" extrusionOk="0">
                    <a:moveTo>
                      <a:pt x="0" y="408"/>
                    </a:moveTo>
                    <a:lnTo>
                      <a:pt x="7" y="414"/>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7" name="Google Shape;11677;p34"/>
              <p:cNvSpPr/>
              <p:nvPr/>
            </p:nvSpPr>
            <p:spPr>
              <a:xfrm>
                <a:off x="3042"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8" name="Google Shape;11678;p34"/>
              <p:cNvSpPr/>
              <p:nvPr/>
            </p:nvSpPr>
            <p:spPr>
              <a:xfrm>
                <a:off x="3042"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9" name="Google Shape;11679;p34"/>
              <p:cNvSpPr/>
              <p:nvPr/>
            </p:nvSpPr>
            <p:spPr>
              <a:xfrm>
                <a:off x="3042"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0" name="Google Shape;11680;p34"/>
              <p:cNvSpPr/>
              <p:nvPr/>
            </p:nvSpPr>
            <p:spPr>
              <a:xfrm>
                <a:off x="3042"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1" name="Google Shape;11681;p34"/>
              <p:cNvSpPr/>
              <p:nvPr/>
            </p:nvSpPr>
            <p:spPr>
              <a:xfrm>
                <a:off x="3056" y="1883"/>
                <a:ext cx="57"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2" name="Google Shape;11682;p34"/>
              <p:cNvSpPr/>
              <p:nvPr/>
            </p:nvSpPr>
            <p:spPr>
              <a:xfrm>
                <a:off x="3057" y="1883"/>
                <a:ext cx="58" cy="69"/>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3" name="Google Shape;11683;p34"/>
              <p:cNvSpPr/>
              <p:nvPr/>
            </p:nvSpPr>
            <p:spPr>
              <a:xfrm>
                <a:off x="3056" y="1883"/>
                <a:ext cx="59" cy="69"/>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4" name="Google Shape;11684;p34"/>
              <p:cNvSpPr/>
              <p:nvPr/>
            </p:nvSpPr>
            <p:spPr>
              <a:xfrm>
                <a:off x="3084"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5" name="Google Shape;11685;p34"/>
              <p:cNvSpPr/>
              <p:nvPr/>
            </p:nvSpPr>
            <p:spPr>
              <a:xfrm>
                <a:off x="3084"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6" name="Google Shape;11686;p34"/>
              <p:cNvSpPr/>
              <p:nvPr/>
            </p:nvSpPr>
            <p:spPr>
              <a:xfrm>
                <a:off x="3084"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7" name="Google Shape;11687;p34"/>
              <p:cNvSpPr/>
              <p:nvPr/>
            </p:nvSpPr>
            <p:spPr>
              <a:xfrm>
                <a:off x="3084"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8" name="Google Shape;11688;p34"/>
              <p:cNvSpPr/>
              <p:nvPr/>
            </p:nvSpPr>
            <p:spPr>
              <a:xfrm>
                <a:off x="3099" y="1883"/>
                <a:ext cx="57"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9" name="Google Shape;11689;p34"/>
              <p:cNvSpPr/>
              <p:nvPr/>
            </p:nvSpPr>
            <p:spPr>
              <a:xfrm>
                <a:off x="3100" y="1883"/>
                <a:ext cx="57" cy="69"/>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0" name="Google Shape;11690;p34"/>
              <p:cNvSpPr/>
              <p:nvPr/>
            </p:nvSpPr>
            <p:spPr>
              <a:xfrm>
                <a:off x="3099" y="1883"/>
                <a:ext cx="58" cy="69"/>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1" name="Google Shape;11691;p34"/>
              <p:cNvSpPr/>
              <p:nvPr/>
            </p:nvSpPr>
            <p:spPr>
              <a:xfrm>
                <a:off x="3127"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2" name="Google Shape;11692;p34"/>
              <p:cNvSpPr/>
              <p:nvPr/>
            </p:nvSpPr>
            <p:spPr>
              <a:xfrm>
                <a:off x="3127"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3" name="Google Shape;11693;p34"/>
              <p:cNvSpPr/>
              <p:nvPr/>
            </p:nvSpPr>
            <p:spPr>
              <a:xfrm>
                <a:off x="3127"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4" name="Google Shape;11694;p34"/>
              <p:cNvSpPr/>
              <p:nvPr/>
            </p:nvSpPr>
            <p:spPr>
              <a:xfrm>
                <a:off x="3127"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5" name="Google Shape;11695;p34"/>
              <p:cNvSpPr/>
              <p:nvPr/>
            </p:nvSpPr>
            <p:spPr>
              <a:xfrm>
                <a:off x="3141" y="1883"/>
                <a:ext cx="58"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6" name="Google Shape;11696;p34"/>
              <p:cNvSpPr/>
              <p:nvPr/>
            </p:nvSpPr>
            <p:spPr>
              <a:xfrm>
                <a:off x="3142" y="1883"/>
                <a:ext cx="58"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7" name="Google Shape;11697;p34"/>
              <p:cNvSpPr/>
              <p:nvPr/>
            </p:nvSpPr>
            <p:spPr>
              <a:xfrm>
                <a:off x="3141" y="1883"/>
                <a:ext cx="59"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8" name="Google Shape;11698;p34"/>
              <p:cNvSpPr/>
              <p:nvPr/>
            </p:nvSpPr>
            <p:spPr>
              <a:xfrm>
                <a:off x="3170"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9" name="Google Shape;11699;p34"/>
              <p:cNvSpPr/>
              <p:nvPr/>
            </p:nvSpPr>
            <p:spPr>
              <a:xfrm>
                <a:off x="3170"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700" name="Google Shape;11700;p34"/>
            <p:cNvGrpSpPr/>
            <p:nvPr/>
          </p:nvGrpSpPr>
          <p:grpSpPr>
            <a:xfrm>
              <a:off x="3748088" y="2987675"/>
              <a:ext cx="1871662" cy="1584325"/>
              <a:chOff x="2361" y="1882"/>
              <a:chExt cx="1179" cy="998"/>
            </a:xfrm>
          </p:grpSpPr>
          <p:sp>
            <p:nvSpPr>
              <p:cNvPr id="11701" name="Google Shape;11701;p34"/>
              <p:cNvSpPr/>
              <p:nvPr/>
            </p:nvSpPr>
            <p:spPr>
              <a:xfrm>
                <a:off x="3170"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2" name="Google Shape;11702;p34"/>
              <p:cNvSpPr/>
              <p:nvPr/>
            </p:nvSpPr>
            <p:spPr>
              <a:xfrm>
                <a:off x="3170"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3" name="Google Shape;11703;p34"/>
              <p:cNvSpPr/>
              <p:nvPr/>
            </p:nvSpPr>
            <p:spPr>
              <a:xfrm>
                <a:off x="3184"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4" name="Google Shape;11704;p34"/>
              <p:cNvSpPr/>
              <p:nvPr/>
            </p:nvSpPr>
            <p:spPr>
              <a:xfrm>
                <a:off x="3185"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5" name="Google Shape;11705;p34"/>
              <p:cNvSpPr/>
              <p:nvPr/>
            </p:nvSpPr>
            <p:spPr>
              <a:xfrm>
                <a:off x="3184"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6" name="Google Shape;11706;p34"/>
              <p:cNvSpPr/>
              <p:nvPr/>
            </p:nvSpPr>
            <p:spPr>
              <a:xfrm>
                <a:off x="3212" y="1939"/>
                <a:ext cx="15" cy="30"/>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7" name="Google Shape;11707;p34"/>
              <p:cNvSpPr/>
              <p:nvPr/>
            </p:nvSpPr>
            <p:spPr>
              <a:xfrm>
                <a:off x="3212" y="1939"/>
                <a:ext cx="15" cy="30"/>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8" name="Google Shape;11708;p34"/>
              <p:cNvSpPr/>
              <p:nvPr/>
            </p:nvSpPr>
            <p:spPr>
              <a:xfrm>
                <a:off x="3212"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9" name="Google Shape;11709;p34"/>
              <p:cNvSpPr/>
              <p:nvPr/>
            </p:nvSpPr>
            <p:spPr>
              <a:xfrm>
                <a:off x="3212"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0" name="Google Shape;11710;p34"/>
              <p:cNvSpPr/>
              <p:nvPr/>
            </p:nvSpPr>
            <p:spPr>
              <a:xfrm>
                <a:off x="3226" y="1883"/>
                <a:ext cx="58"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1" name="Google Shape;11711;p34"/>
              <p:cNvSpPr/>
              <p:nvPr/>
            </p:nvSpPr>
            <p:spPr>
              <a:xfrm>
                <a:off x="3227" y="1883"/>
                <a:ext cx="58" cy="69"/>
              </a:xfrm>
              <a:custGeom>
                <a:avLst/>
                <a:gdLst/>
                <a:ahLst/>
                <a:cxnLst/>
                <a:rect l="l" t="t" r="r" b="b"/>
                <a:pathLst>
                  <a:path w="343" h="414" extrusionOk="0">
                    <a:moveTo>
                      <a:pt x="0" y="414"/>
                    </a:moveTo>
                    <a:lnTo>
                      <a:pt x="337"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2" name="Google Shape;11712;p34"/>
              <p:cNvSpPr/>
              <p:nvPr/>
            </p:nvSpPr>
            <p:spPr>
              <a:xfrm>
                <a:off x="3226" y="1883"/>
                <a:ext cx="59" cy="69"/>
              </a:xfrm>
              <a:custGeom>
                <a:avLst/>
                <a:gdLst/>
                <a:ahLst/>
                <a:cxnLst/>
                <a:rect l="l" t="t" r="r" b="b"/>
                <a:pathLst>
                  <a:path w="350" h="414" extrusionOk="0">
                    <a:moveTo>
                      <a:pt x="0" y="408"/>
                    </a:moveTo>
                    <a:lnTo>
                      <a:pt x="7"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3" name="Google Shape;11713;p34"/>
              <p:cNvSpPr/>
              <p:nvPr/>
            </p:nvSpPr>
            <p:spPr>
              <a:xfrm>
                <a:off x="3255"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4" name="Google Shape;11714;p34"/>
              <p:cNvSpPr/>
              <p:nvPr/>
            </p:nvSpPr>
            <p:spPr>
              <a:xfrm>
                <a:off x="3255"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5" name="Google Shape;11715;p34"/>
              <p:cNvSpPr/>
              <p:nvPr/>
            </p:nvSpPr>
            <p:spPr>
              <a:xfrm>
                <a:off x="3255" y="1952"/>
                <a:ext cx="27" cy="1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6" name="Google Shape;11716;p34"/>
              <p:cNvSpPr/>
              <p:nvPr/>
            </p:nvSpPr>
            <p:spPr>
              <a:xfrm>
                <a:off x="3255" y="1952"/>
                <a:ext cx="27" cy="1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7" name="Google Shape;11717;p34"/>
              <p:cNvSpPr/>
              <p:nvPr/>
            </p:nvSpPr>
            <p:spPr>
              <a:xfrm>
                <a:off x="3269" y="1883"/>
                <a:ext cx="57" cy="69"/>
              </a:xfrm>
              <a:custGeom>
                <a:avLst/>
                <a:gdLst/>
                <a:ahLst/>
                <a:cxnLst/>
                <a:rect l="l" t="t" r="r" b="b"/>
                <a:pathLst>
                  <a:path w="345" h="414" extrusionOk="0">
                    <a:moveTo>
                      <a:pt x="0" y="408"/>
                    </a:moveTo>
                    <a:lnTo>
                      <a:pt x="7"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8" name="Google Shape;11718;p34"/>
              <p:cNvSpPr/>
              <p:nvPr/>
            </p:nvSpPr>
            <p:spPr>
              <a:xfrm>
                <a:off x="3270"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9" name="Google Shape;11719;p34"/>
              <p:cNvSpPr/>
              <p:nvPr/>
            </p:nvSpPr>
            <p:spPr>
              <a:xfrm>
                <a:off x="3269" y="1883"/>
                <a:ext cx="58" cy="69"/>
              </a:xfrm>
              <a:custGeom>
                <a:avLst/>
                <a:gdLst/>
                <a:ahLst/>
                <a:cxnLst/>
                <a:rect l="l" t="t" r="r" b="b"/>
                <a:pathLst>
                  <a:path w="351" h="414" extrusionOk="0">
                    <a:moveTo>
                      <a:pt x="0" y="408"/>
                    </a:moveTo>
                    <a:lnTo>
                      <a:pt x="7" y="414"/>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0" name="Google Shape;11720;p34"/>
              <p:cNvSpPr/>
              <p:nvPr/>
            </p:nvSpPr>
            <p:spPr>
              <a:xfrm>
                <a:off x="3297"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1" name="Google Shape;11721;p34"/>
              <p:cNvSpPr/>
              <p:nvPr/>
            </p:nvSpPr>
            <p:spPr>
              <a:xfrm>
                <a:off x="3297"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2" name="Google Shape;11722;p34"/>
              <p:cNvSpPr/>
              <p:nvPr/>
            </p:nvSpPr>
            <p:spPr>
              <a:xfrm>
                <a:off x="3297"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3" name="Google Shape;11723;p34"/>
              <p:cNvSpPr/>
              <p:nvPr/>
            </p:nvSpPr>
            <p:spPr>
              <a:xfrm>
                <a:off x="3297"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4" name="Google Shape;11724;p34"/>
              <p:cNvSpPr/>
              <p:nvPr/>
            </p:nvSpPr>
            <p:spPr>
              <a:xfrm>
                <a:off x="3311" y="1883"/>
                <a:ext cx="58" cy="69"/>
              </a:xfrm>
              <a:custGeom>
                <a:avLst/>
                <a:gdLst/>
                <a:ahLst/>
                <a:cxnLst/>
                <a:rect l="l" t="t" r="r" b="b"/>
                <a:pathLst>
                  <a:path w="343" h="414" extrusionOk="0">
                    <a:moveTo>
                      <a:pt x="0" y="408"/>
                    </a:moveTo>
                    <a:lnTo>
                      <a:pt x="7" y="414"/>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5" name="Google Shape;11725;p34"/>
              <p:cNvSpPr/>
              <p:nvPr/>
            </p:nvSpPr>
            <p:spPr>
              <a:xfrm>
                <a:off x="3313" y="1883"/>
                <a:ext cx="57" cy="69"/>
              </a:xfrm>
              <a:custGeom>
                <a:avLst/>
                <a:gdLst/>
                <a:ahLst/>
                <a:cxnLst/>
                <a:rect l="l" t="t" r="r" b="b"/>
                <a:pathLst>
                  <a:path w="343" h="414" extrusionOk="0">
                    <a:moveTo>
                      <a:pt x="0" y="414"/>
                    </a:moveTo>
                    <a:lnTo>
                      <a:pt x="336"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6" name="Google Shape;11726;p34"/>
              <p:cNvSpPr/>
              <p:nvPr/>
            </p:nvSpPr>
            <p:spPr>
              <a:xfrm>
                <a:off x="3311" y="1883"/>
                <a:ext cx="59" cy="69"/>
              </a:xfrm>
              <a:custGeom>
                <a:avLst/>
                <a:gdLst/>
                <a:ahLst/>
                <a:cxnLst/>
                <a:rect l="l" t="t" r="r" b="b"/>
                <a:pathLst>
                  <a:path w="350" h="414" extrusionOk="0">
                    <a:moveTo>
                      <a:pt x="0" y="408"/>
                    </a:moveTo>
                    <a:lnTo>
                      <a:pt x="7" y="414"/>
                    </a:lnTo>
                    <a:lnTo>
                      <a:pt x="350" y="6"/>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7" name="Google Shape;11727;p34"/>
              <p:cNvSpPr/>
              <p:nvPr/>
            </p:nvSpPr>
            <p:spPr>
              <a:xfrm>
                <a:off x="3340"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8" name="Google Shape;11728;p34"/>
              <p:cNvSpPr/>
              <p:nvPr/>
            </p:nvSpPr>
            <p:spPr>
              <a:xfrm>
                <a:off x="3340"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9" name="Google Shape;11729;p34"/>
              <p:cNvSpPr/>
              <p:nvPr/>
            </p:nvSpPr>
            <p:spPr>
              <a:xfrm>
                <a:off x="3340"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0" name="Google Shape;11730;p34"/>
              <p:cNvSpPr/>
              <p:nvPr/>
            </p:nvSpPr>
            <p:spPr>
              <a:xfrm>
                <a:off x="3340"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1" name="Google Shape;11731;p34"/>
              <p:cNvSpPr/>
              <p:nvPr/>
            </p:nvSpPr>
            <p:spPr>
              <a:xfrm>
                <a:off x="3354"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2" name="Google Shape;11732;p34"/>
              <p:cNvSpPr/>
              <p:nvPr/>
            </p:nvSpPr>
            <p:spPr>
              <a:xfrm>
                <a:off x="3355" y="1883"/>
                <a:ext cx="58"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3" name="Google Shape;11733;p34"/>
              <p:cNvSpPr/>
              <p:nvPr/>
            </p:nvSpPr>
            <p:spPr>
              <a:xfrm>
                <a:off x="3354" y="1883"/>
                <a:ext cx="59"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4" name="Google Shape;11734;p34"/>
              <p:cNvSpPr/>
              <p:nvPr/>
            </p:nvSpPr>
            <p:spPr>
              <a:xfrm>
                <a:off x="3382"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5" name="Google Shape;11735;p34"/>
              <p:cNvSpPr/>
              <p:nvPr/>
            </p:nvSpPr>
            <p:spPr>
              <a:xfrm>
                <a:off x="3382"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6" name="Google Shape;11736;p34"/>
              <p:cNvSpPr/>
              <p:nvPr/>
            </p:nvSpPr>
            <p:spPr>
              <a:xfrm>
                <a:off x="3382"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7" name="Google Shape;11737;p34"/>
              <p:cNvSpPr/>
              <p:nvPr/>
            </p:nvSpPr>
            <p:spPr>
              <a:xfrm>
                <a:off x="3382"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8" name="Google Shape;11738;p34"/>
              <p:cNvSpPr/>
              <p:nvPr/>
            </p:nvSpPr>
            <p:spPr>
              <a:xfrm>
                <a:off x="3397"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9" name="Google Shape;11739;p34"/>
              <p:cNvSpPr/>
              <p:nvPr/>
            </p:nvSpPr>
            <p:spPr>
              <a:xfrm>
                <a:off x="3398"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0" name="Google Shape;11740;p34"/>
              <p:cNvSpPr/>
              <p:nvPr/>
            </p:nvSpPr>
            <p:spPr>
              <a:xfrm>
                <a:off x="3397"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1" name="Google Shape;11741;p34"/>
              <p:cNvSpPr/>
              <p:nvPr/>
            </p:nvSpPr>
            <p:spPr>
              <a:xfrm>
                <a:off x="3425"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2" name="Google Shape;11742;p34"/>
              <p:cNvSpPr/>
              <p:nvPr/>
            </p:nvSpPr>
            <p:spPr>
              <a:xfrm>
                <a:off x="3425"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3" name="Google Shape;11743;p34"/>
              <p:cNvSpPr/>
              <p:nvPr/>
            </p:nvSpPr>
            <p:spPr>
              <a:xfrm>
                <a:off x="3425"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4" name="Google Shape;11744;p34"/>
              <p:cNvSpPr/>
              <p:nvPr/>
            </p:nvSpPr>
            <p:spPr>
              <a:xfrm>
                <a:off x="3425"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5" name="Google Shape;11745;p34"/>
              <p:cNvSpPr/>
              <p:nvPr/>
            </p:nvSpPr>
            <p:spPr>
              <a:xfrm>
                <a:off x="3439" y="1883"/>
                <a:ext cx="58"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6" name="Google Shape;11746;p34"/>
              <p:cNvSpPr/>
              <p:nvPr/>
            </p:nvSpPr>
            <p:spPr>
              <a:xfrm>
                <a:off x="3440" y="1883"/>
                <a:ext cx="58"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7" name="Google Shape;11747;p34"/>
              <p:cNvSpPr/>
              <p:nvPr/>
            </p:nvSpPr>
            <p:spPr>
              <a:xfrm>
                <a:off x="3439" y="1883"/>
                <a:ext cx="59"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8" name="Google Shape;11748;p34"/>
              <p:cNvSpPr/>
              <p:nvPr/>
            </p:nvSpPr>
            <p:spPr>
              <a:xfrm>
                <a:off x="3482" y="1883"/>
                <a:ext cx="57" cy="69"/>
              </a:xfrm>
              <a:custGeom>
                <a:avLst/>
                <a:gdLst/>
                <a:ahLst/>
                <a:cxnLst/>
                <a:rect l="l" t="t" r="r" b="b"/>
                <a:pathLst>
                  <a:path w="345" h="414" extrusionOk="0">
                    <a:moveTo>
                      <a:pt x="0" y="408"/>
                    </a:moveTo>
                    <a:lnTo>
                      <a:pt x="7"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9" name="Google Shape;11749;p34"/>
              <p:cNvSpPr/>
              <p:nvPr/>
            </p:nvSpPr>
            <p:spPr>
              <a:xfrm>
                <a:off x="3483"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0" name="Google Shape;11750;p34"/>
              <p:cNvSpPr/>
              <p:nvPr/>
            </p:nvSpPr>
            <p:spPr>
              <a:xfrm>
                <a:off x="3482" y="1883"/>
                <a:ext cx="58" cy="69"/>
              </a:xfrm>
              <a:custGeom>
                <a:avLst/>
                <a:gdLst/>
                <a:ahLst/>
                <a:cxnLst/>
                <a:rect l="l" t="t" r="r" b="b"/>
                <a:pathLst>
                  <a:path w="351" h="414" extrusionOk="0">
                    <a:moveTo>
                      <a:pt x="0" y="408"/>
                    </a:moveTo>
                    <a:lnTo>
                      <a:pt x="7" y="414"/>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1" name="Google Shape;11751;p34"/>
              <p:cNvSpPr/>
              <p:nvPr/>
            </p:nvSpPr>
            <p:spPr>
              <a:xfrm>
                <a:off x="3468"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2" name="Google Shape;11752;p34"/>
              <p:cNvSpPr/>
              <p:nvPr/>
            </p:nvSpPr>
            <p:spPr>
              <a:xfrm>
                <a:off x="3468"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3" name="Google Shape;11753;p34"/>
              <p:cNvSpPr/>
              <p:nvPr/>
            </p:nvSpPr>
            <p:spPr>
              <a:xfrm>
                <a:off x="3468"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4" name="Google Shape;11754;p34"/>
              <p:cNvSpPr/>
              <p:nvPr/>
            </p:nvSpPr>
            <p:spPr>
              <a:xfrm>
                <a:off x="3468"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5" name="Google Shape;11755;p34"/>
              <p:cNvSpPr/>
              <p:nvPr/>
            </p:nvSpPr>
            <p:spPr>
              <a:xfrm>
                <a:off x="2433" y="1882"/>
                <a:ext cx="1107" cy="3"/>
              </a:xfrm>
              <a:custGeom>
                <a:avLst/>
                <a:gdLst/>
                <a:ahLst/>
                <a:cxnLst/>
                <a:rect l="l" t="t" r="r" b="b"/>
                <a:pathLst>
                  <a:path w="6640" h="16" extrusionOk="0">
                    <a:moveTo>
                      <a:pt x="6640" y="16"/>
                    </a:moveTo>
                    <a:lnTo>
                      <a:pt x="6640" y="0"/>
                    </a:lnTo>
                    <a:lnTo>
                      <a:pt x="0" y="16"/>
                    </a:lnTo>
                    <a:lnTo>
                      <a:pt x="664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6" name="Google Shape;11756;p34"/>
              <p:cNvSpPr/>
              <p:nvPr/>
            </p:nvSpPr>
            <p:spPr>
              <a:xfrm>
                <a:off x="2433" y="1882"/>
                <a:ext cx="1107" cy="3"/>
              </a:xfrm>
              <a:custGeom>
                <a:avLst/>
                <a:gdLst/>
                <a:ahLst/>
                <a:cxnLst/>
                <a:rect l="l" t="t" r="r" b="b"/>
                <a:pathLst>
                  <a:path w="6640" h="16" extrusionOk="0">
                    <a:moveTo>
                      <a:pt x="6640" y="0"/>
                    </a:moveTo>
                    <a:lnTo>
                      <a:pt x="0" y="16"/>
                    </a:lnTo>
                    <a:lnTo>
                      <a:pt x="0" y="0"/>
                    </a:lnTo>
                    <a:lnTo>
                      <a:pt x="66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7" name="Google Shape;11757;p34"/>
              <p:cNvSpPr/>
              <p:nvPr/>
            </p:nvSpPr>
            <p:spPr>
              <a:xfrm>
                <a:off x="2433" y="1882"/>
                <a:ext cx="1107"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758" name="Google Shape;11758;p34"/>
              <p:cNvSpPr/>
              <p:nvPr/>
            </p:nvSpPr>
            <p:spPr>
              <a:xfrm>
                <a:off x="2361" y="2793"/>
                <a:ext cx="1106" cy="3"/>
              </a:xfrm>
              <a:custGeom>
                <a:avLst/>
                <a:gdLst/>
                <a:ahLst/>
                <a:cxnLst/>
                <a:rect l="l" t="t" r="r" b="b"/>
                <a:pathLst>
                  <a:path w="6640" h="16" extrusionOk="0">
                    <a:moveTo>
                      <a:pt x="6640" y="16"/>
                    </a:moveTo>
                    <a:lnTo>
                      <a:pt x="6640" y="0"/>
                    </a:lnTo>
                    <a:lnTo>
                      <a:pt x="0" y="16"/>
                    </a:lnTo>
                    <a:lnTo>
                      <a:pt x="664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9" name="Google Shape;11759;p34"/>
              <p:cNvSpPr/>
              <p:nvPr/>
            </p:nvSpPr>
            <p:spPr>
              <a:xfrm>
                <a:off x="2361" y="2793"/>
                <a:ext cx="1106" cy="3"/>
              </a:xfrm>
              <a:custGeom>
                <a:avLst/>
                <a:gdLst/>
                <a:ahLst/>
                <a:cxnLst/>
                <a:rect l="l" t="t" r="r" b="b"/>
                <a:pathLst>
                  <a:path w="6640" h="16" extrusionOk="0">
                    <a:moveTo>
                      <a:pt x="6640" y="0"/>
                    </a:moveTo>
                    <a:lnTo>
                      <a:pt x="0" y="16"/>
                    </a:lnTo>
                    <a:lnTo>
                      <a:pt x="0" y="0"/>
                    </a:lnTo>
                    <a:lnTo>
                      <a:pt x="66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0" name="Google Shape;11760;p34"/>
              <p:cNvSpPr/>
              <p:nvPr/>
            </p:nvSpPr>
            <p:spPr>
              <a:xfrm>
                <a:off x="2361" y="2793"/>
                <a:ext cx="1106"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761" name="Google Shape;11761;p34"/>
              <p:cNvSpPr/>
              <p:nvPr/>
            </p:nvSpPr>
            <p:spPr>
              <a:xfrm>
                <a:off x="3395" y="2851"/>
                <a:ext cx="15" cy="29"/>
              </a:xfrm>
              <a:custGeom>
                <a:avLst/>
                <a:gdLst/>
                <a:ahLst/>
                <a:cxnLst/>
                <a:rect l="l" t="t" r="r" b="b"/>
                <a:pathLst>
                  <a:path w="88" h="179" extrusionOk="0">
                    <a:moveTo>
                      <a:pt x="88" y="74"/>
                    </a:moveTo>
                    <a:lnTo>
                      <a:pt x="62"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2" name="Google Shape;11762;p34"/>
              <p:cNvSpPr/>
              <p:nvPr/>
            </p:nvSpPr>
            <p:spPr>
              <a:xfrm>
                <a:off x="3395" y="2851"/>
                <a:ext cx="15" cy="29"/>
              </a:xfrm>
              <a:custGeom>
                <a:avLst/>
                <a:gdLst/>
                <a:ahLst/>
                <a:cxnLst/>
                <a:rect l="l" t="t" r="r" b="b"/>
                <a:pathLst>
                  <a:path w="88" h="179" extrusionOk="0">
                    <a:moveTo>
                      <a:pt x="88" y="74"/>
                    </a:moveTo>
                    <a:lnTo>
                      <a:pt x="62"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3" name="Google Shape;11763;p34"/>
              <p:cNvSpPr/>
              <p:nvPr/>
            </p:nvSpPr>
            <p:spPr>
              <a:xfrm>
                <a:off x="3395"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4" name="Google Shape;11764;p34"/>
              <p:cNvSpPr/>
              <p:nvPr/>
            </p:nvSpPr>
            <p:spPr>
              <a:xfrm>
                <a:off x="3395"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5" name="Google Shape;11765;p34"/>
              <p:cNvSpPr/>
              <p:nvPr/>
            </p:nvSpPr>
            <p:spPr>
              <a:xfrm>
                <a:off x="3409" y="2794"/>
                <a:ext cx="58"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6" name="Google Shape;11766;p34"/>
              <p:cNvSpPr/>
              <p:nvPr/>
            </p:nvSpPr>
            <p:spPr>
              <a:xfrm>
                <a:off x="3410" y="2794"/>
                <a:ext cx="58"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7" name="Google Shape;11767;p34"/>
              <p:cNvSpPr/>
              <p:nvPr/>
            </p:nvSpPr>
            <p:spPr>
              <a:xfrm>
                <a:off x="3409" y="2794"/>
                <a:ext cx="59"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8" name="Google Shape;11768;p34"/>
              <p:cNvSpPr/>
              <p:nvPr/>
            </p:nvSpPr>
            <p:spPr>
              <a:xfrm>
                <a:off x="3367" y="2794"/>
                <a:ext cx="57"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9" name="Google Shape;11769;p34"/>
              <p:cNvSpPr/>
              <p:nvPr/>
            </p:nvSpPr>
            <p:spPr>
              <a:xfrm>
                <a:off x="3368"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0" name="Google Shape;11770;p34"/>
              <p:cNvSpPr/>
              <p:nvPr/>
            </p:nvSpPr>
            <p:spPr>
              <a:xfrm>
                <a:off x="3367" y="2794"/>
                <a:ext cx="58"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1" name="Google Shape;11771;p34"/>
              <p:cNvSpPr/>
              <p:nvPr/>
            </p:nvSpPr>
            <p:spPr>
              <a:xfrm>
                <a:off x="3353"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2" name="Google Shape;11772;p34"/>
              <p:cNvSpPr/>
              <p:nvPr/>
            </p:nvSpPr>
            <p:spPr>
              <a:xfrm>
                <a:off x="3353"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3" name="Google Shape;11773;p34"/>
              <p:cNvSpPr/>
              <p:nvPr/>
            </p:nvSpPr>
            <p:spPr>
              <a:xfrm>
                <a:off x="3353"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4" name="Google Shape;11774;p34"/>
              <p:cNvSpPr/>
              <p:nvPr/>
            </p:nvSpPr>
            <p:spPr>
              <a:xfrm>
                <a:off x="3353"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5" name="Google Shape;11775;p34"/>
              <p:cNvSpPr/>
              <p:nvPr/>
            </p:nvSpPr>
            <p:spPr>
              <a:xfrm>
                <a:off x="3324" y="2794"/>
                <a:ext cx="58" cy="69"/>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6" name="Google Shape;11776;p34"/>
              <p:cNvSpPr/>
              <p:nvPr/>
            </p:nvSpPr>
            <p:spPr>
              <a:xfrm>
                <a:off x="3325" y="2794"/>
                <a:ext cx="58" cy="69"/>
              </a:xfrm>
              <a:custGeom>
                <a:avLst/>
                <a:gdLst/>
                <a:ahLst/>
                <a:cxnLst/>
                <a:rect l="l" t="t" r="r" b="b"/>
                <a:pathLst>
                  <a:path w="345" h="415" extrusionOk="0">
                    <a:moveTo>
                      <a:pt x="0" y="415"/>
                    </a:moveTo>
                    <a:lnTo>
                      <a:pt x="337"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7" name="Google Shape;11777;p34"/>
              <p:cNvSpPr/>
              <p:nvPr/>
            </p:nvSpPr>
            <p:spPr>
              <a:xfrm>
                <a:off x="3324" y="2794"/>
                <a:ext cx="59" cy="69"/>
              </a:xfrm>
              <a:custGeom>
                <a:avLst/>
                <a:gdLst/>
                <a:ahLst/>
                <a:cxnLst/>
                <a:rect l="l" t="t" r="r" b="b"/>
                <a:pathLst>
                  <a:path w="351" h="415" extrusionOk="0">
                    <a:moveTo>
                      <a:pt x="0" y="409"/>
                    </a:moveTo>
                    <a:lnTo>
                      <a:pt x="6" y="415"/>
                    </a:lnTo>
                    <a:lnTo>
                      <a:pt x="351"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8" name="Google Shape;11778;p34"/>
              <p:cNvSpPr/>
              <p:nvPr/>
            </p:nvSpPr>
            <p:spPr>
              <a:xfrm>
                <a:off x="3310" y="2863"/>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9" name="Google Shape;11779;p34"/>
              <p:cNvSpPr/>
              <p:nvPr/>
            </p:nvSpPr>
            <p:spPr>
              <a:xfrm>
                <a:off x="3310" y="2863"/>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0" name="Google Shape;11780;p34"/>
              <p:cNvSpPr/>
              <p:nvPr/>
            </p:nvSpPr>
            <p:spPr>
              <a:xfrm>
                <a:off x="3310"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1" name="Google Shape;11781;p34"/>
              <p:cNvSpPr/>
              <p:nvPr/>
            </p:nvSpPr>
            <p:spPr>
              <a:xfrm>
                <a:off x="3310"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2" name="Google Shape;11782;p34"/>
              <p:cNvSpPr/>
              <p:nvPr/>
            </p:nvSpPr>
            <p:spPr>
              <a:xfrm>
                <a:off x="3282" y="2794"/>
                <a:ext cx="57"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3" name="Google Shape;11783;p34"/>
              <p:cNvSpPr/>
              <p:nvPr/>
            </p:nvSpPr>
            <p:spPr>
              <a:xfrm>
                <a:off x="3283" y="2794"/>
                <a:ext cx="57"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4" name="Google Shape;11784;p34"/>
              <p:cNvSpPr/>
              <p:nvPr/>
            </p:nvSpPr>
            <p:spPr>
              <a:xfrm>
                <a:off x="3282" y="2794"/>
                <a:ext cx="58" cy="69"/>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5" name="Google Shape;11785;p34"/>
              <p:cNvSpPr/>
              <p:nvPr/>
            </p:nvSpPr>
            <p:spPr>
              <a:xfrm>
                <a:off x="3267"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6" name="Google Shape;11786;p34"/>
              <p:cNvSpPr/>
              <p:nvPr/>
            </p:nvSpPr>
            <p:spPr>
              <a:xfrm>
                <a:off x="3267"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7" name="Google Shape;11787;p34"/>
              <p:cNvSpPr/>
              <p:nvPr/>
            </p:nvSpPr>
            <p:spPr>
              <a:xfrm>
                <a:off x="3267"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8" name="Google Shape;11788;p34"/>
              <p:cNvSpPr/>
              <p:nvPr/>
            </p:nvSpPr>
            <p:spPr>
              <a:xfrm>
                <a:off x="3267"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9" name="Google Shape;11789;p34"/>
              <p:cNvSpPr/>
              <p:nvPr/>
            </p:nvSpPr>
            <p:spPr>
              <a:xfrm>
                <a:off x="3239" y="2794"/>
                <a:ext cx="58"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0" name="Google Shape;11790;p34"/>
              <p:cNvSpPr/>
              <p:nvPr/>
            </p:nvSpPr>
            <p:spPr>
              <a:xfrm>
                <a:off x="3240" y="2794"/>
                <a:ext cx="58" cy="69"/>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1" name="Google Shape;11791;p34"/>
              <p:cNvSpPr/>
              <p:nvPr/>
            </p:nvSpPr>
            <p:spPr>
              <a:xfrm>
                <a:off x="3239" y="2794"/>
                <a:ext cx="59" cy="69"/>
              </a:xfrm>
              <a:custGeom>
                <a:avLst/>
                <a:gdLst/>
                <a:ahLst/>
                <a:cxnLst/>
                <a:rect l="l" t="t" r="r" b="b"/>
                <a:pathLst>
                  <a:path w="350" h="415" extrusionOk="0">
                    <a:moveTo>
                      <a:pt x="0" y="409"/>
                    </a:moveTo>
                    <a:lnTo>
                      <a:pt x="7"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2" name="Google Shape;11792;p34"/>
              <p:cNvSpPr/>
              <p:nvPr/>
            </p:nvSpPr>
            <p:spPr>
              <a:xfrm>
                <a:off x="3225" y="2863"/>
                <a:ext cx="27" cy="17"/>
              </a:xfrm>
              <a:custGeom>
                <a:avLst/>
                <a:gdLst/>
                <a:ahLst/>
                <a:cxnLst/>
                <a:rect l="l" t="t" r="r" b="b"/>
                <a:pathLst>
                  <a:path w="166" h="105" extrusionOk="0">
                    <a:moveTo>
                      <a:pt x="90" y="0"/>
                    </a:moveTo>
                    <a:lnTo>
                      <a:pt x="166" y="12"/>
                    </a:lnTo>
                    <a:lnTo>
                      <a:pt x="0" y="10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3" name="Google Shape;11793;p34"/>
              <p:cNvSpPr/>
              <p:nvPr/>
            </p:nvSpPr>
            <p:spPr>
              <a:xfrm>
                <a:off x="3225" y="2863"/>
                <a:ext cx="27" cy="17"/>
              </a:xfrm>
              <a:custGeom>
                <a:avLst/>
                <a:gdLst/>
                <a:ahLst/>
                <a:cxnLst/>
                <a:rect l="l" t="t" r="r" b="b"/>
                <a:pathLst>
                  <a:path w="166" h="105" extrusionOk="0">
                    <a:moveTo>
                      <a:pt x="90" y="0"/>
                    </a:moveTo>
                    <a:lnTo>
                      <a:pt x="166" y="12"/>
                    </a:lnTo>
                    <a:lnTo>
                      <a:pt x="0" y="10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4" name="Google Shape;11794;p34"/>
              <p:cNvSpPr/>
              <p:nvPr/>
            </p:nvSpPr>
            <p:spPr>
              <a:xfrm>
                <a:off x="3225" y="2851"/>
                <a:ext cx="15" cy="29"/>
              </a:xfrm>
              <a:custGeom>
                <a:avLst/>
                <a:gdLst/>
                <a:ahLst/>
                <a:cxnLst/>
                <a:rect l="l" t="t" r="r" b="b"/>
                <a:pathLst>
                  <a:path w="90" h="179" extrusionOk="0">
                    <a:moveTo>
                      <a:pt x="90" y="74"/>
                    </a:moveTo>
                    <a:lnTo>
                      <a:pt x="64" y="0"/>
                    </a:lnTo>
                    <a:lnTo>
                      <a:pt x="0" y="179"/>
                    </a:lnTo>
                    <a:lnTo>
                      <a:pt x="9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5" name="Google Shape;11795;p34"/>
              <p:cNvSpPr/>
              <p:nvPr/>
            </p:nvSpPr>
            <p:spPr>
              <a:xfrm>
                <a:off x="3225" y="2851"/>
                <a:ext cx="15" cy="29"/>
              </a:xfrm>
              <a:custGeom>
                <a:avLst/>
                <a:gdLst/>
                <a:ahLst/>
                <a:cxnLst/>
                <a:rect l="l" t="t" r="r" b="b"/>
                <a:pathLst>
                  <a:path w="90" h="179" extrusionOk="0">
                    <a:moveTo>
                      <a:pt x="90" y="74"/>
                    </a:moveTo>
                    <a:lnTo>
                      <a:pt x="64" y="0"/>
                    </a:lnTo>
                    <a:lnTo>
                      <a:pt x="0" y="179"/>
                    </a:lnTo>
                    <a:lnTo>
                      <a:pt x="9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6" name="Google Shape;11796;p34"/>
              <p:cNvSpPr/>
              <p:nvPr/>
            </p:nvSpPr>
            <p:spPr>
              <a:xfrm>
                <a:off x="3196" y="2794"/>
                <a:ext cx="58" cy="69"/>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7" name="Google Shape;11797;p34"/>
              <p:cNvSpPr/>
              <p:nvPr/>
            </p:nvSpPr>
            <p:spPr>
              <a:xfrm>
                <a:off x="3198"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8" name="Google Shape;11798;p34"/>
              <p:cNvSpPr/>
              <p:nvPr/>
            </p:nvSpPr>
            <p:spPr>
              <a:xfrm>
                <a:off x="3196" y="2794"/>
                <a:ext cx="59" cy="69"/>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9" name="Google Shape;11799;p34"/>
              <p:cNvSpPr/>
              <p:nvPr/>
            </p:nvSpPr>
            <p:spPr>
              <a:xfrm>
                <a:off x="3182"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0" name="Google Shape;11800;p34"/>
              <p:cNvSpPr/>
              <p:nvPr/>
            </p:nvSpPr>
            <p:spPr>
              <a:xfrm>
                <a:off x="3182"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1" name="Google Shape;11801;p34"/>
              <p:cNvSpPr/>
              <p:nvPr/>
            </p:nvSpPr>
            <p:spPr>
              <a:xfrm>
                <a:off x="3182"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2" name="Google Shape;11802;p34"/>
              <p:cNvSpPr/>
              <p:nvPr/>
            </p:nvSpPr>
            <p:spPr>
              <a:xfrm>
                <a:off x="3182"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3" name="Google Shape;11803;p34"/>
              <p:cNvSpPr/>
              <p:nvPr/>
            </p:nvSpPr>
            <p:spPr>
              <a:xfrm>
                <a:off x="3154" y="2794"/>
                <a:ext cx="57"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4" name="Google Shape;11804;p34"/>
              <p:cNvSpPr/>
              <p:nvPr/>
            </p:nvSpPr>
            <p:spPr>
              <a:xfrm>
                <a:off x="3155" y="2794"/>
                <a:ext cx="57" cy="69"/>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5" name="Google Shape;11805;p34"/>
              <p:cNvSpPr/>
              <p:nvPr/>
            </p:nvSpPr>
            <p:spPr>
              <a:xfrm>
                <a:off x="3154" y="2794"/>
                <a:ext cx="58" cy="69"/>
              </a:xfrm>
              <a:custGeom>
                <a:avLst/>
                <a:gdLst/>
                <a:ahLst/>
                <a:cxnLst/>
                <a:rect l="l" t="t" r="r" b="b"/>
                <a:pathLst>
                  <a:path w="350" h="415" extrusionOk="0">
                    <a:moveTo>
                      <a:pt x="0" y="409"/>
                    </a:moveTo>
                    <a:lnTo>
                      <a:pt x="7"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6" name="Google Shape;11806;p34"/>
              <p:cNvSpPr/>
              <p:nvPr/>
            </p:nvSpPr>
            <p:spPr>
              <a:xfrm>
                <a:off x="3140" y="2863"/>
                <a:ext cx="27" cy="1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7" name="Google Shape;11807;p34"/>
              <p:cNvSpPr/>
              <p:nvPr/>
            </p:nvSpPr>
            <p:spPr>
              <a:xfrm>
                <a:off x="3140" y="2863"/>
                <a:ext cx="27" cy="1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8" name="Google Shape;11808;p34"/>
              <p:cNvSpPr/>
              <p:nvPr/>
            </p:nvSpPr>
            <p:spPr>
              <a:xfrm>
                <a:off x="3140"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9" name="Google Shape;11809;p34"/>
              <p:cNvSpPr/>
              <p:nvPr/>
            </p:nvSpPr>
            <p:spPr>
              <a:xfrm>
                <a:off x="3140"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0" name="Google Shape;11810;p34"/>
              <p:cNvSpPr/>
              <p:nvPr/>
            </p:nvSpPr>
            <p:spPr>
              <a:xfrm>
                <a:off x="3111" y="2794"/>
                <a:ext cx="58"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1" name="Google Shape;11811;p34"/>
              <p:cNvSpPr/>
              <p:nvPr/>
            </p:nvSpPr>
            <p:spPr>
              <a:xfrm>
                <a:off x="3112" y="2794"/>
                <a:ext cx="58" cy="69"/>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2" name="Google Shape;11812;p34"/>
              <p:cNvSpPr/>
              <p:nvPr/>
            </p:nvSpPr>
            <p:spPr>
              <a:xfrm>
                <a:off x="3111" y="2794"/>
                <a:ext cx="59" cy="69"/>
              </a:xfrm>
              <a:custGeom>
                <a:avLst/>
                <a:gdLst/>
                <a:ahLst/>
                <a:cxnLst/>
                <a:rect l="l" t="t" r="r" b="b"/>
                <a:pathLst>
                  <a:path w="351" h="415" extrusionOk="0">
                    <a:moveTo>
                      <a:pt x="0" y="409"/>
                    </a:moveTo>
                    <a:lnTo>
                      <a:pt x="6"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3" name="Google Shape;11813;p34"/>
              <p:cNvSpPr/>
              <p:nvPr/>
            </p:nvSpPr>
            <p:spPr>
              <a:xfrm>
                <a:off x="3097"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4" name="Google Shape;11814;p34"/>
              <p:cNvSpPr/>
              <p:nvPr/>
            </p:nvSpPr>
            <p:spPr>
              <a:xfrm>
                <a:off x="3097"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5" name="Google Shape;11815;p34"/>
              <p:cNvSpPr/>
              <p:nvPr/>
            </p:nvSpPr>
            <p:spPr>
              <a:xfrm>
                <a:off x="3097"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6" name="Google Shape;11816;p34"/>
              <p:cNvSpPr/>
              <p:nvPr/>
            </p:nvSpPr>
            <p:spPr>
              <a:xfrm>
                <a:off x="3097"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7" name="Google Shape;11817;p34"/>
              <p:cNvSpPr/>
              <p:nvPr/>
            </p:nvSpPr>
            <p:spPr>
              <a:xfrm>
                <a:off x="3069" y="2794"/>
                <a:ext cx="57"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8" name="Google Shape;11818;p34"/>
              <p:cNvSpPr/>
              <p:nvPr/>
            </p:nvSpPr>
            <p:spPr>
              <a:xfrm>
                <a:off x="3070" y="2794"/>
                <a:ext cx="57" cy="69"/>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9" name="Google Shape;11819;p34"/>
              <p:cNvSpPr/>
              <p:nvPr/>
            </p:nvSpPr>
            <p:spPr>
              <a:xfrm>
                <a:off x="3069" y="2794"/>
                <a:ext cx="58" cy="69"/>
              </a:xfrm>
              <a:custGeom>
                <a:avLst/>
                <a:gdLst/>
                <a:ahLst/>
                <a:cxnLst/>
                <a:rect l="l" t="t" r="r" b="b"/>
                <a:pathLst>
                  <a:path w="351" h="415" extrusionOk="0">
                    <a:moveTo>
                      <a:pt x="0" y="409"/>
                    </a:moveTo>
                    <a:lnTo>
                      <a:pt x="6"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0" name="Google Shape;11820;p34"/>
              <p:cNvSpPr/>
              <p:nvPr/>
            </p:nvSpPr>
            <p:spPr>
              <a:xfrm>
                <a:off x="3055"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1" name="Google Shape;11821;p34"/>
              <p:cNvSpPr/>
              <p:nvPr/>
            </p:nvSpPr>
            <p:spPr>
              <a:xfrm>
                <a:off x="3055"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2" name="Google Shape;11822;p34"/>
              <p:cNvSpPr/>
              <p:nvPr/>
            </p:nvSpPr>
            <p:spPr>
              <a:xfrm>
                <a:off x="3055"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3" name="Google Shape;11823;p34"/>
              <p:cNvSpPr/>
              <p:nvPr/>
            </p:nvSpPr>
            <p:spPr>
              <a:xfrm>
                <a:off x="3055"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4" name="Google Shape;11824;p34"/>
              <p:cNvSpPr/>
              <p:nvPr/>
            </p:nvSpPr>
            <p:spPr>
              <a:xfrm>
                <a:off x="3026" y="2794"/>
                <a:ext cx="58"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5" name="Google Shape;11825;p34"/>
              <p:cNvSpPr/>
              <p:nvPr/>
            </p:nvSpPr>
            <p:spPr>
              <a:xfrm>
                <a:off x="3027" y="2794"/>
                <a:ext cx="58"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6" name="Google Shape;11826;p34"/>
              <p:cNvSpPr/>
              <p:nvPr/>
            </p:nvSpPr>
            <p:spPr>
              <a:xfrm>
                <a:off x="3026" y="2794"/>
                <a:ext cx="59" cy="69"/>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7" name="Google Shape;11827;p34"/>
              <p:cNvSpPr/>
              <p:nvPr/>
            </p:nvSpPr>
            <p:spPr>
              <a:xfrm>
                <a:off x="3012"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8" name="Google Shape;11828;p34"/>
              <p:cNvSpPr/>
              <p:nvPr/>
            </p:nvSpPr>
            <p:spPr>
              <a:xfrm>
                <a:off x="3012"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9" name="Google Shape;11829;p34"/>
              <p:cNvSpPr/>
              <p:nvPr/>
            </p:nvSpPr>
            <p:spPr>
              <a:xfrm>
                <a:off x="3012"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0" name="Google Shape;11830;p34"/>
              <p:cNvSpPr/>
              <p:nvPr/>
            </p:nvSpPr>
            <p:spPr>
              <a:xfrm>
                <a:off x="3012"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1" name="Google Shape;11831;p34"/>
              <p:cNvSpPr/>
              <p:nvPr/>
            </p:nvSpPr>
            <p:spPr>
              <a:xfrm>
                <a:off x="2984" y="2794"/>
                <a:ext cx="57" cy="69"/>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2" name="Google Shape;11832;p34"/>
              <p:cNvSpPr/>
              <p:nvPr/>
            </p:nvSpPr>
            <p:spPr>
              <a:xfrm>
                <a:off x="2985"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3" name="Google Shape;11833;p34"/>
              <p:cNvSpPr/>
              <p:nvPr/>
            </p:nvSpPr>
            <p:spPr>
              <a:xfrm>
                <a:off x="2984" y="2794"/>
                <a:ext cx="58" cy="69"/>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4" name="Google Shape;11834;p34"/>
              <p:cNvSpPr/>
              <p:nvPr/>
            </p:nvSpPr>
            <p:spPr>
              <a:xfrm>
                <a:off x="2970"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5" name="Google Shape;11835;p34"/>
              <p:cNvSpPr/>
              <p:nvPr/>
            </p:nvSpPr>
            <p:spPr>
              <a:xfrm>
                <a:off x="2970"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6" name="Google Shape;11836;p34"/>
              <p:cNvSpPr/>
              <p:nvPr/>
            </p:nvSpPr>
            <p:spPr>
              <a:xfrm>
                <a:off x="2970" y="2851"/>
                <a:ext cx="14"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7" name="Google Shape;11837;p34"/>
              <p:cNvSpPr/>
              <p:nvPr/>
            </p:nvSpPr>
            <p:spPr>
              <a:xfrm>
                <a:off x="2970" y="2851"/>
                <a:ext cx="14"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8" name="Google Shape;11838;p34"/>
              <p:cNvSpPr/>
              <p:nvPr/>
            </p:nvSpPr>
            <p:spPr>
              <a:xfrm>
                <a:off x="2941" y="2794"/>
                <a:ext cx="58" cy="69"/>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9" name="Google Shape;11839;p34"/>
              <p:cNvSpPr/>
              <p:nvPr/>
            </p:nvSpPr>
            <p:spPr>
              <a:xfrm>
                <a:off x="2942" y="2794"/>
                <a:ext cx="58"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0" name="Google Shape;11840;p34"/>
              <p:cNvSpPr/>
              <p:nvPr/>
            </p:nvSpPr>
            <p:spPr>
              <a:xfrm>
                <a:off x="2941" y="2794"/>
                <a:ext cx="59" cy="69"/>
              </a:xfrm>
              <a:custGeom>
                <a:avLst/>
                <a:gdLst/>
                <a:ahLst/>
                <a:cxnLst/>
                <a:rect l="l" t="t" r="r" b="b"/>
                <a:pathLst>
                  <a:path w="350" h="415" extrusionOk="0">
                    <a:moveTo>
                      <a:pt x="0" y="409"/>
                    </a:moveTo>
                    <a:lnTo>
                      <a:pt x="6" y="415"/>
                    </a:lnTo>
                    <a:lnTo>
                      <a:pt x="350"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1" name="Google Shape;11841;p34"/>
              <p:cNvSpPr/>
              <p:nvPr/>
            </p:nvSpPr>
            <p:spPr>
              <a:xfrm>
                <a:off x="2927" y="2863"/>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2" name="Google Shape;11842;p34"/>
              <p:cNvSpPr/>
              <p:nvPr/>
            </p:nvSpPr>
            <p:spPr>
              <a:xfrm>
                <a:off x="2927" y="2863"/>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3" name="Google Shape;11843;p34"/>
              <p:cNvSpPr/>
              <p:nvPr/>
            </p:nvSpPr>
            <p:spPr>
              <a:xfrm>
                <a:off x="2927" y="2851"/>
                <a:ext cx="15" cy="29"/>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4" name="Google Shape;11844;p34"/>
              <p:cNvSpPr/>
              <p:nvPr/>
            </p:nvSpPr>
            <p:spPr>
              <a:xfrm>
                <a:off x="2927" y="2851"/>
                <a:ext cx="15" cy="29"/>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5" name="Google Shape;11845;p34"/>
              <p:cNvSpPr/>
              <p:nvPr/>
            </p:nvSpPr>
            <p:spPr>
              <a:xfrm>
                <a:off x="2899" y="2794"/>
                <a:ext cx="57"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6" name="Google Shape;11846;p34"/>
              <p:cNvSpPr/>
              <p:nvPr/>
            </p:nvSpPr>
            <p:spPr>
              <a:xfrm>
                <a:off x="2900"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7" name="Google Shape;11847;p34"/>
              <p:cNvSpPr/>
              <p:nvPr/>
            </p:nvSpPr>
            <p:spPr>
              <a:xfrm>
                <a:off x="2899" y="2794"/>
                <a:ext cx="58"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8" name="Google Shape;11848;p34"/>
              <p:cNvSpPr/>
              <p:nvPr/>
            </p:nvSpPr>
            <p:spPr>
              <a:xfrm>
                <a:off x="2884"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9" name="Google Shape;11849;p34"/>
              <p:cNvSpPr/>
              <p:nvPr/>
            </p:nvSpPr>
            <p:spPr>
              <a:xfrm>
                <a:off x="2884"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0" name="Google Shape;11850;p34"/>
              <p:cNvSpPr/>
              <p:nvPr/>
            </p:nvSpPr>
            <p:spPr>
              <a:xfrm>
                <a:off x="2884"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1" name="Google Shape;11851;p34"/>
              <p:cNvSpPr/>
              <p:nvPr/>
            </p:nvSpPr>
            <p:spPr>
              <a:xfrm>
                <a:off x="2884"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2" name="Google Shape;11852;p34"/>
              <p:cNvSpPr/>
              <p:nvPr/>
            </p:nvSpPr>
            <p:spPr>
              <a:xfrm>
                <a:off x="2856" y="2794"/>
                <a:ext cx="57" cy="69"/>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3" name="Google Shape;11853;p34"/>
              <p:cNvSpPr/>
              <p:nvPr/>
            </p:nvSpPr>
            <p:spPr>
              <a:xfrm>
                <a:off x="2857" y="2794"/>
                <a:ext cx="58"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4" name="Google Shape;11854;p34"/>
              <p:cNvSpPr/>
              <p:nvPr/>
            </p:nvSpPr>
            <p:spPr>
              <a:xfrm>
                <a:off x="2856" y="2794"/>
                <a:ext cx="59" cy="69"/>
              </a:xfrm>
              <a:custGeom>
                <a:avLst/>
                <a:gdLst/>
                <a:ahLst/>
                <a:cxnLst/>
                <a:rect l="l" t="t" r="r" b="b"/>
                <a:pathLst>
                  <a:path w="350" h="415" extrusionOk="0">
                    <a:moveTo>
                      <a:pt x="0" y="409"/>
                    </a:moveTo>
                    <a:lnTo>
                      <a:pt x="6" y="415"/>
                    </a:lnTo>
                    <a:lnTo>
                      <a:pt x="350"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5" name="Google Shape;11855;p34"/>
              <p:cNvSpPr/>
              <p:nvPr/>
            </p:nvSpPr>
            <p:spPr>
              <a:xfrm>
                <a:off x="2842" y="2863"/>
                <a:ext cx="27"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6" name="Google Shape;11856;p34"/>
              <p:cNvSpPr/>
              <p:nvPr/>
            </p:nvSpPr>
            <p:spPr>
              <a:xfrm>
                <a:off x="2842" y="2863"/>
                <a:ext cx="27"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7" name="Google Shape;11857;p34"/>
              <p:cNvSpPr/>
              <p:nvPr/>
            </p:nvSpPr>
            <p:spPr>
              <a:xfrm>
                <a:off x="2842"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8" name="Google Shape;11858;p34"/>
              <p:cNvSpPr/>
              <p:nvPr/>
            </p:nvSpPr>
            <p:spPr>
              <a:xfrm>
                <a:off x="2842"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9" name="Google Shape;11859;p34"/>
              <p:cNvSpPr/>
              <p:nvPr/>
            </p:nvSpPr>
            <p:spPr>
              <a:xfrm>
                <a:off x="2814" y="2794"/>
                <a:ext cx="57"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0" name="Google Shape;11860;p34"/>
              <p:cNvSpPr/>
              <p:nvPr/>
            </p:nvSpPr>
            <p:spPr>
              <a:xfrm>
                <a:off x="2815" y="2794"/>
                <a:ext cx="57"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1" name="Google Shape;11861;p34"/>
              <p:cNvSpPr/>
              <p:nvPr/>
            </p:nvSpPr>
            <p:spPr>
              <a:xfrm>
                <a:off x="2814" y="2794"/>
                <a:ext cx="58" cy="69"/>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2" name="Google Shape;11862;p34"/>
              <p:cNvSpPr/>
              <p:nvPr/>
            </p:nvSpPr>
            <p:spPr>
              <a:xfrm>
                <a:off x="2799"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3" name="Google Shape;11863;p34"/>
              <p:cNvSpPr/>
              <p:nvPr/>
            </p:nvSpPr>
            <p:spPr>
              <a:xfrm>
                <a:off x="2799"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4" name="Google Shape;11864;p34"/>
              <p:cNvSpPr/>
              <p:nvPr/>
            </p:nvSpPr>
            <p:spPr>
              <a:xfrm>
                <a:off x="2799"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5" name="Google Shape;11865;p34"/>
              <p:cNvSpPr/>
              <p:nvPr/>
            </p:nvSpPr>
            <p:spPr>
              <a:xfrm>
                <a:off x="2799"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6" name="Google Shape;11866;p34"/>
              <p:cNvSpPr/>
              <p:nvPr/>
            </p:nvSpPr>
            <p:spPr>
              <a:xfrm>
                <a:off x="2771" y="2794"/>
                <a:ext cx="57" cy="69"/>
              </a:xfrm>
              <a:custGeom>
                <a:avLst/>
                <a:gdLst/>
                <a:ahLst/>
                <a:cxnLst/>
                <a:rect l="l" t="t" r="r" b="b"/>
                <a:pathLst>
                  <a:path w="345" h="415" extrusionOk="0">
                    <a:moveTo>
                      <a:pt x="0" y="409"/>
                    </a:moveTo>
                    <a:lnTo>
                      <a:pt x="8"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7" name="Google Shape;11867;p34"/>
              <p:cNvSpPr/>
              <p:nvPr/>
            </p:nvSpPr>
            <p:spPr>
              <a:xfrm>
                <a:off x="2772" y="2794"/>
                <a:ext cx="57" cy="69"/>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8" name="Google Shape;11868;p34"/>
              <p:cNvSpPr/>
              <p:nvPr/>
            </p:nvSpPr>
            <p:spPr>
              <a:xfrm>
                <a:off x="2771" y="2794"/>
                <a:ext cx="58" cy="69"/>
              </a:xfrm>
              <a:custGeom>
                <a:avLst/>
                <a:gdLst/>
                <a:ahLst/>
                <a:cxnLst/>
                <a:rect l="l" t="t" r="r" b="b"/>
                <a:pathLst>
                  <a:path w="351" h="415" extrusionOk="0">
                    <a:moveTo>
                      <a:pt x="0" y="409"/>
                    </a:moveTo>
                    <a:lnTo>
                      <a:pt x="8"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9" name="Google Shape;11869;p34"/>
              <p:cNvSpPr/>
              <p:nvPr/>
            </p:nvSpPr>
            <p:spPr>
              <a:xfrm>
                <a:off x="2757" y="2863"/>
                <a:ext cx="27" cy="17"/>
              </a:xfrm>
              <a:custGeom>
                <a:avLst/>
                <a:gdLst/>
                <a:ahLst/>
                <a:cxnLst/>
                <a:rect l="l" t="t" r="r" b="b"/>
                <a:pathLst>
                  <a:path w="166" h="105" extrusionOk="0">
                    <a:moveTo>
                      <a:pt x="90" y="0"/>
                    </a:moveTo>
                    <a:lnTo>
                      <a:pt x="166" y="12"/>
                    </a:lnTo>
                    <a:lnTo>
                      <a:pt x="0" y="10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0" name="Google Shape;11870;p34"/>
              <p:cNvSpPr/>
              <p:nvPr/>
            </p:nvSpPr>
            <p:spPr>
              <a:xfrm>
                <a:off x="2757" y="2863"/>
                <a:ext cx="27" cy="17"/>
              </a:xfrm>
              <a:custGeom>
                <a:avLst/>
                <a:gdLst/>
                <a:ahLst/>
                <a:cxnLst/>
                <a:rect l="l" t="t" r="r" b="b"/>
                <a:pathLst>
                  <a:path w="166" h="105" extrusionOk="0">
                    <a:moveTo>
                      <a:pt x="90" y="0"/>
                    </a:moveTo>
                    <a:lnTo>
                      <a:pt x="166" y="12"/>
                    </a:lnTo>
                    <a:lnTo>
                      <a:pt x="0" y="10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1" name="Google Shape;11871;p34"/>
              <p:cNvSpPr/>
              <p:nvPr/>
            </p:nvSpPr>
            <p:spPr>
              <a:xfrm>
                <a:off x="2757" y="2851"/>
                <a:ext cx="15" cy="29"/>
              </a:xfrm>
              <a:custGeom>
                <a:avLst/>
                <a:gdLst/>
                <a:ahLst/>
                <a:cxnLst/>
                <a:rect l="l" t="t" r="r" b="b"/>
                <a:pathLst>
                  <a:path w="90" h="179" extrusionOk="0">
                    <a:moveTo>
                      <a:pt x="90" y="74"/>
                    </a:moveTo>
                    <a:lnTo>
                      <a:pt x="64" y="0"/>
                    </a:lnTo>
                    <a:lnTo>
                      <a:pt x="0" y="179"/>
                    </a:lnTo>
                    <a:lnTo>
                      <a:pt x="9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2" name="Google Shape;11872;p34"/>
              <p:cNvSpPr/>
              <p:nvPr/>
            </p:nvSpPr>
            <p:spPr>
              <a:xfrm>
                <a:off x="2757" y="2851"/>
                <a:ext cx="15" cy="29"/>
              </a:xfrm>
              <a:custGeom>
                <a:avLst/>
                <a:gdLst/>
                <a:ahLst/>
                <a:cxnLst/>
                <a:rect l="l" t="t" r="r" b="b"/>
                <a:pathLst>
                  <a:path w="90" h="179" extrusionOk="0">
                    <a:moveTo>
                      <a:pt x="90" y="74"/>
                    </a:moveTo>
                    <a:lnTo>
                      <a:pt x="64" y="0"/>
                    </a:lnTo>
                    <a:lnTo>
                      <a:pt x="0" y="179"/>
                    </a:lnTo>
                    <a:lnTo>
                      <a:pt x="9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3" name="Google Shape;11873;p34"/>
              <p:cNvSpPr/>
              <p:nvPr/>
            </p:nvSpPr>
            <p:spPr>
              <a:xfrm>
                <a:off x="2728" y="2794"/>
                <a:ext cx="58" cy="69"/>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4" name="Google Shape;11874;p34"/>
              <p:cNvSpPr/>
              <p:nvPr/>
            </p:nvSpPr>
            <p:spPr>
              <a:xfrm>
                <a:off x="2729" y="2794"/>
                <a:ext cx="58"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5" name="Google Shape;11875;p34"/>
              <p:cNvSpPr/>
              <p:nvPr/>
            </p:nvSpPr>
            <p:spPr>
              <a:xfrm>
                <a:off x="2728" y="2794"/>
                <a:ext cx="59" cy="69"/>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6" name="Google Shape;11876;p34"/>
              <p:cNvSpPr/>
              <p:nvPr/>
            </p:nvSpPr>
            <p:spPr>
              <a:xfrm>
                <a:off x="2714"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7" name="Google Shape;11877;p34"/>
              <p:cNvSpPr/>
              <p:nvPr/>
            </p:nvSpPr>
            <p:spPr>
              <a:xfrm>
                <a:off x="2714"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8" name="Google Shape;11878;p34"/>
              <p:cNvSpPr/>
              <p:nvPr/>
            </p:nvSpPr>
            <p:spPr>
              <a:xfrm>
                <a:off x="2714"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9" name="Google Shape;11879;p34"/>
              <p:cNvSpPr/>
              <p:nvPr/>
            </p:nvSpPr>
            <p:spPr>
              <a:xfrm>
                <a:off x="2714"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0" name="Google Shape;11880;p34"/>
              <p:cNvSpPr/>
              <p:nvPr/>
            </p:nvSpPr>
            <p:spPr>
              <a:xfrm>
                <a:off x="2686" y="2794"/>
                <a:ext cx="57"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1" name="Google Shape;11881;p34"/>
              <p:cNvSpPr/>
              <p:nvPr/>
            </p:nvSpPr>
            <p:spPr>
              <a:xfrm>
                <a:off x="2687"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2" name="Google Shape;11882;p34"/>
              <p:cNvSpPr/>
              <p:nvPr/>
            </p:nvSpPr>
            <p:spPr>
              <a:xfrm>
                <a:off x="2686" y="2794"/>
                <a:ext cx="58"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3" name="Google Shape;11883;p34"/>
              <p:cNvSpPr/>
              <p:nvPr/>
            </p:nvSpPr>
            <p:spPr>
              <a:xfrm>
                <a:off x="2672"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4" name="Google Shape;11884;p34"/>
              <p:cNvSpPr/>
              <p:nvPr/>
            </p:nvSpPr>
            <p:spPr>
              <a:xfrm>
                <a:off x="2672"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5" name="Google Shape;11885;p34"/>
              <p:cNvSpPr/>
              <p:nvPr/>
            </p:nvSpPr>
            <p:spPr>
              <a:xfrm>
                <a:off x="2672" y="2851"/>
                <a:ext cx="14"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6" name="Google Shape;11886;p34"/>
              <p:cNvSpPr/>
              <p:nvPr/>
            </p:nvSpPr>
            <p:spPr>
              <a:xfrm>
                <a:off x="2672" y="2851"/>
                <a:ext cx="14"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7" name="Google Shape;11887;p34"/>
              <p:cNvSpPr/>
              <p:nvPr/>
            </p:nvSpPr>
            <p:spPr>
              <a:xfrm>
                <a:off x="2643" y="2794"/>
                <a:ext cx="58"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8" name="Google Shape;11888;p34"/>
              <p:cNvSpPr/>
              <p:nvPr/>
            </p:nvSpPr>
            <p:spPr>
              <a:xfrm>
                <a:off x="2644" y="2794"/>
                <a:ext cx="58"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9" name="Google Shape;11889;p34"/>
              <p:cNvSpPr/>
              <p:nvPr/>
            </p:nvSpPr>
            <p:spPr>
              <a:xfrm>
                <a:off x="2643" y="2794"/>
                <a:ext cx="59"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0" name="Google Shape;11890;p34"/>
              <p:cNvSpPr/>
              <p:nvPr/>
            </p:nvSpPr>
            <p:spPr>
              <a:xfrm>
                <a:off x="2629"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1" name="Google Shape;11891;p34"/>
              <p:cNvSpPr/>
              <p:nvPr/>
            </p:nvSpPr>
            <p:spPr>
              <a:xfrm>
                <a:off x="2629"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2" name="Google Shape;11892;p34"/>
              <p:cNvSpPr/>
              <p:nvPr/>
            </p:nvSpPr>
            <p:spPr>
              <a:xfrm>
                <a:off x="2629"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3" name="Google Shape;11893;p34"/>
              <p:cNvSpPr/>
              <p:nvPr/>
            </p:nvSpPr>
            <p:spPr>
              <a:xfrm>
                <a:off x="2629"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4" name="Google Shape;11894;p34"/>
              <p:cNvSpPr/>
              <p:nvPr/>
            </p:nvSpPr>
            <p:spPr>
              <a:xfrm>
                <a:off x="2587"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5" name="Google Shape;11895;p34"/>
              <p:cNvSpPr/>
              <p:nvPr/>
            </p:nvSpPr>
            <p:spPr>
              <a:xfrm>
                <a:off x="2587"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6" name="Google Shape;11896;p34"/>
              <p:cNvSpPr/>
              <p:nvPr/>
            </p:nvSpPr>
            <p:spPr>
              <a:xfrm>
                <a:off x="2544" y="2863"/>
                <a:ext cx="27"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7" name="Google Shape;11897;p34"/>
              <p:cNvSpPr/>
              <p:nvPr/>
            </p:nvSpPr>
            <p:spPr>
              <a:xfrm>
                <a:off x="2544" y="2863"/>
                <a:ext cx="27"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8" name="Google Shape;11898;p34"/>
              <p:cNvSpPr/>
              <p:nvPr/>
            </p:nvSpPr>
            <p:spPr>
              <a:xfrm>
                <a:off x="2544"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9" name="Google Shape;11899;p34"/>
              <p:cNvSpPr/>
              <p:nvPr/>
            </p:nvSpPr>
            <p:spPr>
              <a:xfrm>
                <a:off x="2544"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0" name="Google Shape;11900;p34"/>
              <p:cNvSpPr/>
              <p:nvPr/>
            </p:nvSpPr>
            <p:spPr>
              <a:xfrm>
                <a:off x="2516" y="2794"/>
                <a:ext cx="57" cy="69"/>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1901" name="Google Shape;11901;p34"/>
            <p:cNvSpPr/>
            <p:nvPr/>
          </p:nvSpPr>
          <p:spPr>
            <a:xfrm>
              <a:off x="3995738" y="4435475"/>
              <a:ext cx="90487"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2" name="Google Shape;11902;p34"/>
            <p:cNvSpPr/>
            <p:nvPr/>
          </p:nvSpPr>
          <p:spPr>
            <a:xfrm>
              <a:off x="3994150" y="4435475"/>
              <a:ext cx="92075" cy="109538"/>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3" name="Google Shape;11903;p34"/>
            <p:cNvSpPr/>
            <p:nvPr/>
          </p:nvSpPr>
          <p:spPr>
            <a:xfrm>
              <a:off x="3970338"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4" name="Google Shape;11904;p34"/>
            <p:cNvSpPr/>
            <p:nvPr/>
          </p:nvSpPr>
          <p:spPr>
            <a:xfrm>
              <a:off x="3970338"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5" name="Google Shape;11905;p34"/>
            <p:cNvSpPr/>
            <p:nvPr/>
          </p:nvSpPr>
          <p:spPr>
            <a:xfrm>
              <a:off x="3970338" y="4525963"/>
              <a:ext cx="23812" cy="46037"/>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6" name="Google Shape;11906;p34"/>
            <p:cNvSpPr/>
            <p:nvPr/>
          </p:nvSpPr>
          <p:spPr>
            <a:xfrm>
              <a:off x="3970338" y="4525963"/>
              <a:ext cx="23812" cy="46037"/>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7" name="Google Shape;11907;p34"/>
            <p:cNvSpPr/>
            <p:nvPr/>
          </p:nvSpPr>
          <p:spPr>
            <a:xfrm>
              <a:off x="3925888" y="4435475"/>
              <a:ext cx="90487" cy="109538"/>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8" name="Google Shape;11908;p34"/>
            <p:cNvSpPr/>
            <p:nvPr/>
          </p:nvSpPr>
          <p:spPr>
            <a:xfrm>
              <a:off x="3927475" y="4435475"/>
              <a:ext cx="90488" cy="109538"/>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9" name="Google Shape;11909;p34"/>
            <p:cNvSpPr/>
            <p:nvPr/>
          </p:nvSpPr>
          <p:spPr>
            <a:xfrm>
              <a:off x="3925888" y="4435475"/>
              <a:ext cx="92075" cy="109538"/>
            </a:xfrm>
            <a:custGeom>
              <a:avLst/>
              <a:gdLst/>
              <a:ahLst/>
              <a:cxnLst/>
              <a:rect l="l" t="t" r="r" b="b"/>
              <a:pathLst>
                <a:path w="349" h="415" extrusionOk="0">
                  <a:moveTo>
                    <a:pt x="0" y="409"/>
                  </a:moveTo>
                  <a:lnTo>
                    <a:pt x="6" y="415"/>
                  </a:lnTo>
                  <a:lnTo>
                    <a:pt x="349"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0" name="Google Shape;11910;p34"/>
            <p:cNvSpPr/>
            <p:nvPr/>
          </p:nvSpPr>
          <p:spPr>
            <a:xfrm>
              <a:off x="3903663" y="4545013"/>
              <a:ext cx="42862" cy="2698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1" name="Google Shape;11911;p34"/>
            <p:cNvSpPr/>
            <p:nvPr/>
          </p:nvSpPr>
          <p:spPr>
            <a:xfrm>
              <a:off x="3903663" y="4545013"/>
              <a:ext cx="42862" cy="2698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2" name="Google Shape;11912;p34"/>
            <p:cNvSpPr/>
            <p:nvPr/>
          </p:nvSpPr>
          <p:spPr>
            <a:xfrm>
              <a:off x="3903663" y="4525963"/>
              <a:ext cx="23812" cy="46037"/>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3" name="Google Shape;11913;p34"/>
            <p:cNvSpPr/>
            <p:nvPr/>
          </p:nvSpPr>
          <p:spPr>
            <a:xfrm>
              <a:off x="3903663" y="4525963"/>
              <a:ext cx="23812" cy="46037"/>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4" name="Google Shape;11914;p34"/>
            <p:cNvSpPr/>
            <p:nvPr/>
          </p:nvSpPr>
          <p:spPr>
            <a:xfrm>
              <a:off x="3859213" y="4435475"/>
              <a:ext cx="90487" cy="109538"/>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5" name="Google Shape;11915;p34"/>
            <p:cNvSpPr/>
            <p:nvPr/>
          </p:nvSpPr>
          <p:spPr>
            <a:xfrm>
              <a:off x="3860800" y="4435475"/>
              <a:ext cx="90488"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6" name="Google Shape;11916;p34"/>
            <p:cNvSpPr/>
            <p:nvPr/>
          </p:nvSpPr>
          <p:spPr>
            <a:xfrm>
              <a:off x="3859213" y="4435475"/>
              <a:ext cx="92075" cy="109538"/>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7" name="Google Shape;11917;p34"/>
            <p:cNvSpPr/>
            <p:nvPr/>
          </p:nvSpPr>
          <p:spPr>
            <a:xfrm>
              <a:off x="3835400"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8" name="Google Shape;11918;p34"/>
            <p:cNvSpPr/>
            <p:nvPr/>
          </p:nvSpPr>
          <p:spPr>
            <a:xfrm>
              <a:off x="3835400"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9" name="Google Shape;11919;p34"/>
            <p:cNvSpPr/>
            <p:nvPr/>
          </p:nvSpPr>
          <p:spPr>
            <a:xfrm>
              <a:off x="3835400" y="4525963"/>
              <a:ext cx="23813" cy="46037"/>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0" name="Google Shape;11920;p34"/>
            <p:cNvSpPr/>
            <p:nvPr/>
          </p:nvSpPr>
          <p:spPr>
            <a:xfrm>
              <a:off x="3835400" y="4525963"/>
              <a:ext cx="23813" cy="46037"/>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1" name="Google Shape;11921;p34"/>
            <p:cNvSpPr/>
            <p:nvPr/>
          </p:nvSpPr>
          <p:spPr>
            <a:xfrm>
              <a:off x="3790950" y="4435475"/>
              <a:ext cx="90488" cy="109538"/>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2" name="Google Shape;11922;p34"/>
            <p:cNvSpPr/>
            <p:nvPr/>
          </p:nvSpPr>
          <p:spPr>
            <a:xfrm>
              <a:off x="3792538" y="4435475"/>
              <a:ext cx="90487" cy="109538"/>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3" name="Google Shape;11923;p34"/>
            <p:cNvSpPr/>
            <p:nvPr/>
          </p:nvSpPr>
          <p:spPr>
            <a:xfrm>
              <a:off x="3790950" y="4435475"/>
              <a:ext cx="92075" cy="109538"/>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4" name="Google Shape;11924;p34"/>
            <p:cNvSpPr/>
            <p:nvPr/>
          </p:nvSpPr>
          <p:spPr>
            <a:xfrm>
              <a:off x="3768725" y="4545013"/>
              <a:ext cx="42863" cy="2698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5" name="Google Shape;11925;p34"/>
            <p:cNvSpPr/>
            <p:nvPr/>
          </p:nvSpPr>
          <p:spPr>
            <a:xfrm>
              <a:off x="3768725" y="4545013"/>
              <a:ext cx="42863" cy="2698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6" name="Google Shape;11926;p34"/>
            <p:cNvSpPr/>
            <p:nvPr/>
          </p:nvSpPr>
          <p:spPr>
            <a:xfrm>
              <a:off x="3768725" y="4525963"/>
              <a:ext cx="22225"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7" name="Google Shape;11927;p34"/>
            <p:cNvSpPr/>
            <p:nvPr/>
          </p:nvSpPr>
          <p:spPr>
            <a:xfrm>
              <a:off x="3768725" y="4525963"/>
              <a:ext cx="22225"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8" name="Google Shape;11928;p34"/>
            <p:cNvSpPr/>
            <p:nvPr/>
          </p:nvSpPr>
          <p:spPr>
            <a:xfrm>
              <a:off x="3722688" y="4435475"/>
              <a:ext cx="92075" cy="109538"/>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9" name="Google Shape;11929;p34"/>
            <p:cNvSpPr/>
            <p:nvPr/>
          </p:nvSpPr>
          <p:spPr>
            <a:xfrm>
              <a:off x="3724275" y="4435475"/>
              <a:ext cx="92075" cy="109538"/>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0" name="Google Shape;11930;p34"/>
            <p:cNvSpPr/>
            <p:nvPr/>
          </p:nvSpPr>
          <p:spPr>
            <a:xfrm>
              <a:off x="3722688" y="4435475"/>
              <a:ext cx="93662" cy="109538"/>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1" name="Google Shape;11931;p34"/>
            <p:cNvSpPr/>
            <p:nvPr/>
          </p:nvSpPr>
          <p:spPr>
            <a:xfrm>
              <a:off x="3700463"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2" name="Google Shape;11932;p34"/>
            <p:cNvSpPr/>
            <p:nvPr/>
          </p:nvSpPr>
          <p:spPr>
            <a:xfrm>
              <a:off x="3700463"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3" name="Google Shape;11933;p34"/>
            <p:cNvSpPr/>
            <p:nvPr/>
          </p:nvSpPr>
          <p:spPr>
            <a:xfrm>
              <a:off x="3700463" y="4525963"/>
              <a:ext cx="23812"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4" name="Google Shape;11934;p34"/>
            <p:cNvSpPr/>
            <p:nvPr/>
          </p:nvSpPr>
          <p:spPr>
            <a:xfrm>
              <a:off x="3700463" y="4525963"/>
              <a:ext cx="23812"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5" name="Google Shape;11935;p34"/>
            <p:cNvSpPr/>
            <p:nvPr/>
          </p:nvSpPr>
          <p:spPr>
            <a:xfrm>
              <a:off x="3656013" y="4435475"/>
              <a:ext cx="90487" cy="109538"/>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6" name="Google Shape;11936;p34"/>
            <p:cNvSpPr/>
            <p:nvPr/>
          </p:nvSpPr>
          <p:spPr>
            <a:xfrm>
              <a:off x="3657600" y="4435475"/>
              <a:ext cx="90488"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7" name="Google Shape;11937;p34"/>
            <p:cNvSpPr/>
            <p:nvPr/>
          </p:nvSpPr>
          <p:spPr>
            <a:xfrm>
              <a:off x="3656013" y="4435475"/>
              <a:ext cx="92075" cy="109538"/>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8" name="Google Shape;11938;p34"/>
            <p:cNvSpPr/>
            <p:nvPr/>
          </p:nvSpPr>
          <p:spPr>
            <a:xfrm>
              <a:off x="3633788" y="4545013"/>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9" name="Google Shape;11939;p34"/>
            <p:cNvSpPr/>
            <p:nvPr/>
          </p:nvSpPr>
          <p:spPr>
            <a:xfrm>
              <a:off x="3633788" y="4545013"/>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0" name="Google Shape;11940;p34"/>
            <p:cNvSpPr/>
            <p:nvPr/>
          </p:nvSpPr>
          <p:spPr>
            <a:xfrm>
              <a:off x="3633788" y="4525963"/>
              <a:ext cx="22225"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1" name="Google Shape;11941;p34"/>
            <p:cNvSpPr/>
            <p:nvPr/>
          </p:nvSpPr>
          <p:spPr>
            <a:xfrm>
              <a:off x="3633788" y="4525963"/>
              <a:ext cx="22225"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2" name="Google Shape;11942;p34"/>
            <p:cNvSpPr/>
            <p:nvPr/>
          </p:nvSpPr>
          <p:spPr>
            <a:xfrm>
              <a:off x="4129088" y="4435475"/>
              <a:ext cx="90487" cy="109538"/>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3" name="Google Shape;11943;p34"/>
            <p:cNvSpPr/>
            <p:nvPr/>
          </p:nvSpPr>
          <p:spPr>
            <a:xfrm>
              <a:off x="4130675" y="4435475"/>
              <a:ext cx="90488" cy="109538"/>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4" name="Google Shape;11944;p34"/>
            <p:cNvSpPr/>
            <p:nvPr/>
          </p:nvSpPr>
          <p:spPr>
            <a:xfrm>
              <a:off x="4129088" y="4435475"/>
              <a:ext cx="92075" cy="109538"/>
            </a:xfrm>
            <a:custGeom>
              <a:avLst/>
              <a:gdLst/>
              <a:ahLst/>
              <a:cxnLst/>
              <a:rect l="l" t="t" r="r" b="b"/>
              <a:pathLst>
                <a:path w="351" h="415" extrusionOk="0">
                  <a:moveTo>
                    <a:pt x="0" y="409"/>
                  </a:moveTo>
                  <a:lnTo>
                    <a:pt x="6"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5" name="Google Shape;11945;p34"/>
            <p:cNvSpPr/>
            <p:nvPr/>
          </p:nvSpPr>
          <p:spPr>
            <a:xfrm>
              <a:off x="4106863" y="4545013"/>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6" name="Google Shape;11946;p34"/>
            <p:cNvSpPr/>
            <p:nvPr/>
          </p:nvSpPr>
          <p:spPr>
            <a:xfrm>
              <a:off x="4106863" y="4545013"/>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7" name="Google Shape;11947;p34"/>
            <p:cNvSpPr/>
            <p:nvPr/>
          </p:nvSpPr>
          <p:spPr>
            <a:xfrm>
              <a:off x="4060825" y="4435475"/>
              <a:ext cx="90488" cy="109538"/>
            </a:xfrm>
            <a:custGeom>
              <a:avLst/>
              <a:gdLst/>
              <a:ahLst/>
              <a:cxnLst/>
              <a:rect l="l" t="t" r="r" b="b"/>
              <a:pathLst>
                <a:path w="343" h="415" extrusionOk="0">
                  <a:moveTo>
                    <a:pt x="0" y="409"/>
                  </a:moveTo>
                  <a:lnTo>
                    <a:pt x="7"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8" name="Google Shape;11948;p34"/>
            <p:cNvSpPr/>
            <p:nvPr/>
          </p:nvSpPr>
          <p:spPr>
            <a:xfrm>
              <a:off x="4062413" y="4435475"/>
              <a:ext cx="92075" cy="109538"/>
            </a:xfrm>
            <a:custGeom>
              <a:avLst/>
              <a:gdLst/>
              <a:ahLst/>
              <a:cxnLst/>
              <a:rect l="l" t="t" r="r" b="b"/>
              <a:pathLst>
                <a:path w="344" h="415" extrusionOk="0">
                  <a:moveTo>
                    <a:pt x="0" y="415"/>
                  </a:moveTo>
                  <a:lnTo>
                    <a:pt x="336"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9" name="Google Shape;11949;p34"/>
            <p:cNvSpPr/>
            <p:nvPr/>
          </p:nvSpPr>
          <p:spPr>
            <a:xfrm>
              <a:off x="4060825" y="4435475"/>
              <a:ext cx="93663" cy="109538"/>
            </a:xfrm>
            <a:custGeom>
              <a:avLst/>
              <a:gdLst/>
              <a:ahLst/>
              <a:cxnLst/>
              <a:rect l="l" t="t" r="r" b="b"/>
              <a:pathLst>
                <a:path w="351" h="415" extrusionOk="0">
                  <a:moveTo>
                    <a:pt x="0" y="409"/>
                  </a:moveTo>
                  <a:lnTo>
                    <a:pt x="7" y="415"/>
                  </a:lnTo>
                  <a:lnTo>
                    <a:pt x="351"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0" name="Google Shape;11950;p34"/>
            <p:cNvSpPr/>
            <p:nvPr/>
          </p:nvSpPr>
          <p:spPr>
            <a:xfrm>
              <a:off x="5891213" y="4071938"/>
              <a:ext cx="98425" cy="9525"/>
            </a:xfrm>
            <a:custGeom>
              <a:avLst/>
              <a:gdLst/>
              <a:ahLst/>
              <a:cxnLst/>
              <a:rect l="l" t="t" r="r" b="b"/>
              <a:pathLst>
                <a:path w="368" h="32" extrusionOk="0">
                  <a:moveTo>
                    <a:pt x="368" y="32"/>
                  </a:moveTo>
                  <a:lnTo>
                    <a:pt x="368"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1" name="Google Shape;11951;p34"/>
            <p:cNvSpPr/>
            <p:nvPr/>
          </p:nvSpPr>
          <p:spPr>
            <a:xfrm>
              <a:off x="5891213" y="4070350"/>
              <a:ext cx="98425" cy="7938"/>
            </a:xfrm>
            <a:custGeom>
              <a:avLst/>
              <a:gdLst/>
              <a:ahLst/>
              <a:cxnLst/>
              <a:rect l="l" t="t" r="r" b="b"/>
              <a:pathLst>
                <a:path w="368" h="32" extrusionOk="0">
                  <a:moveTo>
                    <a:pt x="368" y="32"/>
                  </a:moveTo>
                  <a:lnTo>
                    <a:pt x="0" y="8"/>
                  </a:lnTo>
                  <a:lnTo>
                    <a:pt x="1"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2" name="Google Shape;11952;p34"/>
            <p:cNvSpPr/>
            <p:nvPr/>
          </p:nvSpPr>
          <p:spPr>
            <a:xfrm>
              <a:off x="5891213" y="4070350"/>
              <a:ext cx="98425" cy="11113"/>
            </a:xfrm>
            <a:custGeom>
              <a:avLst/>
              <a:gdLst/>
              <a:ahLst/>
              <a:cxnLst/>
              <a:rect l="l" t="t" r="r" b="b"/>
              <a:pathLst>
                <a:path w="368" h="40" extrusionOk="0">
                  <a:moveTo>
                    <a:pt x="368" y="40"/>
                  </a:moveTo>
                  <a:lnTo>
                    <a:pt x="368"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3" name="Google Shape;11953;p34"/>
            <p:cNvSpPr/>
            <p:nvPr/>
          </p:nvSpPr>
          <p:spPr>
            <a:xfrm>
              <a:off x="5868988" y="4318000"/>
              <a:ext cx="98425" cy="952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4" name="Google Shape;11954;p34"/>
            <p:cNvSpPr/>
            <p:nvPr/>
          </p:nvSpPr>
          <p:spPr>
            <a:xfrm>
              <a:off x="5868988" y="4316413"/>
              <a:ext cx="98425" cy="7937"/>
            </a:xfrm>
            <a:custGeom>
              <a:avLst/>
              <a:gdLst/>
              <a:ahLst/>
              <a:cxnLst/>
              <a:rect l="l" t="t" r="r" b="b"/>
              <a:pathLst>
                <a:path w="369" h="31" extrusionOk="0">
                  <a:moveTo>
                    <a:pt x="369" y="31"/>
                  </a:moveTo>
                  <a:lnTo>
                    <a:pt x="0" y="8"/>
                  </a:lnTo>
                  <a:lnTo>
                    <a:pt x="1"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5" name="Google Shape;11955;p34"/>
            <p:cNvSpPr/>
            <p:nvPr/>
          </p:nvSpPr>
          <p:spPr>
            <a:xfrm>
              <a:off x="5868988" y="4316413"/>
              <a:ext cx="98425" cy="11112"/>
            </a:xfrm>
            <a:custGeom>
              <a:avLst/>
              <a:gdLst/>
              <a:ahLst/>
              <a:cxnLst/>
              <a:rect l="l" t="t" r="r" b="b"/>
              <a:pathLst>
                <a:path w="369" h="40" extrusionOk="0">
                  <a:moveTo>
                    <a:pt x="368" y="40"/>
                  </a:moveTo>
                  <a:lnTo>
                    <a:pt x="369" y="31"/>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6" name="Google Shape;11956;p34"/>
            <p:cNvSpPr/>
            <p:nvPr/>
          </p:nvSpPr>
          <p:spPr>
            <a:xfrm>
              <a:off x="5889625" y="4094163"/>
              <a:ext cx="96838" cy="952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7" name="Google Shape;11957;p34"/>
            <p:cNvSpPr/>
            <p:nvPr/>
          </p:nvSpPr>
          <p:spPr>
            <a:xfrm>
              <a:off x="5889625" y="4092575"/>
              <a:ext cx="96838" cy="952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8" name="Google Shape;11958;p34"/>
            <p:cNvSpPr/>
            <p:nvPr/>
          </p:nvSpPr>
          <p:spPr>
            <a:xfrm>
              <a:off x="5889625" y="4092575"/>
              <a:ext cx="96838" cy="11113"/>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9" name="Google Shape;11959;p34"/>
            <p:cNvSpPr/>
            <p:nvPr/>
          </p:nvSpPr>
          <p:spPr>
            <a:xfrm>
              <a:off x="5870575" y="4318000"/>
              <a:ext cx="96838" cy="7938"/>
            </a:xfrm>
            <a:custGeom>
              <a:avLst/>
              <a:gdLst/>
              <a:ahLst/>
              <a:cxnLst/>
              <a:rect l="l" t="t" r="r" b="b"/>
              <a:pathLst>
                <a:path w="368" h="32" extrusionOk="0">
                  <a:moveTo>
                    <a:pt x="367" y="32"/>
                  </a:moveTo>
                  <a:lnTo>
                    <a:pt x="368" y="27"/>
                  </a:lnTo>
                  <a:lnTo>
                    <a:pt x="0" y="0"/>
                  </a:lnTo>
                  <a:lnTo>
                    <a:pt x="367"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0" name="Google Shape;11960;p34"/>
            <p:cNvSpPr/>
            <p:nvPr/>
          </p:nvSpPr>
          <p:spPr>
            <a:xfrm>
              <a:off x="5870575" y="4316413"/>
              <a:ext cx="96838" cy="9525"/>
            </a:xfrm>
            <a:custGeom>
              <a:avLst/>
              <a:gdLst/>
              <a:ahLst/>
              <a:cxnLst/>
              <a:rect l="l" t="t" r="r" b="b"/>
              <a:pathLst>
                <a:path w="368" h="31" extrusionOk="0">
                  <a:moveTo>
                    <a:pt x="368" y="31"/>
                  </a:moveTo>
                  <a:lnTo>
                    <a:pt x="0" y="4"/>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1" name="Google Shape;11961;p34"/>
            <p:cNvSpPr/>
            <p:nvPr/>
          </p:nvSpPr>
          <p:spPr>
            <a:xfrm>
              <a:off x="5870575" y="4316413"/>
              <a:ext cx="96838" cy="9525"/>
            </a:xfrm>
            <a:custGeom>
              <a:avLst/>
              <a:gdLst/>
              <a:ahLst/>
              <a:cxnLst/>
              <a:rect l="l" t="t" r="r" b="b"/>
              <a:pathLst>
                <a:path w="368" h="36" extrusionOk="0">
                  <a:moveTo>
                    <a:pt x="367" y="36"/>
                  </a:moveTo>
                  <a:lnTo>
                    <a:pt x="368" y="31"/>
                  </a:lnTo>
                  <a:lnTo>
                    <a:pt x="0" y="0"/>
                  </a:lnTo>
                  <a:lnTo>
                    <a:pt x="0" y="4"/>
                  </a:lnTo>
                  <a:lnTo>
                    <a:pt x="36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2" name="Google Shape;11962;p34"/>
            <p:cNvSpPr/>
            <p:nvPr/>
          </p:nvSpPr>
          <p:spPr>
            <a:xfrm>
              <a:off x="5867400" y="4340225"/>
              <a:ext cx="98425" cy="9525"/>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3" name="Google Shape;11963;p34"/>
            <p:cNvSpPr/>
            <p:nvPr/>
          </p:nvSpPr>
          <p:spPr>
            <a:xfrm>
              <a:off x="5867400" y="4338638"/>
              <a:ext cx="98425" cy="7937"/>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4" name="Google Shape;11964;p34"/>
            <p:cNvSpPr/>
            <p:nvPr/>
          </p:nvSpPr>
          <p:spPr>
            <a:xfrm>
              <a:off x="5867400" y="4338638"/>
              <a:ext cx="98425" cy="11112"/>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5" name="Google Shape;11965;p34"/>
            <p:cNvSpPr/>
            <p:nvPr/>
          </p:nvSpPr>
          <p:spPr>
            <a:xfrm>
              <a:off x="5859463" y="4267200"/>
              <a:ext cx="12700" cy="142875"/>
            </a:xfrm>
            <a:custGeom>
              <a:avLst/>
              <a:gdLst/>
              <a:ahLst/>
              <a:cxnLst/>
              <a:rect l="l" t="t" r="r" b="b"/>
              <a:pathLst>
                <a:path w="47" h="535" extrusionOk="0">
                  <a:moveTo>
                    <a:pt x="0" y="533"/>
                  </a:moveTo>
                  <a:lnTo>
                    <a:pt x="18" y="535"/>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6" name="Google Shape;11966;p34"/>
            <p:cNvSpPr/>
            <p:nvPr/>
          </p:nvSpPr>
          <p:spPr>
            <a:xfrm>
              <a:off x="5864225" y="4267200"/>
              <a:ext cx="12700" cy="142875"/>
            </a:xfrm>
            <a:custGeom>
              <a:avLst/>
              <a:gdLst/>
              <a:ahLst/>
              <a:cxnLst/>
              <a:rect l="l" t="t" r="r" b="b"/>
              <a:pathLst>
                <a:path w="46" h="535" extrusionOk="0">
                  <a:moveTo>
                    <a:pt x="0" y="535"/>
                  </a:moveTo>
                  <a:lnTo>
                    <a:pt x="29" y="0"/>
                  </a:lnTo>
                  <a:lnTo>
                    <a:pt x="46" y="1"/>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7" name="Google Shape;11967;p34"/>
            <p:cNvSpPr/>
            <p:nvPr/>
          </p:nvSpPr>
          <p:spPr>
            <a:xfrm>
              <a:off x="5859463" y="4267200"/>
              <a:ext cx="17462" cy="142875"/>
            </a:xfrm>
            <a:custGeom>
              <a:avLst/>
              <a:gdLst/>
              <a:ahLst/>
              <a:cxnLst/>
              <a:rect l="l" t="t" r="r" b="b"/>
              <a:pathLst>
                <a:path w="64" h="535" extrusionOk="0">
                  <a:moveTo>
                    <a:pt x="0" y="533"/>
                  </a:moveTo>
                  <a:lnTo>
                    <a:pt x="18" y="535"/>
                  </a:lnTo>
                  <a:lnTo>
                    <a:pt x="64" y="1"/>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8" name="Google Shape;11968;p34"/>
            <p:cNvSpPr/>
            <p:nvPr/>
          </p:nvSpPr>
          <p:spPr>
            <a:xfrm>
              <a:off x="5856288" y="4205288"/>
              <a:ext cx="23812" cy="7937"/>
            </a:xfrm>
            <a:custGeom>
              <a:avLst/>
              <a:gdLst/>
              <a:ahLst/>
              <a:cxnLst/>
              <a:rect l="l" t="t" r="r" b="b"/>
              <a:pathLst>
                <a:path w="90" h="29" extrusionOk="0">
                  <a:moveTo>
                    <a:pt x="90" y="0"/>
                  </a:moveTo>
                  <a:lnTo>
                    <a:pt x="89" y="17"/>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9" name="Google Shape;11969;p34"/>
            <p:cNvSpPr/>
            <p:nvPr/>
          </p:nvSpPr>
          <p:spPr>
            <a:xfrm>
              <a:off x="5856288" y="4210050"/>
              <a:ext cx="23812" cy="6350"/>
            </a:xfrm>
            <a:custGeom>
              <a:avLst/>
              <a:gdLst/>
              <a:ahLst/>
              <a:cxnLst/>
              <a:rect l="l" t="t" r="r" b="b"/>
              <a:pathLst>
                <a:path w="89" h="25" extrusionOk="0">
                  <a:moveTo>
                    <a:pt x="89" y="0"/>
                  </a:moveTo>
                  <a:lnTo>
                    <a:pt x="0" y="12"/>
                  </a:lnTo>
                  <a:lnTo>
                    <a:pt x="11" y="2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0" name="Google Shape;11970;p34"/>
            <p:cNvSpPr/>
            <p:nvPr/>
          </p:nvSpPr>
          <p:spPr>
            <a:xfrm>
              <a:off x="5856288" y="4205288"/>
              <a:ext cx="23812" cy="11112"/>
            </a:xfrm>
            <a:custGeom>
              <a:avLst/>
              <a:gdLst/>
              <a:ahLst/>
              <a:cxnLst/>
              <a:rect l="l" t="t" r="r" b="b"/>
              <a:pathLst>
                <a:path w="90" h="42" extrusionOk="0">
                  <a:moveTo>
                    <a:pt x="90" y="0"/>
                  </a:moveTo>
                  <a:lnTo>
                    <a:pt x="89" y="17"/>
                  </a:lnTo>
                  <a:lnTo>
                    <a:pt x="11" y="42"/>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1" name="Google Shape;11971;p34"/>
            <p:cNvSpPr/>
            <p:nvPr/>
          </p:nvSpPr>
          <p:spPr>
            <a:xfrm>
              <a:off x="5843588" y="4213225"/>
              <a:ext cx="15875" cy="22225"/>
            </a:xfrm>
            <a:custGeom>
              <a:avLst/>
              <a:gdLst/>
              <a:ahLst/>
              <a:cxnLst/>
              <a:rect l="l" t="t" r="r" b="b"/>
              <a:pathLst>
                <a:path w="54" h="84" extrusionOk="0">
                  <a:moveTo>
                    <a:pt x="43" y="0"/>
                  </a:moveTo>
                  <a:lnTo>
                    <a:pt x="54"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2" name="Google Shape;11972;p34"/>
            <p:cNvSpPr/>
            <p:nvPr/>
          </p:nvSpPr>
          <p:spPr>
            <a:xfrm>
              <a:off x="5843588" y="4216400"/>
              <a:ext cx="15875" cy="19050"/>
            </a:xfrm>
            <a:custGeom>
              <a:avLst/>
              <a:gdLst/>
              <a:ahLst/>
              <a:cxnLst/>
              <a:rect l="l" t="t" r="r" b="b"/>
              <a:pathLst>
                <a:path w="54" h="72" extrusionOk="0">
                  <a:moveTo>
                    <a:pt x="54" y="0"/>
                  </a:moveTo>
                  <a:lnTo>
                    <a:pt x="0" y="71"/>
                  </a:lnTo>
                  <a:lnTo>
                    <a:pt x="17" y="72"/>
                  </a:lnTo>
                  <a:lnTo>
                    <a:pt x="5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3" name="Google Shape;11973;p34"/>
            <p:cNvSpPr/>
            <p:nvPr/>
          </p:nvSpPr>
          <p:spPr>
            <a:xfrm>
              <a:off x="5843588" y="4213225"/>
              <a:ext cx="15875" cy="22225"/>
            </a:xfrm>
            <a:custGeom>
              <a:avLst/>
              <a:gdLst/>
              <a:ahLst/>
              <a:cxnLst/>
              <a:rect l="l" t="t" r="r" b="b"/>
              <a:pathLst>
                <a:path w="54" h="85" extrusionOk="0">
                  <a:moveTo>
                    <a:pt x="43" y="0"/>
                  </a:moveTo>
                  <a:lnTo>
                    <a:pt x="54" y="13"/>
                  </a:lnTo>
                  <a:lnTo>
                    <a:pt x="17"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4" name="Google Shape;11974;p34"/>
            <p:cNvSpPr/>
            <p:nvPr/>
          </p:nvSpPr>
          <p:spPr>
            <a:xfrm>
              <a:off x="5843588" y="4235450"/>
              <a:ext cx="7937" cy="23813"/>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5" name="Google Shape;11975;p34"/>
            <p:cNvSpPr/>
            <p:nvPr/>
          </p:nvSpPr>
          <p:spPr>
            <a:xfrm>
              <a:off x="5848350" y="4235450"/>
              <a:ext cx="6350" cy="23813"/>
            </a:xfrm>
            <a:custGeom>
              <a:avLst/>
              <a:gdLst/>
              <a:ahLst/>
              <a:cxnLst/>
              <a:rect l="l" t="t" r="r" b="b"/>
              <a:pathLst>
                <a:path w="24" h="89" extrusionOk="0">
                  <a:moveTo>
                    <a:pt x="0" y="0"/>
                  </a:moveTo>
                  <a:lnTo>
                    <a:pt x="11" y="89"/>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6" name="Google Shape;11976;p34"/>
            <p:cNvSpPr/>
            <p:nvPr/>
          </p:nvSpPr>
          <p:spPr>
            <a:xfrm>
              <a:off x="5843588" y="4235450"/>
              <a:ext cx="11112" cy="23813"/>
            </a:xfrm>
            <a:custGeom>
              <a:avLst/>
              <a:gdLst/>
              <a:ahLst/>
              <a:cxnLst/>
              <a:rect l="l" t="t" r="r" b="b"/>
              <a:pathLst>
                <a:path w="41" h="90" extrusionOk="0">
                  <a:moveTo>
                    <a:pt x="0" y="0"/>
                  </a:moveTo>
                  <a:lnTo>
                    <a:pt x="17" y="1"/>
                  </a:lnTo>
                  <a:lnTo>
                    <a:pt x="41" y="78"/>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7" name="Google Shape;11977;p34"/>
            <p:cNvSpPr/>
            <p:nvPr/>
          </p:nvSpPr>
          <p:spPr>
            <a:xfrm>
              <a:off x="5851525" y="4256088"/>
              <a:ext cx="22225" cy="14287"/>
            </a:xfrm>
            <a:custGeom>
              <a:avLst/>
              <a:gdLst/>
              <a:ahLst/>
              <a:cxnLst/>
              <a:rect l="l" t="t" r="r" b="b"/>
              <a:pathLst>
                <a:path w="84" h="55" extrusionOk="0">
                  <a:moveTo>
                    <a:pt x="0" y="12"/>
                  </a:moveTo>
                  <a:lnTo>
                    <a:pt x="13" y="0"/>
                  </a:lnTo>
                  <a:lnTo>
                    <a:pt x="84" y="55"/>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8" name="Google Shape;11978;p34"/>
            <p:cNvSpPr/>
            <p:nvPr/>
          </p:nvSpPr>
          <p:spPr>
            <a:xfrm>
              <a:off x="5854700" y="4256088"/>
              <a:ext cx="20638" cy="14287"/>
            </a:xfrm>
            <a:custGeom>
              <a:avLst/>
              <a:gdLst/>
              <a:ahLst/>
              <a:cxnLst/>
              <a:rect l="l" t="t" r="r" b="b"/>
              <a:pathLst>
                <a:path w="73" h="55" extrusionOk="0">
                  <a:moveTo>
                    <a:pt x="0" y="0"/>
                  </a:moveTo>
                  <a:lnTo>
                    <a:pt x="71" y="55"/>
                  </a:lnTo>
                  <a:lnTo>
                    <a:pt x="73"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9" name="Google Shape;11979;p34"/>
            <p:cNvSpPr/>
            <p:nvPr/>
          </p:nvSpPr>
          <p:spPr>
            <a:xfrm>
              <a:off x="5851525" y="4256088"/>
              <a:ext cx="23813" cy="14287"/>
            </a:xfrm>
            <a:custGeom>
              <a:avLst/>
              <a:gdLst/>
              <a:ahLst/>
              <a:cxnLst/>
              <a:rect l="l" t="t" r="r" b="b"/>
              <a:pathLst>
                <a:path w="86" h="55" extrusionOk="0">
                  <a:moveTo>
                    <a:pt x="0" y="12"/>
                  </a:moveTo>
                  <a:lnTo>
                    <a:pt x="13" y="0"/>
                  </a:lnTo>
                  <a:lnTo>
                    <a:pt x="86" y="38"/>
                  </a:lnTo>
                  <a:lnTo>
                    <a:pt x="84" y="55"/>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0" name="Google Shape;11980;p34"/>
            <p:cNvSpPr/>
            <p:nvPr/>
          </p:nvSpPr>
          <p:spPr>
            <a:xfrm>
              <a:off x="5880100" y="4202113"/>
              <a:ext cx="23813" cy="7937"/>
            </a:xfrm>
            <a:custGeom>
              <a:avLst/>
              <a:gdLst/>
              <a:ahLst/>
              <a:cxnLst/>
              <a:rect l="l" t="t" r="r" b="b"/>
              <a:pathLst>
                <a:path w="91" h="29" extrusionOk="0">
                  <a:moveTo>
                    <a:pt x="0" y="29"/>
                  </a:moveTo>
                  <a:lnTo>
                    <a:pt x="1" y="12"/>
                  </a:lnTo>
                  <a:lnTo>
                    <a:pt x="91"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1" name="Google Shape;11981;p34"/>
            <p:cNvSpPr/>
            <p:nvPr/>
          </p:nvSpPr>
          <p:spPr>
            <a:xfrm>
              <a:off x="5880100" y="4198938"/>
              <a:ext cx="23813" cy="6350"/>
            </a:xfrm>
            <a:custGeom>
              <a:avLst/>
              <a:gdLst/>
              <a:ahLst/>
              <a:cxnLst/>
              <a:rect l="l" t="t" r="r" b="b"/>
              <a:pathLst>
                <a:path w="90" h="25" extrusionOk="0">
                  <a:moveTo>
                    <a:pt x="0" y="25"/>
                  </a:moveTo>
                  <a:lnTo>
                    <a:pt x="90" y="13"/>
                  </a:lnTo>
                  <a:lnTo>
                    <a:pt x="78" y="0"/>
                  </a:lnTo>
                  <a:lnTo>
                    <a:pt x="0" y="2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2" name="Google Shape;11982;p34"/>
            <p:cNvSpPr/>
            <p:nvPr/>
          </p:nvSpPr>
          <p:spPr>
            <a:xfrm>
              <a:off x="5880100" y="4198938"/>
              <a:ext cx="23813" cy="11112"/>
            </a:xfrm>
            <a:custGeom>
              <a:avLst/>
              <a:gdLst/>
              <a:ahLst/>
              <a:cxnLst/>
              <a:rect l="l" t="t" r="r" b="b"/>
              <a:pathLst>
                <a:path w="91" h="42" extrusionOk="0">
                  <a:moveTo>
                    <a:pt x="0" y="42"/>
                  </a:moveTo>
                  <a:lnTo>
                    <a:pt x="1" y="25"/>
                  </a:lnTo>
                  <a:lnTo>
                    <a:pt x="79" y="0"/>
                  </a:lnTo>
                  <a:lnTo>
                    <a:pt x="91" y="13"/>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3" name="Google Shape;11983;p34"/>
            <p:cNvSpPr/>
            <p:nvPr/>
          </p:nvSpPr>
          <p:spPr>
            <a:xfrm>
              <a:off x="5900738" y="4179888"/>
              <a:ext cx="14287" cy="22225"/>
            </a:xfrm>
            <a:custGeom>
              <a:avLst/>
              <a:gdLst/>
              <a:ahLst/>
              <a:cxnLst/>
              <a:rect l="l" t="t" r="r" b="b"/>
              <a:pathLst>
                <a:path w="55" h="84" extrusionOk="0">
                  <a:moveTo>
                    <a:pt x="12" y="84"/>
                  </a:moveTo>
                  <a:lnTo>
                    <a:pt x="0" y="71"/>
                  </a:lnTo>
                  <a:lnTo>
                    <a:pt x="55" y="0"/>
                  </a:lnTo>
                  <a:lnTo>
                    <a:pt x="12"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4" name="Google Shape;11984;p34"/>
            <p:cNvSpPr/>
            <p:nvPr/>
          </p:nvSpPr>
          <p:spPr>
            <a:xfrm>
              <a:off x="5900738" y="4179888"/>
              <a:ext cx="14287" cy="19050"/>
            </a:xfrm>
            <a:custGeom>
              <a:avLst/>
              <a:gdLst/>
              <a:ahLst/>
              <a:cxnLst/>
              <a:rect l="l" t="t" r="r" b="b"/>
              <a:pathLst>
                <a:path w="55" h="72" extrusionOk="0">
                  <a:moveTo>
                    <a:pt x="0" y="72"/>
                  </a:moveTo>
                  <a:lnTo>
                    <a:pt x="55" y="1"/>
                  </a:lnTo>
                  <a:lnTo>
                    <a:pt x="38"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5" name="Google Shape;11985;p34"/>
            <p:cNvSpPr/>
            <p:nvPr/>
          </p:nvSpPr>
          <p:spPr>
            <a:xfrm>
              <a:off x="5900738" y="4179888"/>
              <a:ext cx="14287" cy="22225"/>
            </a:xfrm>
            <a:custGeom>
              <a:avLst/>
              <a:gdLst/>
              <a:ahLst/>
              <a:cxnLst/>
              <a:rect l="l" t="t" r="r" b="b"/>
              <a:pathLst>
                <a:path w="55" h="85" extrusionOk="0">
                  <a:moveTo>
                    <a:pt x="12" y="85"/>
                  </a:moveTo>
                  <a:lnTo>
                    <a:pt x="0" y="72"/>
                  </a:lnTo>
                  <a:lnTo>
                    <a:pt x="38" y="0"/>
                  </a:lnTo>
                  <a:lnTo>
                    <a:pt x="55" y="1"/>
                  </a:lnTo>
                  <a:lnTo>
                    <a:pt x="12"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6" name="Google Shape;11986;p34"/>
            <p:cNvSpPr/>
            <p:nvPr/>
          </p:nvSpPr>
          <p:spPr>
            <a:xfrm>
              <a:off x="5907088" y="4156075"/>
              <a:ext cx="7937" cy="23813"/>
            </a:xfrm>
            <a:custGeom>
              <a:avLst/>
              <a:gdLst/>
              <a:ahLst/>
              <a:cxnLst/>
              <a:rect l="l" t="t" r="r" b="b"/>
              <a:pathLst>
                <a:path w="28" h="90" extrusionOk="0">
                  <a:moveTo>
                    <a:pt x="28" y="90"/>
                  </a:moveTo>
                  <a:lnTo>
                    <a:pt x="11" y="89"/>
                  </a:lnTo>
                  <a:lnTo>
                    <a:pt x="0" y="0"/>
                  </a:lnTo>
                  <a:lnTo>
                    <a:pt x="28"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7" name="Google Shape;11987;p34"/>
            <p:cNvSpPr/>
            <p:nvPr/>
          </p:nvSpPr>
          <p:spPr>
            <a:xfrm>
              <a:off x="5903913" y="4156075"/>
              <a:ext cx="6350" cy="23813"/>
            </a:xfrm>
            <a:custGeom>
              <a:avLst/>
              <a:gdLst/>
              <a:ahLst/>
              <a:cxnLst/>
              <a:rect l="l" t="t" r="r" b="b"/>
              <a:pathLst>
                <a:path w="24" h="89" extrusionOk="0">
                  <a:moveTo>
                    <a:pt x="24" y="89"/>
                  </a:moveTo>
                  <a:lnTo>
                    <a:pt x="13" y="0"/>
                  </a:lnTo>
                  <a:lnTo>
                    <a:pt x="0" y="11"/>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8" name="Google Shape;11988;p34"/>
            <p:cNvSpPr/>
            <p:nvPr/>
          </p:nvSpPr>
          <p:spPr>
            <a:xfrm>
              <a:off x="5903913" y="4156075"/>
              <a:ext cx="11112" cy="23813"/>
            </a:xfrm>
            <a:custGeom>
              <a:avLst/>
              <a:gdLst/>
              <a:ahLst/>
              <a:cxnLst/>
              <a:rect l="l" t="t" r="r" b="b"/>
              <a:pathLst>
                <a:path w="41" h="90" extrusionOk="0">
                  <a:moveTo>
                    <a:pt x="41" y="90"/>
                  </a:moveTo>
                  <a:lnTo>
                    <a:pt x="24" y="89"/>
                  </a:lnTo>
                  <a:lnTo>
                    <a:pt x="0" y="11"/>
                  </a:lnTo>
                  <a:lnTo>
                    <a:pt x="13"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9" name="Google Shape;11989;p34"/>
            <p:cNvSpPr/>
            <p:nvPr/>
          </p:nvSpPr>
          <p:spPr>
            <a:xfrm>
              <a:off x="5884863" y="4144963"/>
              <a:ext cx="22225" cy="14287"/>
            </a:xfrm>
            <a:custGeom>
              <a:avLst/>
              <a:gdLst/>
              <a:ahLst/>
              <a:cxnLst/>
              <a:rect l="l" t="t" r="r" b="b"/>
              <a:pathLst>
                <a:path w="84" h="54" extrusionOk="0">
                  <a:moveTo>
                    <a:pt x="84" y="43"/>
                  </a:moveTo>
                  <a:lnTo>
                    <a:pt x="71" y="54"/>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0" name="Google Shape;11990;p34"/>
            <p:cNvSpPr/>
            <p:nvPr/>
          </p:nvSpPr>
          <p:spPr>
            <a:xfrm>
              <a:off x="5884863" y="4144963"/>
              <a:ext cx="19050" cy="14287"/>
            </a:xfrm>
            <a:custGeom>
              <a:avLst/>
              <a:gdLst/>
              <a:ahLst/>
              <a:cxnLst/>
              <a:rect l="l" t="t" r="r" b="b"/>
              <a:pathLst>
                <a:path w="72" h="54" extrusionOk="0">
                  <a:moveTo>
                    <a:pt x="72" y="54"/>
                  </a:moveTo>
                  <a:lnTo>
                    <a:pt x="1" y="0"/>
                  </a:lnTo>
                  <a:lnTo>
                    <a:pt x="0" y="17"/>
                  </a:lnTo>
                  <a:lnTo>
                    <a:pt x="72"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1" name="Google Shape;11991;p34"/>
            <p:cNvSpPr/>
            <p:nvPr/>
          </p:nvSpPr>
          <p:spPr>
            <a:xfrm>
              <a:off x="5884863" y="4144963"/>
              <a:ext cx="22225" cy="14287"/>
            </a:xfrm>
            <a:custGeom>
              <a:avLst/>
              <a:gdLst/>
              <a:ahLst/>
              <a:cxnLst/>
              <a:rect l="l" t="t" r="r" b="b"/>
              <a:pathLst>
                <a:path w="85" h="54" extrusionOk="0">
                  <a:moveTo>
                    <a:pt x="85" y="43"/>
                  </a:moveTo>
                  <a:lnTo>
                    <a:pt x="72" y="54"/>
                  </a:lnTo>
                  <a:lnTo>
                    <a:pt x="0" y="17"/>
                  </a:lnTo>
                  <a:lnTo>
                    <a:pt x="1"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2" name="Google Shape;11992;p34"/>
            <p:cNvSpPr/>
            <p:nvPr/>
          </p:nvSpPr>
          <p:spPr>
            <a:xfrm>
              <a:off x="5883275" y="4043363"/>
              <a:ext cx="7938" cy="103187"/>
            </a:xfrm>
            <a:custGeom>
              <a:avLst/>
              <a:gdLst/>
              <a:ahLst/>
              <a:cxnLst/>
              <a:rect l="l" t="t" r="r" b="b"/>
              <a:pathLst>
                <a:path w="34" h="394" extrusionOk="0">
                  <a:moveTo>
                    <a:pt x="0" y="393"/>
                  </a:moveTo>
                  <a:lnTo>
                    <a:pt x="17"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3" name="Google Shape;11993;p34"/>
            <p:cNvSpPr/>
            <p:nvPr/>
          </p:nvSpPr>
          <p:spPr>
            <a:xfrm>
              <a:off x="5886450" y="4043363"/>
              <a:ext cx="9525" cy="103187"/>
            </a:xfrm>
            <a:custGeom>
              <a:avLst/>
              <a:gdLst/>
              <a:ahLst/>
              <a:cxnLst/>
              <a:rect l="l" t="t" r="r" b="b"/>
              <a:pathLst>
                <a:path w="34" h="394" extrusionOk="0">
                  <a:moveTo>
                    <a:pt x="0" y="394"/>
                  </a:moveTo>
                  <a:lnTo>
                    <a:pt x="17" y="0"/>
                  </a:lnTo>
                  <a:lnTo>
                    <a:pt x="34"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4" name="Google Shape;11994;p34"/>
            <p:cNvSpPr/>
            <p:nvPr/>
          </p:nvSpPr>
          <p:spPr>
            <a:xfrm>
              <a:off x="5883275" y="4043363"/>
              <a:ext cx="12700" cy="103187"/>
            </a:xfrm>
            <a:custGeom>
              <a:avLst/>
              <a:gdLst/>
              <a:ahLst/>
              <a:cxnLst/>
              <a:rect l="l" t="t" r="r" b="b"/>
              <a:pathLst>
                <a:path w="51" h="394" extrusionOk="0">
                  <a:moveTo>
                    <a:pt x="0" y="393"/>
                  </a:moveTo>
                  <a:lnTo>
                    <a:pt x="17" y="394"/>
                  </a:lnTo>
                  <a:lnTo>
                    <a:pt x="51"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5" name="Google Shape;11995;p34"/>
            <p:cNvSpPr/>
            <p:nvPr/>
          </p:nvSpPr>
          <p:spPr>
            <a:xfrm>
              <a:off x="3306763" y="4321175"/>
              <a:ext cx="98425" cy="7938"/>
            </a:xfrm>
            <a:custGeom>
              <a:avLst/>
              <a:gdLst/>
              <a:ahLst/>
              <a:cxnLst/>
              <a:rect l="l" t="t" r="r" b="b"/>
              <a:pathLst>
                <a:path w="369" h="33" extrusionOk="0">
                  <a:moveTo>
                    <a:pt x="368" y="33"/>
                  </a:moveTo>
                  <a:lnTo>
                    <a:pt x="369" y="24"/>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6" name="Google Shape;11996;p34"/>
            <p:cNvSpPr/>
            <p:nvPr/>
          </p:nvSpPr>
          <p:spPr>
            <a:xfrm>
              <a:off x="3306763" y="4318000"/>
              <a:ext cx="98425" cy="9525"/>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7" name="Google Shape;11997;p34"/>
            <p:cNvSpPr/>
            <p:nvPr/>
          </p:nvSpPr>
          <p:spPr>
            <a:xfrm>
              <a:off x="3306763" y="4318000"/>
              <a:ext cx="98425" cy="11113"/>
            </a:xfrm>
            <a:custGeom>
              <a:avLst/>
              <a:gdLst/>
              <a:ahLst/>
              <a:cxnLst/>
              <a:rect l="l" t="t" r="r" b="b"/>
              <a:pathLst>
                <a:path w="369" h="41" extrusionOk="0">
                  <a:moveTo>
                    <a:pt x="368" y="41"/>
                  </a:moveTo>
                  <a:lnTo>
                    <a:pt x="369" y="32"/>
                  </a:lnTo>
                  <a:lnTo>
                    <a:pt x="1" y="0"/>
                  </a:lnTo>
                  <a:lnTo>
                    <a:pt x="0" y="8"/>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8" name="Google Shape;11998;p34"/>
            <p:cNvSpPr/>
            <p:nvPr/>
          </p:nvSpPr>
          <p:spPr>
            <a:xfrm>
              <a:off x="3309938" y="4297363"/>
              <a:ext cx="96837" cy="952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9" name="Google Shape;11999;p34"/>
            <p:cNvSpPr/>
            <p:nvPr/>
          </p:nvSpPr>
          <p:spPr>
            <a:xfrm>
              <a:off x="3309938" y="4297363"/>
              <a:ext cx="96837" cy="7937"/>
            </a:xfrm>
            <a:custGeom>
              <a:avLst/>
              <a:gdLst/>
              <a:ahLst/>
              <a:cxnLst/>
              <a:rect l="l" t="t" r="r" b="b"/>
              <a:pathLst>
                <a:path w="368" h="33" extrusionOk="0">
                  <a:moveTo>
                    <a:pt x="368" y="33"/>
                  </a:moveTo>
                  <a:lnTo>
                    <a:pt x="0" y="5"/>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0" name="Google Shape;12000;p34"/>
            <p:cNvSpPr/>
            <p:nvPr/>
          </p:nvSpPr>
          <p:spPr>
            <a:xfrm>
              <a:off x="3309938" y="4297363"/>
              <a:ext cx="96837" cy="9525"/>
            </a:xfrm>
            <a:custGeom>
              <a:avLst/>
              <a:gdLst/>
              <a:ahLst/>
              <a:cxnLst/>
              <a:rect l="l" t="t" r="r" b="b"/>
              <a:pathLst>
                <a:path w="368" h="37" extrusionOk="0">
                  <a:moveTo>
                    <a:pt x="368" y="37"/>
                  </a:moveTo>
                  <a:lnTo>
                    <a:pt x="368" y="33"/>
                  </a:lnTo>
                  <a:lnTo>
                    <a:pt x="0" y="0"/>
                  </a:lnTo>
                  <a:lnTo>
                    <a:pt x="0" y="5"/>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1" name="Google Shape;12001;p34"/>
            <p:cNvSpPr/>
            <p:nvPr/>
          </p:nvSpPr>
          <p:spPr>
            <a:xfrm>
              <a:off x="3330575" y="4052888"/>
              <a:ext cx="98425" cy="7937"/>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2" name="Google Shape;12002;p34"/>
            <p:cNvSpPr/>
            <p:nvPr/>
          </p:nvSpPr>
          <p:spPr>
            <a:xfrm>
              <a:off x="3330575" y="4049713"/>
              <a:ext cx="98425" cy="9525"/>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3" name="Google Shape;12003;p34"/>
            <p:cNvSpPr/>
            <p:nvPr/>
          </p:nvSpPr>
          <p:spPr>
            <a:xfrm>
              <a:off x="3330575" y="4049713"/>
              <a:ext cx="98425" cy="11112"/>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4" name="Google Shape;12004;p34"/>
            <p:cNvSpPr/>
            <p:nvPr/>
          </p:nvSpPr>
          <p:spPr>
            <a:xfrm>
              <a:off x="3328988" y="4073525"/>
              <a:ext cx="96837" cy="9525"/>
            </a:xfrm>
            <a:custGeom>
              <a:avLst/>
              <a:gdLst/>
              <a:ahLst/>
              <a:cxnLst/>
              <a:rect l="l" t="t" r="r" b="b"/>
              <a:pathLst>
                <a:path w="368" h="31" extrusionOk="0">
                  <a:moveTo>
                    <a:pt x="368" y="31"/>
                  </a:moveTo>
                  <a:lnTo>
                    <a:pt x="368" y="27"/>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5" name="Google Shape;12005;p34"/>
            <p:cNvSpPr/>
            <p:nvPr/>
          </p:nvSpPr>
          <p:spPr>
            <a:xfrm>
              <a:off x="3328988" y="4073525"/>
              <a:ext cx="96837" cy="7938"/>
            </a:xfrm>
            <a:custGeom>
              <a:avLst/>
              <a:gdLst/>
              <a:ahLst/>
              <a:cxnLst/>
              <a:rect l="l" t="t" r="r" b="b"/>
              <a:pathLst>
                <a:path w="368" h="31" extrusionOk="0">
                  <a:moveTo>
                    <a:pt x="368" y="31"/>
                  </a:moveTo>
                  <a:lnTo>
                    <a:pt x="0" y="4"/>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6" name="Google Shape;12006;p34"/>
            <p:cNvSpPr/>
            <p:nvPr/>
          </p:nvSpPr>
          <p:spPr>
            <a:xfrm>
              <a:off x="3328988" y="4073525"/>
              <a:ext cx="96837" cy="9525"/>
            </a:xfrm>
            <a:custGeom>
              <a:avLst/>
              <a:gdLst/>
              <a:ahLst/>
              <a:cxnLst/>
              <a:rect l="l" t="t" r="r" b="b"/>
              <a:pathLst>
                <a:path w="368" h="35" extrusionOk="0">
                  <a:moveTo>
                    <a:pt x="368" y="35"/>
                  </a:moveTo>
                  <a:lnTo>
                    <a:pt x="368" y="31"/>
                  </a:lnTo>
                  <a:lnTo>
                    <a:pt x="0" y="0"/>
                  </a:lnTo>
                  <a:lnTo>
                    <a:pt x="0" y="4"/>
                  </a:lnTo>
                  <a:lnTo>
                    <a:pt x="368"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7" name="Google Shape;12007;p34"/>
            <p:cNvSpPr/>
            <p:nvPr/>
          </p:nvSpPr>
          <p:spPr>
            <a:xfrm>
              <a:off x="3309938" y="4298950"/>
              <a:ext cx="96837" cy="7938"/>
            </a:xfrm>
            <a:custGeom>
              <a:avLst/>
              <a:gdLst/>
              <a:ahLst/>
              <a:cxnLst/>
              <a:rect l="l" t="t" r="r" b="b"/>
              <a:pathLst>
                <a:path w="368" h="32" extrusionOk="0">
                  <a:moveTo>
                    <a:pt x="367" y="32"/>
                  </a:moveTo>
                  <a:lnTo>
                    <a:pt x="368" y="24"/>
                  </a:lnTo>
                  <a:lnTo>
                    <a:pt x="0" y="0"/>
                  </a:lnTo>
                  <a:lnTo>
                    <a:pt x="367"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8" name="Google Shape;12008;p34"/>
            <p:cNvSpPr/>
            <p:nvPr/>
          </p:nvSpPr>
          <p:spPr>
            <a:xfrm>
              <a:off x="3309938" y="4295775"/>
              <a:ext cx="96837" cy="9525"/>
            </a:xfrm>
            <a:custGeom>
              <a:avLst/>
              <a:gdLst/>
              <a:ahLst/>
              <a:cxnLst/>
              <a:rect l="l" t="t" r="r" b="b"/>
              <a:pathLst>
                <a:path w="368" h="33" extrusionOk="0">
                  <a:moveTo>
                    <a:pt x="368" y="33"/>
                  </a:moveTo>
                  <a:lnTo>
                    <a:pt x="0" y="9"/>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9" name="Google Shape;12009;p34"/>
            <p:cNvSpPr/>
            <p:nvPr/>
          </p:nvSpPr>
          <p:spPr>
            <a:xfrm>
              <a:off x="3309938" y="4295775"/>
              <a:ext cx="96837" cy="11113"/>
            </a:xfrm>
            <a:custGeom>
              <a:avLst/>
              <a:gdLst/>
              <a:ahLst/>
              <a:cxnLst/>
              <a:rect l="l" t="t" r="r" b="b"/>
              <a:pathLst>
                <a:path w="368" h="41" extrusionOk="0">
                  <a:moveTo>
                    <a:pt x="367" y="41"/>
                  </a:moveTo>
                  <a:lnTo>
                    <a:pt x="368" y="33"/>
                  </a:lnTo>
                  <a:lnTo>
                    <a:pt x="0" y="0"/>
                  </a:lnTo>
                  <a:lnTo>
                    <a:pt x="0" y="9"/>
                  </a:lnTo>
                  <a:lnTo>
                    <a:pt x="367"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0" name="Google Shape;12010;p34"/>
            <p:cNvSpPr/>
            <p:nvPr/>
          </p:nvSpPr>
          <p:spPr>
            <a:xfrm>
              <a:off x="5754688" y="5600700"/>
              <a:ext cx="107950" cy="9525"/>
            </a:xfrm>
            <a:custGeom>
              <a:avLst/>
              <a:gdLst/>
              <a:ahLst/>
              <a:cxnLst/>
              <a:rect l="l" t="t" r="r" b="b"/>
              <a:pathLst>
                <a:path w="405" h="35" extrusionOk="0">
                  <a:moveTo>
                    <a:pt x="1" y="0"/>
                  </a:moveTo>
                  <a:lnTo>
                    <a:pt x="0" y="16"/>
                  </a:lnTo>
                  <a:lnTo>
                    <a:pt x="405" y="35"/>
                  </a:lnTo>
                  <a:lnTo>
                    <a:pt x="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1" name="Google Shape;12011;p34"/>
            <p:cNvSpPr/>
            <p:nvPr/>
          </p:nvSpPr>
          <p:spPr>
            <a:xfrm>
              <a:off x="5754688" y="5605463"/>
              <a:ext cx="107950" cy="9525"/>
            </a:xfrm>
            <a:custGeom>
              <a:avLst/>
              <a:gdLst/>
              <a:ahLst/>
              <a:cxnLst/>
              <a:rect l="l" t="t" r="r" b="b"/>
              <a:pathLst>
                <a:path w="405" h="35" extrusionOk="0">
                  <a:moveTo>
                    <a:pt x="0" y="0"/>
                  </a:moveTo>
                  <a:lnTo>
                    <a:pt x="405" y="19"/>
                  </a:lnTo>
                  <a:lnTo>
                    <a:pt x="404" y="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2" name="Google Shape;12012;p34"/>
            <p:cNvSpPr/>
            <p:nvPr/>
          </p:nvSpPr>
          <p:spPr>
            <a:xfrm>
              <a:off x="5754688" y="5600700"/>
              <a:ext cx="107950" cy="14288"/>
            </a:xfrm>
            <a:custGeom>
              <a:avLst/>
              <a:gdLst/>
              <a:ahLst/>
              <a:cxnLst/>
              <a:rect l="l" t="t" r="r" b="b"/>
              <a:pathLst>
                <a:path w="405" h="51" extrusionOk="0">
                  <a:moveTo>
                    <a:pt x="1" y="0"/>
                  </a:moveTo>
                  <a:lnTo>
                    <a:pt x="0" y="16"/>
                  </a:lnTo>
                  <a:lnTo>
                    <a:pt x="404" y="51"/>
                  </a:lnTo>
                  <a:lnTo>
                    <a:pt x="405" y="35"/>
                  </a:lnTo>
                  <a:lnTo>
                    <a:pt x="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3" name="Google Shape;12013;p34"/>
            <p:cNvSpPr/>
            <p:nvPr/>
          </p:nvSpPr>
          <p:spPr>
            <a:xfrm>
              <a:off x="5918200" y="5594350"/>
              <a:ext cx="6350" cy="23813"/>
            </a:xfrm>
            <a:custGeom>
              <a:avLst/>
              <a:gdLst/>
              <a:ahLst/>
              <a:cxnLst/>
              <a:rect l="l" t="t" r="r" b="b"/>
              <a:pathLst>
                <a:path w="29" h="91" extrusionOk="0">
                  <a:moveTo>
                    <a:pt x="29" y="91"/>
                  </a:moveTo>
                  <a:lnTo>
                    <a:pt x="12" y="89"/>
                  </a:lnTo>
                  <a:lnTo>
                    <a:pt x="0" y="0"/>
                  </a:lnTo>
                  <a:lnTo>
                    <a:pt x="29" y="9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4" name="Google Shape;12014;p34"/>
            <p:cNvSpPr/>
            <p:nvPr/>
          </p:nvSpPr>
          <p:spPr>
            <a:xfrm>
              <a:off x="5913438" y="5594350"/>
              <a:ext cx="6350" cy="23813"/>
            </a:xfrm>
            <a:custGeom>
              <a:avLst/>
              <a:gdLst/>
              <a:ahLst/>
              <a:cxnLst/>
              <a:rect l="l" t="t" r="r" b="b"/>
              <a:pathLst>
                <a:path w="25" h="89" extrusionOk="0">
                  <a:moveTo>
                    <a:pt x="25" y="89"/>
                  </a:moveTo>
                  <a:lnTo>
                    <a:pt x="13" y="0"/>
                  </a:lnTo>
                  <a:lnTo>
                    <a:pt x="0" y="11"/>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5" name="Google Shape;12015;p34"/>
            <p:cNvSpPr/>
            <p:nvPr/>
          </p:nvSpPr>
          <p:spPr>
            <a:xfrm>
              <a:off x="5913438" y="5594350"/>
              <a:ext cx="11112" cy="23813"/>
            </a:xfrm>
            <a:custGeom>
              <a:avLst/>
              <a:gdLst/>
              <a:ahLst/>
              <a:cxnLst/>
              <a:rect l="l" t="t" r="r" b="b"/>
              <a:pathLst>
                <a:path w="42" h="91" extrusionOk="0">
                  <a:moveTo>
                    <a:pt x="42" y="91"/>
                  </a:moveTo>
                  <a:lnTo>
                    <a:pt x="25" y="89"/>
                  </a:lnTo>
                  <a:lnTo>
                    <a:pt x="0" y="11"/>
                  </a:lnTo>
                  <a:lnTo>
                    <a:pt x="13" y="0"/>
                  </a:lnTo>
                  <a:lnTo>
                    <a:pt x="42" y="9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6" name="Google Shape;12016;p34"/>
            <p:cNvSpPr/>
            <p:nvPr/>
          </p:nvSpPr>
          <p:spPr>
            <a:xfrm>
              <a:off x="5895975" y="5583238"/>
              <a:ext cx="22225" cy="14287"/>
            </a:xfrm>
            <a:custGeom>
              <a:avLst/>
              <a:gdLst/>
              <a:ahLst/>
              <a:cxnLst/>
              <a:rect l="l" t="t" r="r" b="b"/>
              <a:pathLst>
                <a:path w="84" h="54" extrusionOk="0">
                  <a:moveTo>
                    <a:pt x="84" y="43"/>
                  </a:moveTo>
                  <a:lnTo>
                    <a:pt x="71" y="54"/>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7" name="Google Shape;12017;p34"/>
            <p:cNvSpPr/>
            <p:nvPr/>
          </p:nvSpPr>
          <p:spPr>
            <a:xfrm>
              <a:off x="5894388" y="5583238"/>
              <a:ext cx="19050" cy="14287"/>
            </a:xfrm>
            <a:custGeom>
              <a:avLst/>
              <a:gdLst/>
              <a:ahLst/>
              <a:cxnLst/>
              <a:rect l="l" t="t" r="r" b="b"/>
              <a:pathLst>
                <a:path w="72" h="54" extrusionOk="0">
                  <a:moveTo>
                    <a:pt x="72" y="54"/>
                  </a:moveTo>
                  <a:lnTo>
                    <a:pt x="1" y="0"/>
                  </a:lnTo>
                  <a:lnTo>
                    <a:pt x="0" y="17"/>
                  </a:lnTo>
                  <a:lnTo>
                    <a:pt x="72"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8" name="Google Shape;12018;p34"/>
            <p:cNvSpPr/>
            <p:nvPr/>
          </p:nvSpPr>
          <p:spPr>
            <a:xfrm>
              <a:off x="5894388" y="5583238"/>
              <a:ext cx="23812" cy="14287"/>
            </a:xfrm>
            <a:custGeom>
              <a:avLst/>
              <a:gdLst/>
              <a:ahLst/>
              <a:cxnLst/>
              <a:rect l="l" t="t" r="r" b="b"/>
              <a:pathLst>
                <a:path w="85" h="54" extrusionOk="0">
                  <a:moveTo>
                    <a:pt x="85" y="43"/>
                  </a:moveTo>
                  <a:lnTo>
                    <a:pt x="72" y="54"/>
                  </a:lnTo>
                  <a:lnTo>
                    <a:pt x="0" y="17"/>
                  </a:lnTo>
                  <a:lnTo>
                    <a:pt x="1"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9" name="Google Shape;12019;p34"/>
            <p:cNvSpPr/>
            <p:nvPr/>
          </p:nvSpPr>
          <p:spPr>
            <a:xfrm>
              <a:off x="5870575" y="5583238"/>
              <a:ext cx="25400" cy="6350"/>
            </a:xfrm>
            <a:custGeom>
              <a:avLst/>
              <a:gdLst/>
              <a:ahLst/>
              <a:cxnLst/>
              <a:rect l="l" t="t" r="r" b="b"/>
              <a:pathLst>
                <a:path w="90" h="28" extrusionOk="0">
                  <a:moveTo>
                    <a:pt x="90" y="0"/>
                  </a:moveTo>
                  <a:lnTo>
                    <a:pt x="89"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0" name="Google Shape;12020;p34"/>
            <p:cNvSpPr/>
            <p:nvPr/>
          </p:nvSpPr>
          <p:spPr>
            <a:xfrm>
              <a:off x="5870575" y="5588000"/>
              <a:ext cx="23813" cy="6350"/>
            </a:xfrm>
            <a:custGeom>
              <a:avLst/>
              <a:gdLst/>
              <a:ahLst/>
              <a:cxnLst/>
              <a:rect l="l" t="t" r="r" b="b"/>
              <a:pathLst>
                <a:path w="89" h="24" extrusionOk="0">
                  <a:moveTo>
                    <a:pt x="89" y="0"/>
                  </a:moveTo>
                  <a:lnTo>
                    <a:pt x="0" y="11"/>
                  </a:lnTo>
                  <a:lnTo>
                    <a:pt x="11" y="2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1" name="Google Shape;12021;p34"/>
            <p:cNvSpPr/>
            <p:nvPr/>
          </p:nvSpPr>
          <p:spPr>
            <a:xfrm>
              <a:off x="5870575" y="5583238"/>
              <a:ext cx="25400" cy="11112"/>
            </a:xfrm>
            <a:custGeom>
              <a:avLst/>
              <a:gdLst/>
              <a:ahLst/>
              <a:cxnLst/>
              <a:rect l="l" t="t" r="r" b="b"/>
              <a:pathLst>
                <a:path w="90" h="41" extrusionOk="0">
                  <a:moveTo>
                    <a:pt x="90" y="0"/>
                  </a:moveTo>
                  <a:lnTo>
                    <a:pt x="89" y="17"/>
                  </a:lnTo>
                  <a:lnTo>
                    <a:pt x="11"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2" name="Google Shape;12022;p34"/>
            <p:cNvSpPr/>
            <p:nvPr/>
          </p:nvSpPr>
          <p:spPr>
            <a:xfrm>
              <a:off x="5859463" y="5589588"/>
              <a:ext cx="14287" cy="22225"/>
            </a:xfrm>
            <a:custGeom>
              <a:avLst/>
              <a:gdLst/>
              <a:ahLst/>
              <a:cxnLst/>
              <a:rect l="l" t="t" r="r" b="b"/>
              <a:pathLst>
                <a:path w="55" h="84" extrusionOk="0">
                  <a:moveTo>
                    <a:pt x="44" y="0"/>
                  </a:moveTo>
                  <a:lnTo>
                    <a:pt x="55" y="13"/>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3" name="Google Shape;12023;p34"/>
            <p:cNvSpPr/>
            <p:nvPr/>
          </p:nvSpPr>
          <p:spPr>
            <a:xfrm>
              <a:off x="5859463" y="5594350"/>
              <a:ext cx="14287" cy="19050"/>
            </a:xfrm>
            <a:custGeom>
              <a:avLst/>
              <a:gdLst/>
              <a:ahLst/>
              <a:cxnLst/>
              <a:rect l="l" t="t" r="r" b="b"/>
              <a:pathLst>
                <a:path w="55" h="73" extrusionOk="0">
                  <a:moveTo>
                    <a:pt x="55" y="0"/>
                  </a:moveTo>
                  <a:lnTo>
                    <a:pt x="0" y="71"/>
                  </a:lnTo>
                  <a:lnTo>
                    <a:pt x="18" y="73"/>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4" name="Google Shape;12024;p34"/>
            <p:cNvSpPr/>
            <p:nvPr/>
          </p:nvSpPr>
          <p:spPr>
            <a:xfrm>
              <a:off x="5859463" y="5589588"/>
              <a:ext cx="14287" cy="23812"/>
            </a:xfrm>
            <a:custGeom>
              <a:avLst/>
              <a:gdLst/>
              <a:ahLst/>
              <a:cxnLst/>
              <a:rect l="l" t="t" r="r" b="b"/>
              <a:pathLst>
                <a:path w="55" h="86" extrusionOk="0">
                  <a:moveTo>
                    <a:pt x="44" y="0"/>
                  </a:moveTo>
                  <a:lnTo>
                    <a:pt x="55" y="13"/>
                  </a:lnTo>
                  <a:lnTo>
                    <a:pt x="18" y="86"/>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5" name="Google Shape;12025;p34"/>
            <p:cNvSpPr/>
            <p:nvPr/>
          </p:nvSpPr>
          <p:spPr>
            <a:xfrm>
              <a:off x="5919788" y="5618163"/>
              <a:ext cx="7937" cy="23812"/>
            </a:xfrm>
            <a:custGeom>
              <a:avLst/>
              <a:gdLst/>
              <a:ahLst/>
              <a:cxnLst/>
              <a:rect l="l" t="t" r="r" b="b"/>
              <a:pathLst>
                <a:path w="29" h="90" extrusionOk="0">
                  <a:moveTo>
                    <a:pt x="0" y="0"/>
                  </a:moveTo>
                  <a:lnTo>
                    <a:pt x="17" y="2"/>
                  </a:lnTo>
                  <a:lnTo>
                    <a:pt x="29"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6" name="Google Shape;12026;p34"/>
            <p:cNvSpPr/>
            <p:nvPr/>
          </p:nvSpPr>
          <p:spPr>
            <a:xfrm>
              <a:off x="5924550" y="5618163"/>
              <a:ext cx="6350" cy="23812"/>
            </a:xfrm>
            <a:custGeom>
              <a:avLst/>
              <a:gdLst/>
              <a:ahLst/>
              <a:cxnLst/>
              <a:rect l="l" t="t" r="r" b="b"/>
              <a:pathLst>
                <a:path w="24" h="88" extrusionOk="0">
                  <a:moveTo>
                    <a:pt x="0" y="0"/>
                  </a:moveTo>
                  <a:lnTo>
                    <a:pt x="12" y="88"/>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7" name="Google Shape;12027;p34"/>
            <p:cNvSpPr/>
            <p:nvPr/>
          </p:nvSpPr>
          <p:spPr>
            <a:xfrm>
              <a:off x="5919788" y="5618163"/>
              <a:ext cx="11112" cy="23812"/>
            </a:xfrm>
            <a:custGeom>
              <a:avLst/>
              <a:gdLst/>
              <a:ahLst/>
              <a:cxnLst/>
              <a:rect l="l" t="t" r="r" b="b"/>
              <a:pathLst>
                <a:path w="41" h="90" extrusionOk="0">
                  <a:moveTo>
                    <a:pt x="0" y="0"/>
                  </a:moveTo>
                  <a:lnTo>
                    <a:pt x="17" y="2"/>
                  </a:lnTo>
                  <a:lnTo>
                    <a:pt x="41" y="79"/>
                  </a:lnTo>
                  <a:lnTo>
                    <a:pt x="29"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8" name="Google Shape;12028;p34"/>
            <p:cNvSpPr/>
            <p:nvPr/>
          </p:nvSpPr>
          <p:spPr>
            <a:xfrm>
              <a:off x="5927725" y="5638800"/>
              <a:ext cx="22225" cy="14288"/>
            </a:xfrm>
            <a:custGeom>
              <a:avLst/>
              <a:gdLst/>
              <a:ahLst/>
              <a:cxnLst/>
              <a:rect l="l" t="t" r="r" b="b"/>
              <a:pathLst>
                <a:path w="83" h="55" extrusionOk="0">
                  <a:moveTo>
                    <a:pt x="0" y="11"/>
                  </a:moveTo>
                  <a:lnTo>
                    <a:pt x="12" y="0"/>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9" name="Google Shape;12029;p34"/>
            <p:cNvSpPr/>
            <p:nvPr/>
          </p:nvSpPr>
          <p:spPr>
            <a:xfrm>
              <a:off x="5930900" y="5638800"/>
              <a:ext cx="20638" cy="14288"/>
            </a:xfrm>
            <a:custGeom>
              <a:avLst/>
              <a:gdLst/>
              <a:ahLst/>
              <a:cxnLst/>
              <a:rect l="l" t="t" r="r" b="b"/>
              <a:pathLst>
                <a:path w="73" h="55" extrusionOk="0">
                  <a:moveTo>
                    <a:pt x="0" y="0"/>
                  </a:moveTo>
                  <a:lnTo>
                    <a:pt x="71" y="55"/>
                  </a:lnTo>
                  <a:lnTo>
                    <a:pt x="73"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0" name="Google Shape;12030;p34"/>
            <p:cNvSpPr/>
            <p:nvPr/>
          </p:nvSpPr>
          <p:spPr>
            <a:xfrm>
              <a:off x="5927725" y="5638800"/>
              <a:ext cx="23813" cy="14288"/>
            </a:xfrm>
            <a:custGeom>
              <a:avLst/>
              <a:gdLst/>
              <a:ahLst/>
              <a:cxnLst/>
              <a:rect l="l" t="t" r="r" b="b"/>
              <a:pathLst>
                <a:path w="85" h="55" extrusionOk="0">
                  <a:moveTo>
                    <a:pt x="0" y="11"/>
                  </a:moveTo>
                  <a:lnTo>
                    <a:pt x="12" y="0"/>
                  </a:lnTo>
                  <a:lnTo>
                    <a:pt x="85" y="39"/>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1" name="Google Shape;12031;p34"/>
            <p:cNvSpPr/>
            <p:nvPr/>
          </p:nvSpPr>
          <p:spPr>
            <a:xfrm>
              <a:off x="5949950" y="5645150"/>
              <a:ext cx="23813" cy="7938"/>
            </a:xfrm>
            <a:custGeom>
              <a:avLst/>
              <a:gdLst/>
              <a:ahLst/>
              <a:cxnLst/>
              <a:rect l="l" t="t" r="r" b="b"/>
              <a:pathLst>
                <a:path w="91" h="28" extrusionOk="0">
                  <a:moveTo>
                    <a:pt x="0" y="28"/>
                  </a:moveTo>
                  <a:lnTo>
                    <a:pt x="2" y="12"/>
                  </a:lnTo>
                  <a:lnTo>
                    <a:pt x="91"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2" name="Google Shape;12032;p34"/>
            <p:cNvSpPr/>
            <p:nvPr/>
          </p:nvSpPr>
          <p:spPr>
            <a:xfrm>
              <a:off x="5951538" y="5641975"/>
              <a:ext cx="22225" cy="6350"/>
            </a:xfrm>
            <a:custGeom>
              <a:avLst/>
              <a:gdLst/>
              <a:ahLst/>
              <a:cxnLst/>
              <a:rect l="l" t="t" r="r" b="b"/>
              <a:pathLst>
                <a:path w="89" h="26" extrusionOk="0">
                  <a:moveTo>
                    <a:pt x="0" y="26"/>
                  </a:moveTo>
                  <a:lnTo>
                    <a:pt x="89" y="14"/>
                  </a:lnTo>
                  <a:lnTo>
                    <a:pt x="78" y="0"/>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3" name="Google Shape;12033;p34"/>
            <p:cNvSpPr/>
            <p:nvPr/>
          </p:nvSpPr>
          <p:spPr>
            <a:xfrm>
              <a:off x="5949950" y="5641975"/>
              <a:ext cx="23813" cy="11113"/>
            </a:xfrm>
            <a:custGeom>
              <a:avLst/>
              <a:gdLst/>
              <a:ahLst/>
              <a:cxnLst/>
              <a:rect l="l" t="t" r="r" b="b"/>
              <a:pathLst>
                <a:path w="91" h="42" extrusionOk="0">
                  <a:moveTo>
                    <a:pt x="0" y="42"/>
                  </a:moveTo>
                  <a:lnTo>
                    <a:pt x="2" y="26"/>
                  </a:lnTo>
                  <a:lnTo>
                    <a:pt x="80" y="0"/>
                  </a:lnTo>
                  <a:lnTo>
                    <a:pt x="91"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4" name="Google Shape;12034;p34"/>
            <p:cNvSpPr/>
            <p:nvPr/>
          </p:nvSpPr>
          <p:spPr>
            <a:xfrm>
              <a:off x="5972175" y="5622925"/>
              <a:ext cx="14288" cy="22225"/>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5" name="Google Shape;12035;p34"/>
            <p:cNvSpPr/>
            <p:nvPr/>
          </p:nvSpPr>
          <p:spPr>
            <a:xfrm>
              <a:off x="5972175" y="5622925"/>
              <a:ext cx="14288" cy="19050"/>
            </a:xfrm>
            <a:custGeom>
              <a:avLst/>
              <a:gdLst/>
              <a:ahLst/>
              <a:cxnLst/>
              <a:rect l="l" t="t" r="r" b="b"/>
              <a:pathLst>
                <a:path w="55" h="71" extrusionOk="0">
                  <a:moveTo>
                    <a:pt x="0" y="71"/>
                  </a:moveTo>
                  <a:lnTo>
                    <a:pt x="55" y="1"/>
                  </a:lnTo>
                  <a:lnTo>
                    <a:pt x="38"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6" name="Google Shape;12036;p34"/>
            <p:cNvSpPr/>
            <p:nvPr/>
          </p:nvSpPr>
          <p:spPr>
            <a:xfrm>
              <a:off x="5972175" y="5622925"/>
              <a:ext cx="14288" cy="22225"/>
            </a:xfrm>
            <a:custGeom>
              <a:avLst/>
              <a:gdLst/>
              <a:ahLst/>
              <a:cxnLst/>
              <a:rect l="l" t="t" r="r" b="b"/>
              <a:pathLst>
                <a:path w="55" h="85" extrusionOk="0">
                  <a:moveTo>
                    <a:pt x="11" y="85"/>
                  </a:moveTo>
                  <a:lnTo>
                    <a:pt x="0" y="71"/>
                  </a:lnTo>
                  <a:lnTo>
                    <a:pt x="38"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7" name="Google Shape;12037;p34"/>
            <p:cNvSpPr/>
            <p:nvPr/>
          </p:nvSpPr>
          <p:spPr>
            <a:xfrm>
              <a:off x="5983288" y="5621338"/>
              <a:ext cx="120650" cy="9525"/>
            </a:xfrm>
            <a:custGeom>
              <a:avLst/>
              <a:gdLst/>
              <a:ahLst/>
              <a:cxnLst/>
              <a:rect l="l" t="t" r="r" b="b"/>
              <a:pathLst>
                <a:path w="453" h="40" extrusionOk="0">
                  <a:moveTo>
                    <a:pt x="1" y="0"/>
                  </a:moveTo>
                  <a:lnTo>
                    <a:pt x="0" y="18"/>
                  </a:lnTo>
                  <a:lnTo>
                    <a:pt x="453" y="40"/>
                  </a:lnTo>
                  <a:lnTo>
                    <a:pt x="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8" name="Google Shape;12038;p34"/>
            <p:cNvSpPr/>
            <p:nvPr/>
          </p:nvSpPr>
          <p:spPr>
            <a:xfrm>
              <a:off x="5983288" y="5626100"/>
              <a:ext cx="120650" cy="9525"/>
            </a:xfrm>
            <a:custGeom>
              <a:avLst/>
              <a:gdLst/>
              <a:ahLst/>
              <a:cxnLst/>
              <a:rect l="l" t="t" r="r" b="b"/>
              <a:pathLst>
                <a:path w="453" h="39" extrusionOk="0">
                  <a:moveTo>
                    <a:pt x="0" y="0"/>
                  </a:moveTo>
                  <a:lnTo>
                    <a:pt x="453" y="22"/>
                  </a:lnTo>
                  <a:lnTo>
                    <a:pt x="452"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9" name="Google Shape;12039;p34"/>
            <p:cNvSpPr/>
            <p:nvPr/>
          </p:nvSpPr>
          <p:spPr>
            <a:xfrm>
              <a:off x="5983288" y="5621338"/>
              <a:ext cx="120650" cy="14287"/>
            </a:xfrm>
            <a:custGeom>
              <a:avLst/>
              <a:gdLst/>
              <a:ahLst/>
              <a:cxnLst/>
              <a:rect l="l" t="t" r="r" b="b"/>
              <a:pathLst>
                <a:path w="453" h="57" extrusionOk="0">
                  <a:moveTo>
                    <a:pt x="1" y="0"/>
                  </a:moveTo>
                  <a:lnTo>
                    <a:pt x="0" y="18"/>
                  </a:lnTo>
                  <a:lnTo>
                    <a:pt x="452" y="57"/>
                  </a:lnTo>
                  <a:lnTo>
                    <a:pt x="453" y="40"/>
                  </a:lnTo>
                  <a:lnTo>
                    <a:pt x="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0" name="Google Shape;12040;p34"/>
            <p:cNvSpPr/>
            <p:nvPr/>
          </p:nvSpPr>
          <p:spPr>
            <a:xfrm>
              <a:off x="3435350" y="2857500"/>
              <a:ext cx="98425" cy="7938"/>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1" name="Google Shape;12041;p34"/>
            <p:cNvSpPr/>
            <p:nvPr/>
          </p:nvSpPr>
          <p:spPr>
            <a:xfrm>
              <a:off x="3435350" y="2854325"/>
              <a:ext cx="98425" cy="9525"/>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2" name="Google Shape;12042;p34"/>
            <p:cNvSpPr/>
            <p:nvPr/>
          </p:nvSpPr>
          <p:spPr>
            <a:xfrm>
              <a:off x="3435350" y="2854325"/>
              <a:ext cx="98425" cy="11113"/>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3" name="Google Shape;12043;p34"/>
            <p:cNvSpPr/>
            <p:nvPr/>
          </p:nvSpPr>
          <p:spPr>
            <a:xfrm>
              <a:off x="3454400" y="2633663"/>
              <a:ext cx="98425" cy="7937"/>
            </a:xfrm>
            <a:custGeom>
              <a:avLst/>
              <a:gdLst/>
              <a:ahLst/>
              <a:cxnLst/>
              <a:rect l="l" t="t" r="r" b="b"/>
              <a:pathLst>
                <a:path w="369" h="32" extrusionOk="0">
                  <a:moveTo>
                    <a:pt x="368" y="32"/>
                  </a:moveTo>
                  <a:lnTo>
                    <a:pt x="369"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4" name="Google Shape;12044;p34"/>
            <p:cNvSpPr/>
            <p:nvPr/>
          </p:nvSpPr>
          <p:spPr>
            <a:xfrm>
              <a:off x="3454400" y="2632075"/>
              <a:ext cx="98425" cy="7938"/>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5" name="Google Shape;12045;p34"/>
            <p:cNvSpPr/>
            <p:nvPr/>
          </p:nvSpPr>
          <p:spPr>
            <a:xfrm>
              <a:off x="3454400" y="2632075"/>
              <a:ext cx="98425" cy="9525"/>
            </a:xfrm>
            <a:custGeom>
              <a:avLst/>
              <a:gdLst/>
              <a:ahLst/>
              <a:cxnLst/>
              <a:rect l="l" t="t" r="r" b="b"/>
              <a:pathLst>
                <a:path w="369" h="36" extrusionOk="0">
                  <a:moveTo>
                    <a:pt x="368" y="36"/>
                  </a:moveTo>
                  <a:lnTo>
                    <a:pt x="369" y="32"/>
                  </a:lnTo>
                  <a:lnTo>
                    <a:pt x="1"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6" name="Google Shape;12046;p34"/>
            <p:cNvSpPr/>
            <p:nvPr/>
          </p:nvSpPr>
          <p:spPr>
            <a:xfrm>
              <a:off x="3322638" y="2600325"/>
              <a:ext cx="231775" cy="19050"/>
            </a:xfrm>
            <a:custGeom>
              <a:avLst/>
              <a:gdLst/>
              <a:ahLst/>
              <a:cxnLst/>
              <a:rect l="l" t="t" r="r" b="b"/>
              <a:pathLst>
                <a:path w="877" h="77" extrusionOk="0">
                  <a:moveTo>
                    <a:pt x="876" y="77"/>
                  </a:moveTo>
                  <a:lnTo>
                    <a:pt x="877" y="68"/>
                  </a:lnTo>
                  <a:lnTo>
                    <a:pt x="0" y="0"/>
                  </a:lnTo>
                  <a:lnTo>
                    <a:pt x="876"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7" name="Google Shape;12047;p34"/>
            <p:cNvSpPr/>
            <p:nvPr/>
          </p:nvSpPr>
          <p:spPr>
            <a:xfrm>
              <a:off x="3322638" y="2597150"/>
              <a:ext cx="231775" cy="20638"/>
            </a:xfrm>
            <a:custGeom>
              <a:avLst/>
              <a:gdLst/>
              <a:ahLst/>
              <a:cxnLst/>
              <a:rect l="l" t="t" r="r" b="b"/>
              <a:pathLst>
                <a:path w="877" h="76" extrusionOk="0">
                  <a:moveTo>
                    <a:pt x="877" y="76"/>
                  </a:moveTo>
                  <a:lnTo>
                    <a:pt x="0" y="8"/>
                  </a:lnTo>
                  <a:lnTo>
                    <a:pt x="1" y="0"/>
                  </a:lnTo>
                  <a:lnTo>
                    <a:pt x="877"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8" name="Google Shape;12048;p34"/>
            <p:cNvSpPr/>
            <p:nvPr/>
          </p:nvSpPr>
          <p:spPr>
            <a:xfrm>
              <a:off x="3322638" y="2597150"/>
              <a:ext cx="231775" cy="22225"/>
            </a:xfrm>
            <a:custGeom>
              <a:avLst/>
              <a:gdLst/>
              <a:ahLst/>
              <a:cxnLst/>
              <a:rect l="l" t="t" r="r" b="b"/>
              <a:pathLst>
                <a:path w="877" h="85" extrusionOk="0">
                  <a:moveTo>
                    <a:pt x="876" y="85"/>
                  </a:moveTo>
                  <a:lnTo>
                    <a:pt x="877" y="76"/>
                  </a:lnTo>
                  <a:lnTo>
                    <a:pt x="1" y="0"/>
                  </a:lnTo>
                  <a:lnTo>
                    <a:pt x="0" y="8"/>
                  </a:lnTo>
                  <a:lnTo>
                    <a:pt x="876"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9" name="Google Shape;12049;p34"/>
            <p:cNvSpPr/>
            <p:nvPr/>
          </p:nvSpPr>
          <p:spPr>
            <a:xfrm>
              <a:off x="3435350" y="2857500"/>
              <a:ext cx="96838" cy="7938"/>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0" name="Google Shape;12050;p34"/>
            <p:cNvSpPr/>
            <p:nvPr/>
          </p:nvSpPr>
          <p:spPr>
            <a:xfrm>
              <a:off x="3435350" y="2855913"/>
              <a:ext cx="96838" cy="7937"/>
            </a:xfrm>
            <a:custGeom>
              <a:avLst/>
              <a:gdLst/>
              <a:ahLst/>
              <a:cxnLst/>
              <a:rect l="l" t="t" r="r" b="b"/>
              <a:pathLst>
                <a:path w="368" h="32" extrusionOk="0">
                  <a:moveTo>
                    <a:pt x="368" y="32"/>
                  </a:moveTo>
                  <a:lnTo>
                    <a:pt x="0" y="4"/>
                  </a:lnTo>
                  <a:lnTo>
                    <a:pt x="1"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1" name="Google Shape;12051;p34"/>
            <p:cNvSpPr/>
            <p:nvPr/>
          </p:nvSpPr>
          <p:spPr>
            <a:xfrm>
              <a:off x="3435350" y="2855913"/>
              <a:ext cx="96838" cy="9525"/>
            </a:xfrm>
            <a:custGeom>
              <a:avLst/>
              <a:gdLst/>
              <a:ahLst/>
              <a:cxnLst/>
              <a:rect l="l" t="t" r="r" b="b"/>
              <a:pathLst>
                <a:path w="368" h="36" extrusionOk="0">
                  <a:moveTo>
                    <a:pt x="368" y="36"/>
                  </a:moveTo>
                  <a:lnTo>
                    <a:pt x="368" y="32"/>
                  </a:lnTo>
                  <a:lnTo>
                    <a:pt x="1"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2" name="Google Shape;12052;p34"/>
            <p:cNvSpPr/>
            <p:nvPr/>
          </p:nvSpPr>
          <p:spPr>
            <a:xfrm>
              <a:off x="3433763" y="2879725"/>
              <a:ext cx="96837" cy="7938"/>
            </a:xfrm>
            <a:custGeom>
              <a:avLst/>
              <a:gdLst/>
              <a:ahLst/>
              <a:cxnLst/>
              <a:rect l="l" t="t" r="r" b="b"/>
              <a:pathLst>
                <a:path w="368" h="32" extrusionOk="0">
                  <a:moveTo>
                    <a:pt x="368" y="32"/>
                  </a:moveTo>
                  <a:lnTo>
                    <a:pt x="368"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3" name="Google Shape;12053;p34"/>
            <p:cNvSpPr/>
            <p:nvPr/>
          </p:nvSpPr>
          <p:spPr>
            <a:xfrm>
              <a:off x="3433763" y="2876550"/>
              <a:ext cx="96837" cy="9525"/>
            </a:xfrm>
            <a:custGeom>
              <a:avLst/>
              <a:gdLst/>
              <a:ahLst/>
              <a:cxnLst/>
              <a:rect l="l" t="t" r="r" b="b"/>
              <a:pathLst>
                <a:path w="368" h="32" extrusionOk="0">
                  <a:moveTo>
                    <a:pt x="368" y="32"/>
                  </a:moveTo>
                  <a:lnTo>
                    <a:pt x="0" y="9"/>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4" name="Google Shape;12054;p34"/>
            <p:cNvSpPr/>
            <p:nvPr/>
          </p:nvSpPr>
          <p:spPr>
            <a:xfrm>
              <a:off x="3433763" y="2876550"/>
              <a:ext cx="96837" cy="11113"/>
            </a:xfrm>
            <a:custGeom>
              <a:avLst/>
              <a:gdLst/>
              <a:ahLst/>
              <a:cxnLst/>
              <a:rect l="l" t="t" r="r" b="b"/>
              <a:pathLst>
                <a:path w="368" h="41" extrusionOk="0">
                  <a:moveTo>
                    <a:pt x="368" y="41"/>
                  </a:moveTo>
                  <a:lnTo>
                    <a:pt x="368" y="32"/>
                  </a:lnTo>
                  <a:lnTo>
                    <a:pt x="0"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2055" name="Google Shape;12055;p34"/>
            <p:cNvGrpSpPr/>
            <p:nvPr/>
          </p:nvGrpSpPr>
          <p:grpSpPr>
            <a:xfrm>
              <a:off x="4262438" y="2590800"/>
              <a:ext cx="962025" cy="366713"/>
              <a:chOff x="2685" y="1632"/>
              <a:chExt cx="606" cy="231"/>
            </a:xfrm>
          </p:grpSpPr>
          <p:sp>
            <p:nvSpPr>
              <p:cNvPr id="12056" name="Google Shape;12056;p34"/>
              <p:cNvSpPr/>
              <p:nvPr/>
            </p:nvSpPr>
            <p:spPr>
              <a:xfrm>
                <a:off x="2687" y="1682"/>
                <a:ext cx="20" cy="54"/>
              </a:xfrm>
              <a:custGeom>
                <a:avLst/>
                <a:gdLst/>
                <a:ahLst/>
                <a:cxnLst/>
                <a:rect l="l" t="t" r="r" b="b"/>
                <a:pathLst>
                  <a:path w="121" h="325" extrusionOk="0">
                    <a:moveTo>
                      <a:pt x="121" y="3"/>
                    </a:moveTo>
                    <a:lnTo>
                      <a:pt x="114" y="0"/>
                    </a:lnTo>
                    <a:lnTo>
                      <a:pt x="0" y="325"/>
                    </a:lnTo>
                    <a:lnTo>
                      <a:pt x="121"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7" name="Google Shape;12057;p34"/>
              <p:cNvSpPr/>
              <p:nvPr/>
            </p:nvSpPr>
            <p:spPr>
              <a:xfrm>
                <a:off x="2685" y="1682"/>
                <a:ext cx="21" cy="58"/>
              </a:xfrm>
              <a:custGeom>
                <a:avLst/>
                <a:gdLst/>
                <a:ahLst/>
                <a:cxnLst/>
                <a:rect l="l" t="t" r="r" b="b"/>
                <a:pathLst>
                  <a:path w="129" h="343" extrusionOk="0">
                    <a:moveTo>
                      <a:pt x="129" y="0"/>
                    </a:moveTo>
                    <a:lnTo>
                      <a:pt x="15" y="325"/>
                    </a:lnTo>
                    <a:lnTo>
                      <a:pt x="0" y="343"/>
                    </a:lnTo>
                    <a:lnTo>
                      <a:pt x="12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8" name="Google Shape;12058;p34"/>
              <p:cNvSpPr/>
              <p:nvPr/>
            </p:nvSpPr>
            <p:spPr>
              <a:xfrm>
                <a:off x="2685" y="1682"/>
                <a:ext cx="22" cy="58"/>
              </a:xfrm>
              <a:custGeom>
                <a:avLst/>
                <a:gdLst/>
                <a:ahLst/>
                <a:cxnLst/>
                <a:rect l="l" t="t" r="r" b="b"/>
                <a:pathLst>
                  <a:path w="136" h="343" extrusionOk="0">
                    <a:moveTo>
                      <a:pt x="136" y="3"/>
                    </a:moveTo>
                    <a:lnTo>
                      <a:pt x="129" y="0"/>
                    </a:lnTo>
                    <a:lnTo>
                      <a:pt x="0" y="343"/>
                    </a:lnTo>
                    <a:lnTo>
                      <a:pt x="15" y="325"/>
                    </a:lnTo>
                    <a:lnTo>
                      <a:pt x="136"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9" name="Google Shape;12059;p34"/>
              <p:cNvSpPr/>
              <p:nvPr/>
            </p:nvSpPr>
            <p:spPr>
              <a:xfrm>
                <a:off x="2685" y="1729"/>
                <a:ext cx="14" cy="11"/>
              </a:xfrm>
              <a:custGeom>
                <a:avLst/>
                <a:gdLst/>
                <a:ahLst/>
                <a:cxnLst/>
                <a:rect l="l" t="t" r="r" b="b"/>
                <a:pathLst>
                  <a:path w="88" h="63" extrusionOk="0">
                    <a:moveTo>
                      <a:pt x="15" y="45"/>
                    </a:moveTo>
                    <a:lnTo>
                      <a:pt x="0" y="63"/>
                    </a:lnTo>
                    <a:lnTo>
                      <a:pt x="88" y="0"/>
                    </a:lnTo>
                    <a:lnTo>
                      <a:pt x="1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0" name="Google Shape;12060;p34"/>
              <p:cNvSpPr/>
              <p:nvPr/>
            </p:nvSpPr>
            <p:spPr>
              <a:xfrm>
                <a:off x="2685" y="1729"/>
                <a:ext cx="14" cy="11"/>
              </a:xfrm>
              <a:custGeom>
                <a:avLst/>
                <a:gdLst/>
                <a:ahLst/>
                <a:cxnLst/>
                <a:rect l="l" t="t" r="r" b="b"/>
                <a:pathLst>
                  <a:path w="88" h="63" extrusionOk="0">
                    <a:moveTo>
                      <a:pt x="0" y="63"/>
                    </a:moveTo>
                    <a:lnTo>
                      <a:pt x="88" y="0"/>
                    </a:lnTo>
                    <a:lnTo>
                      <a:pt x="80" y="15"/>
                    </a:lnTo>
                    <a:lnTo>
                      <a:pt x="0"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1" name="Google Shape;12061;p34"/>
              <p:cNvSpPr/>
              <p:nvPr/>
            </p:nvSpPr>
            <p:spPr>
              <a:xfrm>
                <a:off x="2685" y="1729"/>
                <a:ext cx="14" cy="11"/>
              </a:xfrm>
              <a:custGeom>
                <a:avLst/>
                <a:gdLst/>
                <a:ahLst/>
                <a:cxnLst/>
                <a:rect l="l" t="t" r="r" b="b"/>
                <a:pathLst>
                  <a:path w="88" h="63" extrusionOk="0">
                    <a:moveTo>
                      <a:pt x="15" y="45"/>
                    </a:moveTo>
                    <a:lnTo>
                      <a:pt x="0" y="63"/>
                    </a:lnTo>
                    <a:lnTo>
                      <a:pt x="80" y="15"/>
                    </a:lnTo>
                    <a:lnTo>
                      <a:pt x="88" y="0"/>
                    </a:lnTo>
                    <a:lnTo>
                      <a:pt x="1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2" name="Google Shape;12062;p34"/>
              <p:cNvSpPr/>
              <p:nvPr/>
            </p:nvSpPr>
            <p:spPr>
              <a:xfrm>
                <a:off x="2698" y="1729"/>
                <a:ext cx="1" cy="67"/>
              </a:xfrm>
              <a:custGeom>
                <a:avLst/>
                <a:gdLst/>
                <a:ahLst/>
                <a:cxnLst/>
                <a:rect l="l" t="t" r="r" b="b"/>
                <a:pathLst>
                  <a:path w="8" h="400" extrusionOk="0">
                    <a:moveTo>
                      <a:pt x="8" y="0"/>
                    </a:moveTo>
                    <a:lnTo>
                      <a:pt x="0" y="15"/>
                    </a:lnTo>
                    <a:lnTo>
                      <a:pt x="8" y="40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3" name="Google Shape;12063;p34"/>
              <p:cNvSpPr/>
              <p:nvPr/>
            </p:nvSpPr>
            <p:spPr>
              <a:xfrm>
                <a:off x="2698" y="1731"/>
                <a:ext cx="1" cy="66"/>
              </a:xfrm>
              <a:custGeom>
                <a:avLst/>
                <a:gdLst/>
                <a:ahLst/>
                <a:cxnLst/>
                <a:rect l="l" t="t" r="r" b="b"/>
                <a:pathLst>
                  <a:path w="8" h="393" extrusionOk="0">
                    <a:moveTo>
                      <a:pt x="0" y="0"/>
                    </a:moveTo>
                    <a:lnTo>
                      <a:pt x="8" y="385"/>
                    </a:lnTo>
                    <a:lnTo>
                      <a:pt x="0" y="39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4" name="Google Shape;12064;p34"/>
              <p:cNvSpPr/>
              <p:nvPr/>
            </p:nvSpPr>
            <p:spPr>
              <a:xfrm>
                <a:off x="2698" y="1729"/>
                <a:ext cx="1" cy="68"/>
              </a:xfrm>
              <a:custGeom>
                <a:avLst/>
                <a:gdLst/>
                <a:ahLst/>
                <a:cxnLst/>
                <a:rect l="l" t="t" r="r" b="b"/>
                <a:pathLst>
                  <a:path w="8" h="408" extrusionOk="0">
                    <a:moveTo>
                      <a:pt x="8" y="0"/>
                    </a:moveTo>
                    <a:lnTo>
                      <a:pt x="0" y="15"/>
                    </a:lnTo>
                    <a:lnTo>
                      <a:pt x="0" y="408"/>
                    </a:lnTo>
                    <a:lnTo>
                      <a:pt x="8" y="40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5" name="Google Shape;12065;p34"/>
              <p:cNvSpPr/>
              <p:nvPr/>
            </p:nvSpPr>
            <p:spPr>
              <a:xfrm>
                <a:off x="2698" y="1796"/>
                <a:ext cx="9" cy="1"/>
              </a:xfrm>
              <a:custGeom>
                <a:avLst/>
                <a:gdLst/>
                <a:ahLst/>
                <a:cxnLst/>
                <a:rect l="l" t="t" r="r" b="b"/>
                <a:pathLst>
                  <a:path w="53" h="8" extrusionOk="0">
                    <a:moveTo>
                      <a:pt x="8" y="0"/>
                    </a:moveTo>
                    <a:lnTo>
                      <a:pt x="0" y="8"/>
                    </a:lnTo>
                    <a:lnTo>
                      <a:pt x="53" y="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6" name="Google Shape;12066;p34"/>
              <p:cNvSpPr/>
              <p:nvPr/>
            </p:nvSpPr>
            <p:spPr>
              <a:xfrm>
                <a:off x="2698" y="1796"/>
                <a:ext cx="9" cy="1"/>
              </a:xfrm>
              <a:custGeom>
                <a:avLst/>
                <a:gdLst/>
                <a:ahLst/>
                <a:cxnLst/>
                <a:rect l="l" t="t" r="r" b="b"/>
                <a:pathLst>
                  <a:path w="53" h="8" extrusionOk="0">
                    <a:moveTo>
                      <a:pt x="0" y="8"/>
                    </a:moveTo>
                    <a:lnTo>
                      <a:pt x="53" y="0"/>
                    </a:lnTo>
                    <a:lnTo>
                      <a:pt x="53"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7" name="Google Shape;12067;p34"/>
              <p:cNvSpPr/>
              <p:nvPr/>
            </p:nvSpPr>
            <p:spPr>
              <a:xfrm>
                <a:off x="2698" y="1796"/>
                <a:ext cx="9" cy="1"/>
              </a:xfrm>
              <a:custGeom>
                <a:avLst/>
                <a:gdLst/>
                <a:ahLst/>
                <a:cxnLst/>
                <a:rect l="l" t="t" r="r" b="b"/>
                <a:pathLst>
                  <a:path w="53" h="8" extrusionOk="0">
                    <a:moveTo>
                      <a:pt x="8" y="0"/>
                    </a:moveTo>
                    <a:lnTo>
                      <a:pt x="0" y="8"/>
                    </a:lnTo>
                    <a:lnTo>
                      <a:pt x="53" y="8"/>
                    </a:lnTo>
                    <a:lnTo>
                      <a:pt x="53" y="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2068" name="Google Shape;12068;p34"/>
              <p:cNvCxnSpPr/>
              <p:nvPr/>
            </p:nvCxnSpPr>
            <p:spPr>
              <a:xfrm>
                <a:off x="2707" y="1796"/>
                <a:ext cx="1" cy="1"/>
              </a:xfrm>
              <a:prstGeom prst="straightConnector1">
                <a:avLst/>
              </a:prstGeom>
              <a:noFill/>
              <a:ln w="9525" cap="flat" cmpd="sng">
                <a:solidFill>
                  <a:schemeClr val="dk1"/>
                </a:solidFill>
                <a:prstDash val="solid"/>
                <a:round/>
                <a:headEnd type="none" w="med" len="med"/>
                <a:tailEnd type="none" w="med" len="med"/>
              </a:ln>
            </p:spPr>
          </p:cxnSp>
          <p:sp>
            <p:nvSpPr>
              <p:cNvPr id="12069" name="Google Shape;12069;p34"/>
              <p:cNvSpPr/>
              <p:nvPr/>
            </p:nvSpPr>
            <p:spPr>
              <a:xfrm>
                <a:off x="2706" y="1683"/>
                <a:ext cx="1" cy="113"/>
              </a:xfrm>
              <a:custGeom>
                <a:avLst/>
                <a:gdLst/>
                <a:ahLst/>
                <a:cxnLst/>
                <a:rect l="l" t="t" r="r" b="b"/>
                <a:pathLst>
                  <a:path w="7" h="683" extrusionOk="0">
                    <a:moveTo>
                      <a:pt x="0" y="683"/>
                    </a:moveTo>
                    <a:lnTo>
                      <a:pt x="7" y="683"/>
                    </a:lnTo>
                    <a:lnTo>
                      <a:pt x="0" y="0"/>
                    </a:lnTo>
                    <a:lnTo>
                      <a:pt x="0"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0" name="Google Shape;12070;p34"/>
              <p:cNvSpPr/>
              <p:nvPr/>
            </p:nvSpPr>
            <p:spPr>
              <a:xfrm>
                <a:off x="2706" y="1683"/>
                <a:ext cx="1" cy="113"/>
              </a:xfrm>
              <a:custGeom>
                <a:avLst/>
                <a:gdLst/>
                <a:ahLst/>
                <a:cxnLst/>
                <a:rect l="l" t="t" r="r" b="b"/>
                <a:pathLst>
                  <a:path w="7" h="683" extrusionOk="0">
                    <a:moveTo>
                      <a:pt x="7" y="683"/>
                    </a:moveTo>
                    <a:lnTo>
                      <a:pt x="0" y="0"/>
                    </a:lnTo>
                    <a:lnTo>
                      <a:pt x="7" y="0"/>
                    </a:lnTo>
                    <a:lnTo>
                      <a:pt x="7"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1" name="Google Shape;12071;p34"/>
              <p:cNvSpPr/>
              <p:nvPr/>
            </p:nvSpPr>
            <p:spPr>
              <a:xfrm>
                <a:off x="2706" y="1683"/>
                <a:ext cx="1" cy="11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72" name="Google Shape;12072;p34"/>
              <p:cNvSpPr/>
              <p:nvPr/>
            </p:nvSpPr>
            <p:spPr>
              <a:xfrm>
                <a:off x="3268" y="1682"/>
                <a:ext cx="20" cy="54"/>
              </a:xfrm>
              <a:custGeom>
                <a:avLst/>
                <a:gdLst/>
                <a:ahLst/>
                <a:cxnLst/>
                <a:rect l="l" t="t" r="r" b="b"/>
                <a:pathLst>
                  <a:path w="121" h="325" extrusionOk="0">
                    <a:moveTo>
                      <a:pt x="0" y="3"/>
                    </a:moveTo>
                    <a:lnTo>
                      <a:pt x="7" y="0"/>
                    </a:lnTo>
                    <a:lnTo>
                      <a:pt x="121" y="325"/>
                    </a:lnTo>
                    <a:lnTo>
                      <a:pt x="0"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3" name="Google Shape;12073;p34"/>
              <p:cNvSpPr/>
              <p:nvPr/>
            </p:nvSpPr>
            <p:spPr>
              <a:xfrm>
                <a:off x="3270" y="1682"/>
                <a:ext cx="21" cy="58"/>
              </a:xfrm>
              <a:custGeom>
                <a:avLst/>
                <a:gdLst/>
                <a:ahLst/>
                <a:cxnLst/>
                <a:rect l="l" t="t" r="r" b="b"/>
                <a:pathLst>
                  <a:path w="129" h="343" extrusionOk="0">
                    <a:moveTo>
                      <a:pt x="0" y="0"/>
                    </a:moveTo>
                    <a:lnTo>
                      <a:pt x="114" y="325"/>
                    </a:lnTo>
                    <a:lnTo>
                      <a:pt x="129" y="34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4" name="Google Shape;12074;p34"/>
              <p:cNvSpPr/>
              <p:nvPr/>
            </p:nvSpPr>
            <p:spPr>
              <a:xfrm>
                <a:off x="3268" y="1682"/>
                <a:ext cx="23" cy="58"/>
              </a:xfrm>
              <a:custGeom>
                <a:avLst/>
                <a:gdLst/>
                <a:ahLst/>
                <a:cxnLst/>
                <a:rect l="l" t="t" r="r" b="b"/>
                <a:pathLst>
                  <a:path w="136" h="343" extrusionOk="0">
                    <a:moveTo>
                      <a:pt x="0" y="3"/>
                    </a:moveTo>
                    <a:lnTo>
                      <a:pt x="7" y="0"/>
                    </a:lnTo>
                    <a:lnTo>
                      <a:pt x="136" y="343"/>
                    </a:lnTo>
                    <a:lnTo>
                      <a:pt x="121" y="325"/>
                    </a:lnTo>
                    <a:lnTo>
                      <a:pt x="0"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5" name="Google Shape;12075;p34"/>
              <p:cNvSpPr/>
              <p:nvPr/>
            </p:nvSpPr>
            <p:spPr>
              <a:xfrm>
                <a:off x="3276" y="1729"/>
                <a:ext cx="15" cy="11"/>
              </a:xfrm>
              <a:custGeom>
                <a:avLst/>
                <a:gdLst/>
                <a:ahLst/>
                <a:cxnLst/>
                <a:rect l="l" t="t" r="r" b="b"/>
                <a:pathLst>
                  <a:path w="88" h="63" extrusionOk="0">
                    <a:moveTo>
                      <a:pt x="73" y="45"/>
                    </a:moveTo>
                    <a:lnTo>
                      <a:pt x="88" y="63"/>
                    </a:lnTo>
                    <a:lnTo>
                      <a:pt x="0" y="0"/>
                    </a:lnTo>
                    <a:lnTo>
                      <a:pt x="7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6" name="Google Shape;12076;p34"/>
              <p:cNvSpPr/>
              <p:nvPr/>
            </p:nvSpPr>
            <p:spPr>
              <a:xfrm>
                <a:off x="3276" y="1729"/>
                <a:ext cx="15" cy="11"/>
              </a:xfrm>
              <a:custGeom>
                <a:avLst/>
                <a:gdLst/>
                <a:ahLst/>
                <a:cxnLst/>
                <a:rect l="l" t="t" r="r" b="b"/>
                <a:pathLst>
                  <a:path w="88" h="63" extrusionOk="0">
                    <a:moveTo>
                      <a:pt x="88" y="63"/>
                    </a:moveTo>
                    <a:lnTo>
                      <a:pt x="0" y="0"/>
                    </a:lnTo>
                    <a:lnTo>
                      <a:pt x="7" y="15"/>
                    </a:lnTo>
                    <a:lnTo>
                      <a:pt x="88"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7" name="Google Shape;12077;p34"/>
              <p:cNvSpPr/>
              <p:nvPr/>
            </p:nvSpPr>
            <p:spPr>
              <a:xfrm>
                <a:off x="3276" y="1729"/>
                <a:ext cx="15" cy="11"/>
              </a:xfrm>
              <a:custGeom>
                <a:avLst/>
                <a:gdLst/>
                <a:ahLst/>
                <a:cxnLst/>
                <a:rect l="l" t="t" r="r" b="b"/>
                <a:pathLst>
                  <a:path w="88" h="63" extrusionOk="0">
                    <a:moveTo>
                      <a:pt x="73" y="45"/>
                    </a:moveTo>
                    <a:lnTo>
                      <a:pt x="88" y="63"/>
                    </a:lnTo>
                    <a:lnTo>
                      <a:pt x="7" y="15"/>
                    </a:lnTo>
                    <a:lnTo>
                      <a:pt x="0" y="0"/>
                    </a:lnTo>
                    <a:lnTo>
                      <a:pt x="7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8" name="Google Shape;12078;p34"/>
              <p:cNvSpPr/>
              <p:nvPr/>
            </p:nvSpPr>
            <p:spPr>
              <a:xfrm>
                <a:off x="3276" y="1729"/>
                <a:ext cx="1" cy="67"/>
              </a:xfrm>
              <a:custGeom>
                <a:avLst/>
                <a:gdLst/>
                <a:ahLst/>
                <a:cxnLst/>
                <a:rect l="l" t="t" r="r" b="b"/>
                <a:pathLst>
                  <a:path w="7" h="400" extrusionOk="0">
                    <a:moveTo>
                      <a:pt x="0" y="0"/>
                    </a:moveTo>
                    <a:lnTo>
                      <a:pt x="7" y="15"/>
                    </a:lnTo>
                    <a:lnTo>
                      <a:pt x="0" y="40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9" name="Google Shape;12079;p34"/>
              <p:cNvSpPr/>
              <p:nvPr/>
            </p:nvSpPr>
            <p:spPr>
              <a:xfrm>
                <a:off x="3276" y="1731"/>
                <a:ext cx="1" cy="66"/>
              </a:xfrm>
              <a:custGeom>
                <a:avLst/>
                <a:gdLst/>
                <a:ahLst/>
                <a:cxnLst/>
                <a:rect l="l" t="t" r="r" b="b"/>
                <a:pathLst>
                  <a:path w="7" h="393" extrusionOk="0">
                    <a:moveTo>
                      <a:pt x="7" y="0"/>
                    </a:moveTo>
                    <a:lnTo>
                      <a:pt x="0" y="385"/>
                    </a:lnTo>
                    <a:lnTo>
                      <a:pt x="7" y="393"/>
                    </a:lnTo>
                    <a:lnTo>
                      <a:pt x="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0" name="Google Shape;12080;p34"/>
              <p:cNvSpPr/>
              <p:nvPr/>
            </p:nvSpPr>
            <p:spPr>
              <a:xfrm>
                <a:off x="3276" y="1729"/>
                <a:ext cx="1" cy="68"/>
              </a:xfrm>
              <a:custGeom>
                <a:avLst/>
                <a:gdLst/>
                <a:ahLst/>
                <a:cxnLst/>
                <a:rect l="l" t="t" r="r" b="b"/>
                <a:pathLst>
                  <a:path w="7" h="408" extrusionOk="0">
                    <a:moveTo>
                      <a:pt x="0" y="0"/>
                    </a:moveTo>
                    <a:lnTo>
                      <a:pt x="7" y="15"/>
                    </a:lnTo>
                    <a:lnTo>
                      <a:pt x="7" y="408"/>
                    </a:lnTo>
                    <a:lnTo>
                      <a:pt x="0" y="40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1" name="Google Shape;12081;p34"/>
              <p:cNvSpPr/>
              <p:nvPr/>
            </p:nvSpPr>
            <p:spPr>
              <a:xfrm>
                <a:off x="3269" y="1796"/>
                <a:ext cx="8" cy="1"/>
              </a:xfrm>
              <a:custGeom>
                <a:avLst/>
                <a:gdLst/>
                <a:ahLst/>
                <a:cxnLst/>
                <a:rect l="l" t="t" r="r" b="b"/>
                <a:pathLst>
                  <a:path w="52" h="8" extrusionOk="0">
                    <a:moveTo>
                      <a:pt x="45" y="0"/>
                    </a:moveTo>
                    <a:lnTo>
                      <a:pt x="52" y="8"/>
                    </a:lnTo>
                    <a:lnTo>
                      <a:pt x="0" y="0"/>
                    </a:lnTo>
                    <a:lnTo>
                      <a:pt x="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2" name="Google Shape;12082;p34"/>
              <p:cNvSpPr/>
              <p:nvPr/>
            </p:nvSpPr>
            <p:spPr>
              <a:xfrm>
                <a:off x="3269" y="1796"/>
                <a:ext cx="8" cy="1"/>
              </a:xfrm>
              <a:custGeom>
                <a:avLst/>
                <a:gdLst/>
                <a:ahLst/>
                <a:cxnLst/>
                <a:rect l="l" t="t" r="r" b="b"/>
                <a:pathLst>
                  <a:path w="52" h="8" extrusionOk="0">
                    <a:moveTo>
                      <a:pt x="52" y="8"/>
                    </a:moveTo>
                    <a:lnTo>
                      <a:pt x="0" y="0"/>
                    </a:lnTo>
                    <a:lnTo>
                      <a:pt x="0" y="8"/>
                    </a:lnTo>
                    <a:lnTo>
                      <a:pt x="5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3" name="Google Shape;12083;p34"/>
              <p:cNvSpPr/>
              <p:nvPr/>
            </p:nvSpPr>
            <p:spPr>
              <a:xfrm>
                <a:off x="3269" y="1796"/>
                <a:ext cx="8" cy="1"/>
              </a:xfrm>
              <a:custGeom>
                <a:avLst/>
                <a:gdLst/>
                <a:ahLst/>
                <a:cxnLst/>
                <a:rect l="l" t="t" r="r" b="b"/>
                <a:pathLst>
                  <a:path w="52" h="8" extrusionOk="0">
                    <a:moveTo>
                      <a:pt x="45" y="0"/>
                    </a:moveTo>
                    <a:lnTo>
                      <a:pt x="52" y="8"/>
                    </a:lnTo>
                    <a:lnTo>
                      <a:pt x="0" y="8"/>
                    </a:lnTo>
                    <a:lnTo>
                      <a:pt x="0" y="0"/>
                    </a:lnTo>
                    <a:lnTo>
                      <a:pt x="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2084" name="Google Shape;12084;p34"/>
              <p:cNvCxnSpPr/>
              <p:nvPr/>
            </p:nvCxnSpPr>
            <p:spPr>
              <a:xfrm>
                <a:off x="3269" y="1796"/>
                <a:ext cx="1" cy="1"/>
              </a:xfrm>
              <a:prstGeom prst="straightConnector1">
                <a:avLst/>
              </a:prstGeom>
              <a:noFill/>
              <a:ln w="9525" cap="flat" cmpd="sng">
                <a:solidFill>
                  <a:schemeClr val="dk1"/>
                </a:solidFill>
                <a:prstDash val="solid"/>
                <a:round/>
                <a:headEnd type="none" w="med" len="med"/>
                <a:tailEnd type="none" w="med" len="med"/>
              </a:ln>
            </p:spPr>
          </p:cxnSp>
          <p:sp>
            <p:nvSpPr>
              <p:cNvPr id="12085" name="Google Shape;12085;p34"/>
              <p:cNvSpPr/>
              <p:nvPr/>
            </p:nvSpPr>
            <p:spPr>
              <a:xfrm>
                <a:off x="3268" y="1683"/>
                <a:ext cx="2" cy="113"/>
              </a:xfrm>
              <a:custGeom>
                <a:avLst/>
                <a:gdLst/>
                <a:ahLst/>
                <a:cxnLst/>
                <a:rect l="l" t="t" r="r" b="b"/>
                <a:pathLst>
                  <a:path w="8" h="683" extrusionOk="0">
                    <a:moveTo>
                      <a:pt x="8" y="683"/>
                    </a:moveTo>
                    <a:lnTo>
                      <a:pt x="0" y="683"/>
                    </a:lnTo>
                    <a:lnTo>
                      <a:pt x="8" y="0"/>
                    </a:lnTo>
                    <a:lnTo>
                      <a:pt x="8"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6" name="Google Shape;12086;p34"/>
              <p:cNvSpPr/>
              <p:nvPr/>
            </p:nvSpPr>
            <p:spPr>
              <a:xfrm>
                <a:off x="3268" y="1683"/>
                <a:ext cx="2" cy="113"/>
              </a:xfrm>
              <a:custGeom>
                <a:avLst/>
                <a:gdLst/>
                <a:ahLst/>
                <a:cxnLst/>
                <a:rect l="l" t="t" r="r" b="b"/>
                <a:pathLst>
                  <a:path w="8" h="683" extrusionOk="0">
                    <a:moveTo>
                      <a:pt x="0" y="683"/>
                    </a:moveTo>
                    <a:lnTo>
                      <a:pt x="8" y="0"/>
                    </a:lnTo>
                    <a:lnTo>
                      <a:pt x="0" y="0"/>
                    </a:lnTo>
                    <a:lnTo>
                      <a:pt x="0"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7" name="Google Shape;12087;p34"/>
              <p:cNvSpPr/>
              <p:nvPr/>
            </p:nvSpPr>
            <p:spPr>
              <a:xfrm>
                <a:off x="3268" y="1683"/>
                <a:ext cx="2" cy="11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88" name="Google Shape;12088;p34"/>
              <p:cNvSpPr/>
              <p:nvPr/>
            </p:nvSpPr>
            <p:spPr>
              <a:xfrm>
                <a:off x="2744" y="1649"/>
                <a:ext cx="487" cy="1"/>
              </a:xfrm>
              <a:custGeom>
                <a:avLst/>
                <a:gdLst/>
                <a:ahLst/>
                <a:cxnLst/>
                <a:rect l="l" t="t" r="r" b="b"/>
                <a:pathLst>
                  <a:path w="2922" h="8" extrusionOk="0">
                    <a:moveTo>
                      <a:pt x="2922" y="8"/>
                    </a:moveTo>
                    <a:lnTo>
                      <a:pt x="2922" y="0"/>
                    </a:lnTo>
                    <a:lnTo>
                      <a:pt x="0" y="8"/>
                    </a:lnTo>
                    <a:lnTo>
                      <a:pt x="292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9" name="Google Shape;12089;p34"/>
              <p:cNvSpPr/>
              <p:nvPr/>
            </p:nvSpPr>
            <p:spPr>
              <a:xfrm>
                <a:off x="2744" y="1649"/>
                <a:ext cx="487" cy="1"/>
              </a:xfrm>
              <a:custGeom>
                <a:avLst/>
                <a:gdLst/>
                <a:ahLst/>
                <a:cxnLst/>
                <a:rect l="l" t="t" r="r" b="b"/>
                <a:pathLst>
                  <a:path w="2922" h="8" extrusionOk="0">
                    <a:moveTo>
                      <a:pt x="2922" y="0"/>
                    </a:moveTo>
                    <a:lnTo>
                      <a:pt x="0" y="8"/>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0" name="Google Shape;12090;p34"/>
              <p:cNvSpPr/>
              <p:nvPr/>
            </p:nvSpPr>
            <p:spPr>
              <a:xfrm>
                <a:off x="2744" y="1649"/>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91" name="Google Shape;12091;p34"/>
              <p:cNvSpPr/>
              <p:nvPr/>
            </p:nvSpPr>
            <p:spPr>
              <a:xfrm>
                <a:off x="2744" y="1664"/>
                <a:ext cx="487" cy="1"/>
              </a:xfrm>
              <a:custGeom>
                <a:avLst/>
                <a:gdLst/>
                <a:ahLst/>
                <a:cxnLst/>
                <a:rect l="l" t="t" r="r" b="b"/>
                <a:pathLst>
                  <a:path w="2922" h="4" extrusionOk="0">
                    <a:moveTo>
                      <a:pt x="2922" y="4"/>
                    </a:moveTo>
                    <a:lnTo>
                      <a:pt x="2922" y="0"/>
                    </a:lnTo>
                    <a:lnTo>
                      <a:pt x="0" y="4"/>
                    </a:lnTo>
                    <a:lnTo>
                      <a:pt x="2922"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2" name="Google Shape;12092;p34"/>
              <p:cNvSpPr/>
              <p:nvPr/>
            </p:nvSpPr>
            <p:spPr>
              <a:xfrm>
                <a:off x="2744" y="1664"/>
                <a:ext cx="487" cy="1"/>
              </a:xfrm>
              <a:custGeom>
                <a:avLst/>
                <a:gdLst/>
                <a:ahLst/>
                <a:cxnLst/>
                <a:rect l="l" t="t" r="r" b="b"/>
                <a:pathLst>
                  <a:path w="2922" h="4" extrusionOk="0">
                    <a:moveTo>
                      <a:pt x="2922" y="0"/>
                    </a:moveTo>
                    <a:lnTo>
                      <a:pt x="0" y="4"/>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3" name="Google Shape;12093;p34"/>
              <p:cNvSpPr/>
              <p:nvPr/>
            </p:nvSpPr>
            <p:spPr>
              <a:xfrm>
                <a:off x="2744" y="1664"/>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94" name="Google Shape;12094;p34"/>
              <p:cNvSpPr/>
              <p:nvPr/>
            </p:nvSpPr>
            <p:spPr>
              <a:xfrm>
                <a:off x="2744" y="1805"/>
                <a:ext cx="487" cy="1"/>
              </a:xfrm>
              <a:custGeom>
                <a:avLst/>
                <a:gdLst/>
                <a:ahLst/>
                <a:cxnLst/>
                <a:rect l="l" t="t" r="r" b="b"/>
                <a:pathLst>
                  <a:path w="2922" h="8" extrusionOk="0">
                    <a:moveTo>
                      <a:pt x="2922" y="8"/>
                    </a:moveTo>
                    <a:lnTo>
                      <a:pt x="2922" y="0"/>
                    </a:lnTo>
                    <a:lnTo>
                      <a:pt x="0" y="8"/>
                    </a:lnTo>
                    <a:lnTo>
                      <a:pt x="292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5" name="Google Shape;12095;p34"/>
              <p:cNvSpPr/>
              <p:nvPr/>
            </p:nvSpPr>
            <p:spPr>
              <a:xfrm>
                <a:off x="2744" y="1805"/>
                <a:ext cx="487" cy="1"/>
              </a:xfrm>
              <a:custGeom>
                <a:avLst/>
                <a:gdLst/>
                <a:ahLst/>
                <a:cxnLst/>
                <a:rect l="l" t="t" r="r" b="b"/>
                <a:pathLst>
                  <a:path w="2922" h="8" extrusionOk="0">
                    <a:moveTo>
                      <a:pt x="2922" y="0"/>
                    </a:moveTo>
                    <a:lnTo>
                      <a:pt x="0" y="8"/>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6" name="Google Shape;12096;p34"/>
              <p:cNvSpPr/>
              <p:nvPr/>
            </p:nvSpPr>
            <p:spPr>
              <a:xfrm>
                <a:off x="2744" y="1805"/>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97" name="Google Shape;12097;p34"/>
              <p:cNvSpPr/>
              <p:nvPr/>
            </p:nvSpPr>
            <p:spPr>
              <a:xfrm>
                <a:off x="2744" y="1805"/>
                <a:ext cx="487" cy="1"/>
              </a:xfrm>
              <a:custGeom>
                <a:avLst/>
                <a:gdLst/>
                <a:ahLst/>
                <a:cxnLst/>
                <a:rect l="l" t="t" r="r" b="b"/>
                <a:pathLst>
                  <a:path w="2922" h="4" extrusionOk="0">
                    <a:moveTo>
                      <a:pt x="2922" y="4"/>
                    </a:moveTo>
                    <a:lnTo>
                      <a:pt x="2922" y="0"/>
                    </a:lnTo>
                    <a:lnTo>
                      <a:pt x="0" y="4"/>
                    </a:lnTo>
                    <a:lnTo>
                      <a:pt x="2922"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8" name="Google Shape;12098;p34"/>
              <p:cNvSpPr/>
              <p:nvPr/>
            </p:nvSpPr>
            <p:spPr>
              <a:xfrm>
                <a:off x="2744" y="1805"/>
                <a:ext cx="487" cy="1"/>
              </a:xfrm>
              <a:custGeom>
                <a:avLst/>
                <a:gdLst/>
                <a:ahLst/>
                <a:cxnLst/>
                <a:rect l="l" t="t" r="r" b="b"/>
                <a:pathLst>
                  <a:path w="2922" h="4" extrusionOk="0">
                    <a:moveTo>
                      <a:pt x="2922" y="0"/>
                    </a:moveTo>
                    <a:lnTo>
                      <a:pt x="0" y="4"/>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9" name="Google Shape;12099;p34"/>
              <p:cNvSpPr/>
              <p:nvPr/>
            </p:nvSpPr>
            <p:spPr>
              <a:xfrm>
                <a:off x="2744" y="1805"/>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00" name="Google Shape;12100;p34"/>
              <p:cNvSpPr/>
              <p:nvPr/>
            </p:nvSpPr>
            <p:spPr>
              <a:xfrm>
                <a:off x="2744" y="1819"/>
                <a:ext cx="487" cy="1"/>
              </a:xfrm>
              <a:custGeom>
                <a:avLst/>
                <a:gdLst/>
                <a:ahLst/>
                <a:cxnLst/>
                <a:rect l="l" t="t" r="r" b="b"/>
                <a:pathLst>
                  <a:path w="2922" h="9" extrusionOk="0">
                    <a:moveTo>
                      <a:pt x="2922" y="9"/>
                    </a:moveTo>
                    <a:lnTo>
                      <a:pt x="2922" y="0"/>
                    </a:lnTo>
                    <a:lnTo>
                      <a:pt x="0" y="9"/>
                    </a:lnTo>
                    <a:lnTo>
                      <a:pt x="2922"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1" name="Google Shape;12101;p34"/>
              <p:cNvSpPr/>
              <p:nvPr/>
            </p:nvSpPr>
            <p:spPr>
              <a:xfrm>
                <a:off x="2744" y="1819"/>
                <a:ext cx="487" cy="1"/>
              </a:xfrm>
              <a:custGeom>
                <a:avLst/>
                <a:gdLst/>
                <a:ahLst/>
                <a:cxnLst/>
                <a:rect l="l" t="t" r="r" b="b"/>
                <a:pathLst>
                  <a:path w="2922" h="9" extrusionOk="0">
                    <a:moveTo>
                      <a:pt x="2922" y="0"/>
                    </a:moveTo>
                    <a:lnTo>
                      <a:pt x="0" y="9"/>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2" name="Google Shape;12102;p34"/>
              <p:cNvSpPr/>
              <p:nvPr/>
            </p:nvSpPr>
            <p:spPr>
              <a:xfrm>
                <a:off x="2744" y="1819"/>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03" name="Google Shape;12103;p34"/>
              <p:cNvSpPr/>
              <p:nvPr/>
            </p:nvSpPr>
            <p:spPr>
              <a:xfrm>
                <a:off x="2743" y="1774"/>
                <a:ext cx="3" cy="89"/>
              </a:xfrm>
              <a:custGeom>
                <a:avLst/>
                <a:gdLst/>
                <a:ahLst/>
                <a:cxnLst/>
                <a:rect l="l" t="t" r="r" b="b"/>
                <a:pathLst>
                  <a:path w="16" h="535" extrusionOk="0">
                    <a:moveTo>
                      <a:pt x="0" y="535"/>
                    </a:moveTo>
                    <a:lnTo>
                      <a:pt x="16"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4" name="Google Shape;12104;p34"/>
              <p:cNvSpPr/>
              <p:nvPr/>
            </p:nvSpPr>
            <p:spPr>
              <a:xfrm>
                <a:off x="2743" y="1774"/>
                <a:ext cx="3" cy="89"/>
              </a:xfrm>
              <a:custGeom>
                <a:avLst/>
                <a:gdLst/>
                <a:ahLst/>
                <a:cxnLst/>
                <a:rect l="l" t="t" r="r" b="b"/>
                <a:pathLst>
                  <a:path w="16" h="535" extrusionOk="0">
                    <a:moveTo>
                      <a:pt x="16" y="535"/>
                    </a:moveTo>
                    <a:lnTo>
                      <a:pt x="0" y="0"/>
                    </a:lnTo>
                    <a:lnTo>
                      <a:pt x="16" y="0"/>
                    </a:lnTo>
                    <a:lnTo>
                      <a:pt x="16"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5" name="Google Shape;12105;p34"/>
              <p:cNvSpPr/>
              <p:nvPr/>
            </p:nvSpPr>
            <p:spPr>
              <a:xfrm>
                <a:off x="2743" y="1774"/>
                <a:ext cx="3" cy="8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06" name="Google Shape;12106;p34"/>
              <p:cNvSpPr/>
              <p:nvPr/>
            </p:nvSpPr>
            <p:spPr>
              <a:xfrm>
                <a:off x="2730" y="1734"/>
                <a:ext cx="14" cy="6"/>
              </a:xfrm>
              <a:custGeom>
                <a:avLst/>
                <a:gdLst/>
                <a:ahLst/>
                <a:cxnLst/>
                <a:rect l="l" t="t" r="r" b="b"/>
                <a:pathLst>
                  <a:path w="87" h="36" extrusionOk="0">
                    <a:moveTo>
                      <a:pt x="87" y="0"/>
                    </a:moveTo>
                    <a:lnTo>
                      <a:pt x="87" y="17"/>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7" name="Google Shape;12107;p34"/>
              <p:cNvSpPr/>
              <p:nvPr/>
            </p:nvSpPr>
            <p:spPr>
              <a:xfrm>
                <a:off x="2730" y="1737"/>
                <a:ext cx="14" cy="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8" name="Google Shape;12108;p34"/>
              <p:cNvSpPr/>
              <p:nvPr/>
            </p:nvSpPr>
            <p:spPr>
              <a:xfrm>
                <a:off x="2730" y="1734"/>
                <a:ext cx="14" cy="8"/>
              </a:xfrm>
              <a:custGeom>
                <a:avLst/>
                <a:gdLst/>
                <a:ahLst/>
                <a:cxnLst/>
                <a:rect l="l" t="t" r="r" b="b"/>
                <a:pathLst>
                  <a:path w="87" h="48" extrusionOk="0">
                    <a:moveTo>
                      <a:pt x="87" y="0"/>
                    </a:moveTo>
                    <a:lnTo>
                      <a:pt x="87" y="17"/>
                    </a:lnTo>
                    <a:lnTo>
                      <a:pt x="12" y="48"/>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9" name="Google Shape;12109;p34"/>
              <p:cNvSpPr/>
              <p:nvPr/>
            </p:nvSpPr>
            <p:spPr>
              <a:xfrm>
                <a:off x="2724" y="1740"/>
                <a:ext cx="8" cy="15"/>
              </a:xfrm>
              <a:custGeom>
                <a:avLst/>
                <a:gdLst/>
                <a:ahLst/>
                <a:cxnLst/>
                <a:rect l="l" t="t" r="r" b="b"/>
                <a:pathLst>
                  <a:path w="48" h="87" extrusionOk="0">
                    <a:moveTo>
                      <a:pt x="36" y="0"/>
                    </a:moveTo>
                    <a:lnTo>
                      <a:pt x="48" y="12"/>
                    </a:lnTo>
                    <a:lnTo>
                      <a:pt x="0" y="87"/>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0" name="Google Shape;12110;p34"/>
              <p:cNvSpPr/>
              <p:nvPr/>
            </p:nvSpPr>
            <p:spPr>
              <a:xfrm>
                <a:off x="2724" y="1742"/>
                <a:ext cx="8" cy="13"/>
              </a:xfrm>
              <a:custGeom>
                <a:avLst/>
                <a:gdLst/>
                <a:ahLst/>
                <a:cxnLst/>
                <a:rect l="l" t="t" r="r" b="b"/>
                <a:pathLst>
                  <a:path w="48" h="75" extrusionOk="0">
                    <a:moveTo>
                      <a:pt x="48" y="0"/>
                    </a:moveTo>
                    <a:lnTo>
                      <a:pt x="0" y="75"/>
                    </a:lnTo>
                    <a:lnTo>
                      <a:pt x="17" y="75"/>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1" name="Google Shape;12111;p34"/>
              <p:cNvSpPr/>
              <p:nvPr/>
            </p:nvSpPr>
            <p:spPr>
              <a:xfrm>
                <a:off x="2724" y="1740"/>
                <a:ext cx="8" cy="15"/>
              </a:xfrm>
              <a:custGeom>
                <a:avLst/>
                <a:gdLst/>
                <a:ahLst/>
                <a:cxnLst/>
                <a:rect l="l" t="t" r="r" b="b"/>
                <a:pathLst>
                  <a:path w="48" h="87" extrusionOk="0">
                    <a:moveTo>
                      <a:pt x="36" y="0"/>
                    </a:moveTo>
                    <a:lnTo>
                      <a:pt x="48" y="12"/>
                    </a:lnTo>
                    <a:lnTo>
                      <a:pt x="17" y="87"/>
                    </a:lnTo>
                    <a:lnTo>
                      <a:pt x="0" y="87"/>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2" name="Google Shape;12112;p34"/>
              <p:cNvSpPr/>
              <p:nvPr/>
            </p:nvSpPr>
            <p:spPr>
              <a:xfrm>
                <a:off x="2724" y="1755"/>
                <a:ext cx="6" cy="14"/>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3" name="Google Shape;12113;p34"/>
              <p:cNvSpPr/>
              <p:nvPr/>
            </p:nvSpPr>
            <p:spPr>
              <a:xfrm>
                <a:off x="2727" y="1755"/>
                <a:ext cx="5" cy="14"/>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4" name="Google Shape;12114;p34"/>
              <p:cNvSpPr/>
              <p:nvPr/>
            </p:nvSpPr>
            <p:spPr>
              <a:xfrm>
                <a:off x="2724" y="1755"/>
                <a:ext cx="8" cy="14"/>
              </a:xfrm>
              <a:custGeom>
                <a:avLst/>
                <a:gdLst/>
                <a:ahLst/>
                <a:cxnLst/>
                <a:rect l="l" t="t" r="r" b="b"/>
                <a:pathLst>
                  <a:path w="48" h="87" extrusionOk="0">
                    <a:moveTo>
                      <a:pt x="0" y="0"/>
                    </a:moveTo>
                    <a:lnTo>
                      <a:pt x="17" y="0"/>
                    </a:lnTo>
                    <a:lnTo>
                      <a:pt x="48"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5" name="Google Shape;12115;p34"/>
              <p:cNvSpPr/>
              <p:nvPr/>
            </p:nvSpPr>
            <p:spPr>
              <a:xfrm>
                <a:off x="2730" y="1767"/>
                <a:ext cx="14" cy="8"/>
              </a:xfrm>
              <a:custGeom>
                <a:avLst/>
                <a:gdLst/>
                <a:ahLst/>
                <a:cxnLst/>
                <a:rect l="l" t="t" r="r" b="b"/>
                <a:pathLst>
                  <a:path w="87" h="48" extrusionOk="0">
                    <a:moveTo>
                      <a:pt x="0" y="12"/>
                    </a:moveTo>
                    <a:lnTo>
                      <a:pt x="12"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6" name="Google Shape;12116;p34"/>
              <p:cNvSpPr/>
              <p:nvPr/>
            </p:nvSpPr>
            <p:spPr>
              <a:xfrm>
                <a:off x="2732" y="1767"/>
                <a:ext cx="12" cy="8"/>
              </a:xfrm>
              <a:custGeom>
                <a:avLst/>
                <a:gdLst/>
                <a:ahLst/>
                <a:cxnLst/>
                <a:rect l="l" t="t" r="r" b="b"/>
                <a:pathLst>
                  <a:path w="75" h="48" extrusionOk="0">
                    <a:moveTo>
                      <a:pt x="0" y="0"/>
                    </a:moveTo>
                    <a:lnTo>
                      <a:pt x="75" y="48"/>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7" name="Google Shape;12117;p34"/>
              <p:cNvSpPr/>
              <p:nvPr/>
            </p:nvSpPr>
            <p:spPr>
              <a:xfrm>
                <a:off x="2730" y="1767"/>
                <a:ext cx="14" cy="8"/>
              </a:xfrm>
              <a:custGeom>
                <a:avLst/>
                <a:gdLst/>
                <a:ahLst/>
                <a:cxnLst/>
                <a:rect l="l" t="t" r="r" b="b"/>
                <a:pathLst>
                  <a:path w="87" h="48" extrusionOk="0">
                    <a:moveTo>
                      <a:pt x="0" y="12"/>
                    </a:moveTo>
                    <a:lnTo>
                      <a:pt x="12"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8" name="Google Shape;12118;p34"/>
              <p:cNvSpPr/>
              <p:nvPr/>
            </p:nvSpPr>
            <p:spPr>
              <a:xfrm>
                <a:off x="2744" y="1731"/>
                <a:ext cx="15" cy="6"/>
              </a:xfrm>
              <a:custGeom>
                <a:avLst/>
                <a:gdLst/>
                <a:ahLst/>
                <a:cxnLst/>
                <a:rect l="l" t="t" r="r" b="b"/>
                <a:pathLst>
                  <a:path w="87" h="36" extrusionOk="0">
                    <a:moveTo>
                      <a:pt x="0" y="36"/>
                    </a:moveTo>
                    <a:lnTo>
                      <a:pt x="0" y="19"/>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9" name="Google Shape;12119;p34"/>
              <p:cNvSpPr/>
              <p:nvPr/>
            </p:nvSpPr>
            <p:spPr>
              <a:xfrm>
                <a:off x="2744" y="1729"/>
                <a:ext cx="15" cy="5"/>
              </a:xfrm>
              <a:custGeom>
                <a:avLst/>
                <a:gdLst/>
                <a:ahLst/>
                <a:cxnLst/>
                <a:rect l="l" t="t" r="r" b="b"/>
                <a:pathLst>
                  <a:path w="87" h="32" extrusionOk="0">
                    <a:moveTo>
                      <a:pt x="0" y="32"/>
                    </a:moveTo>
                    <a:lnTo>
                      <a:pt x="87" y="13"/>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0" name="Google Shape;12120;p34"/>
              <p:cNvSpPr/>
              <p:nvPr/>
            </p:nvSpPr>
            <p:spPr>
              <a:xfrm>
                <a:off x="2744" y="1729"/>
                <a:ext cx="15" cy="8"/>
              </a:xfrm>
              <a:custGeom>
                <a:avLst/>
                <a:gdLst/>
                <a:ahLst/>
                <a:cxnLst/>
                <a:rect l="l" t="t" r="r" b="b"/>
                <a:pathLst>
                  <a:path w="87" h="49" extrusionOk="0">
                    <a:moveTo>
                      <a:pt x="0" y="49"/>
                    </a:moveTo>
                    <a:lnTo>
                      <a:pt x="0" y="32"/>
                    </a:lnTo>
                    <a:lnTo>
                      <a:pt x="75" y="0"/>
                    </a:lnTo>
                    <a:lnTo>
                      <a:pt x="87" y="13"/>
                    </a:lnTo>
                    <a:lnTo>
                      <a:pt x="0"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1" name="Google Shape;12121;p34"/>
              <p:cNvSpPr/>
              <p:nvPr/>
            </p:nvSpPr>
            <p:spPr>
              <a:xfrm>
                <a:off x="2757" y="1717"/>
                <a:ext cx="8" cy="14"/>
              </a:xfrm>
              <a:custGeom>
                <a:avLst/>
                <a:gdLst/>
                <a:ahLst/>
                <a:cxnLst/>
                <a:rect l="l" t="t" r="r" b="b"/>
                <a:pathLst>
                  <a:path w="49" h="87" extrusionOk="0">
                    <a:moveTo>
                      <a:pt x="12" y="87"/>
                    </a:moveTo>
                    <a:lnTo>
                      <a:pt x="0" y="74"/>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2" name="Google Shape;12122;p34"/>
              <p:cNvSpPr/>
              <p:nvPr/>
            </p:nvSpPr>
            <p:spPr>
              <a:xfrm>
                <a:off x="2757" y="1717"/>
                <a:ext cx="8" cy="12"/>
              </a:xfrm>
              <a:custGeom>
                <a:avLst/>
                <a:gdLst/>
                <a:ahLst/>
                <a:cxnLst/>
                <a:rect l="l" t="t" r="r" b="b"/>
                <a:pathLst>
                  <a:path w="49" h="74" extrusionOk="0">
                    <a:moveTo>
                      <a:pt x="0" y="74"/>
                    </a:moveTo>
                    <a:lnTo>
                      <a:pt x="49" y="0"/>
                    </a:lnTo>
                    <a:lnTo>
                      <a:pt x="32" y="0"/>
                    </a:lnTo>
                    <a:lnTo>
                      <a:pt x="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3" name="Google Shape;12123;p34"/>
              <p:cNvSpPr/>
              <p:nvPr/>
            </p:nvSpPr>
            <p:spPr>
              <a:xfrm>
                <a:off x="2757" y="1717"/>
                <a:ext cx="8" cy="14"/>
              </a:xfrm>
              <a:custGeom>
                <a:avLst/>
                <a:gdLst/>
                <a:ahLst/>
                <a:cxnLst/>
                <a:rect l="l" t="t" r="r" b="b"/>
                <a:pathLst>
                  <a:path w="49" h="87" extrusionOk="0">
                    <a:moveTo>
                      <a:pt x="12" y="87"/>
                    </a:moveTo>
                    <a:lnTo>
                      <a:pt x="0" y="74"/>
                    </a:lnTo>
                    <a:lnTo>
                      <a:pt x="32" y="0"/>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4" name="Google Shape;12124;p34"/>
              <p:cNvSpPr/>
              <p:nvPr/>
            </p:nvSpPr>
            <p:spPr>
              <a:xfrm>
                <a:off x="2759" y="1702"/>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5" name="Google Shape;12125;p34"/>
              <p:cNvSpPr/>
              <p:nvPr/>
            </p:nvSpPr>
            <p:spPr>
              <a:xfrm>
                <a:off x="2757" y="1702"/>
                <a:ext cx="5" cy="15"/>
              </a:xfrm>
              <a:custGeom>
                <a:avLst/>
                <a:gdLst/>
                <a:ahLst/>
                <a:cxnLst/>
                <a:rect l="l" t="t" r="r" b="b"/>
                <a:pathLst>
                  <a:path w="32" h="87" extrusionOk="0">
                    <a:moveTo>
                      <a:pt x="32" y="87"/>
                    </a:moveTo>
                    <a:lnTo>
                      <a:pt x="12" y="0"/>
                    </a:lnTo>
                    <a:lnTo>
                      <a:pt x="0" y="11"/>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6" name="Google Shape;12126;p34"/>
              <p:cNvSpPr/>
              <p:nvPr/>
            </p:nvSpPr>
            <p:spPr>
              <a:xfrm>
                <a:off x="2757" y="1702"/>
                <a:ext cx="8" cy="15"/>
              </a:xfrm>
              <a:custGeom>
                <a:avLst/>
                <a:gdLst/>
                <a:ahLst/>
                <a:cxnLst/>
                <a:rect l="l" t="t" r="r" b="b"/>
                <a:pathLst>
                  <a:path w="49" h="87" extrusionOk="0">
                    <a:moveTo>
                      <a:pt x="49" y="87"/>
                    </a:moveTo>
                    <a:lnTo>
                      <a:pt x="32" y="87"/>
                    </a:lnTo>
                    <a:lnTo>
                      <a:pt x="0" y="11"/>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7" name="Google Shape;12127;p34"/>
              <p:cNvSpPr/>
              <p:nvPr/>
            </p:nvSpPr>
            <p:spPr>
              <a:xfrm>
                <a:off x="2744" y="1696"/>
                <a:ext cx="15" cy="8"/>
              </a:xfrm>
              <a:custGeom>
                <a:avLst/>
                <a:gdLst/>
                <a:ahLst/>
                <a:cxnLst/>
                <a:rect l="l" t="t" r="r" b="b"/>
                <a:pathLst>
                  <a:path w="87" h="48" extrusionOk="0">
                    <a:moveTo>
                      <a:pt x="87" y="37"/>
                    </a:moveTo>
                    <a:lnTo>
                      <a:pt x="75" y="4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8" name="Google Shape;12128;p34"/>
              <p:cNvSpPr/>
              <p:nvPr/>
            </p:nvSpPr>
            <p:spPr>
              <a:xfrm>
                <a:off x="2744" y="1696"/>
                <a:ext cx="13"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9" name="Google Shape;12129;p34"/>
              <p:cNvSpPr/>
              <p:nvPr/>
            </p:nvSpPr>
            <p:spPr>
              <a:xfrm>
                <a:off x="2744" y="1696"/>
                <a:ext cx="15" cy="8"/>
              </a:xfrm>
              <a:custGeom>
                <a:avLst/>
                <a:gdLst/>
                <a:ahLst/>
                <a:cxnLst/>
                <a:rect l="l" t="t" r="r" b="b"/>
                <a:pathLst>
                  <a:path w="87" h="48" extrusionOk="0">
                    <a:moveTo>
                      <a:pt x="87" y="37"/>
                    </a:moveTo>
                    <a:lnTo>
                      <a:pt x="75" y="48"/>
                    </a:lnTo>
                    <a:lnTo>
                      <a:pt x="0" y="17"/>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0" name="Google Shape;12130;p34"/>
              <p:cNvSpPr/>
              <p:nvPr/>
            </p:nvSpPr>
            <p:spPr>
              <a:xfrm>
                <a:off x="2743" y="1632"/>
                <a:ext cx="3" cy="65"/>
              </a:xfrm>
              <a:custGeom>
                <a:avLst/>
                <a:gdLst/>
                <a:ahLst/>
                <a:cxnLst/>
                <a:rect l="l" t="t" r="r" b="b"/>
                <a:pathLst>
                  <a:path w="16" h="394" extrusionOk="0">
                    <a:moveTo>
                      <a:pt x="0" y="394"/>
                    </a:moveTo>
                    <a:lnTo>
                      <a:pt x="16" y="394"/>
                    </a:lnTo>
                    <a:lnTo>
                      <a:pt x="0"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1" name="Google Shape;12131;p34"/>
              <p:cNvSpPr/>
              <p:nvPr/>
            </p:nvSpPr>
            <p:spPr>
              <a:xfrm>
                <a:off x="2743" y="1632"/>
                <a:ext cx="3" cy="65"/>
              </a:xfrm>
              <a:custGeom>
                <a:avLst/>
                <a:gdLst/>
                <a:ahLst/>
                <a:cxnLst/>
                <a:rect l="l" t="t" r="r" b="b"/>
                <a:pathLst>
                  <a:path w="16" h="394" extrusionOk="0">
                    <a:moveTo>
                      <a:pt x="16" y="394"/>
                    </a:moveTo>
                    <a:lnTo>
                      <a:pt x="0" y="0"/>
                    </a:lnTo>
                    <a:lnTo>
                      <a:pt x="16" y="0"/>
                    </a:lnTo>
                    <a:lnTo>
                      <a:pt x="16"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2" name="Google Shape;12132;p34"/>
              <p:cNvSpPr/>
              <p:nvPr/>
            </p:nvSpPr>
            <p:spPr>
              <a:xfrm>
                <a:off x="2743" y="1632"/>
                <a:ext cx="3" cy="6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33" name="Google Shape;12133;p34"/>
              <p:cNvSpPr/>
              <p:nvPr/>
            </p:nvSpPr>
            <p:spPr>
              <a:xfrm>
                <a:off x="3230" y="1774"/>
                <a:ext cx="3" cy="89"/>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4" name="Google Shape;12134;p34"/>
              <p:cNvSpPr/>
              <p:nvPr/>
            </p:nvSpPr>
            <p:spPr>
              <a:xfrm>
                <a:off x="3230" y="1774"/>
                <a:ext cx="3" cy="89"/>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5" name="Google Shape;12135;p34"/>
              <p:cNvSpPr/>
              <p:nvPr/>
            </p:nvSpPr>
            <p:spPr>
              <a:xfrm>
                <a:off x="3230" y="1774"/>
                <a:ext cx="3" cy="8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36" name="Google Shape;12136;p34"/>
              <p:cNvSpPr/>
              <p:nvPr/>
            </p:nvSpPr>
            <p:spPr>
              <a:xfrm>
                <a:off x="3217" y="1734"/>
                <a:ext cx="14" cy="6"/>
              </a:xfrm>
              <a:custGeom>
                <a:avLst/>
                <a:gdLst/>
                <a:ahLst/>
                <a:cxnLst/>
                <a:rect l="l" t="t" r="r" b="b"/>
                <a:pathLst>
                  <a:path w="87" h="36" extrusionOk="0">
                    <a:moveTo>
                      <a:pt x="87" y="0"/>
                    </a:moveTo>
                    <a:lnTo>
                      <a:pt x="87" y="17"/>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7" name="Google Shape;12137;p34"/>
              <p:cNvSpPr/>
              <p:nvPr/>
            </p:nvSpPr>
            <p:spPr>
              <a:xfrm>
                <a:off x="3217" y="1737"/>
                <a:ext cx="14" cy="5"/>
              </a:xfrm>
              <a:custGeom>
                <a:avLst/>
                <a:gdLst/>
                <a:ahLst/>
                <a:cxnLst/>
                <a:rect l="l" t="t" r="r" b="b"/>
                <a:pathLst>
                  <a:path w="87" h="31" extrusionOk="0">
                    <a:moveTo>
                      <a:pt x="87" y="0"/>
                    </a:moveTo>
                    <a:lnTo>
                      <a:pt x="0" y="19"/>
                    </a:lnTo>
                    <a:lnTo>
                      <a:pt x="11"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8" name="Google Shape;12138;p34"/>
              <p:cNvSpPr/>
              <p:nvPr/>
            </p:nvSpPr>
            <p:spPr>
              <a:xfrm>
                <a:off x="3217" y="1734"/>
                <a:ext cx="14" cy="8"/>
              </a:xfrm>
              <a:custGeom>
                <a:avLst/>
                <a:gdLst/>
                <a:ahLst/>
                <a:cxnLst/>
                <a:rect l="l" t="t" r="r" b="b"/>
                <a:pathLst>
                  <a:path w="87" h="48" extrusionOk="0">
                    <a:moveTo>
                      <a:pt x="87" y="0"/>
                    </a:moveTo>
                    <a:lnTo>
                      <a:pt x="87" y="17"/>
                    </a:lnTo>
                    <a:lnTo>
                      <a:pt x="11" y="48"/>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9" name="Google Shape;12139;p34"/>
              <p:cNvSpPr/>
              <p:nvPr/>
            </p:nvSpPr>
            <p:spPr>
              <a:xfrm>
                <a:off x="3211" y="1740"/>
                <a:ext cx="8" cy="15"/>
              </a:xfrm>
              <a:custGeom>
                <a:avLst/>
                <a:gdLst/>
                <a:ahLst/>
                <a:cxnLst/>
                <a:rect l="l" t="t" r="r" b="b"/>
                <a:pathLst>
                  <a:path w="48" h="87" extrusionOk="0">
                    <a:moveTo>
                      <a:pt x="37" y="0"/>
                    </a:moveTo>
                    <a:lnTo>
                      <a:pt x="48" y="12"/>
                    </a:lnTo>
                    <a:lnTo>
                      <a:pt x="0" y="87"/>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0" name="Google Shape;12140;p34"/>
              <p:cNvSpPr/>
              <p:nvPr/>
            </p:nvSpPr>
            <p:spPr>
              <a:xfrm>
                <a:off x="3211" y="1742"/>
                <a:ext cx="8" cy="13"/>
              </a:xfrm>
              <a:custGeom>
                <a:avLst/>
                <a:gdLst/>
                <a:ahLst/>
                <a:cxnLst/>
                <a:rect l="l" t="t" r="r" b="b"/>
                <a:pathLst>
                  <a:path w="48" h="75" extrusionOk="0">
                    <a:moveTo>
                      <a:pt x="48" y="0"/>
                    </a:moveTo>
                    <a:lnTo>
                      <a:pt x="0" y="75"/>
                    </a:lnTo>
                    <a:lnTo>
                      <a:pt x="17" y="75"/>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1" name="Google Shape;12141;p34"/>
              <p:cNvSpPr/>
              <p:nvPr/>
            </p:nvSpPr>
            <p:spPr>
              <a:xfrm>
                <a:off x="3211" y="1740"/>
                <a:ext cx="8" cy="15"/>
              </a:xfrm>
              <a:custGeom>
                <a:avLst/>
                <a:gdLst/>
                <a:ahLst/>
                <a:cxnLst/>
                <a:rect l="l" t="t" r="r" b="b"/>
                <a:pathLst>
                  <a:path w="48" h="87" extrusionOk="0">
                    <a:moveTo>
                      <a:pt x="37" y="0"/>
                    </a:moveTo>
                    <a:lnTo>
                      <a:pt x="48" y="12"/>
                    </a:lnTo>
                    <a:lnTo>
                      <a:pt x="17" y="87"/>
                    </a:lnTo>
                    <a:lnTo>
                      <a:pt x="0" y="87"/>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2" name="Google Shape;12142;p34"/>
              <p:cNvSpPr/>
              <p:nvPr/>
            </p:nvSpPr>
            <p:spPr>
              <a:xfrm>
                <a:off x="3211" y="1755"/>
                <a:ext cx="6" cy="14"/>
              </a:xfrm>
              <a:custGeom>
                <a:avLst/>
                <a:gdLst/>
                <a:ahLst/>
                <a:cxnLst/>
                <a:rect l="l" t="t" r="r" b="b"/>
                <a:pathLst>
                  <a:path w="37" h="87" extrusionOk="0">
                    <a:moveTo>
                      <a:pt x="0" y="0"/>
                    </a:moveTo>
                    <a:lnTo>
                      <a:pt x="17"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3" name="Google Shape;12143;p34"/>
              <p:cNvSpPr/>
              <p:nvPr/>
            </p:nvSpPr>
            <p:spPr>
              <a:xfrm>
                <a:off x="3214" y="1755"/>
                <a:ext cx="5" cy="14"/>
              </a:xfrm>
              <a:custGeom>
                <a:avLst/>
                <a:gdLst/>
                <a:ahLst/>
                <a:cxnLst/>
                <a:rect l="l" t="t" r="r" b="b"/>
                <a:pathLst>
                  <a:path w="31" h="87" extrusionOk="0">
                    <a:moveTo>
                      <a:pt x="0" y="0"/>
                    </a:moveTo>
                    <a:lnTo>
                      <a:pt x="20"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4" name="Google Shape;12144;p34"/>
              <p:cNvSpPr/>
              <p:nvPr/>
            </p:nvSpPr>
            <p:spPr>
              <a:xfrm>
                <a:off x="3211" y="1755"/>
                <a:ext cx="8" cy="14"/>
              </a:xfrm>
              <a:custGeom>
                <a:avLst/>
                <a:gdLst/>
                <a:ahLst/>
                <a:cxnLst/>
                <a:rect l="l" t="t" r="r" b="b"/>
                <a:pathLst>
                  <a:path w="48" h="87" extrusionOk="0">
                    <a:moveTo>
                      <a:pt x="0" y="0"/>
                    </a:moveTo>
                    <a:lnTo>
                      <a:pt x="17" y="0"/>
                    </a:lnTo>
                    <a:lnTo>
                      <a:pt x="48"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5" name="Google Shape;12145;p34"/>
              <p:cNvSpPr/>
              <p:nvPr/>
            </p:nvSpPr>
            <p:spPr>
              <a:xfrm>
                <a:off x="3217" y="1767"/>
                <a:ext cx="14" cy="8"/>
              </a:xfrm>
              <a:custGeom>
                <a:avLst/>
                <a:gdLst/>
                <a:ahLst/>
                <a:cxnLst/>
                <a:rect l="l" t="t" r="r" b="b"/>
                <a:pathLst>
                  <a:path w="87" h="48" extrusionOk="0">
                    <a:moveTo>
                      <a:pt x="0" y="12"/>
                    </a:moveTo>
                    <a:lnTo>
                      <a:pt x="11"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6" name="Google Shape;12146;p34"/>
              <p:cNvSpPr/>
              <p:nvPr/>
            </p:nvSpPr>
            <p:spPr>
              <a:xfrm>
                <a:off x="3219" y="1767"/>
                <a:ext cx="12"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7" name="Google Shape;12147;p34"/>
              <p:cNvSpPr/>
              <p:nvPr/>
            </p:nvSpPr>
            <p:spPr>
              <a:xfrm>
                <a:off x="3217" y="1767"/>
                <a:ext cx="14" cy="8"/>
              </a:xfrm>
              <a:custGeom>
                <a:avLst/>
                <a:gdLst/>
                <a:ahLst/>
                <a:cxnLst/>
                <a:rect l="l" t="t" r="r" b="b"/>
                <a:pathLst>
                  <a:path w="87" h="48" extrusionOk="0">
                    <a:moveTo>
                      <a:pt x="0" y="12"/>
                    </a:moveTo>
                    <a:lnTo>
                      <a:pt x="11"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8" name="Google Shape;12148;p34"/>
              <p:cNvSpPr/>
              <p:nvPr/>
            </p:nvSpPr>
            <p:spPr>
              <a:xfrm>
                <a:off x="3231" y="1731"/>
                <a:ext cx="15" cy="6"/>
              </a:xfrm>
              <a:custGeom>
                <a:avLst/>
                <a:gdLst/>
                <a:ahLst/>
                <a:cxnLst/>
                <a:rect l="l" t="t" r="r" b="b"/>
                <a:pathLst>
                  <a:path w="87" h="36" extrusionOk="0">
                    <a:moveTo>
                      <a:pt x="0" y="36"/>
                    </a:moveTo>
                    <a:lnTo>
                      <a:pt x="0" y="19"/>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9" name="Google Shape;12149;p34"/>
              <p:cNvSpPr/>
              <p:nvPr/>
            </p:nvSpPr>
            <p:spPr>
              <a:xfrm>
                <a:off x="3231" y="1729"/>
                <a:ext cx="15" cy="5"/>
              </a:xfrm>
              <a:custGeom>
                <a:avLst/>
                <a:gdLst/>
                <a:ahLst/>
                <a:cxnLst/>
                <a:rect l="l" t="t" r="r" b="b"/>
                <a:pathLst>
                  <a:path w="87" h="32" extrusionOk="0">
                    <a:moveTo>
                      <a:pt x="0" y="32"/>
                    </a:moveTo>
                    <a:lnTo>
                      <a:pt x="87" y="13"/>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0" name="Google Shape;12150;p34"/>
              <p:cNvSpPr/>
              <p:nvPr/>
            </p:nvSpPr>
            <p:spPr>
              <a:xfrm>
                <a:off x="3231" y="1729"/>
                <a:ext cx="15" cy="8"/>
              </a:xfrm>
              <a:custGeom>
                <a:avLst/>
                <a:gdLst/>
                <a:ahLst/>
                <a:cxnLst/>
                <a:rect l="l" t="t" r="r" b="b"/>
                <a:pathLst>
                  <a:path w="87" h="49" extrusionOk="0">
                    <a:moveTo>
                      <a:pt x="0" y="49"/>
                    </a:moveTo>
                    <a:lnTo>
                      <a:pt x="0" y="32"/>
                    </a:lnTo>
                    <a:lnTo>
                      <a:pt x="75" y="0"/>
                    </a:lnTo>
                    <a:lnTo>
                      <a:pt x="87" y="13"/>
                    </a:lnTo>
                    <a:lnTo>
                      <a:pt x="0"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1" name="Google Shape;12151;p34"/>
              <p:cNvSpPr/>
              <p:nvPr/>
            </p:nvSpPr>
            <p:spPr>
              <a:xfrm>
                <a:off x="3244" y="1717"/>
                <a:ext cx="8" cy="14"/>
              </a:xfrm>
              <a:custGeom>
                <a:avLst/>
                <a:gdLst/>
                <a:ahLst/>
                <a:cxnLst/>
                <a:rect l="l" t="t" r="r" b="b"/>
                <a:pathLst>
                  <a:path w="49" h="87" extrusionOk="0">
                    <a:moveTo>
                      <a:pt x="12" y="87"/>
                    </a:moveTo>
                    <a:lnTo>
                      <a:pt x="0" y="74"/>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2" name="Google Shape;12152;p34"/>
              <p:cNvSpPr/>
              <p:nvPr/>
            </p:nvSpPr>
            <p:spPr>
              <a:xfrm>
                <a:off x="3244" y="1717"/>
                <a:ext cx="8" cy="12"/>
              </a:xfrm>
              <a:custGeom>
                <a:avLst/>
                <a:gdLst/>
                <a:ahLst/>
                <a:cxnLst/>
                <a:rect l="l" t="t" r="r" b="b"/>
                <a:pathLst>
                  <a:path w="49" h="74" extrusionOk="0">
                    <a:moveTo>
                      <a:pt x="0" y="74"/>
                    </a:moveTo>
                    <a:lnTo>
                      <a:pt x="49" y="0"/>
                    </a:lnTo>
                    <a:lnTo>
                      <a:pt x="31" y="0"/>
                    </a:lnTo>
                    <a:lnTo>
                      <a:pt x="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3" name="Google Shape;12153;p34"/>
              <p:cNvSpPr/>
              <p:nvPr/>
            </p:nvSpPr>
            <p:spPr>
              <a:xfrm>
                <a:off x="3244" y="1717"/>
                <a:ext cx="8" cy="14"/>
              </a:xfrm>
              <a:custGeom>
                <a:avLst/>
                <a:gdLst/>
                <a:ahLst/>
                <a:cxnLst/>
                <a:rect l="l" t="t" r="r" b="b"/>
                <a:pathLst>
                  <a:path w="49" h="87" extrusionOk="0">
                    <a:moveTo>
                      <a:pt x="12" y="87"/>
                    </a:moveTo>
                    <a:lnTo>
                      <a:pt x="0" y="74"/>
                    </a:lnTo>
                    <a:lnTo>
                      <a:pt x="31" y="0"/>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4" name="Google Shape;12154;p34"/>
              <p:cNvSpPr/>
              <p:nvPr/>
            </p:nvSpPr>
            <p:spPr>
              <a:xfrm>
                <a:off x="3246" y="1702"/>
                <a:ext cx="6" cy="15"/>
              </a:xfrm>
              <a:custGeom>
                <a:avLst/>
                <a:gdLst/>
                <a:ahLst/>
                <a:cxnLst/>
                <a:rect l="l" t="t" r="r" b="b"/>
                <a:pathLst>
                  <a:path w="37" h="87" extrusionOk="0">
                    <a:moveTo>
                      <a:pt x="37" y="87"/>
                    </a:moveTo>
                    <a:lnTo>
                      <a:pt x="19"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5" name="Google Shape;12155;p34"/>
              <p:cNvSpPr/>
              <p:nvPr/>
            </p:nvSpPr>
            <p:spPr>
              <a:xfrm>
                <a:off x="3244" y="1702"/>
                <a:ext cx="5" cy="15"/>
              </a:xfrm>
              <a:custGeom>
                <a:avLst/>
                <a:gdLst/>
                <a:ahLst/>
                <a:cxnLst/>
                <a:rect l="l" t="t" r="r" b="b"/>
                <a:pathLst>
                  <a:path w="31" h="87" extrusionOk="0">
                    <a:moveTo>
                      <a:pt x="31" y="87"/>
                    </a:moveTo>
                    <a:lnTo>
                      <a:pt x="12" y="0"/>
                    </a:lnTo>
                    <a:lnTo>
                      <a:pt x="0" y="11"/>
                    </a:lnTo>
                    <a:lnTo>
                      <a:pt x="31"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6" name="Google Shape;12156;p34"/>
              <p:cNvSpPr/>
              <p:nvPr/>
            </p:nvSpPr>
            <p:spPr>
              <a:xfrm>
                <a:off x="3244" y="1702"/>
                <a:ext cx="8" cy="15"/>
              </a:xfrm>
              <a:custGeom>
                <a:avLst/>
                <a:gdLst/>
                <a:ahLst/>
                <a:cxnLst/>
                <a:rect l="l" t="t" r="r" b="b"/>
                <a:pathLst>
                  <a:path w="49" h="87" extrusionOk="0">
                    <a:moveTo>
                      <a:pt x="49" y="87"/>
                    </a:moveTo>
                    <a:lnTo>
                      <a:pt x="31" y="87"/>
                    </a:lnTo>
                    <a:lnTo>
                      <a:pt x="0" y="11"/>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7" name="Google Shape;12157;p34"/>
              <p:cNvSpPr/>
              <p:nvPr/>
            </p:nvSpPr>
            <p:spPr>
              <a:xfrm>
                <a:off x="3231" y="1696"/>
                <a:ext cx="15" cy="8"/>
              </a:xfrm>
              <a:custGeom>
                <a:avLst/>
                <a:gdLst/>
                <a:ahLst/>
                <a:cxnLst/>
                <a:rect l="l" t="t" r="r" b="b"/>
                <a:pathLst>
                  <a:path w="87" h="48" extrusionOk="0">
                    <a:moveTo>
                      <a:pt x="87" y="37"/>
                    </a:moveTo>
                    <a:lnTo>
                      <a:pt x="75" y="4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8" name="Google Shape;12158;p34"/>
              <p:cNvSpPr/>
              <p:nvPr/>
            </p:nvSpPr>
            <p:spPr>
              <a:xfrm>
                <a:off x="3231" y="1696"/>
                <a:ext cx="13"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9" name="Google Shape;12159;p34"/>
              <p:cNvSpPr/>
              <p:nvPr/>
            </p:nvSpPr>
            <p:spPr>
              <a:xfrm>
                <a:off x="3231" y="1696"/>
                <a:ext cx="15" cy="8"/>
              </a:xfrm>
              <a:custGeom>
                <a:avLst/>
                <a:gdLst/>
                <a:ahLst/>
                <a:cxnLst/>
                <a:rect l="l" t="t" r="r" b="b"/>
                <a:pathLst>
                  <a:path w="87" h="48" extrusionOk="0">
                    <a:moveTo>
                      <a:pt x="87" y="37"/>
                    </a:moveTo>
                    <a:lnTo>
                      <a:pt x="75" y="48"/>
                    </a:lnTo>
                    <a:lnTo>
                      <a:pt x="0" y="17"/>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0" name="Google Shape;12160;p34"/>
              <p:cNvSpPr/>
              <p:nvPr/>
            </p:nvSpPr>
            <p:spPr>
              <a:xfrm>
                <a:off x="3230" y="1632"/>
                <a:ext cx="3" cy="65"/>
              </a:xfrm>
              <a:custGeom>
                <a:avLst/>
                <a:gdLst/>
                <a:ahLst/>
                <a:cxnLst/>
                <a:rect l="l" t="t" r="r" b="b"/>
                <a:pathLst>
                  <a:path w="17" h="394" extrusionOk="0">
                    <a:moveTo>
                      <a:pt x="0" y="394"/>
                    </a:moveTo>
                    <a:lnTo>
                      <a:pt x="17" y="394"/>
                    </a:lnTo>
                    <a:lnTo>
                      <a:pt x="0"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1" name="Google Shape;12161;p34"/>
              <p:cNvSpPr/>
              <p:nvPr/>
            </p:nvSpPr>
            <p:spPr>
              <a:xfrm>
                <a:off x="3230" y="1632"/>
                <a:ext cx="3" cy="65"/>
              </a:xfrm>
              <a:custGeom>
                <a:avLst/>
                <a:gdLst/>
                <a:ahLst/>
                <a:cxnLst/>
                <a:rect l="l" t="t" r="r" b="b"/>
                <a:pathLst>
                  <a:path w="17" h="394" extrusionOk="0">
                    <a:moveTo>
                      <a:pt x="17" y="394"/>
                    </a:moveTo>
                    <a:lnTo>
                      <a:pt x="0" y="0"/>
                    </a:lnTo>
                    <a:lnTo>
                      <a:pt x="17" y="0"/>
                    </a:lnTo>
                    <a:lnTo>
                      <a:pt x="17"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2" name="Google Shape;12162;p34"/>
              <p:cNvSpPr/>
              <p:nvPr/>
            </p:nvSpPr>
            <p:spPr>
              <a:xfrm>
                <a:off x="3230" y="1632"/>
                <a:ext cx="3" cy="6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2163" name="Google Shape;12163;p34"/>
            <p:cNvSpPr/>
            <p:nvPr/>
          </p:nvSpPr>
          <p:spPr>
            <a:xfrm>
              <a:off x="5986463" y="2827338"/>
              <a:ext cx="12700" cy="141287"/>
            </a:xfrm>
            <a:custGeom>
              <a:avLst/>
              <a:gdLst/>
              <a:ahLst/>
              <a:cxnLst/>
              <a:rect l="l" t="t" r="r" b="b"/>
              <a:pathLst>
                <a:path w="47" h="535" extrusionOk="0">
                  <a:moveTo>
                    <a:pt x="0" y="534"/>
                  </a:moveTo>
                  <a:lnTo>
                    <a:pt x="16" y="535"/>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4" name="Google Shape;12164;p34"/>
            <p:cNvSpPr/>
            <p:nvPr/>
          </p:nvSpPr>
          <p:spPr>
            <a:xfrm>
              <a:off x="5991225" y="2827338"/>
              <a:ext cx="11113" cy="141287"/>
            </a:xfrm>
            <a:custGeom>
              <a:avLst/>
              <a:gdLst/>
              <a:ahLst/>
              <a:cxnLst/>
              <a:rect l="l" t="t" r="r" b="b"/>
              <a:pathLst>
                <a:path w="48" h="535" extrusionOk="0">
                  <a:moveTo>
                    <a:pt x="0" y="535"/>
                  </a:moveTo>
                  <a:lnTo>
                    <a:pt x="31" y="0"/>
                  </a:lnTo>
                  <a:lnTo>
                    <a:pt x="48"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5" name="Google Shape;12165;p34"/>
            <p:cNvSpPr/>
            <p:nvPr/>
          </p:nvSpPr>
          <p:spPr>
            <a:xfrm>
              <a:off x="5986463" y="2827338"/>
              <a:ext cx="15875" cy="141287"/>
            </a:xfrm>
            <a:custGeom>
              <a:avLst/>
              <a:gdLst/>
              <a:ahLst/>
              <a:cxnLst/>
              <a:rect l="l" t="t" r="r" b="b"/>
              <a:pathLst>
                <a:path w="64" h="535" extrusionOk="0">
                  <a:moveTo>
                    <a:pt x="0" y="534"/>
                  </a:moveTo>
                  <a:lnTo>
                    <a:pt x="16" y="535"/>
                  </a:lnTo>
                  <a:lnTo>
                    <a:pt x="64" y="2"/>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6" name="Google Shape;12166;p34"/>
            <p:cNvSpPr/>
            <p:nvPr/>
          </p:nvSpPr>
          <p:spPr>
            <a:xfrm>
              <a:off x="5981700" y="2763838"/>
              <a:ext cx="25400" cy="7937"/>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7" name="Google Shape;12167;p34"/>
            <p:cNvSpPr/>
            <p:nvPr/>
          </p:nvSpPr>
          <p:spPr>
            <a:xfrm>
              <a:off x="5981700" y="2768600"/>
              <a:ext cx="23813" cy="6350"/>
            </a:xfrm>
            <a:custGeom>
              <a:avLst/>
              <a:gdLst/>
              <a:ahLst/>
              <a:cxnLst/>
              <a:rect l="l" t="t" r="r" b="b"/>
              <a:pathLst>
                <a:path w="88" h="25" extrusionOk="0">
                  <a:moveTo>
                    <a:pt x="88" y="0"/>
                  </a:moveTo>
                  <a:lnTo>
                    <a:pt x="0" y="11"/>
                  </a:lnTo>
                  <a:lnTo>
                    <a:pt x="11" y="2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8" name="Google Shape;12168;p34"/>
            <p:cNvSpPr/>
            <p:nvPr/>
          </p:nvSpPr>
          <p:spPr>
            <a:xfrm>
              <a:off x="5981700" y="2763838"/>
              <a:ext cx="25400" cy="11112"/>
            </a:xfrm>
            <a:custGeom>
              <a:avLst/>
              <a:gdLst/>
              <a:ahLst/>
              <a:cxnLst/>
              <a:rect l="l" t="t" r="r" b="b"/>
              <a:pathLst>
                <a:path w="90" h="42" extrusionOk="0">
                  <a:moveTo>
                    <a:pt x="90" y="0"/>
                  </a:moveTo>
                  <a:lnTo>
                    <a:pt x="88" y="17"/>
                  </a:lnTo>
                  <a:lnTo>
                    <a:pt x="11" y="42"/>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9" name="Google Shape;12169;p34"/>
            <p:cNvSpPr/>
            <p:nvPr/>
          </p:nvSpPr>
          <p:spPr>
            <a:xfrm>
              <a:off x="5970588" y="2771775"/>
              <a:ext cx="14287" cy="22225"/>
            </a:xfrm>
            <a:custGeom>
              <a:avLst/>
              <a:gdLst/>
              <a:ahLst/>
              <a:cxnLst/>
              <a:rect l="l" t="t" r="r" b="b"/>
              <a:pathLst>
                <a:path w="55" h="84" extrusionOk="0">
                  <a:moveTo>
                    <a:pt x="44" y="0"/>
                  </a:moveTo>
                  <a:lnTo>
                    <a:pt x="55" y="14"/>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0" name="Google Shape;12170;p34"/>
            <p:cNvSpPr/>
            <p:nvPr/>
          </p:nvSpPr>
          <p:spPr>
            <a:xfrm>
              <a:off x="5970588" y="2774950"/>
              <a:ext cx="14287" cy="19050"/>
            </a:xfrm>
            <a:custGeom>
              <a:avLst/>
              <a:gdLst/>
              <a:ahLst/>
              <a:cxnLst/>
              <a:rect l="l" t="t" r="r" b="b"/>
              <a:pathLst>
                <a:path w="55" h="72" extrusionOk="0">
                  <a:moveTo>
                    <a:pt x="55" y="0"/>
                  </a:moveTo>
                  <a:lnTo>
                    <a:pt x="0" y="70"/>
                  </a:lnTo>
                  <a:lnTo>
                    <a:pt x="16"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1" name="Google Shape;12171;p34"/>
            <p:cNvSpPr/>
            <p:nvPr/>
          </p:nvSpPr>
          <p:spPr>
            <a:xfrm>
              <a:off x="5970588" y="2771775"/>
              <a:ext cx="14287" cy="22225"/>
            </a:xfrm>
            <a:custGeom>
              <a:avLst/>
              <a:gdLst/>
              <a:ahLst/>
              <a:cxnLst/>
              <a:rect l="l" t="t" r="r" b="b"/>
              <a:pathLst>
                <a:path w="55" h="86" extrusionOk="0">
                  <a:moveTo>
                    <a:pt x="44" y="0"/>
                  </a:moveTo>
                  <a:lnTo>
                    <a:pt x="55" y="14"/>
                  </a:lnTo>
                  <a:lnTo>
                    <a:pt x="16" y="86"/>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2" name="Google Shape;12172;p34"/>
            <p:cNvSpPr/>
            <p:nvPr/>
          </p:nvSpPr>
          <p:spPr>
            <a:xfrm>
              <a:off x="5970588" y="2794000"/>
              <a:ext cx="7937" cy="23813"/>
            </a:xfrm>
            <a:custGeom>
              <a:avLst/>
              <a:gdLst/>
              <a:ahLst/>
              <a:cxnLst/>
              <a:rect l="l" t="t" r="r" b="b"/>
              <a:pathLst>
                <a:path w="29" h="90" extrusionOk="0">
                  <a:moveTo>
                    <a:pt x="0" y="0"/>
                  </a:moveTo>
                  <a:lnTo>
                    <a:pt x="16" y="2"/>
                  </a:lnTo>
                  <a:lnTo>
                    <a:pt x="29"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3" name="Google Shape;12173;p34"/>
            <p:cNvSpPr/>
            <p:nvPr/>
          </p:nvSpPr>
          <p:spPr>
            <a:xfrm>
              <a:off x="5975350" y="2794000"/>
              <a:ext cx="6350" cy="23813"/>
            </a:xfrm>
            <a:custGeom>
              <a:avLst/>
              <a:gdLst/>
              <a:ahLst/>
              <a:cxnLst/>
              <a:rect l="l" t="t" r="r" b="b"/>
              <a:pathLst>
                <a:path w="26" h="88" extrusionOk="0">
                  <a:moveTo>
                    <a:pt x="0" y="0"/>
                  </a:moveTo>
                  <a:lnTo>
                    <a:pt x="13" y="88"/>
                  </a:lnTo>
                  <a:lnTo>
                    <a:pt x="26"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4" name="Google Shape;12174;p34"/>
            <p:cNvSpPr/>
            <p:nvPr/>
          </p:nvSpPr>
          <p:spPr>
            <a:xfrm>
              <a:off x="5970588" y="2794000"/>
              <a:ext cx="11112" cy="23813"/>
            </a:xfrm>
            <a:custGeom>
              <a:avLst/>
              <a:gdLst/>
              <a:ahLst/>
              <a:cxnLst/>
              <a:rect l="l" t="t" r="r" b="b"/>
              <a:pathLst>
                <a:path w="42" h="90" extrusionOk="0">
                  <a:moveTo>
                    <a:pt x="0" y="0"/>
                  </a:moveTo>
                  <a:lnTo>
                    <a:pt x="16" y="2"/>
                  </a:lnTo>
                  <a:lnTo>
                    <a:pt x="42" y="79"/>
                  </a:lnTo>
                  <a:lnTo>
                    <a:pt x="29"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5" name="Google Shape;12175;p34"/>
            <p:cNvSpPr/>
            <p:nvPr/>
          </p:nvSpPr>
          <p:spPr>
            <a:xfrm>
              <a:off x="5978525" y="2814638"/>
              <a:ext cx="22225" cy="14287"/>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6" name="Google Shape;12176;p34"/>
            <p:cNvSpPr/>
            <p:nvPr/>
          </p:nvSpPr>
          <p:spPr>
            <a:xfrm>
              <a:off x="5981700" y="2814638"/>
              <a:ext cx="19050" cy="14287"/>
            </a:xfrm>
            <a:custGeom>
              <a:avLst/>
              <a:gdLst/>
              <a:ahLst/>
              <a:cxnLst/>
              <a:rect l="l" t="t" r="r" b="b"/>
              <a:pathLst>
                <a:path w="72" h="55" extrusionOk="0">
                  <a:moveTo>
                    <a:pt x="0" y="0"/>
                  </a:moveTo>
                  <a:lnTo>
                    <a:pt x="71" y="55"/>
                  </a:lnTo>
                  <a:lnTo>
                    <a:pt x="72"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7" name="Google Shape;12177;p34"/>
            <p:cNvSpPr/>
            <p:nvPr/>
          </p:nvSpPr>
          <p:spPr>
            <a:xfrm>
              <a:off x="5978525" y="2814638"/>
              <a:ext cx="22225" cy="14287"/>
            </a:xfrm>
            <a:custGeom>
              <a:avLst/>
              <a:gdLst/>
              <a:ahLst/>
              <a:cxnLst/>
              <a:rect l="l" t="t" r="r" b="b"/>
              <a:pathLst>
                <a:path w="85" h="55" extrusionOk="0">
                  <a:moveTo>
                    <a:pt x="0" y="11"/>
                  </a:moveTo>
                  <a:lnTo>
                    <a:pt x="13" y="0"/>
                  </a:lnTo>
                  <a:lnTo>
                    <a:pt x="85" y="39"/>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8" name="Google Shape;12178;p34"/>
            <p:cNvSpPr/>
            <p:nvPr/>
          </p:nvSpPr>
          <p:spPr>
            <a:xfrm>
              <a:off x="6005513" y="2760663"/>
              <a:ext cx="23812" cy="7937"/>
            </a:xfrm>
            <a:custGeom>
              <a:avLst/>
              <a:gdLst/>
              <a:ahLst/>
              <a:cxnLst/>
              <a:rect l="l" t="t" r="r" b="b"/>
              <a:pathLst>
                <a:path w="90" h="28" extrusionOk="0">
                  <a:moveTo>
                    <a:pt x="0" y="28"/>
                  </a:moveTo>
                  <a:lnTo>
                    <a:pt x="2"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9" name="Google Shape;12179;p34"/>
            <p:cNvSpPr/>
            <p:nvPr/>
          </p:nvSpPr>
          <p:spPr>
            <a:xfrm>
              <a:off x="6007100" y="2757488"/>
              <a:ext cx="22225" cy="6350"/>
            </a:xfrm>
            <a:custGeom>
              <a:avLst/>
              <a:gdLst/>
              <a:ahLst/>
              <a:cxnLst/>
              <a:rect l="l" t="t" r="r" b="b"/>
              <a:pathLst>
                <a:path w="88" h="24" extrusionOk="0">
                  <a:moveTo>
                    <a:pt x="0" y="24"/>
                  </a:moveTo>
                  <a:lnTo>
                    <a:pt x="88"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0" name="Google Shape;12180;p34"/>
            <p:cNvSpPr/>
            <p:nvPr/>
          </p:nvSpPr>
          <p:spPr>
            <a:xfrm>
              <a:off x="6005513" y="2757488"/>
              <a:ext cx="23812" cy="11112"/>
            </a:xfrm>
            <a:custGeom>
              <a:avLst/>
              <a:gdLst/>
              <a:ahLst/>
              <a:cxnLst/>
              <a:rect l="l" t="t" r="r" b="b"/>
              <a:pathLst>
                <a:path w="90" h="41" extrusionOk="0">
                  <a:moveTo>
                    <a:pt x="0" y="41"/>
                  </a:moveTo>
                  <a:lnTo>
                    <a:pt x="2" y="24"/>
                  </a:lnTo>
                  <a:lnTo>
                    <a:pt x="80"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1" name="Google Shape;12181;p34"/>
            <p:cNvSpPr/>
            <p:nvPr/>
          </p:nvSpPr>
          <p:spPr>
            <a:xfrm>
              <a:off x="6027738" y="2738438"/>
              <a:ext cx="14287" cy="22225"/>
            </a:xfrm>
            <a:custGeom>
              <a:avLst/>
              <a:gdLst/>
              <a:ahLst/>
              <a:cxnLst/>
              <a:rect l="l" t="t" r="r" b="b"/>
              <a:pathLst>
                <a:path w="55" h="84" extrusionOk="0">
                  <a:moveTo>
                    <a:pt x="10" y="84"/>
                  </a:moveTo>
                  <a:lnTo>
                    <a:pt x="0" y="71"/>
                  </a:lnTo>
                  <a:lnTo>
                    <a:pt x="55" y="0"/>
                  </a:lnTo>
                  <a:lnTo>
                    <a:pt x="10"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2" name="Google Shape;12182;p34"/>
            <p:cNvSpPr/>
            <p:nvPr/>
          </p:nvSpPr>
          <p:spPr>
            <a:xfrm>
              <a:off x="6027738" y="2738438"/>
              <a:ext cx="14287" cy="19050"/>
            </a:xfrm>
            <a:custGeom>
              <a:avLst/>
              <a:gdLst/>
              <a:ahLst/>
              <a:cxnLst/>
              <a:rect l="l" t="t" r="r" b="b"/>
              <a:pathLst>
                <a:path w="55" h="72" extrusionOk="0">
                  <a:moveTo>
                    <a:pt x="0" y="72"/>
                  </a:moveTo>
                  <a:lnTo>
                    <a:pt x="55" y="1"/>
                  </a:lnTo>
                  <a:lnTo>
                    <a:pt x="38"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3" name="Google Shape;12183;p34"/>
            <p:cNvSpPr/>
            <p:nvPr/>
          </p:nvSpPr>
          <p:spPr>
            <a:xfrm>
              <a:off x="6027738" y="2738438"/>
              <a:ext cx="14287" cy="22225"/>
            </a:xfrm>
            <a:custGeom>
              <a:avLst/>
              <a:gdLst/>
              <a:ahLst/>
              <a:cxnLst/>
              <a:rect l="l" t="t" r="r" b="b"/>
              <a:pathLst>
                <a:path w="55" h="85" extrusionOk="0">
                  <a:moveTo>
                    <a:pt x="10" y="85"/>
                  </a:moveTo>
                  <a:lnTo>
                    <a:pt x="0" y="72"/>
                  </a:lnTo>
                  <a:lnTo>
                    <a:pt x="38" y="0"/>
                  </a:lnTo>
                  <a:lnTo>
                    <a:pt x="55" y="1"/>
                  </a:lnTo>
                  <a:lnTo>
                    <a:pt x="10"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4" name="Google Shape;12184;p34"/>
            <p:cNvSpPr/>
            <p:nvPr/>
          </p:nvSpPr>
          <p:spPr>
            <a:xfrm>
              <a:off x="6034088" y="2714625"/>
              <a:ext cx="7937" cy="23813"/>
            </a:xfrm>
            <a:custGeom>
              <a:avLst/>
              <a:gdLst/>
              <a:ahLst/>
              <a:cxnLst/>
              <a:rect l="l" t="t" r="r" b="b"/>
              <a:pathLst>
                <a:path w="30" h="90" extrusionOk="0">
                  <a:moveTo>
                    <a:pt x="30" y="90"/>
                  </a:moveTo>
                  <a:lnTo>
                    <a:pt x="13" y="89"/>
                  </a:lnTo>
                  <a:lnTo>
                    <a:pt x="0" y="0"/>
                  </a:lnTo>
                  <a:lnTo>
                    <a:pt x="30"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5" name="Google Shape;12185;p34"/>
            <p:cNvSpPr/>
            <p:nvPr/>
          </p:nvSpPr>
          <p:spPr>
            <a:xfrm>
              <a:off x="6030913" y="2714625"/>
              <a:ext cx="6350" cy="23813"/>
            </a:xfrm>
            <a:custGeom>
              <a:avLst/>
              <a:gdLst/>
              <a:ahLst/>
              <a:cxnLst/>
              <a:rect l="l" t="t" r="r" b="b"/>
              <a:pathLst>
                <a:path w="25" h="89" extrusionOk="0">
                  <a:moveTo>
                    <a:pt x="25" y="89"/>
                  </a:moveTo>
                  <a:lnTo>
                    <a:pt x="12" y="0"/>
                  </a:lnTo>
                  <a:lnTo>
                    <a:pt x="0" y="11"/>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6" name="Google Shape;12186;p34"/>
            <p:cNvSpPr/>
            <p:nvPr/>
          </p:nvSpPr>
          <p:spPr>
            <a:xfrm>
              <a:off x="6030913" y="2714625"/>
              <a:ext cx="11112" cy="23813"/>
            </a:xfrm>
            <a:custGeom>
              <a:avLst/>
              <a:gdLst/>
              <a:ahLst/>
              <a:cxnLst/>
              <a:rect l="l" t="t" r="r" b="b"/>
              <a:pathLst>
                <a:path w="42" h="90" extrusionOk="0">
                  <a:moveTo>
                    <a:pt x="42" y="90"/>
                  </a:moveTo>
                  <a:lnTo>
                    <a:pt x="25" y="89"/>
                  </a:lnTo>
                  <a:lnTo>
                    <a:pt x="0" y="11"/>
                  </a:lnTo>
                  <a:lnTo>
                    <a:pt x="12"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7" name="Google Shape;12187;p34"/>
            <p:cNvSpPr/>
            <p:nvPr/>
          </p:nvSpPr>
          <p:spPr>
            <a:xfrm>
              <a:off x="6011863" y="2703513"/>
              <a:ext cx="22225" cy="14287"/>
            </a:xfrm>
            <a:custGeom>
              <a:avLst/>
              <a:gdLst/>
              <a:ahLst/>
              <a:cxnLst/>
              <a:rect l="l" t="t" r="r" b="b"/>
              <a:pathLst>
                <a:path w="83" h="54" extrusionOk="0">
                  <a:moveTo>
                    <a:pt x="83" y="43"/>
                  </a:moveTo>
                  <a:lnTo>
                    <a:pt x="71" y="54"/>
                  </a:lnTo>
                  <a:lnTo>
                    <a:pt x="0" y="0"/>
                  </a:lnTo>
                  <a:lnTo>
                    <a:pt x="83"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8" name="Google Shape;12188;p34"/>
            <p:cNvSpPr/>
            <p:nvPr/>
          </p:nvSpPr>
          <p:spPr>
            <a:xfrm>
              <a:off x="6011863" y="2703513"/>
              <a:ext cx="19050" cy="14287"/>
            </a:xfrm>
            <a:custGeom>
              <a:avLst/>
              <a:gdLst/>
              <a:ahLst/>
              <a:cxnLst/>
              <a:rect l="l" t="t" r="r" b="b"/>
              <a:pathLst>
                <a:path w="73" h="54" extrusionOk="0">
                  <a:moveTo>
                    <a:pt x="73" y="54"/>
                  </a:moveTo>
                  <a:lnTo>
                    <a:pt x="2" y="0"/>
                  </a:lnTo>
                  <a:lnTo>
                    <a:pt x="0" y="17"/>
                  </a:lnTo>
                  <a:lnTo>
                    <a:pt x="73"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9" name="Google Shape;12189;p34"/>
            <p:cNvSpPr/>
            <p:nvPr/>
          </p:nvSpPr>
          <p:spPr>
            <a:xfrm>
              <a:off x="6011863" y="2703513"/>
              <a:ext cx="22225" cy="14287"/>
            </a:xfrm>
            <a:custGeom>
              <a:avLst/>
              <a:gdLst/>
              <a:ahLst/>
              <a:cxnLst/>
              <a:rect l="l" t="t" r="r" b="b"/>
              <a:pathLst>
                <a:path w="85" h="54" extrusionOk="0">
                  <a:moveTo>
                    <a:pt x="85" y="43"/>
                  </a:moveTo>
                  <a:lnTo>
                    <a:pt x="73" y="54"/>
                  </a:lnTo>
                  <a:lnTo>
                    <a:pt x="0" y="17"/>
                  </a:lnTo>
                  <a:lnTo>
                    <a:pt x="2"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0" name="Google Shape;12190;p34"/>
            <p:cNvSpPr/>
            <p:nvPr/>
          </p:nvSpPr>
          <p:spPr>
            <a:xfrm>
              <a:off x="6008688" y="2601913"/>
              <a:ext cx="9525" cy="104775"/>
            </a:xfrm>
            <a:custGeom>
              <a:avLst/>
              <a:gdLst/>
              <a:ahLst/>
              <a:cxnLst/>
              <a:rect l="l" t="t" r="r" b="b"/>
              <a:pathLst>
                <a:path w="35" h="396" extrusionOk="0">
                  <a:moveTo>
                    <a:pt x="0" y="394"/>
                  </a:moveTo>
                  <a:lnTo>
                    <a:pt x="16" y="396"/>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1" name="Google Shape;12191;p34"/>
            <p:cNvSpPr/>
            <p:nvPr/>
          </p:nvSpPr>
          <p:spPr>
            <a:xfrm>
              <a:off x="6013450" y="2601913"/>
              <a:ext cx="9525" cy="104775"/>
            </a:xfrm>
            <a:custGeom>
              <a:avLst/>
              <a:gdLst/>
              <a:ahLst/>
              <a:cxnLst/>
              <a:rect l="l" t="t" r="r" b="b"/>
              <a:pathLst>
                <a:path w="35" h="396" extrusionOk="0">
                  <a:moveTo>
                    <a:pt x="0" y="396"/>
                  </a:moveTo>
                  <a:lnTo>
                    <a:pt x="19" y="0"/>
                  </a:lnTo>
                  <a:lnTo>
                    <a:pt x="35"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2" name="Google Shape;12192;p34"/>
            <p:cNvSpPr/>
            <p:nvPr/>
          </p:nvSpPr>
          <p:spPr>
            <a:xfrm>
              <a:off x="6008688" y="2601913"/>
              <a:ext cx="14287" cy="104775"/>
            </a:xfrm>
            <a:custGeom>
              <a:avLst/>
              <a:gdLst/>
              <a:ahLst/>
              <a:cxnLst/>
              <a:rect l="l" t="t" r="r" b="b"/>
              <a:pathLst>
                <a:path w="51" h="396" extrusionOk="0">
                  <a:moveTo>
                    <a:pt x="0" y="394"/>
                  </a:moveTo>
                  <a:lnTo>
                    <a:pt x="16" y="396"/>
                  </a:lnTo>
                  <a:lnTo>
                    <a:pt x="51" y="2"/>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3" name="Google Shape;12193;p34"/>
            <p:cNvSpPr/>
            <p:nvPr/>
          </p:nvSpPr>
          <p:spPr>
            <a:xfrm>
              <a:off x="3062288" y="2598738"/>
              <a:ext cx="261937" cy="2973387"/>
            </a:xfrm>
            <a:custGeom>
              <a:avLst/>
              <a:gdLst/>
              <a:ahLst/>
              <a:cxnLst/>
              <a:rect l="l" t="t" r="r" b="b"/>
              <a:pathLst>
                <a:path w="986" h="11238" extrusionOk="0">
                  <a:moveTo>
                    <a:pt x="986" y="1"/>
                  </a:moveTo>
                  <a:lnTo>
                    <a:pt x="978" y="0"/>
                  </a:lnTo>
                  <a:lnTo>
                    <a:pt x="0" y="11238"/>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4" name="Google Shape;12194;p34"/>
            <p:cNvSpPr/>
            <p:nvPr/>
          </p:nvSpPr>
          <p:spPr>
            <a:xfrm>
              <a:off x="3060700" y="2598738"/>
              <a:ext cx="260350" cy="2973387"/>
            </a:xfrm>
            <a:custGeom>
              <a:avLst/>
              <a:gdLst/>
              <a:ahLst/>
              <a:cxnLst/>
              <a:rect l="l" t="t" r="r" b="b"/>
              <a:pathLst>
                <a:path w="987" h="11238" extrusionOk="0">
                  <a:moveTo>
                    <a:pt x="987" y="0"/>
                  </a:moveTo>
                  <a:lnTo>
                    <a:pt x="9" y="11238"/>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5" name="Google Shape;12195;p34"/>
            <p:cNvSpPr/>
            <p:nvPr/>
          </p:nvSpPr>
          <p:spPr>
            <a:xfrm>
              <a:off x="3060700" y="2598738"/>
              <a:ext cx="263525" cy="2973387"/>
            </a:xfrm>
            <a:custGeom>
              <a:avLst/>
              <a:gdLst/>
              <a:ahLst/>
              <a:cxnLst/>
              <a:rect l="l" t="t" r="r" b="b"/>
              <a:pathLst>
                <a:path w="995" h="11238" extrusionOk="0">
                  <a:moveTo>
                    <a:pt x="995" y="1"/>
                  </a:moveTo>
                  <a:lnTo>
                    <a:pt x="987" y="0"/>
                  </a:lnTo>
                  <a:lnTo>
                    <a:pt x="0" y="11237"/>
                  </a:lnTo>
                  <a:lnTo>
                    <a:pt x="9"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6" name="Google Shape;12196;p34"/>
            <p:cNvSpPr/>
            <p:nvPr/>
          </p:nvSpPr>
          <p:spPr>
            <a:xfrm>
              <a:off x="3087688" y="2600325"/>
              <a:ext cx="258762" cy="2947988"/>
            </a:xfrm>
            <a:custGeom>
              <a:avLst/>
              <a:gdLst/>
              <a:ahLst/>
              <a:cxnLst/>
              <a:rect l="l" t="t" r="r" b="b"/>
              <a:pathLst>
                <a:path w="978" h="11139" extrusionOk="0">
                  <a:moveTo>
                    <a:pt x="978" y="0"/>
                  </a:moveTo>
                  <a:lnTo>
                    <a:pt x="974" y="0"/>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7" name="Google Shape;12197;p34"/>
            <p:cNvSpPr/>
            <p:nvPr/>
          </p:nvSpPr>
          <p:spPr>
            <a:xfrm>
              <a:off x="3086100" y="2600325"/>
              <a:ext cx="258763" cy="2947988"/>
            </a:xfrm>
            <a:custGeom>
              <a:avLst/>
              <a:gdLst/>
              <a:ahLst/>
              <a:cxnLst/>
              <a:rect l="l" t="t" r="r" b="b"/>
              <a:pathLst>
                <a:path w="978" h="11139" extrusionOk="0">
                  <a:moveTo>
                    <a:pt x="978" y="0"/>
                  </a:moveTo>
                  <a:lnTo>
                    <a:pt x="4" y="11139"/>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8" name="Google Shape;12198;p34"/>
            <p:cNvSpPr/>
            <p:nvPr/>
          </p:nvSpPr>
          <p:spPr>
            <a:xfrm>
              <a:off x="3086100" y="2600325"/>
              <a:ext cx="260350" cy="2947988"/>
            </a:xfrm>
            <a:custGeom>
              <a:avLst/>
              <a:gdLst/>
              <a:ahLst/>
              <a:cxnLst/>
              <a:rect l="l" t="t" r="r" b="b"/>
              <a:pathLst>
                <a:path w="982" h="11139" extrusionOk="0">
                  <a:moveTo>
                    <a:pt x="982" y="0"/>
                  </a:moveTo>
                  <a:lnTo>
                    <a:pt x="978" y="0"/>
                  </a:lnTo>
                  <a:lnTo>
                    <a:pt x="0" y="11139"/>
                  </a:lnTo>
                  <a:lnTo>
                    <a:pt x="4" y="11139"/>
                  </a:lnTo>
                  <a:lnTo>
                    <a:pt x="98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9" name="Google Shape;12199;p34"/>
            <p:cNvSpPr/>
            <p:nvPr/>
          </p:nvSpPr>
          <p:spPr>
            <a:xfrm>
              <a:off x="3171825" y="2608263"/>
              <a:ext cx="263525" cy="3000375"/>
            </a:xfrm>
            <a:custGeom>
              <a:avLst/>
              <a:gdLst/>
              <a:ahLst/>
              <a:cxnLst/>
              <a:rect l="l" t="t" r="r" b="b"/>
              <a:pathLst>
                <a:path w="995" h="11340" extrusionOk="0">
                  <a:moveTo>
                    <a:pt x="995" y="1"/>
                  </a:moveTo>
                  <a:lnTo>
                    <a:pt x="991" y="0"/>
                  </a:lnTo>
                  <a:lnTo>
                    <a:pt x="0" y="11340"/>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0" name="Google Shape;12200;p34"/>
            <p:cNvSpPr/>
            <p:nvPr/>
          </p:nvSpPr>
          <p:spPr>
            <a:xfrm>
              <a:off x="3170238" y="2608263"/>
              <a:ext cx="263525" cy="3000375"/>
            </a:xfrm>
            <a:custGeom>
              <a:avLst/>
              <a:gdLst/>
              <a:ahLst/>
              <a:cxnLst/>
              <a:rect l="l" t="t" r="r" b="b"/>
              <a:pathLst>
                <a:path w="995" h="11340" extrusionOk="0">
                  <a:moveTo>
                    <a:pt x="995" y="0"/>
                  </a:moveTo>
                  <a:lnTo>
                    <a:pt x="4" y="11340"/>
                  </a:lnTo>
                  <a:lnTo>
                    <a:pt x="0" y="11340"/>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1" name="Google Shape;12201;p34"/>
            <p:cNvSpPr/>
            <p:nvPr/>
          </p:nvSpPr>
          <p:spPr>
            <a:xfrm>
              <a:off x="3170238" y="2608263"/>
              <a:ext cx="265112" cy="3000375"/>
            </a:xfrm>
            <a:custGeom>
              <a:avLst/>
              <a:gdLst/>
              <a:ahLst/>
              <a:cxnLst/>
              <a:rect l="l" t="t" r="r" b="b"/>
              <a:pathLst>
                <a:path w="999" h="11340" extrusionOk="0">
                  <a:moveTo>
                    <a:pt x="999" y="1"/>
                  </a:moveTo>
                  <a:lnTo>
                    <a:pt x="995" y="0"/>
                  </a:lnTo>
                  <a:lnTo>
                    <a:pt x="0" y="11340"/>
                  </a:lnTo>
                  <a:lnTo>
                    <a:pt x="4" y="11340"/>
                  </a:lnTo>
                  <a:lnTo>
                    <a:pt x="99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2" name="Google Shape;12202;p34"/>
            <p:cNvSpPr/>
            <p:nvPr/>
          </p:nvSpPr>
          <p:spPr>
            <a:xfrm>
              <a:off x="3197225" y="2609850"/>
              <a:ext cx="260350" cy="2973388"/>
            </a:xfrm>
            <a:custGeom>
              <a:avLst/>
              <a:gdLst/>
              <a:ahLst/>
              <a:cxnLst/>
              <a:rect l="l" t="t" r="r" b="b"/>
              <a:pathLst>
                <a:path w="987" h="11238" extrusionOk="0">
                  <a:moveTo>
                    <a:pt x="987" y="1"/>
                  </a:moveTo>
                  <a:lnTo>
                    <a:pt x="979" y="0"/>
                  </a:lnTo>
                  <a:lnTo>
                    <a:pt x="0" y="11238"/>
                  </a:lnTo>
                  <a:lnTo>
                    <a:pt x="98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3" name="Google Shape;12203;p34"/>
            <p:cNvSpPr/>
            <p:nvPr/>
          </p:nvSpPr>
          <p:spPr>
            <a:xfrm>
              <a:off x="3195638" y="2609850"/>
              <a:ext cx="260350" cy="2973388"/>
            </a:xfrm>
            <a:custGeom>
              <a:avLst/>
              <a:gdLst/>
              <a:ahLst/>
              <a:cxnLst/>
              <a:rect l="l" t="t" r="r" b="b"/>
              <a:pathLst>
                <a:path w="987" h="11238" extrusionOk="0">
                  <a:moveTo>
                    <a:pt x="987" y="0"/>
                  </a:moveTo>
                  <a:lnTo>
                    <a:pt x="8" y="11238"/>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4" name="Google Shape;12204;p34"/>
            <p:cNvSpPr/>
            <p:nvPr/>
          </p:nvSpPr>
          <p:spPr>
            <a:xfrm>
              <a:off x="3195638" y="2609850"/>
              <a:ext cx="261937" cy="2973388"/>
            </a:xfrm>
            <a:custGeom>
              <a:avLst/>
              <a:gdLst/>
              <a:ahLst/>
              <a:cxnLst/>
              <a:rect l="l" t="t" r="r" b="b"/>
              <a:pathLst>
                <a:path w="995" h="11238" extrusionOk="0">
                  <a:moveTo>
                    <a:pt x="995" y="1"/>
                  </a:moveTo>
                  <a:lnTo>
                    <a:pt x="987" y="0"/>
                  </a:lnTo>
                  <a:lnTo>
                    <a:pt x="0" y="11237"/>
                  </a:lnTo>
                  <a:lnTo>
                    <a:pt x="8"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5" name="Google Shape;12205;p34"/>
            <p:cNvSpPr/>
            <p:nvPr/>
          </p:nvSpPr>
          <p:spPr>
            <a:xfrm>
              <a:off x="5880100" y="2641600"/>
              <a:ext cx="258763" cy="2946400"/>
            </a:xfrm>
            <a:custGeom>
              <a:avLst/>
              <a:gdLst/>
              <a:ahLst/>
              <a:cxnLst/>
              <a:rect l="l" t="t" r="r" b="b"/>
              <a:pathLst>
                <a:path w="978" h="11139" extrusionOk="0">
                  <a:moveTo>
                    <a:pt x="978" y="0"/>
                  </a:moveTo>
                  <a:lnTo>
                    <a:pt x="974" y="0"/>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6" name="Google Shape;12206;p34"/>
            <p:cNvSpPr/>
            <p:nvPr/>
          </p:nvSpPr>
          <p:spPr>
            <a:xfrm>
              <a:off x="5878513" y="2641600"/>
              <a:ext cx="258762" cy="2946400"/>
            </a:xfrm>
            <a:custGeom>
              <a:avLst/>
              <a:gdLst/>
              <a:ahLst/>
              <a:cxnLst/>
              <a:rect l="l" t="t" r="r" b="b"/>
              <a:pathLst>
                <a:path w="978" h="11139" extrusionOk="0">
                  <a:moveTo>
                    <a:pt x="978" y="0"/>
                  </a:moveTo>
                  <a:lnTo>
                    <a:pt x="4" y="11139"/>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7" name="Google Shape;12207;p34"/>
            <p:cNvSpPr/>
            <p:nvPr/>
          </p:nvSpPr>
          <p:spPr>
            <a:xfrm>
              <a:off x="5878513" y="2641600"/>
              <a:ext cx="260350" cy="2946400"/>
            </a:xfrm>
            <a:custGeom>
              <a:avLst/>
              <a:gdLst/>
              <a:ahLst/>
              <a:cxnLst/>
              <a:rect l="l" t="t" r="r" b="b"/>
              <a:pathLst>
                <a:path w="982" h="11139" extrusionOk="0">
                  <a:moveTo>
                    <a:pt x="982" y="0"/>
                  </a:moveTo>
                  <a:lnTo>
                    <a:pt x="978" y="0"/>
                  </a:lnTo>
                  <a:lnTo>
                    <a:pt x="0" y="11139"/>
                  </a:lnTo>
                  <a:lnTo>
                    <a:pt x="4" y="11139"/>
                  </a:lnTo>
                  <a:lnTo>
                    <a:pt x="98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8" name="Google Shape;12208;p34"/>
            <p:cNvSpPr/>
            <p:nvPr/>
          </p:nvSpPr>
          <p:spPr>
            <a:xfrm>
              <a:off x="5856288" y="2638425"/>
              <a:ext cx="260350" cy="2973388"/>
            </a:xfrm>
            <a:custGeom>
              <a:avLst/>
              <a:gdLst/>
              <a:ahLst/>
              <a:cxnLst/>
              <a:rect l="l" t="t" r="r" b="b"/>
              <a:pathLst>
                <a:path w="987" h="11238" extrusionOk="0">
                  <a:moveTo>
                    <a:pt x="987" y="1"/>
                  </a:moveTo>
                  <a:lnTo>
                    <a:pt x="978" y="0"/>
                  </a:lnTo>
                  <a:lnTo>
                    <a:pt x="0" y="11238"/>
                  </a:lnTo>
                  <a:lnTo>
                    <a:pt x="98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9" name="Google Shape;12209;p34"/>
            <p:cNvSpPr/>
            <p:nvPr/>
          </p:nvSpPr>
          <p:spPr>
            <a:xfrm>
              <a:off x="5853113" y="2638425"/>
              <a:ext cx="260350" cy="2973388"/>
            </a:xfrm>
            <a:custGeom>
              <a:avLst/>
              <a:gdLst/>
              <a:ahLst/>
              <a:cxnLst/>
              <a:rect l="l" t="t" r="r" b="b"/>
              <a:pathLst>
                <a:path w="986" h="11238" extrusionOk="0">
                  <a:moveTo>
                    <a:pt x="986" y="0"/>
                  </a:moveTo>
                  <a:lnTo>
                    <a:pt x="8" y="11238"/>
                  </a:lnTo>
                  <a:lnTo>
                    <a:pt x="0" y="11237"/>
                  </a:lnTo>
                  <a:lnTo>
                    <a:pt x="98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0" name="Google Shape;12210;p34"/>
            <p:cNvSpPr/>
            <p:nvPr/>
          </p:nvSpPr>
          <p:spPr>
            <a:xfrm>
              <a:off x="5853113" y="2638425"/>
              <a:ext cx="263525" cy="2973388"/>
            </a:xfrm>
            <a:custGeom>
              <a:avLst/>
              <a:gdLst/>
              <a:ahLst/>
              <a:cxnLst/>
              <a:rect l="l" t="t" r="r" b="b"/>
              <a:pathLst>
                <a:path w="995" h="11238" extrusionOk="0">
                  <a:moveTo>
                    <a:pt x="995" y="1"/>
                  </a:moveTo>
                  <a:lnTo>
                    <a:pt x="986" y="0"/>
                  </a:lnTo>
                  <a:lnTo>
                    <a:pt x="0" y="11237"/>
                  </a:lnTo>
                  <a:lnTo>
                    <a:pt x="8"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1" name="Google Shape;12211;p34"/>
            <p:cNvSpPr/>
            <p:nvPr/>
          </p:nvSpPr>
          <p:spPr>
            <a:xfrm>
              <a:off x="5964238" y="2647950"/>
              <a:ext cx="263525" cy="3000375"/>
            </a:xfrm>
            <a:custGeom>
              <a:avLst/>
              <a:gdLst/>
              <a:ahLst/>
              <a:cxnLst/>
              <a:rect l="l" t="t" r="r" b="b"/>
              <a:pathLst>
                <a:path w="996" h="11341" extrusionOk="0">
                  <a:moveTo>
                    <a:pt x="996" y="0"/>
                  </a:moveTo>
                  <a:lnTo>
                    <a:pt x="991" y="0"/>
                  </a:lnTo>
                  <a:lnTo>
                    <a:pt x="0" y="11341"/>
                  </a:lnTo>
                  <a:lnTo>
                    <a:pt x="99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2" name="Google Shape;12212;p34"/>
            <p:cNvSpPr/>
            <p:nvPr/>
          </p:nvSpPr>
          <p:spPr>
            <a:xfrm>
              <a:off x="5964238" y="2647950"/>
              <a:ext cx="261937" cy="3000375"/>
            </a:xfrm>
            <a:custGeom>
              <a:avLst/>
              <a:gdLst/>
              <a:ahLst/>
              <a:cxnLst/>
              <a:rect l="l" t="t" r="r" b="b"/>
              <a:pathLst>
                <a:path w="995" h="11341" extrusionOk="0">
                  <a:moveTo>
                    <a:pt x="995" y="0"/>
                  </a:moveTo>
                  <a:lnTo>
                    <a:pt x="4" y="11341"/>
                  </a:lnTo>
                  <a:lnTo>
                    <a:pt x="0" y="11340"/>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3" name="Google Shape;12213;p34"/>
            <p:cNvSpPr/>
            <p:nvPr/>
          </p:nvSpPr>
          <p:spPr>
            <a:xfrm>
              <a:off x="5964238" y="2647950"/>
              <a:ext cx="263525" cy="3000375"/>
            </a:xfrm>
            <a:custGeom>
              <a:avLst/>
              <a:gdLst/>
              <a:ahLst/>
              <a:cxnLst/>
              <a:rect l="l" t="t" r="r" b="b"/>
              <a:pathLst>
                <a:path w="1000" h="11341" extrusionOk="0">
                  <a:moveTo>
                    <a:pt x="1000" y="0"/>
                  </a:moveTo>
                  <a:lnTo>
                    <a:pt x="995" y="0"/>
                  </a:lnTo>
                  <a:lnTo>
                    <a:pt x="0" y="11340"/>
                  </a:lnTo>
                  <a:lnTo>
                    <a:pt x="4" y="11341"/>
                  </a:lnTo>
                  <a:lnTo>
                    <a:pt x="100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4" name="Google Shape;12214;p34"/>
            <p:cNvSpPr/>
            <p:nvPr/>
          </p:nvSpPr>
          <p:spPr>
            <a:xfrm>
              <a:off x="5989638" y="2651125"/>
              <a:ext cx="261937" cy="2973388"/>
            </a:xfrm>
            <a:custGeom>
              <a:avLst/>
              <a:gdLst/>
              <a:ahLst/>
              <a:cxnLst/>
              <a:rect l="l" t="t" r="r" b="b"/>
              <a:pathLst>
                <a:path w="986" h="11239" extrusionOk="0">
                  <a:moveTo>
                    <a:pt x="986" y="1"/>
                  </a:moveTo>
                  <a:lnTo>
                    <a:pt x="978" y="0"/>
                  </a:lnTo>
                  <a:lnTo>
                    <a:pt x="0" y="11239"/>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5" name="Google Shape;12215;p34"/>
            <p:cNvSpPr/>
            <p:nvPr/>
          </p:nvSpPr>
          <p:spPr>
            <a:xfrm>
              <a:off x="5988050" y="2651125"/>
              <a:ext cx="260350" cy="2973388"/>
            </a:xfrm>
            <a:custGeom>
              <a:avLst/>
              <a:gdLst/>
              <a:ahLst/>
              <a:cxnLst/>
              <a:rect l="l" t="t" r="r" b="b"/>
              <a:pathLst>
                <a:path w="987" h="11239" extrusionOk="0">
                  <a:moveTo>
                    <a:pt x="987" y="0"/>
                  </a:moveTo>
                  <a:lnTo>
                    <a:pt x="9" y="11239"/>
                  </a:lnTo>
                  <a:lnTo>
                    <a:pt x="0" y="11238"/>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6" name="Google Shape;12216;p34"/>
            <p:cNvSpPr/>
            <p:nvPr/>
          </p:nvSpPr>
          <p:spPr>
            <a:xfrm>
              <a:off x="5988050" y="2651125"/>
              <a:ext cx="263525" cy="2973388"/>
            </a:xfrm>
            <a:custGeom>
              <a:avLst/>
              <a:gdLst/>
              <a:ahLst/>
              <a:cxnLst/>
              <a:rect l="l" t="t" r="r" b="b"/>
              <a:pathLst>
                <a:path w="995" h="11239" extrusionOk="0">
                  <a:moveTo>
                    <a:pt x="995" y="1"/>
                  </a:moveTo>
                  <a:lnTo>
                    <a:pt x="987" y="0"/>
                  </a:lnTo>
                  <a:lnTo>
                    <a:pt x="0" y="11238"/>
                  </a:lnTo>
                  <a:lnTo>
                    <a:pt x="9" y="11239"/>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7" name="Google Shape;12217;p34"/>
            <p:cNvSpPr/>
            <p:nvPr/>
          </p:nvSpPr>
          <p:spPr>
            <a:xfrm>
              <a:off x="5994400" y="2900363"/>
              <a:ext cx="96838" cy="7937"/>
            </a:xfrm>
            <a:custGeom>
              <a:avLst/>
              <a:gdLst/>
              <a:ahLst/>
              <a:cxnLst/>
              <a:rect l="l" t="t" r="r" b="b"/>
              <a:pathLst>
                <a:path w="370" h="32" extrusionOk="0">
                  <a:moveTo>
                    <a:pt x="369" y="32"/>
                  </a:moveTo>
                  <a:lnTo>
                    <a:pt x="370" y="23"/>
                  </a:lnTo>
                  <a:lnTo>
                    <a:pt x="0"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8" name="Google Shape;12218;p34"/>
            <p:cNvSpPr/>
            <p:nvPr/>
          </p:nvSpPr>
          <p:spPr>
            <a:xfrm>
              <a:off x="5994400" y="2897188"/>
              <a:ext cx="96838" cy="9525"/>
            </a:xfrm>
            <a:custGeom>
              <a:avLst/>
              <a:gdLst/>
              <a:ahLst/>
              <a:cxnLst/>
              <a:rect l="l" t="t" r="r" b="b"/>
              <a:pathLst>
                <a:path w="370" h="31" extrusionOk="0">
                  <a:moveTo>
                    <a:pt x="370" y="31"/>
                  </a:moveTo>
                  <a:lnTo>
                    <a:pt x="0" y="8"/>
                  </a:lnTo>
                  <a:lnTo>
                    <a:pt x="1" y="0"/>
                  </a:lnTo>
                  <a:lnTo>
                    <a:pt x="37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9" name="Google Shape;12219;p34"/>
            <p:cNvSpPr/>
            <p:nvPr/>
          </p:nvSpPr>
          <p:spPr>
            <a:xfrm>
              <a:off x="5994400" y="2897188"/>
              <a:ext cx="96838" cy="11112"/>
            </a:xfrm>
            <a:custGeom>
              <a:avLst/>
              <a:gdLst/>
              <a:ahLst/>
              <a:cxnLst/>
              <a:rect l="l" t="t" r="r" b="b"/>
              <a:pathLst>
                <a:path w="370" h="40" extrusionOk="0">
                  <a:moveTo>
                    <a:pt x="369" y="40"/>
                  </a:moveTo>
                  <a:lnTo>
                    <a:pt x="370" y="31"/>
                  </a:lnTo>
                  <a:lnTo>
                    <a:pt x="1" y="0"/>
                  </a:lnTo>
                  <a:lnTo>
                    <a:pt x="0" y="8"/>
                  </a:lnTo>
                  <a:lnTo>
                    <a:pt x="369"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0" name="Google Shape;12220;p34"/>
            <p:cNvSpPr/>
            <p:nvPr/>
          </p:nvSpPr>
          <p:spPr>
            <a:xfrm>
              <a:off x="5995988" y="2876550"/>
              <a:ext cx="98425" cy="952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1" name="Google Shape;12221;p34"/>
            <p:cNvSpPr/>
            <p:nvPr/>
          </p:nvSpPr>
          <p:spPr>
            <a:xfrm>
              <a:off x="5995988" y="2874963"/>
              <a:ext cx="98425" cy="952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2" name="Google Shape;12222;p34"/>
            <p:cNvSpPr/>
            <p:nvPr/>
          </p:nvSpPr>
          <p:spPr>
            <a:xfrm>
              <a:off x="5995988" y="2874963"/>
              <a:ext cx="98425" cy="11112"/>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3" name="Google Shape;12223;p34"/>
            <p:cNvSpPr/>
            <p:nvPr/>
          </p:nvSpPr>
          <p:spPr>
            <a:xfrm>
              <a:off x="6016625" y="2652713"/>
              <a:ext cx="96838" cy="9525"/>
            </a:xfrm>
            <a:custGeom>
              <a:avLst/>
              <a:gdLst/>
              <a:ahLst/>
              <a:cxnLst/>
              <a:rect l="l" t="t" r="r" b="b"/>
              <a:pathLst>
                <a:path w="368" h="31" extrusionOk="0">
                  <a:moveTo>
                    <a:pt x="368" y="31"/>
                  </a:moveTo>
                  <a:lnTo>
                    <a:pt x="368" y="27"/>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4" name="Google Shape;12224;p34"/>
            <p:cNvSpPr/>
            <p:nvPr/>
          </p:nvSpPr>
          <p:spPr>
            <a:xfrm>
              <a:off x="6016625" y="2652713"/>
              <a:ext cx="96838" cy="7937"/>
            </a:xfrm>
            <a:custGeom>
              <a:avLst/>
              <a:gdLst/>
              <a:ahLst/>
              <a:cxnLst/>
              <a:rect l="l" t="t" r="r" b="b"/>
              <a:pathLst>
                <a:path w="368" h="33" extrusionOk="0">
                  <a:moveTo>
                    <a:pt x="368" y="33"/>
                  </a:moveTo>
                  <a:lnTo>
                    <a:pt x="0" y="6"/>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5" name="Google Shape;12225;p34"/>
            <p:cNvSpPr/>
            <p:nvPr/>
          </p:nvSpPr>
          <p:spPr>
            <a:xfrm>
              <a:off x="6016625" y="2652713"/>
              <a:ext cx="96838" cy="9525"/>
            </a:xfrm>
            <a:custGeom>
              <a:avLst/>
              <a:gdLst/>
              <a:ahLst/>
              <a:cxnLst/>
              <a:rect l="l" t="t" r="r" b="b"/>
              <a:pathLst>
                <a:path w="368" h="37" extrusionOk="0">
                  <a:moveTo>
                    <a:pt x="368" y="37"/>
                  </a:moveTo>
                  <a:lnTo>
                    <a:pt x="368" y="33"/>
                  </a:lnTo>
                  <a:lnTo>
                    <a:pt x="0" y="0"/>
                  </a:lnTo>
                  <a:lnTo>
                    <a:pt x="0" y="6"/>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6" name="Google Shape;12226;p34"/>
            <p:cNvSpPr/>
            <p:nvPr/>
          </p:nvSpPr>
          <p:spPr>
            <a:xfrm>
              <a:off x="6018213" y="2632075"/>
              <a:ext cx="231775" cy="19050"/>
            </a:xfrm>
            <a:custGeom>
              <a:avLst/>
              <a:gdLst/>
              <a:ahLst/>
              <a:cxnLst/>
              <a:rect l="l" t="t" r="r" b="b"/>
              <a:pathLst>
                <a:path w="878" h="76" extrusionOk="0">
                  <a:moveTo>
                    <a:pt x="877" y="76"/>
                  </a:moveTo>
                  <a:lnTo>
                    <a:pt x="878" y="67"/>
                  </a:lnTo>
                  <a:lnTo>
                    <a:pt x="0" y="0"/>
                  </a:lnTo>
                  <a:lnTo>
                    <a:pt x="877"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7" name="Google Shape;12227;p34"/>
            <p:cNvSpPr/>
            <p:nvPr/>
          </p:nvSpPr>
          <p:spPr>
            <a:xfrm>
              <a:off x="6018213" y="2628900"/>
              <a:ext cx="231775" cy="20638"/>
            </a:xfrm>
            <a:custGeom>
              <a:avLst/>
              <a:gdLst/>
              <a:ahLst/>
              <a:cxnLst/>
              <a:rect l="l" t="t" r="r" b="b"/>
              <a:pathLst>
                <a:path w="878" h="75" extrusionOk="0">
                  <a:moveTo>
                    <a:pt x="878" y="75"/>
                  </a:moveTo>
                  <a:lnTo>
                    <a:pt x="0" y="8"/>
                  </a:lnTo>
                  <a:lnTo>
                    <a:pt x="1" y="0"/>
                  </a:lnTo>
                  <a:lnTo>
                    <a:pt x="878" y="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8" name="Google Shape;12228;p34"/>
            <p:cNvSpPr/>
            <p:nvPr/>
          </p:nvSpPr>
          <p:spPr>
            <a:xfrm>
              <a:off x="6018213" y="2628900"/>
              <a:ext cx="231775" cy="22225"/>
            </a:xfrm>
            <a:custGeom>
              <a:avLst/>
              <a:gdLst/>
              <a:ahLst/>
              <a:cxnLst/>
              <a:rect l="l" t="t" r="r" b="b"/>
              <a:pathLst>
                <a:path w="878" h="84" extrusionOk="0">
                  <a:moveTo>
                    <a:pt x="877" y="84"/>
                  </a:moveTo>
                  <a:lnTo>
                    <a:pt x="878" y="75"/>
                  </a:lnTo>
                  <a:lnTo>
                    <a:pt x="1" y="0"/>
                  </a:lnTo>
                  <a:lnTo>
                    <a:pt x="0" y="8"/>
                  </a:lnTo>
                  <a:lnTo>
                    <a:pt x="877"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9" name="Google Shape;12229;p34"/>
            <p:cNvSpPr/>
            <p:nvPr/>
          </p:nvSpPr>
          <p:spPr>
            <a:xfrm>
              <a:off x="5995988" y="2878138"/>
              <a:ext cx="98425" cy="7937"/>
            </a:xfrm>
            <a:custGeom>
              <a:avLst/>
              <a:gdLst/>
              <a:ahLst/>
              <a:cxnLst/>
              <a:rect l="l" t="t" r="r" b="b"/>
              <a:pathLst>
                <a:path w="368" h="31" extrusionOk="0">
                  <a:moveTo>
                    <a:pt x="368" y="31"/>
                  </a:moveTo>
                  <a:lnTo>
                    <a:pt x="368" y="23"/>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0" name="Google Shape;12230;p34"/>
            <p:cNvSpPr/>
            <p:nvPr/>
          </p:nvSpPr>
          <p:spPr>
            <a:xfrm>
              <a:off x="5995988" y="2874963"/>
              <a:ext cx="98425" cy="9525"/>
            </a:xfrm>
            <a:custGeom>
              <a:avLst/>
              <a:gdLst/>
              <a:ahLst/>
              <a:cxnLst/>
              <a:rect l="l" t="t" r="r" b="b"/>
              <a:pathLst>
                <a:path w="368" h="32" extrusionOk="0">
                  <a:moveTo>
                    <a:pt x="368" y="32"/>
                  </a:moveTo>
                  <a:lnTo>
                    <a:pt x="0" y="9"/>
                  </a:lnTo>
                  <a:lnTo>
                    <a:pt x="1"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1" name="Google Shape;12231;p34"/>
            <p:cNvSpPr/>
            <p:nvPr/>
          </p:nvSpPr>
          <p:spPr>
            <a:xfrm>
              <a:off x="5995988" y="2874963"/>
              <a:ext cx="98425" cy="11112"/>
            </a:xfrm>
            <a:custGeom>
              <a:avLst/>
              <a:gdLst/>
              <a:ahLst/>
              <a:cxnLst/>
              <a:rect l="l" t="t" r="r" b="b"/>
              <a:pathLst>
                <a:path w="368" h="40" extrusionOk="0">
                  <a:moveTo>
                    <a:pt x="368" y="40"/>
                  </a:moveTo>
                  <a:lnTo>
                    <a:pt x="368" y="32"/>
                  </a:lnTo>
                  <a:lnTo>
                    <a:pt x="1" y="0"/>
                  </a:lnTo>
                  <a:lnTo>
                    <a:pt x="0" y="9"/>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2" name="Google Shape;12232;p34"/>
            <p:cNvSpPr/>
            <p:nvPr/>
          </p:nvSpPr>
          <p:spPr>
            <a:xfrm>
              <a:off x="2962275" y="5561013"/>
              <a:ext cx="107950" cy="9525"/>
            </a:xfrm>
            <a:custGeom>
              <a:avLst/>
              <a:gdLst/>
              <a:ahLst/>
              <a:cxnLst/>
              <a:rect l="l" t="t" r="r" b="b"/>
              <a:pathLst>
                <a:path w="406" h="35" extrusionOk="0">
                  <a:moveTo>
                    <a:pt x="2" y="0"/>
                  </a:moveTo>
                  <a:lnTo>
                    <a:pt x="0" y="17"/>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3" name="Google Shape;12233;p34"/>
            <p:cNvSpPr/>
            <p:nvPr/>
          </p:nvSpPr>
          <p:spPr>
            <a:xfrm>
              <a:off x="2962275" y="5565775"/>
              <a:ext cx="107950" cy="7938"/>
            </a:xfrm>
            <a:custGeom>
              <a:avLst/>
              <a:gdLst/>
              <a:ahLst/>
              <a:cxnLst/>
              <a:rect l="l" t="t" r="r" b="b"/>
              <a:pathLst>
                <a:path w="406" h="35" extrusionOk="0">
                  <a:moveTo>
                    <a:pt x="0" y="0"/>
                  </a:moveTo>
                  <a:lnTo>
                    <a:pt x="406" y="18"/>
                  </a:lnTo>
                  <a:lnTo>
                    <a:pt x="404" y="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4" name="Google Shape;12234;p34"/>
            <p:cNvSpPr/>
            <p:nvPr/>
          </p:nvSpPr>
          <p:spPr>
            <a:xfrm>
              <a:off x="2962275" y="5561013"/>
              <a:ext cx="107950" cy="12700"/>
            </a:xfrm>
            <a:custGeom>
              <a:avLst/>
              <a:gdLst/>
              <a:ahLst/>
              <a:cxnLst/>
              <a:rect l="l" t="t" r="r" b="b"/>
              <a:pathLst>
                <a:path w="406" h="52" extrusionOk="0">
                  <a:moveTo>
                    <a:pt x="2" y="0"/>
                  </a:moveTo>
                  <a:lnTo>
                    <a:pt x="0" y="17"/>
                  </a:lnTo>
                  <a:lnTo>
                    <a:pt x="404" y="52"/>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5" name="Google Shape;12235;p34"/>
            <p:cNvSpPr/>
            <p:nvPr/>
          </p:nvSpPr>
          <p:spPr>
            <a:xfrm>
              <a:off x="3124200" y="5554663"/>
              <a:ext cx="7938" cy="23812"/>
            </a:xfrm>
            <a:custGeom>
              <a:avLst/>
              <a:gdLst/>
              <a:ahLst/>
              <a:cxnLst/>
              <a:rect l="l" t="t" r="r" b="b"/>
              <a:pathLst>
                <a:path w="29" h="90" extrusionOk="0">
                  <a:moveTo>
                    <a:pt x="29" y="90"/>
                  </a:moveTo>
                  <a:lnTo>
                    <a:pt x="12" y="88"/>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6" name="Google Shape;12236;p34"/>
            <p:cNvSpPr/>
            <p:nvPr/>
          </p:nvSpPr>
          <p:spPr>
            <a:xfrm>
              <a:off x="3121025" y="5554663"/>
              <a:ext cx="6350" cy="22225"/>
            </a:xfrm>
            <a:custGeom>
              <a:avLst/>
              <a:gdLst/>
              <a:ahLst/>
              <a:cxnLst/>
              <a:rect l="l" t="t" r="r" b="b"/>
              <a:pathLst>
                <a:path w="25" h="88" extrusionOk="0">
                  <a:moveTo>
                    <a:pt x="25" y="88"/>
                  </a:moveTo>
                  <a:lnTo>
                    <a:pt x="13" y="0"/>
                  </a:lnTo>
                  <a:lnTo>
                    <a:pt x="0" y="10"/>
                  </a:lnTo>
                  <a:lnTo>
                    <a:pt x="25"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7" name="Google Shape;12237;p34"/>
            <p:cNvSpPr/>
            <p:nvPr/>
          </p:nvSpPr>
          <p:spPr>
            <a:xfrm>
              <a:off x="3121025" y="5554663"/>
              <a:ext cx="11113" cy="23812"/>
            </a:xfrm>
            <a:custGeom>
              <a:avLst/>
              <a:gdLst/>
              <a:ahLst/>
              <a:cxnLst/>
              <a:rect l="l" t="t" r="r" b="b"/>
              <a:pathLst>
                <a:path w="42" h="90" extrusionOk="0">
                  <a:moveTo>
                    <a:pt x="42" y="90"/>
                  </a:moveTo>
                  <a:lnTo>
                    <a:pt x="25" y="88"/>
                  </a:lnTo>
                  <a:lnTo>
                    <a:pt x="0" y="10"/>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8" name="Google Shape;12238;p34"/>
            <p:cNvSpPr/>
            <p:nvPr/>
          </p:nvSpPr>
          <p:spPr>
            <a:xfrm>
              <a:off x="3101975" y="5541963"/>
              <a:ext cx="22225" cy="14287"/>
            </a:xfrm>
            <a:custGeom>
              <a:avLst/>
              <a:gdLst/>
              <a:ahLst/>
              <a:cxnLst/>
              <a:rect l="l" t="t" r="r" b="b"/>
              <a:pathLst>
                <a:path w="84" h="55" extrusionOk="0">
                  <a:moveTo>
                    <a:pt x="84" y="45"/>
                  </a:moveTo>
                  <a:lnTo>
                    <a:pt x="71" y="55"/>
                  </a:lnTo>
                  <a:lnTo>
                    <a:pt x="0" y="0"/>
                  </a:lnTo>
                  <a:lnTo>
                    <a:pt x="84"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9" name="Google Shape;12239;p34"/>
            <p:cNvSpPr/>
            <p:nvPr/>
          </p:nvSpPr>
          <p:spPr>
            <a:xfrm>
              <a:off x="3101975" y="5541963"/>
              <a:ext cx="19050" cy="14287"/>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0" name="Google Shape;12240;p34"/>
            <p:cNvSpPr/>
            <p:nvPr/>
          </p:nvSpPr>
          <p:spPr>
            <a:xfrm>
              <a:off x="3101975" y="5541963"/>
              <a:ext cx="22225" cy="14287"/>
            </a:xfrm>
            <a:custGeom>
              <a:avLst/>
              <a:gdLst/>
              <a:ahLst/>
              <a:cxnLst/>
              <a:rect l="l" t="t" r="r" b="b"/>
              <a:pathLst>
                <a:path w="86" h="55" extrusionOk="0">
                  <a:moveTo>
                    <a:pt x="86" y="45"/>
                  </a:moveTo>
                  <a:lnTo>
                    <a:pt x="73" y="55"/>
                  </a:lnTo>
                  <a:lnTo>
                    <a:pt x="0" y="17"/>
                  </a:lnTo>
                  <a:lnTo>
                    <a:pt x="2" y="0"/>
                  </a:lnTo>
                  <a:lnTo>
                    <a:pt x="86"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1" name="Google Shape;12241;p34"/>
            <p:cNvSpPr/>
            <p:nvPr/>
          </p:nvSpPr>
          <p:spPr>
            <a:xfrm>
              <a:off x="3078163" y="5541963"/>
              <a:ext cx="23812" cy="7937"/>
            </a:xfrm>
            <a:custGeom>
              <a:avLst/>
              <a:gdLst/>
              <a:ahLst/>
              <a:cxnLst/>
              <a:rect l="l" t="t" r="r" b="b"/>
              <a:pathLst>
                <a:path w="90" h="30" extrusionOk="0">
                  <a:moveTo>
                    <a:pt x="90" y="0"/>
                  </a:moveTo>
                  <a:lnTo>
                    <a:pt x="88" y="17"/>
                  </a:lnTo>
                  <a:lnTo>
                    <a:pt x="0" y="30"/>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2" name="Google Shape;12242;p34"/>
            <p:cNvSpPr/>
            <p:nvPr/>
          </p:nvSpPr>
          <p:spPr>
            <a:xfrm>
              <a:off x="3078163" y="5546725"/>
              <a:ext cx="23812" cy="6350"/>
            </a:xfrm>
            <a:custGeom>
              <a:avLst/>
              <a:gdLst/>
              <a:ahLst/>
              <a:cxnLst/>
              <a:rect l="l" t="t" r="r" b="b"/>
              <a:pathLst>
                <a:path w="88" h="25" extrusionOk="0">
                  <a:moveTo>
                    <a:pt x="88" y="0"/>
                  </a:moveTo>
                  <a:lnTo>
                    <a:pt x="0" y="13"/>
                  </a:lnTo>
                  <a:lnTo>
                    <a:pt x="11" y="2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3" name="Google Shape;12243;p34"/>
            <p:cNvSpPr/>
            <p:nvPr/>
          </p:nvSpPr>
          <p:spPr>
            <a:xfrm>
              <a:off x="3078163" y="5541963"/>
              <a:ext cx="23812" cy="11112"/>
            </a:xfrm>
            <a:custGeom>
              <a:avLst/>
              <a:gdLst/>
              <a:ahLst/>
              <a:cxnLst/>
              <a:rect l="l" t="t" r="r" b="b"/>
              <a:pathLst>
                <a:path w="90" h="42" extrusionOk="0">
                  <a:moveTo>
                    <a:pt x="90" y="0"/>
                  </a:moveTo>
                  <a:lnTo>
                    <a:pt x="88" y="17"/>
                  </a:lnTo>
                  <a:lnTo>
                    <a:pt x="11" y="42"/>
                  </a:lnTo>
                  <a:lnTo>
                    <a:pt x="0" y="30"/>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4" name="Google Shape;12244;p34"/>
            <p:cNvSpPr/>
            <p:nvPr/>
          </p:nvSpPr>
          <p:spPr>
            <a:xfrm>
              <a:off x="3067050" y="5549900"/>
              <a:ext cx="14288" cy="22225"/>
            </a:xfrm>
            <a:custGeom>
              <a:avLst/>
              <a:gdLst/>
              <a:ahLst/>
              <a:cxnLst/>
              <a:rect l="l" t="t" r="r" b="b"/>
              <a:pathLst>
                <a:path w="55" h="82" extrusionOk="0">
                  <a:moveTo>
                    <a:pt x="44" y="0"/>
                  </a:moveTo>
                  <a:lnTo>
                    <a:pt x="55" y="12"/>
                  </a:lnTo>
                  <a:lnTo>
                    <a:pt x="0" y="82"/>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5" name="Google Shape;12245;p34"/>
            <p:cNvSpPr/>
            <p:nvPr/>
          </p:nvSpPr>
          <p:spPr>
            <a:xfrm>
              <a:off x="3067050" y="5553075"/>
              <a:ext cx="14288" cy="19050"/>
            </a:xfrm>
            <a:custGeom>
              <a:avLst/>
              <a:gdLst/>
              <a:ahLst/>
              <a:cxnLst/>
              <a:rect l="l" t="t" r="r" b="b"/>
              <a:pathLst>
                <a:path w="55" h="72" extrusionOk="0">
                  <a:moveTo>
                    <a:pt x="55" y="0"/>
                  </a:moveTo>
                  <a:lnTo>
                    <a:pt x="0" y="70"/>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6" name="Google Shape;12246;p34"/>
            <p:cNvSpPr/>
            <p:nvPr/>
          </p:nvSpPr>
          <p:spPr>
            <a:xfrm>
              <a:off x="3067050" y="5549900"/>
              <a:ext cx="14288" cy="22225"/>
            </a:xfrm>
            <a:custGeom>
              <a:avLst/>
              <a:gdLst/>
              <a:ahLst/>
              <a:cxnLst/>
              <a:rect l="l" t="t" r="r" b="b"/>
              <a:pathLst>
                <a:path w="55" h="84" extrusionOk="0">
                  <a:moveTo>
                    <a:pt x="44" y="0"/>
                  </a:moveTo>
                  <a:lnTo>
                    <a:pt x="55" y="12"/>
                  </a:lnTo>
                  <a:lnTo>
                    <a:pt x="17" y="84"/>
                  </a:lnTo>
                  <a:lnTo>
                    <a:pt x="0" y="82"/>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7" name="Google Shape;12247;p34"/>
            <p:cNvSpPr/>
            <p:nvPr/>
          </p:nvSpPr>
          <p:spPr>
            <a:xfrm>
              <a:off x="3127375" y="5576888"/>
              <a:ext cx="7938" cy="23812"/>
            </a:xfrm>
            <a:custGeom>
              <a:avLst/>
              <a:gdLst/>
              <a:ahLst/>
              <a:cxnLst/>
              <a:rect l="l" t="t" r="r" b="b"/>
              <a:pathLst>
                <a:path w="28" h="90" extrusionOk="0">
                  <a:moveTo>
                    <a:pt x="0" y="0"/>
                  </a:moveTo>
                  <a:lnTo>
                    <a:pt x="17"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8" name="Google Shape;12248;p34"/>
            <p:cNvSpPr/>
            <p:nvPr/>
          </p:nvSpPr>
          <p:spPr>
            <a:xfrm>
              <a:off x="3132138" y="5578475"/>
              <a:ext cx="6350" cy="22225"/>
            </a:xfrm>
            <a:custGeom>
              <a:avLst/>
              <a:gdLst/>
              <a:ahLst/>
              <a:cxnLst/>
              <a:rect l="l" t="t" r="r" b="b"/>
              <a:pathLst>
                <a:path w="24" h="88" extrusionOk="0">
                  <a:moveTo>
                    <a:pt x="0" y="0"/>
                  </a:moveTo>
                  <a:lnTo>
                    <a:pt x="11" y="88"/>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9" name="Google Shape;12249;p34"/>
            <p:cNvSpPr/>
            <p:nvPr/>
          </p:nvSpPr>
          <p:spPr>
            <a:xfrm>
              <a:off x="3127375" y="5576888"/>
              <a:ext cx="11113" cy="23812"/>
            </a:xfrm>
            <a:custGeom>
              <a:avLst/>
              <a:gdLst/>
              <a:ahLst/>
              <a:cxnLst/>
              <a:rect l="l" t="t" r="r" b="b"/>
              <a:pathLst>
                <a:path w="41" h="90" extrusionOk="0">
                  <a:moveTo>
                    <a:pt x="0" y="0"/>
                  </a:moveTo>
                  <a:lnTo>
                    <a:pt x="17"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0" name="Google Shape;12250;p34"/>
            <p:cNvSpPr/>
            <p:nvPr/>
          </p:nvSpPr>
          <p:spPr>
            <a:xfrm>
              <a:off x="3135313" y="5597525"/>
              <a:ext cx="22225" cy="15875"/>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1" name="Google Shape;12251;p34"/>
            <p:cNvSpPr/>
            <p:nvPr/>
          </p:nvSpPr>
          <p:spPr>
            <a:xfrm>
              <a:off x="3138488" y="5597525"/>
              <a:ext cx="19050" cy="15875"/>
            </a:xfrm>
            <a:custGeom>
              <a:avLst/>
              <a:gdLst/>
              <a:ahLst/>
              <a:cxnLst/>
              <a:rect l="l" t="t" r="r" b="b"/>
              <a:pathLst>
                <a:path w="73" h="54" extrusionOk="0">
                  <a:moveTo>
                    <a:pt x="0" y="0"/>
                  </a:moveTo>
                  <a:lnTo>
                    <a:pt x="71" y="54"/>
                  </a:lnTo>
                  <a:lnTo>
                    <a:pt x="73"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2" name="Google Shape;12252;p34"/>
            <p:cNvSpPr/>
            <p:nvPr/>
          </p:nvSpPr>
          <p:spPr>
            <a:xfrm>
              <a:off x="3135313" y="5597525"/>
              <a:ext cx="22225" cy="15875"/>
            </a:xfrm>
            <a:custGeom>
              <a:avLst/>
              <a:gdLst/>
              <a:ahLst/>
              <a:cxnLst/>
              <a:rect l="l" t="t" r="r" b="b"/>
              <a:pathLst>
                <a:path w="86" h="54" extrusionOk="0">
                  <a:moveTo>
                    <a:pt x="0" y="11"/>
                  </a:moveTo>
                  <a:lnTo>
                    <a:pt x="13" y="0"/>
                  </a:lnTo>
                  <a:lnTo>
                    <a:pt x="86" y="38"/>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3" name="Google Shape;12253;p34"/>
            <p:cNvSpPr/>
            <p:nvPr/>
          </p:nvSpPr>
          <p:spPr>
            <a:xfrm>
              <a:off x="3157538" y="5605463"/>
              <a:ext cx="23812" cy="7937"/>
            </a:xfrm>
            <a:custGeom>
              <a:avLst/>
              <a:gdLst/>
              <a:ahLst/>
              <a:cxnLst/>
              <a:rect l="l" t="t" r="r" b="b"/>
              <a:pathLst>
                <a:path w="90" h="28" extrusionOk="0">
                  <a:moveTo>
                    <a:pt x="0" y="28"/>
                  </a:moveTo>
                  <a:lnTo>
                    <a:pt x="2" y="12"/>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4" name="Google Shape;12254;p34"/>
            <p:cNvSpPr/>
            <p:nvPr/>
          </p:nvSpPr>
          <p:spPr>
            <a:xfrm>
              <a:off x="3157538" y="5602288"/>
              <a:ext cx="23812" cy="6350"/>
            </a:xfrm>
            <a:custGeom>
              <a:avLst/>
              <a:gdLst/>
              <a:ahLst/>
              <a:cxnLst/>
              <a:rect l="l" t="t" r="r" b="b"/>
              <a:pathLst>
                <a:path w="88" h="25" extrusionOk="0">
                  <a:moveTo>
                    <a:pt x="0" y="25"/>
                  </a:moveTo>
                  <a:lnTo>
                    <a:pt x="88" y="13"/>
                  </a:lnTo>
                  <a:lnTo>
                    <a:pt x="77" y="0"/>
                  </a:lnTo>
                  <a:lnTo>
                    <a:pt x="0" y="2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5" name="Google Shape;12255;p34"/>
            <p:cNvSpPr/>
            <p:nvPr/>
          </p:nvSpPr>
          <p:spPr>
            <a:xfrm>
              <a:off x="3157538" y="5602288"/>
              <a:ext cx="23812" cy="11112"/>
            </a:xfrm>
            <a:custGeom>
              <a:avLst/>
              <a:gdLst/>
              <a:ahLst/>
              <a:cxnLst/>
              <a:rect l="l" t="t" r="r" b="b"/>
              <a:pathLst>
                <a:path w="90" h="41" extrusionOk="0">
                  <a:moveTo>
                    <a:pt x="0" y="41"/>
                  </a:moveTo>
                  <a:lnTo>
                    <a:pt x="2" y="25"/>
                  </a:lnTo>
                  <a:lnTo>
                    <a:pt x="79"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6" name="Google Shape;12256;p34"/>
            <p:cNvSpPr/>
            <p:nvPr/>
          </p:nvSpPr>
          <p:spPr>
            <a:xfrm>
              <a:off x="3178175" y="5583238"/>
              <a:ext cx="14288" cy="22225"/>
            </a:xfrm>
            <a:custGeom>
              <a:avLst/>
              <a:gdLst/>
              <a:ahLst/>
              <a:cxnLst/>
              <a:rect l="l" t="t" r="r" b="b"/>
              <a:pathLst>
                <a:path w="55" h="84" extrusionOk="0">
                  <a:moveTo>
                    <a:pt x="11" y="84"/>
                  </a:moveTo>
                  <a:lnTo>
                    <a:pt x="0" y="71"/>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7" name="Google Shape;12257;p34"/>
            <p:cNvSpPr/>
            <p:nvPr/>
          </p:nvSpPr>
          <p:spPr>
            <a:xfrm>
              <a:off x="3178175" y="5583238"/>
              <a:ext cx="14288" cy="19050"/>
            </a:xfrm>
            <a:custGeom>
              <a:avLst/>
              <a:gdLst/>
              <a:ahLst/>
              <a:cxnLst/>
              <a:rect l="l" t="t" r="r" b="b"/>
              <a:pathLst>
                <a:path w="55" h="72" extrusionOk="0">
                  <a:moveTo>
                    <a:pt x="0" y="72"/>
                  </a:moveTo>
                  <a:lnTo>
                    <a:pt x="55" y="1"/>
                  </a:lnTo>
                  <a:lnTo>
                    <a:pt x="39"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8" name="Google Shape;12258;p34"/>
            <p:cNvSpPr/>
            <p:nvPr/>
          </p:nvSpPr>
          <p:spPr>
            <a:xfrm>
              <a:off x="3178175" y="5583238"/>
              <a:ext cx="14288" cy="22225"/>
            </a:xfrm>
            <a:custGeom>
              <a:avLst/>
              <a:gdLst/>
              <a:ahLst/>
              <a:cxnLst/>
              <a:rect l="l" t="t" r="r" b="b"/>
              <a:pathLst>
                <a:path w="55" h="85" extrusionOk="0">
                  <a:moveTo>
                    <a:pt x="11" y="85"/>
                  </a:moveTo>
                  <a:lnTo>
                    <a:pt x="0" y="72"/>
                  </a:lnTo>
                  <a:lnTo>
                    <a:pt x="39"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9" name="Google Shape;12259;p34"/>
            <p:cNvSpPr/>
            <p:nvPr/>
          </p:nvSpPr>
          <p:spPr>
            <a:xfrm>
              <a:off x="3190875" y="5580063"/>
              <a:ext cx="120650" cy="11112"/>
            </a:xfrm>
            <a:custGeom>
              <a:avLst/>
              <a:gdLst/>
              <a:ahLst/>
              <a:cxnLst/>
              <a:rect l="l" t="t" r="r" b="b"/>
              <a:pathLst>
                <a:path w="454" h="39" extrusionOk="0">
                  <a:moveTo>
                    <a:pt x="2" y="0"/>
                  </a:moveTo>
                  <a:lnTo>
                    <a:pt x="0" y="17"/>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0" name="Google Shape;12260;p34"/>
            <p:cNvSpPr/>
            <p:nvPr/>
          </p:nvSpPr>
          <p:spPr>
            <a:xfrm>
              <a:off x="3190875" y="5584825"/>
              <a:ext cx="120650" cy="11113"/>
            </a:xfrm>
            <a:custGeom>
              <a:avLst/>
              <a:gdLst/>
              <a:ahLst/>
              <a:cxnLst/>
              <a:rect l="l" t="t" r="r" b="b"/>
              <a:pathLst>
                <a:path w="454" h="39" extrusionOk="0">
                  <a:moveTo>
                    <a:pt x="0" y="0"/>
                  </a:moveTo>
                  <a:lnTo>
                    <a:pt x="454" y="22"/>
                  </a:lnTo>
                  <a:lnTo>
                    <a:pt x="453"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1" name="Google Shape;12261;p34"/>
            <p:cNvSpPr/>
            <p:nvPr/>
          </p:nvSpPr>
          <p:spPr>
            <a:xfrm>
              <a:off x="3190875" y="5580063"/>
              <a:ext cx="120650" cy="15875"/>
            </a:xfrm>
            <a:custGeom>
              <a:avLst/>
              <a:gdLst/>
              <a:ahLst/>
              <a:cxnLst/>
              <a:rect l="l" t="t" r="r" b="b"/>
              <a:pathLst>
                <a:path w="454" h="56" extrusionOk="0">
                  <a:moveTo>
                    <a:pt x="2" y="0"/>
                  </a:moveTo>
                  <a:lnTo>
                    <a:pt x="0" y="17"/>
                  </a:lnTo>
                  <a:lnTo>
                    <a:pt x="453" y="56"/>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2" name="Google Shape;12262;p34"/>
            <p:cNvSpPr/>
            <p:nvPr/>
          </p:nvSpPr>
          <p:spPr>
            <a:xfrm>
              <a:off x="3476625" y="3883025"/>
              <a:ext cx="23813" cy="47625"/>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3" name="Google Shape;12263;p34"/>
            <p:cNvSpPr/>
            <p:nvPr/>
          </p:nvSpPr>
          <p:spPr>
            <a:xfrm>
              <a:off x="3476625" y="3883025"/>
              <a:ext cx="23813" cy="47625"/>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4" name="Google Shape;12264;p34"/>
            <p:cNvSpPr/>
            <p:nvPr/>
          </p:nvSpPr>
          <p:spPr>
            <a:xfrm>
              <a:off x="3455988" y="3883025"/>
              <a:ext cx="44450" cy="28575"/>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5" name="Google Shape;12265;p34"/>
            <p:cNvSpPr/>
            <p:nvPr/>
          </p:nvSpPr>
          <p:spPr>
            <a:xfrm>
              <a:off x="3455988" y="3883025"/>
              <a:ext cx="44450" cy="28575"/>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6" name="Google Shape;12266;p34"/>
            <p:cNvSpPr/>
            <p:nvPr/>
          </p:nvSpPr>
          <p:spPr>
            <a:xfrm>
              <a:off x="3387725" y="3910013"/>
              <a:ext cx="90488" cy="109537"/>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7" name="Google Shape;12267;p34"/>
            <p:cNvSpPr/>
            <p:nvPr/>
          </p:nvSpPr>
          <p:spPr>
            <a:xfrm>
              <a:off x="3384550" y="3910013"/>
              <a:ext cx="92075" cy="109537"/>
            </a:xfrm>
            <a:custGeom>
              <a:avLst/>
              <a:gdLst/>
              <a:ahLst/>
              <a:cxnLst/>
              <a:rect l="l" t="t" r="r" b="b"/>
              <a:pathLst>
                <a:path w="345" h="415" extrusionOk="0">
                  <a:moveTo>
                    <a:pt x="345" y="0"/>
                  </a:moveTo>
                  <a:lnTo>
                    <a:pt x="7" y="415"/>
                  </a:lnTo>
                  <a:lnTo>
                    <a:pt x="0" y="409"/>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8" name="Google Shape;12268;p34"/>
            <p:cNvSpPr/>
            <p:nvPr/>
          </p:nvSpPr>
          <p:spPr>
            <a:xfrm>
              <a:off x="3384550" y="3910013"/>
              <a:ext cx="93663" cy="109537"/>
            </a:xfrm>
            <a:custGeom>
              <a:avLst/>
              <a:gdLst/>
              <a:ahLst/>
              <a:cxnLst/>
              <a:rect l="l" t="t" r="r" b="b"/>
              <a:pathLst>
                <a:path w="351" h="415" extrusionOk="0">
                  <a:moveTo>
                    <a:pt x="351" y="6"/>
                  </a:moveTo>
                  <a:lnTo>
                    <a:pt x="345" y="0"/>
                  </a:lnTo>
                  <a:lnTo>
                    <a:pt x="0" y="409"/>
                  </a:lnTo>
                  <a:lnTo>
                    <a:pt x="7"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9" name="Google Shape;12269;p34"/>
            <p:cNvSpPr/>
            <p:nvPr/>
          </p:nvSpPr>
          <p:spPr>
            <a:xfrm>
              <a:off x="3392488" y="3843338"/>
              <a:ext cx="92075" cy="109537"/>
            </a:xfrm>
            <a:custGeom>
              <a:avLst/>
              <a:gdLst/>
              <a:ahLst/>
              <a:cxnLst/>
              <a:rect l="l" t="t" r="r" b="b"/>
              <a:pathLst>
                <a:path w="343" h="414" extrusionOk="0">
                  <a:moveTo>
                    <a:pt x="343" y="5"/>
                  </a:moveTo>
                  <a:lnTo>
                    <a:pt x="337" y="0"/>
                  </a:lnTo>
                  <a:lnTo>
                    <a:pt x="0" y="414"/>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0" name="Google Shape;12270;p34"/>
            <p:cNvSpPr/>
            <p:nvPr/>
          </p:nvSpPr>
          <p:spPr>
            <a:xfrm>
              <a:off x="3390900" y="3843338"/>
              <a:ext cx="92075" cy="109537"/>
            </a:xfrm>
            <a:custGeom>
              <a:avLst/>
              <a:gdLst/>
              <a:ahLst/>
              <a:cxnLst/>
              <a:rect l="l" t="t" r="r" b="b"/>
              <a:pathLst>
                <a:path w="345" h="414" extrusionOk="0">
                  <a:moveTo>
                    <a:pt x="345" y="0"/>
                  </a:moveTo>
                  <a:lnTo>
                    <a:pt x="8" y="414"/>
                  </a:lnTo>
                  <a:lnTo>
                    <a:pt x="0" y="409"/>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1" name="Google Shape;12271;p34"/>
            <p:cNvSpPr/>
            <p:nvPr/>
          </p:nvSpPr>
          <p:spPr>
            <a:xfrm>
              <a:off x="3390900" y="3843338"/>
              <a:ext cx="93663" cy="109537"/>
            </a:xfrm>
            <a:custGeom>
              <a:avLst/>
              <a:gdLst/>
              <a:ahLst/>
              <a:cxnLst/>
              <a:rect l="l" t="t" r="r" b="b"/>
              <a:pathLst>
                <a:path w="351" h="414" extrusionOk="0">
                  <a:moveTo>
                    <a:pt x="351" y="5"/>
                  </a:moveTo>
                  <a:lnTo>
                    <a:pt x="345" y="0"/>
                  </a:lnTo>
                  <a:lnTo>
                    <a:pt x="0" y="409"/>
                  </a:lnTo>
                  <a:lnTo>
                    <a:pt x="8"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2" name="Google Shape;12272;p34"/>
            <p:cNvSpPr/>
            <p:nvPr/>
          </p:nvSpPr>
          <p:spPr>
            <a:xfrm>
              <a:off x="3462338" y="38163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3" name="Google Shape;12273;p34"/>
            <p:cNvSpPr/>
            <p:nvPr/>
          </p:nvSpPr>
          <p:spPr>
            <a:xfrm>
              <a:off x="3462338" y="38163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4" name="Google Shape;12274;p34"/>
            <p:cNvSpPr/>
            <p:nvPr/>
          </p:nvSpPr>
          <p:spPr>
            <a:xfrm>
              <a:off x="3482975" y="3816350"/>
              <a:ext cx="23813" cy="47625"/>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5" name="Google Shape;12275;p34"/>
            <p:cNvSpPr/>
            <p:nvPr/>
          </p:nvSpPr>
          <p:spPr>
            <a:xfrm>
              <a:off x="3482975" y="3816350"/>
              <a:ext cx="23813" cy="47625"/>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6" name="Google Shape;12276;p34"/>
            <p:cNvSpPr/>
            <p:nvPr/>
          </p:nvSpPr>
          <p:spPr>
            <a:xfrm>
              <a:off x="3494088" y="3681413"/>
              <a:ext cx="23812" cy="47625"/>
            </a:xfrm>
            <a:custGeom>
              <a:avLst/>
              <a:gdLst/>
              <a:ahLst/>
              <a:cxnLst/>
              <a:rect l="l" t="t" r="r" b="b"/>
              <a:pathLst>
                <a:path w="88" h="179" extrusionOk="0">
                  <a:moveTo>
                    <a:pt x="0" y="106"/>
                  </a:moveTo>
                  <a:lnTo>
                    <a:pt x="24"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7" name="Google Shape;12277;p34"/>
            <p:cNvSpPr/>
            <p:nvPr/>
          </p:nvSpPr>
          <p:spPr>
            <a:xfrm>
              <a:off x="3494088" y="3681413"/>
              <a:ext cx="23812" cy="47625"/>
            </a:xfrm>
            <a:custGeom>
              <a:avLst/>
              <a:gdLst/>
              <a:ahLst/>
              <a:cxnLst/>
              <a:rect l="l" t="t" r="r" b="b"/>
              <a:pathLst>
                <a:path w="88" h="179" extrusionOk="0">
                  <a:moveTo>
                    <a:pt x="0" y="106"/>
                  </a:moveTo>
                  <a:lnTo>
                    <a:pt x="24"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8" name="Google Shape;12278;p34"/>
            <p:cNvSpPr/>
            <p:nvPr/>
          </p:nvSpPr>
          <p:spPr>
            <a:xfrm>
              <a:off x="3475038" y="3681413"/>
              <a:ext cx="42862" cy="28575"/>
            </a:xfrm>
            <a:custGeom>
              <a:avLst/>
              <a:gdLst/>
              <a:ahLst/>
              <a:cxnLst/>
              <a:rect l="l" t="t" r="r" b="b"/>
              <a:pathLst>
                <a:path w="165" h="106" extrusionOk="0">
                  <a:moveTo>
                    <a:pt x="77" y="106"/>
                  </a:moveTo>
                  <a:lnTo>
                    <a:pt x="0" y="94"/>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9" name="Google Shape;12279;p34"/>
            <p:cNvSpPr/>
            <p:nvPr/>
          </p:nvSpPr>
          <p:spPr>
            <a:xfrm>
              <a:off x="3475038" y="3681413"/>
              <a:ext cx="42862" cy="28575"/>
            </a:xfrm>
            <a:custGeom>
              <a:avLst/>
              <a:gdLst/>
              <a:ahLst/>
              <a:cxnLst/>
              <a:rect l="l" t="t" r="r" b="b"/>
              <a:pathLst>
                <a:path w="165" h="106" extrusionOk="0">
                  <a:moveTo>
                    <a:pt x="77" y="106"/>
                  </a:moveTo>
                  <a:lnTo>
                    <a:pt x="0" y="94"/>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0" name="Google Shape;12280;p34"/>
            <p:cNvSpPr/>
            <p:nvPr/>
          </p:nvSpPr>
          <p:spPr>
            <a:xfrm>
              <a:off x="3405188" y="3708400"/>
              <a:ext cx="90487" cy="109538"/>
            </a:xfrm>
            <a:custGeom>
              <a:avLst/>
              <a:gdLst/>
              <a:ahLst/>
              <a:cxnLst/>
              <a:rect l="l" t="t" r="r" b="b"/>
              <a:pathLst>
                <a:path w="344" h="414" extrusionOk="0">
                  <a:moveTo>
                    <a:pt x="344" y="6"/>
                  </a:moveTo>
                  <a:lnTo>
                    <a:pt x="338"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1" name="Google Shape;12281;p34"/>
            <p:cNvSpPr/>
            <p:nvPr/>
          </p:nvSpPr>
          <p:spPr>
            <a:xfrm>
              <a:off x="3403600" y="3708400"/>
              <a:ext cx="90488" cy="109538"/>
            </a:xfrm>
            <a:custGeom>
              <a:avLst/>
              <a:gdLst/>
              <a:ahLst/>
              <a:cxnLst/>
              <a:rect l="l" t="t" r="r" b="b"/>
              <a:pathLst>
                <a:path w="345" h="414" extrusionOk="0">
                  <a:moveTo>
                    <a:pt x="345" y="0"/>
                  </a:moveTo>
                  <a:lnTo>
                    <a:pt x="7" y="414"/>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2" name="Google Shape;12282;p34"/>
            <p:cNvSpPr/>
            <p:nvPr/>
          </p:nvSpPr>
          <p:spPr>
            <a:xfrm>
              <a:off x="3403600" y="3708400"/>
              <a:ext cx="92075" cy="109538"/>
            </a:xfrm>
            <a:custGeom>
              <a:avLst/>
              <a:gdLst/>
              <a:ahLst/>
              <a:cxnLst/>
              <a:rect l="l" t="t" r="r" b="b"/>
              <a:pathLst>
                <a:path w="351" h="414" extrusionOk="0">
                  <a:moveTo>
                    <a:pt x="351" y="6"/>
                  </a:moveTo>
                  <a:lnTo>
                    <a:pt x="345" y="0"/>
                  </a:lnTo>
                  <a:lnTo>
                    <a:pt x="0" y="408"/>
                  </a:lnTo>
                  <a:lnTo>
                    <a:pt x="7"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3" name="Google Shape;12283;p34"/>
            <p:cNvSpPr/>
            <p:nvPr/>
          </p:nvSpPr>
          <p:spPr>
            <a:xfrm>
              <a:off x="3398838" y="3776663"/>
              <a:ext cx="90487" cy="107950"/>
            </a:xfrm>
            <a:custGeom>
              <a:avLst/>
              <a:gdLst/>
              <a:ahLst/>
              <a:cxnLst/>
              <a:rect l="l" t="t" r="r" b="b"/>
              <a:pathLst>
                <a:path w="344" h="414" extrusionOk="0">
                  <a:moveTo>
                    <a:pt x="344" y="5"/>
                  </a:moveTo>
                  <a:lnTo>
                    <a:pt x="338"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4" name="Google Shape;12284;p34"/>
            <p:cNvSpPr/>
            <p:nvPr/>
          </p:nvSpPr>
          <p:spPr>
            <a:xfrm>
              <a:off x="3397250" y="3776663"/>
              <a:ext cx="90488" cy="107950"/>
            </a:xfrm>
            <a:custGeom>
              <a:avLst/>
              <a:gdLst/>
              <a:ahLst/>
              <a:cxnLst/>
              <a:rect l="l" t="t" r="r" b="b"/>
              <a:pathLst>
                <a:path w="345" h="414" extrusionOk="0">
                  <a:moveTo>
                    <a:pt x="345" y="0"/>
                  </a:moveTo>
                  <a:lnTo>
                    <a:pt x="7" y="414"/>
                  </a:lnTo>
                  <a:lnTo>
                    <a:pt x="0" y="409"/>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5" name="Google Shape;12285;p34"/>
            <p:cNvSpPr/>
            <p:nvPr/>
          </p:nvSpPr>
          <p:spPr>
            <a:xfrm>
              <a:off x="3397250" y="3776663"/>
              <a:ext cx="92075" cy="107950"/>
            </a:xfrm>
            <a:custGeom>
              <a:avLst/>
              <a:gdLst/>
              <a:ahLst/>
              <a:cxnLst/>
              <a:rect l="l" t="t" r="r" b="b"/>
              <a:pathLst>
                <a:path w="351" h="414" extrusionOk="0">
                  <a:moveTo>
                    <a:pt x="351" y="5"/>
                  </a:moveTo>
                  <a:lnTo>
                    <a:pt x="345"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6" name="Google Shape;12286;p34"/>
            <p:cNvSpPr/>
            <p:nvPr/>
          </p:nvSpPr>
          <p:spPr>
            <a:xfrm>
              <a:off x="3468688" y="3749675"/>
              <a:ext cx="42862" cy="26988"/>
            </a:xfrm>
            <a:custGeom>
              <a:avLst/>
              <a:gdLst/>
              <a:ahLst/>
              <a:cxnLst/>
              <a:rect l="l" t="t" r="r" b="b"/>
              <a:pathLst>
                <a:path w="166" h="105" extrusionOk="0">
                  <a:moveTo>
                    <a:pt x="78" y="105"/>
                  </a:moveTo>
                  <a:lnTo>
                    <a:pt x="0" y="93"/>
                  </a:lnTo>
                  <a:lnTo>
                    <a:pt x="166" y="0"/>
                  </a:lnTo>
                  <a:lnTo>
                    <a:pt x="78"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7" name="Google Shape;12287;p34"/>
            <p:cNvSpPr/>
            <p:nvPr/>
          </p:nvSpPr>
          <p:spPr>
            <a:xfrm>
              <a:off x="3468688" y="3749675"/>
              <a:ext cx="42862" cy="26988"/>
            </a:xfrm>
            <a:custGeom>
              <a:avLst/>
              <a:gdLst/>
              <a:ahLst/>
              <a:cxnLst/>
              <a:rect l="l" t="t" r="r" b="b"/>
              <a:pathLst>
                <a:path w="166" h="105" extrusionOk="0">
                  <a:moveTo>
                    <a:pt x="78" y="105"/>
                  </a:moveTo>
                  <a:lnTo>
                    <a:pt x="0" y="93"/>
                  </a:lnTo>
                  <a:lnTo>
                    <a:pt x="166" y="0"/>
                  </a:lnTo>
                  <a:lnTo>
                    <a:pt x="78"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8" name="Google Shape;12288;p34"/>
            <p:cNvSpPr/>
            <p:nvPr/>
          </p:nvSpPr>
          <p:spPr>
            <a:xfrm>
              <a:off x="3489325" y="3749675"/>
              <a:ext cx="22225" cy="46038"/>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9" name="Google Shape;12289;p34"/>
            <p:cNvSpPr/>
            <p:nvPr/>
          </p:nvSpPr>
          <p:spPr>
            <a:xfrm>
              <a:off x="3489325" y="3749675"/>
              <a:ext cx="22225" cy="46038"/>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0" name="Google Shape;12290;p34"/>
            <p:cNvSpPr/>
            <p:nvPr/>
          </p:nvSpPr>
          <p:spPr>
            <a:xfrm>
              <a:off x="3500438" y="3614738"/>
              <a:ext cx="23812" cy="47625"/>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1" name="Google Shape;12291;p34"/>
            <p:cNvSpPr/>
            <p:nvPr/>
          </p:nvSpPr>
          <p:spPr>
            <a:xfrm>
              <a:off x="3500438" y="3614738"/>
              <a:ext cx="23812" cy="47625"/>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2" name="Google Shape;12292;p34"/>
            <p:cNvSpPr/>
            <p:nvPr/>
          </p:nvSpPr>
          <p:spPr>
            <a:xfrm>
              <a:off x="3479800" y="3614738"/>
              <a:ext cx="44450" cy="2698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3" name="Google Shape;12293;p34"/>
            <p:cNvSpPr/>
            <p:nvPr/>
          </p:nvSpPr>
          <p:spPr>
            <a:xfrm>
              <a:off x="3479800" y="3614738"/>
              <a:ext cx="44450" cy="2698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4" name="Google Shape;12294;p34"/>
            <p:cNvSpPr/>
            <p:nvPr/>
          </p:nvSpPr>
          <p:spPr>
            <a:xfrm>
              <a:off x="3409950" y="3641725"/>
              <a:ext cx="92075" cy="109538"/>
            </a:xfrm>
            <a:custGeom>
              <a:avLst/>
              <a:gdLst/>
              <a:ahLst/>
              <a:cxnLst/>
              <a:rect l="l" t="t" r="r" b="b"/>
              <a:pathLst>
                <a:path w="344" h="414" extrusionOk="0">
                  <a:moveTo>
                    <a:pt x="344" y="6"/>
                  </a:moveTo>
                  <a:lnTo>
                    <a:pt x="337"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5" name="Google Shape;12295;p34"/>
            <p:cNvSpPr/>
            <p:nvPr/>
          </p:nvSpPr>
          <p:spPr>
            <a:xfrm>
              <a:off x="3408363" y="3641725"/>
              <a:ext cx="92075" cy="109538"/>
            </a:xfrm>
            <a:custGeom>
              <a:avLst/>
              <a:gdLst/>
              <a:ahLst/>
              <a:cxnLst/>
              <a:rect l="l" t="t" r="r" b="b"/>
              <a:pathLst>
                <a:path w="344" h="414" extrusionOk="0">
                  <a:moveTo>
                    <a:pt x="344" y="0"/>
                  </a:moveTo>
                  <a:lnTo>
                    <a:pt x="7" y="414"/>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6" name="Google Shape;12296;p34"/>
            <p:cNvSpPr/>
            <p:nvPr/>
          </p:nvSpPr>
          <p:spPr>
            <a:xfrm>
              <a:off x="3408363" y="3641725"/>
              <a:ext cx="93662" cy="109538"/>
            </a:xfrm>
            <a:custGeom>
              <a:avLst/>
              <a:gdLst/>
              <a:ahLst/>
              <a:cxnLst/>
              <a:rect l="l" t="t" r="r" b="b"/>
              <a:pathLst>
                <a:path w="351" h="414" extrusionOk="0">
                  <a:moveTo>
                    <a:pt x="351" y="6"/>
                  </a:moveTo>
                  <a:lnTo>
                    <a:pt x="344" y="0"/>
                  </a:lnTo>
                  <a:lnTo>
                    <a:pt x="0" y="408"/>
                  </a:lnTo>
                  <a:lnTo>
                    <a:pt x="7"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7" name="Google Shape;12297;p34"/>
            <p:cNvSpPr/>
            <p:nvPr/>
          </p:nvSpPr>
          <p:spPr>
            <a:xfrm>
              <a:off x="3416300" y="3575050"/>
              <a:ext cx="90488" cy="109538"/>
            </a:xfrm>
            <a:custGeom>
              <a:avLst/>
              <a:gdLst/>
              <a:ahLst/>
              <a:cxnLst/>
              <a:rect l="l" t="t" r="r" b="b"/>
              <a:pathLst>
                <a:path w="344" h="414" extrusionOk="0">
                  <a:moveTo>
                    <a:pt x="344" y="5"/>
                  </a:moveTo>
                  <a:lnTo>
                    <a:pt x="336"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8" name="Google Shape;12298;p34"/>
            <p:cNvSpPr/>
            <p:nvPr/>
          </p:nvSpPr>
          <p:spPr>
            <a:xfrm>
              <a:off x="3414713" y="3575050"/>
              <a:ext cx="90487" cy="109538"/>
            </a:xfrm>
            <a:custGeom>
              <a:avLst/>
              <a:gdLst/>
              <a:ahLst/>
              <a:cxnLst/>
              <a:rect l="l" t="t" r="r" b="b"/>
              <a:pathLst>
                <a:path w="343" h="414" extrusionOk="0">
                  <a:moveTo>
                    <a:pt x="343" y="0"/>
                  </a:moveTo>
                  <a:lnTo>
                    <a:pt x="7" y="414"/>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9" name="Google Shape;12299;p34"/>
            <p:cNvSpPr/>
            <p:nvPr/>
          </p:nvSpPr>
          <p:spPr>
            <a:xfrm>
              <a:off x="3414713" y="3575050"/>
              <a:ext cx="92075" cy="109538"/>
            </a:xfrm>
            <a:custGeom>
              <a:avLst/>
              <a:gdLst/>
              <a:ahLst/>
              <a:cxnLst/>
              <a:rect l="l" t="t" r="r" b="b"/>
              <a:pathLst>
                <a:path w="351" h="414" extrusionOk="0">
                  <a:moveTo>
                    <a:pt x="351" y="5"/>
                  </a:moveTo>
                  <a:lnTo>
                    <a:pt x="343"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0" name="Google Shape;12300;p34"/>
            <p:cNvSpPr/>
            <p:nvPr/>
          </p:nvSpPr>
          <p:spPr>
            <a:xfrm>
              <a:off x="3486150" y="3548063"/>
              <a:ext cx="44450" cy="2698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1" name="Google Shape;12301;p34"/>
            <p:cNvSpPr/>
            <p:nvPr/>
          </p:nvSpPr>
          <p:spPr>
            <a:xfrm>
              <a:off x="3486150" y="3548063"/>
              <a:ext cx="44450" cy="2698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2" name="Google Shape;12302;p34"/>
            <p:cNvSpPr/>
            <p:nvPr/>
          </p:nvSpPr>
          <p:spPr>
            <a:xfrm>
              <a:off x="3506788" y="3548063"/>
              <a:ext cx="23812" cy="46037"/>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3" name="Google Shape;12303;p34"/>
            <p:cNvSpPr/>
            <p:nvPr/>
          </p:nvSpPr>
          <p:spPr>
            <a:xfrm>
              <a:off x="3506788" y="3548063"/>
              <a:ext cx="23812" cy="46037"/>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4" name="Google Shape;12304;p34"/>
            <p:cNvSpPr/>
            <p:nvPr/>
          </p:nvSpPr>
          <p:spPr>
            <a:xfrm>
              <a:off x="3494088" y="3681413"/>
              <a:ext cx="23812" cy="47625"/>
            </a:xfrm>
            <a:custGeom>
              <a:avLst/>
              <a:gdLst/>
              <a:ahLst/>
              <a:cxnLst/>
              <a:rect l="l" t="t" r="r" b="b"/>
              <a:pathLst>
                <a:path w="88" h="179" extrusionOk="0">
                  <a:moveTo>
                    <a:pt x="0" y="106"/>
                  </a:moveTo>
                  <a:lnTo>
                    <a:pt x="24"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5" name="Google Shape;12305;p34"/>
            <p:cNvSpPr/>
            <p:nvPr/>
          </p:nvSpPr>
          <p:spPr>
            <a:xfrm>
              <a:off x="3494088" y="3681413"/>
              <a:ext cx="23812" cy="47625"/>
            </a:xfrm>
            <a:custGeom>
              <a:avLst/>
              <a:gdLst/>
              <a:ahLst/>
              <a:cxnLst/>
              <a:rect l="l" t="t" r="r" b="b"/>
              <a:pathLst>
                <a:path w="88" h="179" extrusionOk="0">
                  <a:moveTo>
                    <a:pt x="0" y="106"/>
                  </a:moveTo>
                  <a:lnTo>
                    <a:pt x="24"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6" name="Google Shape;12306;p34"/>
            <p:cNvSpPr/>
            <p:nvPr/>
          </p:nvSpPr>
          <p:spPr>
            <a:xfrm>
              <a:off x="3475038" y="3681413"/>
              <a:ext cx="42862" cy="28575"/>
            </a:xfrm>
            <a:custGeom>
              <a:avLst/>
              <a:gdLst/>
              <a:ahLst/>
              <a:cxnLst/>
              <a:rect l="l" t="t" r="r" b="b"/>
              <a:pathLst>
                <a:path w="165" h="106" extrusionOk="0">
                  <a:moveTo>
                    <a:pt x="77" y="106"/>
                  </a:moveTo>
                  <a:lnTo>
                    <a:pt x="0" y="94"/>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7" name="Google Shape;12307;p34"/>
            <p:cNvSpPr/>
            <p:nvPr/>
          </p:nvSpPr>
          <p:spPr>
            <a:xfrm>
              <a:off x="3475038" y="3681413"/>
              <a:ext cx="42862" cy="28575"/>
            </a:xfrm>
            <a:custGeom>
              <a:avLst/>
              <a:gdLst/>
              <a:ahLst/>
              <a:cxnLst/>
              <a:rect l="l" t="t" r="r" b="b"/>
              <a:pathLst>
                <a:path w="165" h="106" extrusionOk="0">
                  <a:moveTo>
                    <a:pt x="77" y="106"/>
                  </a:moveTo>
                  <a:lnTo>
                    <a:pt x="0" y="94"/>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8" name="Google Shape;12308;p34"/>
            <p:cNvSpPr/>
            <p:nvPr/>
          </p:nvSpPr>
          <p:spPr>
            <a:xfrm>
              <a:off x="3405188" y="3708400"/>
              <a:ext cx="90487" cy="109538"/>
            </a:xfrm>
            <a:custGeom>
              <a:avLst/>
              <a:gdLst/>
              <a:ahLst/>
              <a:cxnLst/>
              <a:rect l="l" t="t" r="r" b="b"/>
              <a:pathLst>
                <a:path w="344" h="414" extrusionOk="0">
                  <a:moveTo>
                    <a:pt x="344" y="6"/>
                  </a:moveTo>
                  <a:lnTo>
                    <a:pt x="338"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9" name="Google Shape;12309;p34"/>
            <p:cNvSpPr/>
            <p:nvPr/>
          </p:nvSpPr>
          <p:spPr>
            <a:xfrm>
              <a:off x="3403600" y="3708400"/>
              <a:ext cx="90488" cy="109538"/>
            </a:xfrm>
            <a:custGeom>
              <a:avLst/>
              <a:gdLst/>
              <a:ahLst/>
              <a:cxnLst/>
              <a:rect l="l" t="t" r="r" b="b"/>
              <a:pathLst>
                <a:path w="345" h="414" extrusionOk="0">
                  <a:moveTo>
                    <a:pt x="345" y="0"/>
                  </a:moveTo>
                  <a:lnTo>
                    <a:pt x="7" y="414"/>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0" name="Google Shape;12310;p34"/>
            <p:cNvSpPr/>
            <p:nvPr/>
          </p:nvSpPr>
          <p:spPr>
            <a:xfrm>
              <a:off x="3403600" y="3708400"/>
              <a:ext cx="92075" cy="109538"/>
            </a:xfrm>
            <a:custGeom>
              <a:avLst/>
              <a:gdLst/>
              <a:ahLst/>
              <a:cxnLst/>
              <a:rect l="l" t="t" r="r" b="b"/>
              <a:pathLst>
                <a:path w="351" h="414" extrusionOk="0">
                  <a:moveTo>
                    <a:pt x="351" y="6"/>
                  </a:moveTo>
                  <a:lnTo>
                    <a:pt x="345" y="0"/>
                  </a:lnTo>
                  <a:lnTo>
                    <a:pt x="0" y="408"/>
                  </a:lnTo>
                  <a:lnTo>
                    <a:pt x="7"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1" name="Google Shape;12311;p34"/>
            <p:cNvSpPr/>
            <p:nvPr/>
          </p:nvSpPr>
          <p:spPr>
            <a:xfrm>
              <a:off x="3398838" y="3776663"/>
              <a:ext cx="90487" cy="107950"/>
            </a:xfrm>
            <a:custGeom>
              <a:avLst/>
              <a:gdLst/>
              <a:ahLst/>
              <a:cxnLst/>
              <a:rect l="l" t="t" r="r" b="b"/>
              <a:pathLst>
                <a:path w="344" h="414" extrusionOk="0">
                  <a:moveTo>
                    <a:pt x="344" y="5"/>
                  </a:moveTo>
                  <a:lnTo>
                    <a:pt x="338"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2" name="Google Shape;12312;p34"/>
            <p:cNvSpPr/>
            <p:nvPr/>
          </p:nvSpPr>
          <p:spPr>
            <a:xfrm>
              <a:off x="3397250" y="3776663"/>
              <a:ext cx="90488" cy="107950"/>
            </a:xfrm>
            <a:custGeom>
              <a:avLst/>
              <a:gdLst/>
              <a:ahLst/>
              <a:cxnLst/>
              <a:rect l="l" t="t" r="r" b="b"/>
              <a:pathLst>
                <a:path w="345" h="414" extrusionOk="0">
                  <a:moveTo>
                    <a:pt x="345" y="0"/>
                  </a:moveTo>
                  <a:lnTo>
                    <a:pt x="7" y="414"/>
                  </a:lnTo>
                  <a:lnTo>
                    <a:pt x="0" y="409"/>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3" name="Google Shape;12313;p34"/>
            <p:cNvSpPr/>
            <p:nvPr/>
          </p:nvSpPr>
          <p:spPr>
            <a:xfrm>
              <a:off x="3397250" y="3776663"/>
              <a:ext cx="92075" cy="107950"/>
            </a:xfrm>
            <a:custGeom>
              <a:avLst/>
              <a:gdLst/>
              <a:ahLst/>
              <a:cxnLst/>
              <a:rect l="l" t="t" r="r" b="b"/>
              <a:pathLst>
                <a:path w="351" h="414" extrusionOk="0">
                  <a:moveTo>
                    <a:pt x="351" y="5"/>
                  </a:moveTo>
                  <a:lnTo>
                    <a:pt x="345"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4" name="Google Shape;12314;p34"/>
            <p:cNvSpPr/>
            <p:nvPr/>
          </p:nvSpPr>
          <p:spPr>
            <a:xfrm>
              <a:off x="3468688" y="3749675"/>
              <a:ext cx="42862" cy="26988"/>
            </a:xfrm>
            <a:custGeom>
              <a:avLst/>
              <a:gdLst/>
              <a:ahLst/>
              <a:cxnLst/>
              <a:rect l="l" t="t" r="r" b="b"/>
              <a:pathLst>
                <a:path w="166" h="105" extrusionOk="0">
                  <a:moveTo>
                    <a:pt x="78" y="105"/>
                  </a:moveTo>
                  <a:lnTo>
                    <a:pt x="0" y="93"/>
                  </a:lnTo>
                  <a:lnTo>
                    <a:pt x="166" y="0"/>
                  </a:lnTo>
                  <a:lnTo>
                    <a:pt x="78"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5" name="Google Shape;12315;p34"/>
            <p:cNvSpPr/>
            <p:nvPr/>
          </p:nvSpPr>
          <p:spPr>
            <a:xfrm>
              <a:off x="3468688" y="3749675"/>
              <a:ext cx="42862" cy="26988"/>
            </a:xfrm>
            <a:custGeom>
              <a:avLst/>
              <a:gdLst/>
              <a:ahLst/>
              <a:cxnLst/>
              <a:rect l="l" t="t" r="r" b="b"/>
              <a:pathLst>
                <a:path w="166" h="105" extrusionOk="0">
                  <a:moveTo>
                    <a:pt x="78" y="105"/>
                  </a:moveTo>
                  <a:lnTo>
                    <a:pt x="0" y="93"/>
                  </a:lnTo>
                  <a:lnTo>
                    <a:pt x="166" y="0"/>
                  </a:lnTo>
                  <a:lnTo>
                    <a:pt x="78"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6" name="Google Shape;12316;p34"/>
            <p:cNvSpPr/>
            <p:nvPr/>
          </p:nvSpPr>
          <p:spPr>
            <a:xfrm>
              <a:off x="3489325" y="3749675"/>
              <a:ext cx="22225" cy="46038"/>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7" name="Google Shape;12317;p34"/>
            <p:cNvSpPr/>
            <p:nvPr/>
          </p:nvSpPr>
          <p:spPr>
            <a:xfrm>
              <a:off x="3489325" y="3749675"/>
              <a:ext cx="22225" cy="46038"/>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8" name="Google Shape;12318;p34"/>
            <p:cNvSpPr/>
            <p:nvPr/>
          </p:nvSpPr>
          <p:spPr>
            <a:xfrm>
              <a:off x="3517900" y="3413125"/>
              <a:ext cx="23813" cy="47625"/>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9" name="Google Shape;12319;p34"/>
            <p:cNvSpPr/>
            <p:nvPr/>
          </p:nvSpPr>
          <p:spPr>
            <a:xfrm>
              <a:off x="3517900" y="3413125"/>
              <a:ext cx="23813" cy="47625"/>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2320" name="Google Shape;12320;p34"/>
            <p:cNvGrpSpPr/>
            <p:nvPr/>
          </p:nvGrpSpPr>
          <p:grpSpPr>
            <a:xfrm>
              <a:off x="3270250" y="2943225"/>
              <a:ext cx="312738" cy="2382838"/>
              <a:chOff x="2060" y="1854"/>
              <a:chExt cx="197" cy="1501"/>
            </a:xfrm>
          </p:grpSpPr>
          <p:sp>
            <p:nvSpPr>
              <p:cNvPr id="12321" name="Google Shape;12321;p34"/>
              <p:cNvSpPr/>
              <p:nvPr/>
            </p:nvSpPr>
            <p:spPr>
              <a:xfrm>
                <a:off x="2204" y="2150"/>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2" name="Google Shape;12322;p34"/>
              <p:cNvSpPr/>
              <p:nvPr/>
            </p:nvSpPr>
            <p:spPr>
              <a:xfrm>
                <a:off x="2204" y="2150"/>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3" name="Google Shape;12323;p34"/>
              <p:cNvSpPr/>
              <p:nvPr/>
            </p:nvSpPr>
            <p:spPr>
              <a:xfrm>
                <a:off x="2159" y="2167"/>
                <a:ext cx="58" cy="69"/>
              </a:xfrm>
              <a:custGeom>
                <a:avLst/>
                <a:gdLst/>
                <a:ahLst/>
                <a:cxnLst/>
                <a:rect l="l" t="t" r="r" b="b"/>
                <a:pathLst>
                  <a:path w="345" h="415" extrusionOk="0">
                    <a:moveTo>
                      <a:pt x="345" y="6"/>
                    </a:moveTo>
                    <a:lnTo>
                      <a:pt x="338" y="0"/>
                    </a:lnTo>
                    <a:lnTo>
                      <a:pt x="0" y="415"/>
                    </a:lnTo>
                    <a:lnTo>
                      <a:pt x="345"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4" name="Google Shape;12324;p34"/>
              <p:cNvSpPr/>
              <p:nvPr/>
            </p:nvSpPr>
            <p:spPr>
              <a:xfrm>
                <a:off x="2158" y="2167"/>
                <a:ext cx="58"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5" name="Google Shape;12325;p34"/>
              <p:cNvSpPr/>
              <p:nvPr/>
            </p:nvSpPr>
            <p:spPr>
              <a:xfrm>
                <a:off x="2158" y="2167"/>
                <a:ext cx="59" cy="69"/>
              </a:xfrm>
              <a:custGeom>
                <a:avLst/>
                <a:gdLst/>
                <a:ahLst/>
                <a:cxnLst/>
                <a:rect l="l" t="t" r="r" b="b"/>
                <a:pathLst>
                  <a:path w="351" h="415" extrusionOk="0">
                    <a:moveTo>
                      <a:pt x="351" y="6"/>
                    </a:moveTo>
                    <a:lnTo>
                      <a:pt x="344" y="0"/>
                    </a:lnTo>
                    <a:lnTo>
                      <a:pt x="0" y="409"/>
                    </a:lnTo>
                    <a:lnTo>
                      <a:pt x="6"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6" name="Google Shape;12326;p34"/>
              <p:cNvSpPr/>
              <p:nvPr/>
            </p:nvSpPr>
            <p:spPr>
              <a:xfrm>
                <a:off x="2163" y="2125"/>
                <a:ext cx="58" cy="69"/>
              </a:xfrm>
              <a:custGeom>
                <a:avLst/>
                <a:gdLst/>
                <a:ahLst/>
                <a:cxnLst/>
                <a:rect l="l" t="t" r="r" b="b"/>
                <a:pathLst>
                  <a:path w="344" h="414" extrusionOk="0">
                    <a:moveTo>
                      <a:pt x="344" y="6"/>
                    </a:moveTo>
                    <a:lnTo>
                      <a:pt x="337"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7" name="Google Shape;12327;p34"/>
              <p:cNvSpPr/>
              <p:nvPr/>
            </p:nvSpPr>
            <p:spPr>
              <a:xfrm>
                <a:off x="2162" y="2125"/>
                <a:ext cx="57" cy="69"/>
              </a:xfrm>
              <a:custGeom>
                <a:avLst/>
                <a:gdLst/>
                <a:ahLst/>
                <a:cxnLst/>
                <a:rect l="l" t="t" r="r" b="b"/>
                <a:pathLst>
                  <a:path w="343" h="414" extrusionOk="0">
                    <a:moveTo>
                      <a:pt x="343" y="0"/>
                    </a:moveTo>
                    <a:lnTo>
                      <a:pt x="6" y="414"/>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8" name="Google Shape;12328;p34"/>
              <p:cNvSpPr/>
              <p:nvPr/>
            </p:nvSpPr>
            <p:spPr>
              <a:xfrm>
                <a:off x="2162" y="2125"/>
                <a:ext cx="59" cy="69"/>
              </a:xfrm>
              <a:custGeom>
                <a:avLst/>
                <a:gdLst/>
                <a:ahLst/>
                <a:cxnLst/>
                <a:rect l="l" t="t" r="r" b="b"/>
                <a:pathLst>
                  <a:path w="350" h="414" extrusionOk="0">
                    <a:moveTo>
                      <a:pt x="350" y="6"/>
                    </a:moveTo>
                    <a:lnTo>
                      <a:pt x="343" y="0"/>
                    </a:lnTo>
                    <a:lnTo>
                      <a:pt x="0" y="408"/>
                    </a:lnTo>
                    <a:lnTo>
                      <a:pt x="6" y="414"/>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9" name="Google Shape;12329;p34"/>
              <p:cNvSpPr/>
              <p:nvPr/>
            </p:nvSpPr>
            <p:spPr>
              <a:xfrm>
                <a:off x="2207" y="2108"/>
                <a:ext cx="28" cy="17"/>
              </a:xfrm>
              <a:custGeom>
                <a:avLst/>
                <a:gdLst/>
                <a:ahLst/>
                <a:cxnLst/>
                <a:rect l="l" t="t" r="r" b="b"/>
                <a:pathLst>
                  <a:path w="165" h="106" extrusionOk="0">
                    <a:moveTo>
                      <a:pt x="76" y="106"/>
                    </a:moveTo>
                    <a:lnTo>
                      <a:pt x="0" y="95"/>
                    </a:lnTo>
                    <a:lnTo>
                      <a:pt x="165" y="0"/>
                    </a:lnTo>
                    <a:lnTo>
                      <a:pt x="76"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0" name="Google Shape;12330;p34"/>
              <p:cNvSpPr/>
              <p:nvPr/>
            </p:nvSpPr>
            <p:spPr>
              <a:xfrm>
                <a:off x="2207" y="2108"/>
                <a:ext cx="28" cy="17"/>
              </a:xfrm>
              <a:custGeom>
                <a:avLst/>
                <a:gdLst/>
                <a:ahLst/>
                <a:cxnLst/>
                <a:rect l="l" t="t" r="r" b="b"/>
                <a:pathLst>
                  <a:path w="165" h="106" extrusionOk="0">
                    <a:moveTo>
                      <a:pt x="76" y="106"/>
                    </a:moveTo>
                    <a:lnTo>
                      <a:pt x="0" y="95"/>
                    </a:lnTo>
                    <a:lnTo>
                      <a:pt x="165" y="0"/>
                    </a:lnTo>
                    <a:lnTo>
                      <a:pt x="76"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1" name="Google Shape;12331;p34"/>
              <p:cNvSpPr/>
              <p:nvPr/>
            </p:nvSpPr>
            <p:spPr>
              <a:xfrm>
                <a:off x="2220" y="2108"/>
                <a:ext cx="15" cy="30"/>
              </a:xfrm>
              <a:custGeom>
                <a:avLst/>
                <a:gdLst/>
                <a:ahLst/>
                <a:cxnLst/>
                <a:rect l="l" t="t" r="r" b="b"/>
                <a:pathLst>
                  <a:path w="89" h="179" extrusionOk="0">
                    <a:moveTo>
                      <a:pt x="0" y="106"/>
                    </a:moveTo>
                    <a:lnTo>
                      <a:pt x="26" y="179"/>
                    </a:lnTo>
                    <a:lnTo>
                      <a:pt x="89"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2" name="Google Shape;12332;p34"/>
              <p:cNvSpPr/>
              <p:nvPr/>
            </p:nvSpPr>
            <p:spPr>
              <a:xfrm>
                <a:off x="2220" y="2108"/>
                <a:ext cx="15" cy="30"/>
              </a:xfrm>
              <a:custGeom>
                <a:avLst/>
                <a:gdLst/>
                <a:ahLst/>
                <a:cxnLst/>
                <a:rect l="l" t="t" r="r" b="b"/>
                <a:pathLst>
                  <a:path w="89" h="179" extrusionOk="0">
                    <a:moveTo>
                      <a:pt x="0" y="106"/>
                    </a:moveTo>
                    <a:lnTo>
                      <a:pt x="26" y="179"/>
                    </a:lnTo>
                    <a:lnTo>
                      <a:pt x="89"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3" name="Google Shape;12333;p34"/>
              <p:cNvSpPr/>
              <p:nvPr/>
            </p:nvSpPr>
            <p:spPr>
              <a:xfrm>
                <a:off x="2227" y="2023"/>
                <a:ext cx="15" cy="30"/>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4" name="Google Shape;12334;p34"/>
              <p:cNvSpPr/>
              <p:nvPr/>
            </p:nvSpPr>
            <p:spPr>
              <a:xfrm>
                <a:off x="2227" y="2023"/>
                <a:ext cx="15" cy="30"/>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5" name="Google Shape;12335;p34"/>
              <p:cNvSpPr/>
              <p:nvPr/>
            </p:nvSpPr>
            <p:spPr>
              <a:xfrm>
                <a:off x="2214" y="2023"/>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6" name="Google Shape;12336;p34"/>
              <p:cNvSpPr/>
              <p:nvPr/>
            </p:nvSpPr>
            <p:spPr>
              <a:xfrm>
                <a:off x="2214" y="2023"/>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7" name="Google Shape;12337;p34"/>
              <p:cNvSpPr/>
              <p:nvPr/>
            </p:nvSpPr>
            <p:spPr>
              <a:xfrm>
                <a:off x="2171" y="2041"/>
                <a:ext cx="57" cy="68"/>
              </a:xfrm>
              <a:custGeom>
                <a:avLst/>
                <a:gdLst/>
                <a:ahLst/>
                <a:cxnLst/>
                <a:rect l="l" t="t" r="r" b="b"/>
                <a:pathLst>
                  <a:path w="345" h="414" extrusionOk="0">
                    <a:moveTo>
                      <a:pt x="345" y="5"/>
                    </a:moveTo>
                    <a:lnTo>
                      <a:pt x="338" y="0"/>
                    </a:lnTo>
                    <a:lnTo>
                      <a:pt x="0" y="414"/>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8" name="Google Shape;12338;p34"/>
              <p:cNvSpPr/>
              <p:nvPr/>
            </p:nvSpPr>
            <p:spPr>
              <a:xfrm>
                <a:off x="2170" y="2041"/>
                <a:ext cx="57" cy="68"/>
              </a:xfrm>
              <a:custGeom>
                <a:avLst/>
                <a:gdLst/>
                <a:ahLst/>
                <a:cxnLst/>
                <a:rect l="l" t="t" r="r" b="b"/>
                <a:pathLst>
                  <a:path w="344" h="414" extrusionOk="0">
                    <a:moveTo>
                      <a:pt x="344" y="0"/>
                    </a:moveTo>
                    <a:lnTo>
                      <a:pt x="6" y="414"/>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9" name="Google Shape;12339;p34"/>
              <p:cNvSpPr/>
              <p:nvPr/>
            </p:nvSpPr>
            <p:spPr>
              <a:xfrm>
                <a:off x="2170" y="2041"/>
                <a:ext cx="58" cy="68"/>
              </a:xfrm>
              <a:custGeom>
                <a:avLst/>
                <a:gdLst/>
                <a:ahLst/>
                <a:cxnLst/>
                <a:rect l="l" t="t" r="r" b="b"/>
                <a:pathLst>
                  <a:path w="351" h="414" extrusionOk="0">
                    <a:moveTo>
                      <a:pt x="351" y="5"/>
                    </a:moveTo>
                    <a:lnTo>
                      <a:pt x="344" y="0"/>
                    </a:lnTo>
                    <a:lnTo>
                      <a:pt x="0" y="409"/>
                    </a:lnTo>
                    <a:lnTo>
                      <a:pt x="6"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0" name="Google Shape;12340;p34"/>
              <p:cNvSpPr/>
              <p:nvPr/>
            </p:nvSpPr>
            <p:spPr>
              <a:xfrm>
                <a:off x="2167" y="2083"/>
                <a:ext cx="57" cy="69"/>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1" name="Google Shape;12341;p34"/>
              <p:cNvSpPr/>
              <p:nvPr/>
            </p:nvSpPr>
            <p:spPr>
              <a:xfrm>
                <a:off x="2166" y="2083"/>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2" name="Google Shape;12342;p34"/>
              <p:cNvSpPr/>
              <p:nvPr/>
            </p:nvSpPr>
            <p:spPr>
              <a:xfrm>
                <a:off x="2166" y="2083"/>
                <a:ext cx="58" cy="69"/>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3" name="Google Shape;12343;p34"/>
              <p:cNvSpPr/>
              <p:nvPr/>
            </p:nvSpPr>
            <p:spPr>
              <a:xfrm>
                <a:off x="2211" y="2066"/>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4" name="Google Shape;12344;p34"/>
              <p:cNvSpPr/>
              <p:nvPr/>
            </p:nvSpPr>
            <p:spPr>
              <a:xfrm>
                <a:off x="2211" y="2066"/>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5" name="Google Shape;12345;p34"/>
              <p:cNvSpPr/>
              <p:nvPr/>
            </p:nvSpPr>
            <p:spPr>
              <a:xfrm>
                <a:off x="2224" y="2066"/>
                <a:ext cx="14"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6" name="Google Shape;12346;p34"/>
              <p:cNvSpPr/>
              <p:nvPr/>
            </p:nvSpPr>
            <p:spPr>
              <a:xfrm>
                <a:off x="2224" y="2066"/>
                <a:ext cx="14"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7" name="Google Shape;12347;p34"/>
              <p:cNvSpPr/>
              <p:nvPr/>
            </p:nvSpPr>
            <p:spPr>
              <a:xfrm>
                <a:off x="2216" y="2150"/>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8" name="Google Shape;12348;p34"/>
              <p:cNvSpPr/>
              <p:nvPr/>
            </p:nvSpPr>
            <p:spPr>
              <a:xfrm>
                <a:off x="2216" y="2150"/>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9" name="Google Shape;12349;p34"/>
              <p:cNvSpPr/>
              <p:nvPr/>
            </p:nvSpPr>
            <p:spPr>
              <a:xfrm>
                <a:off x="2204" y="2150"/>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0" name="Google Shape;12350;p34"/>
              <p:cNvSpPr/>
              <p:nvPr/>
            </p:nvSpPr>
            <p:spPr>
              <a:xfrm>
                <a:off x="2204" y="2150"/>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1" name="Google Shape;12351;p34"/>
              <p:cNvSpPr/>
              <p:nvPr/>
            </p:nvSpPr>
            <p:spPr>
              <a:xfrm>
                <a:off x="2159" y="2167"/>
                <a:ext cx="58" cy="69"/>
              </a:xfrm>
              <a:custGeom>
                <a:avLst/>
                <a:gdLst/>
                <a:ahLst/>
                <a:cxnLst/>
                <a:rect l="l" t="t" r="r" b="b"/>
                <a:pathLst>
                  <a:path w="345" h="415" extrusionOk="0">
                    <a:moveTo>
                      <a:pt x="345" y="6"/>
                    </a:moveTo>
                    <a:lnTo>
                      <a:pt x="338" y="0"/>
                    </a:lnTo>
                    <a:lnTo>
                      <a:pt x="0" y="415"/>
                    </a:lnTo>
                    <a:lnTo>
                      <a:pt x="345"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2" name="Google Shape;12352;p34"/>
              <p:cNvSpPr/>
              <p:nvPr/>
            </p:nvSpPr>
            <p:spPr>
              <a:xfrm>
                <a:off x="2158" y="2167"/>
                <a:ext cx="58"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3" name="Google Shape;12353;p34"/>
              <p:cNvSpPr/>
              <p:nvPr/>
            </p:nvSpPr>
            <p:spPr>
              <a:xfrm>
                <a:off x="2158" y="2167"/>
                <a:ext cx="59" cy="69"/>
              </a:xfrm>
              <a:custGeom>
                <a:avLst/>
                <a:gdLst/>
                <a:ahLst/>
                <a:cxnLst/>
                <a:rect l="l" t="t" r="r" b="b"/>
                <a:pathLst>
                  <a:path w="351" h="415" extrusionOk="0">
                    <a:moveTo>
                      <a:pt x="351" y="6"/>
                    </a:moveTo>
                    <a:lnTo>
                      <a:pt x="344" y="0"/>
                    </a:lnTo>
                    <a:lnTo>
                      <a:pt x="0" y="409"/>
                    </a:lnTo>
                    <a:lnTo>
                      <a:pt x="6"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4" name="Google Shape;12354;p34"/>
              <p:cNvSpPr/>
              <p:nvPr/>
            </p:nvSpPr>
            <p:spPr>
              <a:xfrm>
                <a:off x="2163" y="2125"/>
                <a:ext cx="58" cy="69"/>
              </a:xfrm>
              <a:custGeom>
                <a:avLst/>
                <a:gdLst/>
                <a:ahLst/>
                <a:cxnLst/>
                <a:rect l="l" t="t" r="r" b="b"/>
                <a:pathLst>
                  <a:path w="344" h="414" extrusionOk="0">
                    <a:moveTo>
                      <a:pt x="344" y="6"/>
                    </a:moveTo>
                    <a:lnTo>
                      <a:pt x="337"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5" name="Google Shape;12355;p34"/>
              <p:cNvSpPr/>
              <p:nvPr/>
            </p:nvSpPr>
            <p:spPr>
              <a:xfrm>
                <a:off x="2162" y="2125"/>
                <a:ext cx="57" cy="69"/>
              </a:xfrm>
              <a:custGeom>
                <a:avLst/>
                <a:gdLst/>
                <a:ahLst/>
                <a:cxnLst/>
                <a:rect l="l" t="t" r="r" b="b"/>
                <a:pathLst>
                  <a:path w="343" h="414" extrusionOk="0">
                    <a:moveTo>
                      <a:pt x="343" y="0"/>
                    </a:moveTo>
                    <a:lnTo>
                      <a:pt x="6" y="414"/>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6" name="Google Shape;12356;p34"/>
              <p:cNvSpPr/>
              <p:nvPr/>
            </p:nvSpPr>
            <p:spPr>
              <a:xfrm>
                <a:off x="2162" y="2125"/>
                <a:ext cx="59" cy="69"/>
              </a:xfrm>
              <a:custGeom>
                <a:avLst/>
                <a:gdLst/>
                <a:ahLst/>
                <a:cxnLst/>
                <a:rect l="l" t="t" r="r" b="b"/>
                <a:pathLst>
                  <a:path w="350" h="414" extrusionOk="0">
                    <a:moveTo>
                      <a:pt x="350" y="6"/>
                    </a:moveTo>
                    <a:lnTo>
                      <a:pt x="343" y="0"/>
                    </a:lnTo>
                    <a:lnTo>
                      <a:pt x="0" y="408"/>
                    </a:lnTo>
                    <a:lnTo>
                      <a:pt x="6" y="414"/>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7" name="Google Shape;12357;p34"/>
              <p:cNvSpPr/>
              <p:nvPr/>
            </p:nvSpPr>
            <p:spPr>
              <a:xfrm>
                <a:off x="2207" y="2108"/>
                <a:ext cx="28" cy="17"/>
              </a:xfrm>
              <a:custGeom>
                <a:avLst/>
                <a:gdLst/>
                <a:ahLst/>
                <a:cxnLst/>
                <a:rect l="l" t="t" r="r" b="b"/>
                <a:pathLst>
                  <a:path w="165" h="106" extrusionOk="0">
                    <a:moveTo>
                      <a:pt x="76" y="106"/>
                    </a:moveTo>
                    <a:lnTo>
                      <a:pt x="0" y="95"/>
                    </a:lnTo>
                    <a:lnTo>
                      <a:pt x="165" y="0"/>
                    </a:lnTo>
                    <a:lnTo>
                      <a:pt x="76"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8" name="Google Shape;12358;p34"/>
              <p:cNvSpPr/>
              <p:nvPr/>
            </p:nvSpPr>
            <p:spPr>
              <a:xfrm>
                <a:off x="2207" y="2108"/>
                <a:ext cx="28" cy="17"/>
              </a:xfrm>
              <a:custGeom>
                <a:avLst/>
                <a:gdLst/>
                <a:ahLst/>
                <a:cxnLst/>
                <a:rect l="l" t="t" r="r" b="b"/>
                <a:pathLst>
                  <a:path w="165" h="106" extrusionOk="0">
                    <a:moveTo>
                      <a:pt x="76" y="106"/>
                    </a:moveTo>
                    <a:lnTo>
                      <a:pt x="0" y="95"/>
                    </a:lnTo>
                    <a:lnTo>
                      <a:pt x="165" y="0"/>
                    </a:lnTo>
                    <a:lnTo>
                      <a:pt x="76"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9" name="Google Shape;12359;p34"/>
              <p:cNvSpPr/>
              <p:nvPr/>
            </p:nvSpPr>
            <p:spPr>
              <a:xfrm>
                <a:off x="2220" y="2108"/>
                <a:ext cx="15" cy="30"/>
              </a:xfrm>
              <a:custGeom>
                <a:avLst/>
                <a:gdLst/>
                <a:ahLst/>
                <a:cxnLst/>
                <a:rect l="l" t="t" r="r" b="b"/>
                <a:pathLst>
                  <a:path w="89" h="179" extrusionOk="0">
                    <a:moveTo>
                      <a:pt x="0" y="106"/>
                    </a:moveTo>
                    <a:lnTo>
                      <a:pt x="26" y="179"/>
                    </a:lnTo>
                    <a:lnTo>
                      <a:pt x="89"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0" name="Google Shape;12360;p34"/>
              <p:cNvSpPr/>
              <p:nvPr/>
            </p:nvSpPr>
            <p:spPr>
              <a:xfrm>
                <a:off x="2220" y="2108"/>
                <a:ext cx="15" cy="30"/>
              </a:xfrm>
              <a:custGeom>
                <a:avLst/>
                <a:gdLst/>
                <a:ahLst/>
                <a:cxnLst/>
                <a:rect l="l" t="t" r="r" b="b"/>
                <a:pathLst>
                  <a:path w="89" h="179" extrusionOk="0">
                    <a:moveTo>
                      <a:pt x="0" y="106"/>
                    </a:moveTo>
                    <a:lnTo>
                      <a:pt x="26" y="179"/>
                    </a:lnTo>
                    <a:lnTo>
                      <a:pt x="89"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1" name="Google Shape;12361;p34"/>
              <p:cNvSpPr/>
              <p:nvPr/>
            </p:nvSpPr>
            <p:spPr>
              <a:xfrm>
                <a:off x="2213" y="2193"/>
                <a:ext cx="14" cy="29"/>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2" name="Google Shape;12362;p34"/>
              <p:cNvSpPr/>
              <p:nvPr/>
            </p:nvSpPr>
            <p:spPr>
              <a:xfrm>
                <a:off x="2213" y="2193"/>
                <a:ext cx="14" cy="29"/>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3" name="Google Shape;12363;p34"/>
              <p:cNvSpPr/>
              <p:nvPr/>
            </p:nvSpPr>
            <p:spPr>
              <a:xfrm>
                <a:off x="2200" y="2193"/>
                <a:ext cx="27"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4" name="Google Shape;12364;p34"/>
              <p:cNvSpPr/>
              <p:nvPr/>
            </p:nvSpPr>
            <p:spPr>
              <a:xfrm>
                <a:off x="2200" y="2193"/>
                <a:ext cx="27"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5" name="Google Shape;12365;p34"/>
              <p:cNvSpPr/>
              <p:nvPr/>
            </p:nvSpPr>
            <p:spPr>
              <a:xfrm>
                <a:off x="2156" y="2210"/>
                <a:ext cx="57" cy="68"/>
              </a:xfrm>
              <a:custGeom>
                <a:avLst/>
                <a:gdLst/>
                <a:ahLst/>
                <a:cxnLst/>
                <a:rect l="l" t="t" r="r" b="b"/>
                <a:pathLst>
                  <a:path w="344" h="414" extrusionOk="0">
                    <a:moveTo>
                      <a:pt x="344" y="5"/>
                    </a:moveTo>
                    <a:lnTo>
                      <a:pt x="337"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6" name="Google Shape;12366;p34"/>
              <p:cNvSpPr/>
              <p:nvPr/>
            </p:nvSpPr>
            <p:spPr>
              <a:xfrm>
                <a:off x="2155" y="2210"/>
                <a:ext cx="57" cy="68"/>
              </a:xfrm>
              <a:custGeom>
                <a:avLst/>
                <a:gdLst/>
                <a:ahLst/>
                <a:cxnLst/>
                <a:rect l="l" t="t" r="r" b="b"/>
                <a:pathLst>
                  <a:path w="344" h="414" extrusionOk="0">
                    <a:moveTo>
                      <a:pt x="344" y="0"/>
                    </a:moveTo>
                    <a:lnTo>
                      <a:pt x="7" y="414"/>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7" name="Google Shape;12367;p34"/>
              <p:cNvSpPr/>
              <p:nvPr/>
            </p:nvSpPr>
            <p:spPr>
              <a:xfrm>
                <a:off x="2155" y="2210"/>
                <a:ext cx="58" cy="68"/>
              </a:xfrm>
              <a:custGeom>
                <a:avLst/>
                <a:gdLst/>
                <a:ahLst/>
                <a:cxnLst/>
                <a:rect l="l" t="t" r="r" b="b"/>
                <a:pathLst>
                  <a:path w="351" h="414" extrusionOk="0">
                    <a:moveTo>
                      <a:pt x="351" y="5"/>
                    </a:moveTo>
                    <a:lnTo>
                      <a:pt x="344"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8" name="Google Shape;12368;p34"/>
              <p:cNvSpPr/>
              <p:nvPr/>
            </p:nvSpPr>
            <p:spPr>
              <a:xfrm>
                <a:off x="2231" y="1981"/>
                <a:ext cx="15" cy="30"/>
              </a:xfrm>
              <a:custGeom>
                <a:avLst/>
                <a:gdLst/>
                <a:ahLst/>
                <a:cxnLst/>
                <a:rect l="l" t="t" r="r" b="b"/>
                <a:pathLst>
                  <a:path w="89" h="179" extrusionOk="0">
                    <a:moveTo>
                      <a:pt x="0" y="105"/>
                    </a:moveTo>
                    <a:lnTo>
                      <a:pt x="26"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9" name="Google Shape;12369;p34"/>
              <p:cNvSpPr/>
              <p:nvPr/>
            </p:nvSpPr>
            <p:spPr>
              <a:xfrm>
                <a:off x="2231" y="1981"/>
                <a:ext cx="15" cy="30"/>
              </a:xfrm>
              <a:custGeom>
                <a:avLst/>
                <a:gdLst/>
                <a:ahLst/>
                <a:cxnLst/>
                <a:rect l="l" t="t" r="r" b="b"/>
                <a:pathLst>
                  <a:path w="89" h="179" extrusionOk="0">
                    <a:moveTo>
                      <a:pt x="0" y="105"/>
                    </a:moveTo>
                    <a:lnTo>
                      <a:pt x="26"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0" name="Google Shape;12370;p34"/>
              <p:cNvSpPr/>
              <p:nvPr/>
            </p:nvSpPr>
            <p:spPr>
              <a:xfrm>
                <a:off x="2218" y="1981"/>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1" name="Google Shape;12371;p34"/>
              <p:cNvSpPr/>
              <p:nvPr/>
            </p:nvSpPr>
            <p:spPr>
              <a:xfrm>
                <a:off x="2218" y="1981"/>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2" name="Google Shape;12372;p34"/>
              <p:cNvSpPr/>
              <p:nvPr/>
            </p:nvSpPr>
            <p:spPr>
              <a:xfrm>
                <a:off x="2174" y="1998"/>
                <a:ext cx="58" cy="69"/>
              </a:xfrm>
              <a:custGeom>
                <a:avLst/>
                <a:gdLst/>
                <a:ahLst/>
                <a:cxnLst/>
                <a:rect l="l" t="t" r="r" b="b"/>
                <a:pathLst>
                  <a:path w="344" h="415" extrusionOk="0">
                    <a:moveTo>
                      <a:pt x="344" y="5"/>
                    </a:moveTo>
                    <a:lnTo>
                      <a:pt x="337" y="0"/>
                    </a:lnTo>
                    <a:lnTo>
                      <a:pt x="0" y="415"/>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3" name="Google Shape;12373;p34"/>
              <p:cNvSpPr/>
              <p:nvPr/>
            </p:nvSpPr>
            <p:spPr>
              <a:xfrm>
                <a:off x="2173" y="1998"/>
                <a:ext cx="58" cy="69"/>
              </a:xfrm>
              <a:custGeom>
                <a:avLst/>
                <a:gdLst/>
                <a:ahLst/>
                <a:cxnLst/>
                <a:rect l="l" t="t" r="r" b="b"/>
                <a:pathLst>
                  <a:path w="343" h="415" extrusionOk="0">
                    <a:moveTo>
                      <a:pt x="343" y="0"/>
                    </a:moveTo>
                    <a:lnTo>
                      <a:pt x="6" y="415"/>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4" name="Google Shape;12374;p34"/>
              <p:cNvSpPr/>
              <p:nvPr/>
            </p:nvSpPr>
            <p:spPr>
              <a:xfrm>
                <a:off x="2173" y="1998"/>
                <a:ext cx="59" cy="69"/>
              </a:xfrm>
              <a:custGeom>
                <a:avLst/>
                <a:gdLst/>
                <a:ahLst/>
                <a:cxnLst/>
                <a:rect l="l" t="t" r="r" b="b"/>
                <a:pathLst>
                  <a:path w="350" h="415" extrusionOk="0">
                    <a:moveTo>
                      <a:pt x="350" y="5"/>
                    </a:moveTo>
                    <a:lnTo>
                      <a:pt x="343" y="0"/>
                    </a:lnTo>
                    <a:lnTo>
                      <a:pt x="0" y="409"/>
                    </a:lnTo>
                    <a:lnTo>
                      <a:pt x="6" y="415"/>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5" name="Google Shape;12375;p34"/>
              <p:cNvSpPr/>
              <p:nvPr/>
            </p:nvSpPr>
            <p:spPr>
              <a:xfrm>
                <a:off x="2235" y="1939"/>
                <a:ext cx="14" cy="30"/>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6" name="Google Shape;12376;p34"/>
              <p:cNvSpPr/>
              <p:nvPr/>
            </p:nvSpPr>
            <p:spPr>
              <a:xfrm>
                <a:off x="2235" y="1939"/>
                <a:ext cx="14" cy="30"/>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7" name="Google Shape;12377;p34"/>
              <p:cNvSpPr/>
              <p:nvPr/>
            </p:nvSpPr>
            <p:spPr>
              <a:xfrm>
                <a:off x="2222" y="193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8" name="Google Shape;12378;p34"/>
              <p:cNvSpPr/>
              <p:nvPr/>
            </p:nvSpPr>
            <p:spPr>
              <a:xfrm>
                <a:off x="2222" y="193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9" name="Google Shape;12379;p34"/>
              <p:cNvSpPr/>
              <p:nvPr/>
            </p:nvSpPr>
            <p:spPr>
              <a:xfrm>
                <a:off x="2178" y="1956"/>
                <a:ext cx="57" cy="69"/>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0" name="Google Shape;12380;p34"/>
              <p:cNvSpPr/>
              <p:nvPr/>
            </p:nvSpPr>
            <p:spPr>
              <a:xfrm>
                <a:off x="2177" y="1956"/>
                <a:ext cx="57"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1" name="Google Shape;12381;p34"/>
              <p:cNvSpPr/>
              <p:nvPr/>
            </p:nvSpPr>
            <p:spPr>
              <a:xfrm>
                <a:off x="2177" y="1956"/>
                <a:ext cx="58" cy="69"/>
              </a:xfrm>
              <a:custGeom>
                <a:avLst/>
                <a:gdLst/>
                <a:ahLst/>
                <a:cxnLst/>
                <a:rect l="l" t="t" r="r" b="b"/>
                <a:pathLst>
                  <a:path w="350" h="415" extrusionOk="0">
                    <a:moveTo>
                      <a:pt x="350" y="6"/>
                    </a:moveTo>
                    <a:lnTo>
                      <a:pt x="344" y="0"/>
                    </a:lnTo>
                    <a:lnTo>
                      <a:pt x="0" y="409"/>
                    </a:lnTo>
                    <a:lnTo>
                      <a:pt x="6" y="415"/>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2" name="Google Shape;12382;p34"/>
              <p:cNvSpPr/>
              <p:nvPr/>
            </p:nvSpPr>
            <p:spPr>
              <a:xfrm>
                <a:off x="2182" y="1914"/>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3" name="Google Shape;12383;p34"/>
              <p:cNvSpPr/>
              <p:nvPr/>
            </p:nvSpPr>
            <p:spPr>
              <a:xfrm>
                <a:off x="2181" y="1914"/>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4" name="Google Shape;12384;p34"/>
              <p:cNvSpPr/>
              <p:nvPr/>
            </p:nvSpPr>
            <p:spPr>
              <a:xfrm>
                <a:off x="2181" y="1914"/>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5" name="Google Shape;12385;p34"/>
              <p:cNvSpPr/>
              <p:nvPr/>
            </p:nvSpPr>
            <p:spPr>
              <a:xfrm>
                <a:off x="2226" y="1897"/>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6" name="Google Shape;12386;p34"/>
              <p:cNvSpPr/>
              <p:nvPr/>
            </p:nvSpPr>
            <p:spPr>
              <a:xfrm>
                <a:off x="2226" y="1897"/>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7" name="Google Shape;12387;p34"/>
              <p:cNvSpPr/>
              <p:nvPr/>
            </p:nvSpPr>
            <p:spPr>
              <a:xfrm>
                <a:off x="2238" y="1897"/>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8" name="Google Shape;12388;p34"/>
              <p:cNvSpPr/>
              <p:nvPr/>
            </p:nvSpPr>
            <p:spPr>
              <a:xfrm>
                <a:off x="2238" y="1897"/>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9" name="Google Shape;12389;p34"/>
              <p:cNvSpPr/>
              <p:nvPr/>
            </p:nvSpPr>
            <p:spPr>
              <a:xfrm>
                <a:off x="2231" y="1981"/>
                <a:ext cx="15" cy="30"/>
              </a:xfrm>
              <a:custGeom>
                <a:avLst/>
                <a:gdLst/>
                <a:ahLst/>
                <a:cxnLst/>
                <a:rect l="l" t="t" r="r" b="b"/>
                <a:pathLst>
                  <a:path w="89" h="179" extrusionOk="0">
                    <a:moveTo>
                      <a:pt x="0" y="105"/>
                    </a:moveTo>
                    <a:lnTo>
                      <a:pt x="26"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0" name="Google Shape;12390;p34"/>
              <p:cNvSpPr/>
              <p:nvPr/>
            </p:nvSpPr>
            <p:spPr>
              <a:xfrm>
                <a:off x="2231" y="1981"/>
                <a:ext cx="15" cy="30"/>
              </a:xfrm>
              <a:custGeom>
                <a:avLst/>
                <a:gdLst/>
                <a:ahLst/>
                <a:cxnLst/>
                <a:rect l="l" t="t" r="r" b="b"/>
                <a:pathLst>
                  <a:path w="89" h="179" extrusionOk="0">
                    <a:moveTo>
                      <a:pt x="0" y="105"/>
                    </a:moveTo>
                    <a:lnTo>
                      <a:pt x="26"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1" name="Google Shape;12391;p34"/>
              <p:cNvSpPr/>
              <p:nvPr/>
            </p:nvSpPr>
            <p:spPr>
              <a:xfrm>
                <a:off x="2218" y="1981"/>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2" name="Google Shape;12392;p34"/>
              <p:cNvSpPr/>
              <p:nvPr/>
            </p:nvSpPr>
            <p:spPr>
              <a:xfrm>
                <a:off x="2218" y="1981"/>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3" name="Google Shape;12393;p34"/>
              <p:cNvSpPr/>
              <p:nvPr/>
            </p:nvSpPr>
            <p:spPr>
              <a:xfrm>
                <a:off x="2174" y="1998"/>
                <a:ext cx="58" cy="69"/>
              </a:xfrm>
              <a:custGeom>
                <a:avLst/>
                <a:gdLst/>
                <a:ahLst/>
                <a:cxnLst/>
                <a:rect l="l" t="t" r="r" b="b"/>
                <a:pathLst>
                  <a:path w="344" h="415" extrusionOk="0">
                    <a:moveTo>
                      <a:pt x="344" y="5"/>
                    </a:moveTo>
                    <a:lnTo>
                      <a:pt x="337" y="0"/>
                    </a:lnTo>
                    <a:lnTo>
                      <a:pt x="0" y="415"/>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4" name="Google Shape;12394;p34"/>
              <p:cNvSpPr/>
              <p:nvPr/>
            </p:nvSpPr>
            <p:spPr>
              <a:xfrm>
                <a:off x="2173" y="1998"/>
                <a:ext cx="58" cy="69"/>
              </a:xfrm>
              <a:custGeom>
                <a:avLst/>
                <a:gdLst/>
                <a:ahLst/>
                <a:cxnLst/>
                <a:rect l="l" t="t" r="r" b="b"/>
                <a:pathLst>
                  <a:path w="343" h="415" extrusionOk="0">
                    <a:moveTo>
                      <a:pt x="343" y="0"/>
                    </a:moveTo>
                    <a:lnTo>
                      <a:pt x="6" y="415"/>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5" name="Google Shape;12395;p34"/>
              <p:cNvSpPr/>
              <p:nvPr/>
            </p:nvSpPr>
            <p:spPr>
              <a:xfrm>
                <a:off x="2173" y="1998"/>
                <a:ext cx="59" cy="69"/>
              </a:xfrm>
              <a:custGeom>
                <a:avLst/>
                <a:gdLst/>
                <a:ahLst/>
                <a:cxnLst/>
                <a:rect l="l" t="t" r="r" b="b"/>
                <a:pathLst>
                  <a:path w="350" h="415" extrusionOk="0">
                    <a:moveTo>
                      <a:pt x="350" y="5"/>
                    </a:moveTo>
                    <a:lnTo>
                      <a:pt x="343" y="0"/>
                    </a:lnTo>
                    <a:lnTo>
                      <a:pt x="0" y="409"/>
                    </a:lnTo>
                    <a:lnTo>
                      <a:pt x="6" y="415"/>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6" name="Google Shape;12396;p34"/>
              <p:cNvSpPr/>
              <p:nvPr/>
            </p:nvSpPr>
            <p:spPr>
              <a:xfrm>
                <a:off x="2242" y="1854"/>
                <a:ext cx="15"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7" name="Google Shape;12397;p34"/>
              <p:cNvSpPr/>
              <p:nvPr/>
            </p:nvSpPr>
            <p:spPr>
              <a:xfrm>
                <a:off x="2242" y="1854"/>
                <a:ext cx="15"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8" name="Google Shape;12398;p34"/>
              <p:cNvSpPr/>
              <p:nvPr/>
            </p:nvSpPr>
            <p:spPr>
              <a:xfrm>
                <a:off x="2229" y="1854"/>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9" name="Google Shape;12399;p34"/>
              <p:cNvSpPr/>
              <p:nvPr/>
            </p:nvSpPr>
            <p:spPr>
              <a:xfrm>
                <a:off x="2229" y="1854"/>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0" name="Google Shape;12400;p34"/>
              <p:cNvSpPr/>
              <p:nvPr/>
            </p:nvSpPr>
            <p:spPr>
              <a:xfrm>
                <a:off x="2185" y="1871"/>
                <a:ext cx="58" cy="69"/>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1" name="Google Shape;12401;p34"/>
              <p:cNvSpPr/>
              <p:nvPr/>
            </p:nvSpPr>
            <p:spPr>
              <a:xfrm>
                <a:off x="2184" y="1871"/>
                <a:ext cx="58" cy="69"/>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2" name="Google Shape;12402;p34"/>
              <p:cNvSpPr/>
              <p:nvPr/>
            </p:nvSpPr>
            <p:spPr>
              <a:xfrm>
                <a:off x="2184" y="1871"/>
                <a:ext cx="59" cy="69"/>
              </a:xfrm>
              <a:custGeom>
                <a:avLst/>
                <a:gdLst/>
                <a:ahLst/>
                <a:cxnLst/>
                <a:rect l="l" t="t" r="r" b="b"/>
                <a:pathLst>
                  <a:path w="350" h="413" extrusionOk="0">
                    <a:moveTo>
                      <a:pt x="350" y="5"/>
                    </a:moveTo>
                    <a:lnTo>
                      <a:pt x="344" y="0"/>
                    </a:lnTo>
                    <a:lnTo>
                      <a:pt x="0" y="408"/>
                    </a:lnTo>
                    <a:lnTo>
                      <a:pt x="7"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3" name="Google Shape;12403;p34"/>
              <p:cNvSpPr/>
              <p:nvPr/>
            </p:nvSpPr>
            <p:spPr>
              <a:xfrm>
                <a:off x="2106" y="2779"/>
                <a:ext cx="57" cy="69"/>
              </a:xfrm>
              <a:custGeom>
                <a:avLst/>
                <a:gdLst/>
                <a:ahLst/>
                <a:cxnLst/>
                <a:rect l="l" t="t" r="r" b="b"/>
                <a:pathLst>
                  <a:path w="344" h="415" extrusionOk="0">
                    <a:moveTo>
                      <a:pt x="344" y="6"/>
                    </a:moveTo>
                    <a:lnTo>
                      <a:pt x="337"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4" name="Google Shape;12404;p34"/>
              <p:cNvSpPr/>
              <p:nvPr/>
            </p:nvSpPr>
            <p:spPr>
              <a:xfrm>
                <a:off x="2105" y="2779"/>
                <a:ext cx="57" cy="69"/>
              </a:xfrm>
              <a:custGeom>
                <a:avLst/>
                <a:gdLst/>
                <a:ahLst/>
                <a:cxnLst/>
                <a:rect l="l" t="t" r="r" b="b"/>
                <a:pathLst>
                  <a:path w="344" h="415" extrusionOk="0">
                    <a:moveTo>
                      <a:pt x="344" y="0"/>
                    </a:moveTo>
                    <a:lnTo>
                      <a:pt x="7"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5" name="Google Shape;12405;p34"/>
              <p:cNvSpPr/>
              <p:nvPr/>
            </p:nvSpPr>
            <p:spPr>
              <a:xfrm>
                <a:off x="2105" y="2779"/>
                <a:ext cx="58" cy="69"/>
              </a:xfrm>
              <a:custGeom>
                <a:avLst/>
                <a:gdLst/>
                <a:ahLst/>
                <a:cxnLst/>
                <a:rect l="l" t="t" r="r" b="b"/>
                <a:pathLst>
                  <a:path w="351" h="415" extrusionOk="0">
                    <a:moveTo>
                      <a:pt x="351" y="6"/>
                    </a:moveTo>
                    <a:lnTo>
                      <a:pt x="344" y="0"/>
                    </a:lnTo>
                    <a:lnTo>
                      <a:pt x="0" y="409"/>
                    </a:lnTo>
                    <a:lnTo>
                      <a:pt x="7"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6" name="Google Shape;12406;p34"/>
              <p:cNvSpPr/>
              <p:nvPr/>
            </p:nvSpPr>
            <p:spPr>
              <a:xfrm>
                <a:off x="2150" y="2762"/>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7" name="Google Shape;12407;p34"/>
              <p:cNvSpPr/>
              <p:nvPr/>
            </p:nvSpPr>
            <p:spPr>
              <a:xfrm>
                <a:off x="2150" y="2762"/>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8" name="Google Shape;12408;p34"/>
              <p:cNvSpPr/>
              <p:nvPr/>
            </p:nvSpPr>
            <p:spPr>
              <a:xfrm>
                <a:off x="2163" y="2762"/>
                <a:ext cx="14"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9" name="Google Shape;12409;p34"/>
              <p:cNvSpPr/>
              <p:nvPr/>
            </p:nvSpPr>
            <p:spPr>
              <a:xfrm>
                <a:off x="2163" y="2762"/>
                <a:ext cx="14"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0" name="Google Shape;12410;p34"/>
              <p:cNvSpPr/>
              <p:nvPr/>
            </p:nvSpPr>
            <p:spPr>
              <a:xfrm>
                <a:off x="2095" y="2906"/>
                <a:ext cx="57" cy="69"/>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1" name="Google Shape;12411;p34"/>
              <p:cNvSpPr/>
              <p:nvPr/>
            </p:nvSpPr>
            <p:spPr>
              <a:xfrm>
                <a:off x="2093" y="2906"/>
                <a:ext cx="58" cy="69"/>
              </a:xfrm>
              <a:custGeom>
                <a:avLst/>
                <a:gdLst/>
                <a:ahLst/>
                <a:cxnLst/>
                <a:rect l="l" t="t" r="r" b="b"/>
                <a:pathLst>
                  <a:path w="345" h="415" extrusionOk="0">
                    <a:moveTo>
                      <a:pt x="345" y="0"/>
                    </a:moveTo>
                    <a:lnTo>
                      <a:pt x="7" y="415"/>
                    </a:lnTo>
                    <a:lnTo>
                      <a:pt x="0" y="410"/>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2" name="Google Shape;12412;p34"/>
              <p:cNvSpPr/>
              <p:nvPr/>
            </p:nvSpPr>
            <p:spPr>
              <a:xfrm>
                <a:off x="2093" y="2906"/>
                <a:ext cx="59" cy="69"/>
              </a:xfrm>
              <a:custGeom>
                <a:avLst/>
                <a:gdLst/>
                <a:ahLst/>
                <a:cxnLst/>
                <a:rect l="l" t="t" r="r" b="b"/>
                <a:pathLst>
                  <a:path w="351" h="415" extrusionOk="0">
                    <a:moveTo>
                      <a:pt x="351" y="6"/>
                    </a:moveTo>
                    <a:lnTo>
                      <a:pt x="345" y="0"/>
                    </a:lnTo>
                    <a:lnTo>
                      <a:pt x="0" y="410"/>
                    </a:lnTo>
                    <a:lnTo>
                      <a:pt x="7"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3" name="Google Shape;12413;p34"/>
              <p:cNvSpPr/>
              <p:nvPr/>
            </p:nvSpPr>
            <p:spPr>
              <a:xfrm>
                <a:off x="2139" y="288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4" name="Google Shape;12414;p34"/>
              <p:cNvSpPr/>
              <p:nvPr/>
            </p:nvSpPr>
            <p:spPr>
              <a:xfrm>
                <a:off x="2139" y="288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5" name="Google Shape;12415;p34"/>
              <p:cNvSpPr/>
              <p:nvPr/>
            </p:nvSpPr>
            <p:spPr>
              <a:xfrm>
                <a:off x="2151" y="2889"/>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6" name="Google Shape;12416;p34"/>
              <p:cNvSpPr/>
              <p:nvPr/>
            </p:nvSpPr>
            <p:spPr>
              <a:xfrm>
                <a:off x="2151" y="2889"/>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7" name="Google Shape;12417;p34"/>
              <p:cNvSpPr/>
              <p:nvPr/>
            </p:nvSpPr>
            <p:spPr>
              <a:xfrm>
                <a:off x="2159" y="2804"/>
                <a:ext cx="15" cy="30"/>
              </a:xfrm>
              <a:custGeom>
                <a:avLst/>
                <a:gdLst/>
                <a:ahLst/>
                <a:cxnLst/>
                <a:rect l="l" t="t" r="r" b="b"/>
                <a:pathLst>
                  <a:path w="89" h="178" extrusionOk="0">
                    <a:moveTo>
                      <a:pt x="0" y="105"/>
                    </a:moveTo>
                    <a:lnTo>
                      <a:pt x="25"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8" name="Google Shape;12418;p34"/>
              <p:cNvSpPr/>
              <p:nvPr/>
            </p:nvSpPr>
            <p:spPr>
              <a:xfrm>
                <a:off x="2159" y="2804"/>
                <a:ext cx="15" cy="30"/>
              </a:xfrm>
              <a:custGeom>
                <a:avLst/>
                <a:gdLst/>
                <a:ahLst/>
                <a:cxnLst/>
                <a:rect l="l" t="t" r="r" b="b"/>
                <a:pathLst>
                  <a:path w="89" h="178" extrusionOk="0">
                    <a:moveTo>
                      <a:pt x="0" y="105"/>
                    </a:moveTo>
                    <a:lnTo>
                      <a:pt x="25"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9" name="Google Shape;12419;p34"/>
              <p:cNvSpPr/>
              <p:nvPr/>
            </p:nvSpPr>
            <p:spPr>
              <a:xfrm>
                <a:off x="2146" y="2804"/>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0" name="Google Shape;12420;p34"/>
              <p:cNvSpPr/>
              <p:nvPr/>
            </p:nvSpPr>
            <p:spPr>
              <a:xfrm>
                <a:off x="2146" y="2804"/>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1" name="Google Shape;12421;p34"/>
              <p:cNvSpPr/>
              <p:nvPr/>
            </p:nvSpPr>
            <p:spPr>
              <a:xfrm>
                <a:off x="2102" y="2821"/>
                <a:ext cx="57" cy="69"/>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2" name="Google Shape;12422;p34"/>
              <p:cNvSpPr/>
              <p:nvPr/>
            </p:nvSpPr>
            <p:spPr>
              <a:xfrm>
                <a:off x="2101" y="2821"/>
                <a:ext cx="57" cy="69"/>
              </a:xfrm>
              <a:custGeom>
                <a:avLst/>
                <a:gdLst/>
                <a:ahLst/>
                <a:cxnLst/>
                <a:rect l="l" t="t" r="r" b="b"/>
                <a:pathLst>
                  <a:path w="345" h="413" extrusionOk="0">
                    <a:moveTo>
                      <a:pt x="345" y="0"/>
                    </a:moveTo>
                    <a:lnTo>
                      <a:pt x="8"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3" name="Google Shape;12423;p34"/>
              <p:cNvSpPr/>
              <p:nvPr/>
            </p:nvSpPr>
            <p:spPr>
              <a:xfrm>
                <a:off x="2101" y="2821"/>
                <a:ext cx="58" cy="69"/>
              </a:xfrm>
              <a:custGeom>
                <a:avLst/>
                <a:gdLst/>
                <a:ahLst/>
                <a:cxnLst/>
                <a:rect l="l" t="t" r="r" b="b"/>
                <a:pathLst>
                  <a:path w="351" h="413" extrusionOk="0">
                    <a:moveTo>
                      <a:pt x="351" y="5"/>
                    </a:moveTo>
                    <a:lnTo>
                      <a:pt x="345" y="0"/>
                    </a:lnTo>
                    <a:lnTo>
                      <a:pt x="0" y="408"/>
                    </a:lnTo>
                    <a:lnTo>
                      <a:pt x="8"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4" name="Google Shape;12424;p34"/>
              <p:cNvSpPr/>
              <p:nvPr/>
            </p:nvSpPr>
            <p:spPr>
              <a:xfrm>
                <a:off x="2098" y="2864"/>
                <a:ext cx="58"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5" name="Google Shape;12425;p34"/>
              <p:cNvSpPr/>
              <p:nvPr/>
            </p:nvSpPr>
            <p:spPr>
              <a:xfrm>
                <a:off x="2097" y="2864"/>
                <a:ext cx="58" cy="69"/>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6" name="Google Shape;12426;p34"/>
              <p:cNvSpPr/>
              <p:nvPr/>
            </p:nvSpPr>
            <p:spPr>
              <a:xfrm>
                <a:off x="2097" y="2864"/>
                <a:ext cx="59" cy="69"/>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7" name="Google Shape;12427;p34"/>
              <p:cNvSpPr/>
              <p:nvPr/>
            </p:nvSpPr>
            <p:spPr>
              <a:xfrm>
                <a:off x="2142" y="2847"/>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8" name="Google Shape;12428;p34"/>
              <p:cNvSpPr/>
              <p:nvPr/>
            </p:nvSpPr>
            <p:spPr>
              <a:xfrm>
                <a:off x="2142" y="2847"/>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9" name="Google Shape;12429;p34"/>
              <p:cNvSpPr/>
              <p:nvPr/>
            </p:nvSpPr>
            <p:spPr>
              <a:xfrm>
                <a:off x="2155" y="2847"/>
                <a:ext cx="15" cy="29"/>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0" name="Google Shape;12430;p34"/>
              <p:cNvSpPr/>
              <p:nvPr/>
            </p:nvSpPr>
            <p:spPr>
              <a:xfrm>
                <a:off x="2155" y="2847"/>
                <a:ext cx="15" cy="29"/>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1" name="Google Shape;12431;p34"/>
              <p:cNvSpPr/>
              <p:nvPr/>
            </p:nvSpPr>
            <p:spPr>
              <a:xfrm>
                <a:off x="2095" y="2906"/>
                <a:ext cx="57" cy="69"/>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2" name="Google Shape;12432;p34"/>
              <p:cNvSpPr/>
              <p:nvPr/>
            </p:nvSpPr>
            <p:spPr>
              <a:xfrm>
                <a:off x="2093" y="2906"/>
                <a:ext cx="58" cy="69"/>
              </a:xfrm>
              <a:custGeom>
                <a:avLst/>
                <a:gdLst/>
                <a:ahLst/>
                <a:cxnLst/>
                <a:rect l="l" t="t" r="r" b="b"/>
                <a:pathLst>
                  <a:path w="345" h="415" extrusionOk="0">
                    <a:moveTo>
                      <a:pt x="345" y="0"/>
                    </a:moveTo>
                    <a:lnTo>
                      <a:pt x="7" y="415"/>
                    </a:lnTo>
                    <a:lnTo>
                      <a:pt x="0" y="410"/>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3" name="Google Shape;12433;p34"/>
              <p:cNvSpPr/>
              <p:nvPr/>
            </p:nvSpPr>
            <p:spPr>
              <a:xfrm>
                <a:off x="2093" y="2906"/>
                <a:ext cx="59" cy="69"/>
              </a:xfrm>
              <a:custGeom>
                <a:avLst/>
                <a:gdLst/>
                <a:ahLst/>
                <a:cxnLst/>
                <a:rect l="l" t="t" r="r" b="b"/>
                <a:pathLst>
                  <a:path w="351" h="415" extrusionOk="0">
                    <a:moveTo>
                      <a:pt x="351" y="6"/>
                    </a:moveTo>
                    <a:lnTo>
                      <a:pt x="345" y="0"/>
                    </a:lnTo>
                    <a:lnTo>
                      <a:pt x="0" y="410"/>
                    </a:lnTo>
                    <a:lnTo>
                      <a:pt x="7"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4" name="Google Shape;12434;p34"/>
              <p:cNvSpPr/>
              <p:nvPr/>
            </p:nvSpPr>
            <p:spPr>
              <a:xfrm>
                <a:off x="2139" y="288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5" name="Google Shape;12435;p34"/>
              <p:cNvSpPr/>
              <p:nvPr/>
            </p:nvSpPr>
            <p:spPr>
              <a:xfrm>
                <a:off x="2139" y="288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6" name="Google Shape;12436;p34"/>
              <p:cNvSpPr/>
              <p:nvPr/>
            </p:nvSpPr>
            <p:spPr>
              <a:xfrm>
                <a:off x="2151" y="2889"/>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7" name="Google Shape;12437;p34"/>
              <p:cNvSpPr/>
              <p:nvPr/>
            </p:nvSpPr>
            <p:spPr>
              <a:xfrm>
                <a:off x="2151" y="2889"/>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8" name="Google Shape;12438;p34"/>
              <p:cNvSpPr/>
              <p:nvPr/>
            </p:nvSpPr>
            <p:spPr>
              <a:xfrm>
                <a:off x="2076" y="3117"/>
                <a:ext cx="57" cy="69"/>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9" name="Google Shape;12439;p34"/>
              <p:cNvSpPr/>
              <p:nvPr/>
            </p:nvSpPr>
            <p:spPr>
              <a:xfrm>
                <a:off x="2075" y="3117"/>
                <a:ext cx="57"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0" name="Google Shape;12440;p34"/>
              <p:cNvSpPr/>
              <p:nvPr/>
            </p:nvSpPr>
            <p:spPr>
              <a:xfrm>
                <a:off x="2075" y="3117"/>
                <a:ext cx="58" cy="69"/>
              </a:xfrm>
              <a:custGeom>
                <a:avLst/>
                <a:gdLst/>
                <a:ahLst/>
                <a:cxnLst/>
                <a:rect l="l" t="t" r="r" b="b"/>
                <a:pathLst>
                  <a:path w="350" h="415" extrusionOk="0">
                    <a:moveTo>
                      <a:pt x="350" y="6"/>
                    </a:moveTo>
                    <a:lnTo>
                      <a:pt x="344" y="0"/>
                    </a:lnTo>
                    <a:lnTo>
                      <a:pt x="0" y="409"/>
                    </a:lnTo>
                    <a:lnTo>
                      <a:pt x="6" y="415"/>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1" name="Google Shape;12441;p34"/>
              <p:cNvSpPr/>
              <p:nvPr/>
            </p:nvSpPr>
            <p:spPr>
              <a:xfrm>
                <a:off x="2120" y="3100"/>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2" name="Google Shape;12442;p34"/>
              <p:cNvSpPr/>
              <p:nvPr/>
            </p:nvSpPr>
            <p:spPr>
              <a:xfrm>
                <a:off x="2120" y="3100"/>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3" name="Google Shape;12443;p34"/>
              <p:cNvSpPr/>
              <p:nvPr/>
            </p:nvSpPr>
            <p:spPr>
              <a:xfrm>
                <a:off x="2133" y="3100"/>
                <a:ext cx="15" cy="30"/>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4" name="Google Shape;12444;p34"/>
              <p:cNvSpPr/>
              <p:nvPr/>
            </p:nvSpPr>
            <p:spPr>
              <a:xfrm>
                <a:off x="2133" y="3100"/>
                <a:ext cx="15" cy="30"/>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5" name="Google Shape;12445;p34"/>
              <p:cNvSpPr/>
              <p:nvPr/>
            </p:nvSpPr>
            <p:spPr>
              <a:xfrm>
                <a:off x="2140" y="3016"/>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6" name="Google Shape;12446;p34"/>
              <p:cNvSpPr/>
              <p:nvPr/>
            </p:nvSpPr>
            <p:spPr>
              <a:xfrm>
                <a:off x="2140" y="3016"/>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7" name="Google Shape;12447;p34"/>
              <p:cNvSpPr/>
              <p:nvPr/>
            </p:nvSpPr>
            <p:spPr>
              <a:xfrm>
                <a:off x="2127" y="3016"/>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8" name="Google Shape;12448;p34"/>
              <p:cNvSpPr/>
              <p:nvPr/>
            </p:nvSpPr>
            <p:spPr>
              <a:xfrm>
                <a:off x="2127" y="3016"/>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9" name="Google Shape;12449;p34"/>
              <p:cNvSpPr/>
              <p:nvPr/>
            </p:nvSpPr>
            <p:spPr>
              <a:xfrm>
                <a:off x="2084" y="3033"/>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0" name="Google Shape;12450;p34"/>
              <p:cNvSpPr/>
              <p:nvPr/>
            </p:nvSpPr>
            <p:spPr>
              <a:xfrm>
                <a:off x="2082" y="3033"/>
                <a:ext cx="58"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1" name="Google Shape;12451;p34"/>
              <p:cNvSpPr/>
              <p:nvPr/>
            </p:nvSpPr>
            <p:spPr>
              <a:xfrm>
                <a:off x="2082" y="3033"/>
                <a:ext cx="59"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2" name="Google Shape;12452;p34"/>
              <p:cNvSpPr/>
              <p:nvPr/>
            </p:nvSpPr>
            <p:spPr>
              <a:xfrm>
                <a:off x="2080" y="3075"/>
                <a:ext cx="57" cy="69"/>
              </a:xfrm>
              <a:custGeom>
                <a:avLst/>
                <a:gdLst/>
                <a:ahLst/>
                <a:cxnLst/>
                <a:rect l="l" t="t" r="r" b="b"/>
                <a:pathLst>
                  <a:path w="343" h="414" extrusionOk="0">
                    <a:moveTo>
                      <a:pt x="343" y="6"/>
                    </a:moveTo>
                    <a:lnTo>
                      <a:pt x="337" y="0"/>
                    </a:lnTo>
                    <a:lnTo>
                      <a:pt x="0" y="414"/>
                    </a:lnTo>
                    <a:lnTo>
                      <a:pt x="343"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3" name="Google Shape;12453;p34"/>
              <p:cNvSpPr/>
              <p:nvPr/>
            </p:nvSpPr>
            <p:spPr>
              <a:xfrm>
                <a:off x="2079" y="3075"/>
                <a:ext cx="57" cy="69"/>
              </a:xfrm>
              <a:custGeom>
                <a:avLst/>
                <a:gdLst/>
                <a:ahLst/>
                <a:cxnLst/>
                <a:rect l="l" t="t" r="r" b="b"/>
                <a:pathLst>
                  <a:path w="343" h="414" extrusionOk="0">
                    <a:moveTo>
                      <a:pt x="343" y="0"/>
                    </a:moveTo>
                    <a:lnTo>
                      <a:pt x="6" y="414"/>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4" name="Google Shape;12454;p34"/>
              <p:cNvSpPr/>
              <p:nvPr/>
            </p:nvSpPr>
            <p:spPr>
              <a:xfrm>
                <a:off x="2079" y="3075"/>
                <a:ext cx="58" cy="69"/>
              </a:xfrm>
              <a:custGeom>
                <a:avLst/>
                <a:gdLst/>
                <a:ahLst/>
                <a:cxnLst/>
                <a:rect l="l" t="t" r="r" b="b"/>
                <a:pathLst>
                  <a:path w="349" h="414" extrusionOk="0">
                    <a:moveTo>
                      <a:pt x="349" y="6"/>
                    </a:moveTo>
                    <a:lnTo>
                      <a:pt x="343" y="0"/>
                    </a:lnTo>
                    <a:lnTo>
                      <a:pt x="0" y="409"/>
                    </a:lnTo>
                    <a:lnTo>
                      <a:pt x="6" y="414"/>
                    </a:lnTo>
                    <a:lnTo>
                      <a:pt x="349"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5" name="Google Shape;12455;p34"/>
              <p:cNvSpPr/>
              <p:nvPr/>
            </p:nvSpPr>
            <p:spPr>
              <a:xfrm>
                <a:off x="2124" y="3058"/>
                <a:ext cx="27" cy="17"/>
              </a:xfrm>
              <a:custGeom>
                <a:avLst/>
                <a:gdLst/>
                <a:ahLst/>
                <a:cxnLst/>
                <a:rect l="l" t="t" r="r" b="b"/>
                <a:pathLst>
                  <a:path w="166" h="105" extrusionOk="0">
                    <a:moveTo>
                      <a:pt x="77" y="105"/>
                    </a:moveTo>
                    <a:lnTo>
                      <a:pt x="0" y="94"/>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6" name="Google Shape;12456;p34"/>
              <p:cNvSpPr/>
              <p:nvPr/>
            </p:nvSpPr>
            <p:spPr>
              <a:xfrm>
                <a:off x="2124" y="3058"/>
                <a:ext cx="27" cy="17"/>
              </a:xfrm>
              <a:custGeom>
                <a:avLst/>
                <a:gdLst/>
                <a:ahLst/>
                <a:cxnLst/>
                <a:rect l="l" t="t" r="r" b="b"/>
                <a:pathLst>
                  <a:path w="166" h="105" extrusionOk="0">
                    <a:moveTo>
                      <a:pt x="77" y="105"/>
                    </a:moveTo>
                    <a:lnTo>
                      <a:pt x="0" y="94"/>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7" name="Google Shape;12457;p34"/>
              <p:cNvSpPr/>
              <p:nvPr/>
            </p:nvSpPr>
            <p:spPr>
              <a:xfrm>
                <a:off x="2137" y="3058"/>
                <a:ext cx="14"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8" name="Google Shape;12458;p34"/>
              <p:cNvSpPr/>
              <p:nvPr/>
            </p:nvSpPr>
            <p:spPr>
              <a:xfrm>
                <a:off x="2137" y="3058"/>
                <a:ext cx="14"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9" name="Google Shape;12459;p34"/>
              <p:cNvSpPr/>
              <p:nvPr/>
            </p:nvSpPr>
            <p:spPr>
              <a:xfrm>
                <a:off x="2144" y="2973"/>
                <a:ext cx="15" cy="30"/>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0" name="Google Shape;12460;p34"/>
              <p:cNvSpPr/>
              <p:nvPr/>
            </p:nvSpPr>
            <p:spPr>
              <a:xfrm>
                <a:off x="2144" y="2973"/>
                <a:ext cx="15" cy="30"/>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1" name="Google Shape;12461;p34"/>
              <p:cNvSpPr/>
              <p:nvPr/>
            </p:nvSpPr>
            <p:spPr>
              <a:xfrm>
                <a:off x="2131" y="2973"/>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2" name="Google Shape;12462;p34"/>
              <p:cNvSpPr/>
              <p:nvPr/>
            </p:nvSpPr>
            <p:spPr>
              <a:xfrm>
                <a:off x="2131" y="2973"/>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3" name="Google Shape;12463;p34"/>
              <p:cNvSpPr/>
              <p:nvPr/>
            </p:nvSpPr>
            <p:spPr>
              <a:xfrm>
                <a:off x="2087" y="2990"/>
                <a:ext cx="58" cy="69"/>
              </a:xfrm>
              <a:custGeom>
                <a:avLst/>
                <a:gdLst/>
                <a:ahLst/>
                <a:cxnLst/>
                <a:rect l="l" t="t" r="r" b="b"/>
                <a:pathLst>
                  <a:path w="344" h="414" extrusionOk="0">
                    <a:moveTo>
                      <a:pt x="344" y="5"/>
                    </a:moveTo>
                    <a:lnTo>
                      <a:pt x="338"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4" name="Google Shape;12464;p34"/>
              <p:cNvSpPr/>
              <p:nvPr/>
            </p:nvSpPr>
            <p:spPr>
              <a:xfrm>
                <a:off x="2086" y="2990"/>
                <a:ext cx="58" cy="69"/>
              </a:xfrm>
              <a:custGeom>
                <a:avLst/>
                <a:gdLst/>
                <a:ahLst/>
                <a:cxnLst/>
                <a:rect l="l" t="t" r="r" b="b"/>
                <a:pathLst>
                  <a:path w="344" h="414" extrusionOk="0">
                    <a:moveTo>
                      <a:pt x="344" y="0"/>
                    </a:moveTo>
                    <a:lnTo>
                      <a:pt x="6" y="414"/>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5" name="Google Shape;12465;p34"/>
              <p:cNvSpPr/>
              <p:nvPr/>
            </p:nvSpPr>
            <p:spPr>
              <a:xfrm>
                <a:off x="2086" y="2990"/>
                <a:ext cx="59" cy="69"/>
              </a:xfrm>
              <a:custGeom>
                <a:avLst/>
                <a:gdLst/>
                <a:ahLst/>
                <a:cxnLst/>
                <a:rect l="l" t="t" r="r" b="b"/>
                <a:pathLst>
                  <a:path w="350" h="414" extrusionOk="0">
                    <a:moveTo>
                      <a:pt x="350" y="5"/>
                    </a:moveTo>
                    <a:lnTo>
                      <a:pt x="344" y="0"/>
                    </a:lnTo>
                    <a:lnTo>
                      <a:pt x="0" y="409"/>
                    </a:lnTo>
                    <a:lnTo>
                      <a:pt x="6" y="414"/>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6" name="Google Shape;12466;p34"/>
              <p:cNvSpPr/>
              <p:nvPr/>
            </p:nvSpPr>
            <p:spPr>
              <a:xfrm>
                <a:off x="2091" y="2948"/>
                <a:ext cx="57" cy="69"/>
              </a:xfrm>
              <a:custGeom>
                <a:avLst/>
                <a:gdLst/>
                <a:ahLst/>
                <a:cxnLst/>
                <a:rect l="l" t="t" r="r" b="b"/>
                <a:pathLst>
                  <a:path w="343" h="415" extrusionOk="0">
                    <a:moveTo>
                      <a:pt x="343" y="6"/>
                    </a:moveTo>
                    <a:lnTo>
                      <a:pt x="337" y="0"/>
                    </a:lnTo>
                    <a:lnTo>
                      <a:pt x="0" y="415"/>
                    </a:lnTo>
                    <a:lnTo>
                      <a:pt x="343"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7" name="Google Shape;12467;p34"/>
              <p:cNvSpPr/>
              <p:nvPr/>
            </p:nvSpPr>
            <p:spPr>
              <a:xfrm>
                <a:off x="2090" y="2948"/>
                <a:ext cx="57" cy="69"/>
              </a:xfrm>
              <a:custGeom>
                <a:avLst/>
                <a:gdLst/>
                <a:ahLst/>
                <a:cxnLst/>
                <a:rect l="l" t="t" r="r" b="b"/>
                <a:pathLst>
                  <a:path w="344" h="415" extrusionOk="0">
                    <a:moveTo>
                      <a:pt x="344" y="0"/>
                    </a:moveTo>
                    <a:lnTo>
                      <a:pt x="7"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8" name="Google Shape;12468;p34"/>
              <p:cNvSpPr/>
              <p:nvPr/>
            </p:nvSpPr>
            <p:spPr>
              <a:xfrm>
                <a:off x="2090" y="2948"/>
                <a:ext cx="58" cy="69"/>
              </a:xfrm>
              <a:custGeom>
                <a:avLst/>
                <a:gdLst/>
                <a:ahLst/>
                <a:cxnLst/>
                <a:rect l="l" t="t" r="r" b="b"/>
                <a:pathLst>
                  <a:path w="350" h="415" extrusionOk="0">
                    <a:moveTo>
                      <a:pt x="350" y="6"/>
                    </a:moveTo>
                    <a:lnTo>
                      <a:pt x="344" y="0"/>
                    </a:lnTo>
                    <a:lnTo>
                      <a:pt x="0" y="409"/>
                    </a:lnTo>
                    <a:lnTo>
                      <a:pt x="7" y="415"/>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9" name="Google Shape;12469;p34"/>
              <p:cNvSpPr/>
              <p:nvPr/>
            </p:nvSpPr>
            <p:spPr>
              <a:xfrm>
                <a:off x="2135" y="2931"/>
                <a:ext cx="27"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0" name="Google Shape;12470;p34"/>
              <p:cNvSpPr/>
              <p:nvPr/>
            </p:nvSpPr>
            <p:spPr>
              <a:xfrm>
                <a:off x="2135" y="2931"/>
                <a:ext cx="27"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1" name="Google Shape;12471;p34"/>
              <p:cNvSpPr/>
              <p:nvPr/>
            </p:nvSpPr>
            <p:spPr>
              <a:xfrm>
                <a:off x="2148" y="2931"/>
                <a:ext cx="14" cy="30"/>
              </a:xfrm>
              <a:custGeom>
                <a:avLst/>
                <a:gdLst/>
                <a:ahLst/>
                <a:cxnLst/>
                <a:rect l="l" t="t" r="r" b="b"/>
                <a:pathLst>
                  <a:path w="89" h="179" extrusionOk="0">
                    <a:moveTo>
                      <a:pt x="0" y="105"/>
                    </a:moveTo>
                    <a:lnTo>
                      <a:pt x="25"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2" name="Google Shape;12472;p34"/>
              <p:cNvSpPr/>
              <p:nvPr/>
            </p:nvSpPr>
            <p:spPr>
              <a:xfrm>
                <a:off x="2148" y="2931"/>
                <a:ext cx="14" cy="30"/>
              </a:xfrm>
              <a:custGeom>
                <a:avLst/>
                <a:gdLst/>
                <a:ahLst/>
                <a:cxnLst/>
                <a:rect l="l" t="t" r="r" b="b"/>
                <a:pathLst>
                  <a:path w="89" h="179" extrusionOk="0">
                    <a:moveTo>
                      <a:pt x="0" y="105"/>
                    </a:moveTo>
                    <a:lnTo>
                      <a:pt x="25"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3" name="Google Shape;12473;p34"/>
              <p:cNvSpPr/>
              <p:nvPr/>
            </p:nvSpPr>
            <p:spPr>
              <a:xfrm>
                <a:off x="2140" y="3016"/>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4" name="Google Shape;12474;p34"/>
              <p:cNvSpPr/>
              <p:nvPr/>
            </p:nvSpPr>
            <p:spPr>
              <a:xfrm>
                <a:off x="2140" y="3016"/>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5" name="Google Shape;12475;p34"/>
              <p:cNvSpPr/>
              <p:nvPr/>
            </p:nvSpPr>
            <p:spPr>
              <a:xfrm>
                <a:off x="2127" y="3016"/>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6" name="Google Shape;12476;p34"/>
              <p:cNvSpPr/>
              <p:nvPr/>
            </p:nvSpPr>
            <p:spPr>
              <a:xfrm>
                <a:off x="2127" y="3016"/>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7" name="Google Shape;12477;p34"/>
              <p:cNvSpPr/>
              <p:nvPr/>
            </p:nvSpPr>
            <p:spPr>
              <a:xfrm>
                <a:off x="2084" y="3033"/>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8" name="Google Shape;12478;p34"/>
              <p:cNvSpPr/>
              <p:nvPr/>
            </p:nvSpPr>
            <p:spPr>
              <a:xfrm>
                <a:off x="2082" y="3033"/>
                <a:ext cx="58"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9" name="Google Shape;12479;p34"/>
              <p:cNvSpPr/>
              <p:nvPr/>
            </p:nvSpPr>
            <p:spPr>
              <a:xfrm>
                <a:off x="2082" y="3033"/>
                <a:ext cx="59"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0" name="Google Shape;12480;p34"/>
              <p:cNvSpPr/>
              <p:nvPr/>
            </p:nvSpPr>
            <p:spPr>
              <a:xfrm>
                <a:off x="2080" y="3075"/>
                <a:ext cx="57" cy="69"/>
              </a:xfrm>
              <a:custGeom>
                <a:avLst/>
                <a:gdLst/>
                <a:ahLst/>
                <a:cxnLst/>
                <a:rect l="l" t="t" r="r" b="b"/>
                <a:pathLst>
                  <a:path w="343" h="414" extrusionOk="0">
                    <a:moveTo>
                      <a:pt x="343" y="6"/>
                    </a:moveTo>
                    <a:lnTo>
                      <a:pt x="337" y="0"/>
                    </a:lnTo>
                    <a:lnTo>
                      <a:pt x="0" y="414"/>
                    </a:lnTo>
                    <a:lnTo>
                      <a:pt x="343"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1" name="Google Shape;12481;p34"/>
              <p:cNvSpPr/>
              <p:nvPr/>
            </p:nvSpPr>
            <p:spPr>
              <a:xfrm>
                <a:off x="2079" y="3075"/>
                <a:ext cx="57" cy="69"/>
              </a:xfrm>
              <a:custGeom>
                <a:avLst/>
                <a:gdLst/>
                <a:ahLst/>
                <a:cxnLst/>
                <a:rect l="l" t="t" r="r" b="b"/>
                <a:pathLst>
                  <a:path w="343" h="414" extrusionOk="0">
                    <a:moveTo>
                      <a:pt x="343" y="0"/>
                    </a:moveTo>
                    <a:lnTo>
                      <a:pt x="6" y="414"/>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2" name="Google Shape;12482;p34"/>
              <p:cNvSpPr/>
              <p:nvPr/>
            </p:nvSpPr>
            <p:spPr>
              <a:xfrm>
                <a:off x="2079" y="3075"/>
                <a:ext cx="58" cy="69"/>
              </a:xfrm>
              <a:custGeom>
                <a:avLst/>
                <a:gdLst/>
                <a:ahLst/>
                <a:cxnLst/>
                <a:rect l="l" t="t" r="r" b="b"/>
                <a:pathLst>
                  <a:path w="349" h="414" extrusionOk="0">
                    <a:moveTo>
                      <a:pt x="349" y="6"/>
                    </a:moveTo>
                    <a:lnTo>
                      <a:pt x="343" y="0"/>
                    </a:lnTo>
                    <a:lnTo>
                      <a:pt x="0" y="409"/>
                    </a:lnTo>
                    <a:lnTo>
                      <a:pt x="6" y="414"/>
                    </a:lnTo>
                    <a:lnTo>
                      <a:pt x="349"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3" name="Google Shape;12483;p34"/>
              <p:cNvSpPr/>
              <p:nvPr/>
            </p:nvSpPr>
            <p:spPr>
              <a:xfrm>
                <a:off x="2124" y="3058"/>
                <a:ext cx="27" cy="17"/>
              </a:xfrm>
              <a:custGeom>
                <a:avLst/>
                <a:gdLst/>
                <a:ahLst/>
                <a:cxnLst/>
                <a:rect l="l" t="t" r="r" b="b"/>
                <a:pathLst>
                  <a:path w="166" h="105" extrusionOk="0">
                    <a:moveTo>
                      <a:pt x="77" y="105"/>
                    </a:moveTo>
                    <a:lnTo>
                      <a:pt x="0" y="94"/>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4" name="Google Shape;12484;p34"/>
              <p:cNvSpPr/>
              <p:nvPr/>
            </p:nvSpPr>
            <p:spPr>
              <a:xfrm>
                <a:off x="2124" y="3058"/>
                <a:ext cx="27" cy="17"/>
              </a:xfrm>
              <a:custGeom>
                <a:avLst/>
                <a:gdLst/>
                <a:ahLst/>
                <a:cxnLst/>
                <a:rect l="l" t="t" r="r" b="b"/>
                <a:pathLst>
                  <a:path w="166" h="105" extrusionOk="0">
                    <a:moveTo>
                      <a:pt x="77" y="105"/>
                    </a:moveTo>
                    <a:lnTo>
                      <a:pt x="0" y="94"/>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5" name="Google Shape;12485;p34"/>
              <p:cNvSpPr/>
              <p:nvPr/>
            </p:nvSpPr>
            <p:spPr>
              <a:xfrm>
                <a:off x="2137" y="3058"/>
                <a:ext cx="14"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6" name="Google Shape;12486;p34"/>
              <p:cNvSpPr/>
              <p:nvPr/>
            </p:nvSpPr>
            <p:spPr>
              <a:xfrm>
                <a:off x="2137" y="3058"/>
                <a:ext cx="14"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7" name="Google Shape;12487;p34"/>
              <p:cNvSpPr/>
              <p:nvPr/>
            </p:nvSpPr>
            <p:spPr>
              <a:xfrm>
                <a:off x="2118" y="3269"/>
                <a:ext cx="15" cy="30"/>
              </a:xfrm>
              <a:custGeom>
                <a:avLst/>
                <a:gdLst/>
                <a:ahLst/>
                <a:cxnLst/>
                <a:rect l="l" t="t" r="r" b="b"/>
                <a:pathLst>
                  <a:path w="88" h="179" extrusionOk="0">
                    <a:moveTo>
                      <a:pt x="0" y="106"/>
                    </a:moveTo>
                    <a:lnTo>
                      <a:pt x="25"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8" name="Google Shape;12488;p34"/>
              <p:cNvSpPr/>
              <p:nvPr/>
            </p:nvSpPr>
            <p:spPr>
              <a:xfrm>
                <a:off x="2118" y="3269"/>
                <a:ext cx="15" cy="30"/>
              </a:xfrm>
              <a:custGeom>
                <a:avLst/>
                <a:gdLst/>
                <a:ahLst/>
                <a:cxnLst/>
                <a:rect l="l" t="t" r="r" b="b"/>
                <a:pathLst>
                  <a:path w="88" h="179" extrusionOk="0">
                    <a:moveTo>
                      <a:pt x="0" y="106"/>
                    </a:moveTo>
                    <a:lnTo>
                      <a:pt x="25"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9" name="Google Shape;12489;p34"/>
              <p:cNvSpPr/>
              <p:nvPr/>
            </p:nvSpPr>
            <p:spPr>
              <a:xfrm>
                <a:off x="2105" y="3269"/>
                <a:ext cx="28" cy="18"/>
              </a:xfrm>
              <a:custGeom>
                <a:avLst/>
                <a:gdLst/>
                <a:ahLst/>
                <a:cxnLst/>
                <a:rect l="l" t="t" r="r" b="b"/>
                <a:pathLst>
                  <a:path w="165" h="106" extrusionOk="0">
                    <a:moveTo>
                      <a:pt x="77" y="106"/>
                    </a:moveTo>
                    <a:lnTo>
                      <a:pt x="0" y="95"/>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0" name="Google Shape;12490;p34"/>
              <p:cNvSpPr/>
              <p:nvPr/>
            </p:nvSpPr>
            <p:spPr>
              <a:xfrm>
                <a:off x="2105" y="3269"/>
                <a:ext cx="28" cy="18"/>
              </a:xfrm>
              <a:custGeom>
                <a:avLst/>
                <a:gdLst/>
                <a:ahLst/>
                <a:cxnLst/>
                <a:rect l="l" t="t" r="r" b="b"/>
                <a:pathLst>
                  <a:path w="165" h="106" extrusionOk="0">
                    <a:moveTo>
                      <a:pt x="77" y="106"/>
                    </a:moveTo>
                    <a:lnTo>
                      <a:pt x="0" y="95"/>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1" name="Google Shape;12491;p34"/>
              <p:cNvSpPr/>
              <p:nvPr/>
            </p:nvSpPr>
            <p:spPr>
              <a:xfrm>
                <a:off x="2061" y="3286"/>
                <a:ext cx="58" cy="69"/>
              </a:xfrm>
              <a:custGeom>
                <a:avLst/>
                <a:gdLst/>
                <a:ahLst/>
                <a:cxnLst/>
                <a:rect l="l" t="t" r="r" b="b"/>
                <a:pathLst>
                  <a:path w="345" h="414" extrusionOk="0">
                    <a:moveTo>
                      <a:pt x="345" y="6"/>
                    </a:moveTo>
                    <a:lnTo>
                      <a:pt x="338" y="0"/>
                    </a:lnTo>
                    <a:lnTo>
                      <a:pt x="0" y="414"/>
                    </a:lnTo>
                    <a:lnTo>
                      <a:pt x="345"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2" name="Google Shape;12492;p34"/>
              <p:cNvSpPr/>
              <p:nvPr/>
            </p:nvSpPr>
            <p:spPr>
              <a:xfrm>
                <a:off x="2060" y="3286"/>
                <a:ext cx="57" cy="69"/>
              </a:xfrm>
              <a:custGeom>
                <a:avLst/>
                <a:gdLst/>
                <a:ahLst/>
                <a:cxnLst/>
                <a:rect l="l" t="t" r="r" b="b"/>
                <a:pathLst>
                  <a:path w="344" h="414" extrusionOk="0">
                    <a:moveTo>
                      <a:pt x="344" y="0"/>
                    </a:moveTo>
                    <a:lnTo>
                      <a:pt x="6" y="414"/>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3" name="Google Shape;12493;p34"/>
              <p:cNvSpPr/>
              <p:nvPr/>
            </p:nvSpPr>
            <p:spPr>
              <a:xfrm>
                <a:off x="2060" y="3286"/>
                <a:ext cx="59" cy="69"/>
              </a:xfrm>
              <a:custGeom>
                <a:avLst/>
                <a:gdLst/>
                <a:ahLst/>
                <a:cxnLst/>
                <a:rect l="l" t="t" r="r" b="b"/>
                <a:pathLst>
                  <a:path w="351" h="414" extrusionOk="0">
                    <a:moveTo>
                      <a:pt x="351" y="6"/>
                    </a:moveTo>
                    <a:lnTo>
                      <a:pt x="344" y="0"/>
                    </a:lnTo>
                    <a:lnTo>
                      <a:pt x="0" y="408"/>
                    </a:lnTo>
                    <a:lnTo>
                      <a:pt x="6"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4" name="Google Shape;12494;p34"/>
              <p:cNvSpPr/>
              <p:nvPr/>
            </p:nvSpPr>
            <p:spPr>
              <a:xfrm>
                <a:off x="2065" y="3244"/>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5" name="Google Shape;12495;p34"/>
              <p:cNvSpPr/>
              <p:nvPr/>
            </p:nvSpPr>
            <p:spPr>
              <a:xfrm>
                <a:off x="2064" y="3244"/>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6" name="Google Shape;12496;p34"/>
              <p:cNvSpPr/>
              <p:nvPr/>
            </p:nvSpPr>
            <p:spPr>
              <a:xfrm>
                <a:off x="2064" y="3244"/>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7" name="Google Shape;12497;p34"/>
              <p:cNvSpPr/>
              <p:nvPr/>
            </p:nvSpPr>
            <p:spPr>
              <a:xfrm>
                <a:off x="2109" y="3227"/>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8" name="Google Shape;12498;p34"/>
              <p:cNvSpPr/>
              <p:nvPr/>
            </p:nvSpPr>
            <p:spPr>
              <a:xfrm>
                <a:off x="2109" y="3227"/>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9" name="Google Shape;12499;p34"/>
              <p:cNvSpPr/>
              <p:nvPr/>
            </p:nvSpPr>
            <p:spPr>
              <a:xfrm>
                <a:off x="2122" y="3227"/>
                <a:ext cx="14" cy="30"/>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0" name="Google Shape;12500;p34"/>
              <p:cNvSpPr/>
              <p:nvPr/>
            </p:nvSpPr>
            <p:spPr>
              <a:xfrm>
                <a:off x="2122" y="3227"/>
                <a:ext cx="14" cy="30"/>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1" name="Google Shape;12501;p34"/>
              <p:cNvSpPr/>
              <p:nvPr/>
            </p:nvSpPr>
            <p:spPr>
              <a:xfrm>
                <a:off x="2129" y="3143"/>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2" name="Google Shape;12502;p34"/>
              <p:cNvSpPr/>
              <p:nvPr/>
            </p:nvSpPr>
            <p:spPr>
              <a:xfrm>
                <a:off x="2129" y="3143"/>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3" name="Google Shape;12503;p34"/>
              <p:cNvSpPr/>
              <p:nvPr/>
            </p:nvSpPr>
            <p:spPr>
              <a:xfrm>
                <a:off x="2116" y="3143"/>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4" name="Google Shape;12504;p34"/>
              <p:cNvSpPr/>
              <p:nvPr/>
            </p:nvSpPr>
            <p:spPr>
              <a:xfrm>
                <a:off x="2116" y="3143"/>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5" name="Google Shape;12505;p34"/>
              <p:cNvSpPr/>
              <p:nvPr/>
            </p:nvSpPr>
            <p:spPr>
              <a:xfrm>
                <a:off x="2072" y="3160"/>
                <a:ext cx="58" cy="69"/>
              </a:xfrm>
              <a:custGeom>
                <a:avLst/>
                <a:gdLst/>
                <a:ahLst/>
                <a:cxnLst/>
                <a:rect l="l" t="t" r="r" b="b"/>
                <a:pathLst>
                  <a:path w="344" h="415" extrusionOk="0">
                    <a:moveTo>
                      <a:pt x="344" y="5"/>
                    </a:moveTo>
                    <a:lnTo>
                      <a:pt x="338" y="0"/>
                    </a:lnTo>
                    <a:lnTo>
                      <a:pt x="0" y="415"/>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6" name="Google Shape;12506;p34"/>
              <p:cNvSpPr/>
              <p:nvPr/>
            </p:nvSpPr>
            <p:spPr>
              <a:xfrm>
                <a:off x="2071" y="3160"/>
                <a:ext cx="58"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7" name="Google Shape;12507;p34"/>
              <p:cNvSpPr/>
              <p:nvPr/>
            </p:nvSpPr>
            <p:spPr>
              <a:xfrm>
                <a:off x="2071" y="3160"/>
                <a:ext cx="59" cy="69"/>
              </a:xfrm>
              <a:custGeom>
                <a:avLst/>
                <a:gdLst/>
                <a:ahLst/>
                <a:cxnLst/>
                <a:rect l="l" t="t" r="r" b="b"/>
                <a:pathLst>
                  <a:path w="350" h="415" extrusionOk="0">
                    <a:moveTo>
                      <a:pt x="350" y="5"/>
                    </a:moveTo>
                    <a:lnTo>
                      <a:pt x="344" y="0"/>
                    </a:lnTo>
                    <a:lnTo>
                      <a:pt x="0" y="409"/>
                    </a:lnTo>
                    <a:lnTo>
                      <a:pt x="6" y="415"/>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8" name="Google Shape;12508;p34"/>
              <p:cNvSpPr/>
              <p:nvPr/>
            </p:nvSpPr>
            <p:spPr>
              <a:xfrm>
                <a:off x="2069" y="3202"/>
                <a:ext cx="57" cy="69"/>
              </a:xfrm>
              <a:custGeom>
                <a:avLst/>
                <a:gdLst/>
                <a:ahLst/>
                <a:cxnLst/>
                <a:rect l="l" t="t" r="r" b="b"/>
                <a:pathLst>
                  <a:path w="344" h="414" extrusionOk="0">
                    <a:moveTo>
                      <a:pt x="344" y="5"/>
                    </a:moveTo>
                    <a:lnTo>
                      <a:pt x="337"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9" name="Google Shape;12509;p34"/>
              <p:cNvSpPr/>
              <p:nvPr/>
            </p:nvSpPr>
            <p:spPr>
              <a:xfrm>
                <a:off x="2068" y="3202"/>
                <a:ext cx="57" cy="69"/>
              </a:xfrm>
              <a:custGeom>
                <a:avLst/>
                <a:gdLst/>
                <a:ahLst/>
                <a:cxnLst/>
                <a:rect l="l" t="t" r="r" b="b"/>
                <a:pathLst>
                  <a:path w="343" h="414" extrusionOk="0">
                    <a:moveTo>
                      <a:pt x="343" y="0"/>
                    </a:moveTo>
                    <a:lnTo>
                      <a:pt x="6" y="414"/>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0" name="Google Shape;12510;p34"/>
              <p:cNvSpPr/>
              <p:nvPr/>
            </p:nvSpPr>
            <p:spPr>
              <a:xfrm>
                <a:off x="2068" y="3202"/>
                <a:ext cx="58" cy="69"/>
              </a:xfrm>
              <a:custGeom>
                <a:avLst/>
                <a:gdLst/>
                <a:ahLst/>
                <a:cxnLst/>
                <a:rect l="l" t="t" r="r" b="b"/>
                <a:pathLst>
                  <a:path w="350" h="414" extrusionOk="0">
                    <a:moveTo>
                      <a:pt x="350" y="5"/>
                    </a:moveTo>
                    <a:lnTo>
                      <a:pt x="343" y="0"/>
                    </a:lnTo>
                    <a:lnTo>
                      <a:pt x="0" y="409"/>
                    </a:lnTo>
                    <a:lnTo>
                      <a:pt x="6" y="414"/>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1" name="Google Shape;12511;p34"/>
              <p:cNvSpPr/>
              <p:nvPr/>
            </p:nvSpPr>
            <p:spPr>
              <a:xfrm>
                <a:off x="2113" y="3185"/>
                <a:ext cx="27" cy="17"/>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2" name="Google Shape;12512;p34"/>
              <p:cNvSpPr/>
              <p:nvPr/>
            </p:nvSpPr>
            <p:spPr>
              <a:xfrm>
                <a:off x="2113" y="3185"/>
                <a:ext cx="27" cy="17"/>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3" name="Google Shape;12513;p34"/>
              <p:cNvSpPr/>
              <p:nvPr/>
            </p:nvSpPr>
            <p:spPr>
              <a:xfrm>
                <a:off x="2125" y="3185"/>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4" name="Google Shape;12514;p34"/>
              <p:cNvSpPr/>
              <p:nvPr/>
            </p:nvSpPr>
            <p:spPr>
              <a:xfrm>
                <a:off x="2125" y="3185"/>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5" name="Google Shape;12515;p34"/>
              <p:cNvSpPr/>
              <p:nvPr/>
            </p:nvSpPr>
            <p:spPr>
              <a:xfrm>
                <a:off x="2118" y="3269"/>
                <a:ext cx="15" cy="30"/>
              </a:xfrm>
              <a:custGeom>
                <a:avLst/>
                <a:gdLst/>
                <a:ahLst/>
                <a:cxnLst/>
                <a:rect l="l" t="t" r="r" b="b"/>
                <a:pathLst>
                  <a:path w="88" h="179" extrusionOk="0">
                    <a:moveTo>
                      <a:pt x="0" y="106"/>
                    </a:moveTo>
                    <a:lnTo>
                      <a:pt x="25"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6" name="Google Shape;12516;p34"/>
              <p:cNvSpPr/>
              <p:nvPr/>
            </p:nvSpPr>
            <p:spPr>
              <a:xfrm>
                <a:off x="2118" y="3269"/>
                <a:ext cx="15" cy="30"/>
              </a:xfrm>
              <a:custGeom>
                <a:avLst/>
                <a:gdLst/>
                <a:ahLst/>
                <a:cxnLst/>
                <a:rect l="l" t="t" r="r" b="b"/>
                <a:pathLst>
                  <a:path w="88" h="179" extrusionOk="0">
                    <a:moveTo>
                      <a:pt x="0" y="106"/>
                    </a:moveTo>
                    <a:lnTo>
                      <a:pt x="25"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7" name="Google Shape;12517;p34"/>
              <p:cNvSpPr/>
              <p:nvPr/>
            </p:nvSpPr>
            <p:spPr>
              <a:xfrm>
                <a:off x="2105" y="3269"/>
                <a:ext cx="28" cy="18"/>
              </a:xfrm>
              <a:custGeom>
                <a:avLst/>
                <a:gdLst/>
                <a:ahLst/>
                <a:cxnLst/>
                <a:rect l="l" t="t" r="r" b="b"/>
                <a:pathLst>
                  <a:path w="165" h="106" extrusionOk="0">
                    <a:moveTo>
                      <a:pt x="77" y="106"/>
                    </a:moveTo>
                    <a:lnTo>
                      <a:pt x="0" y="95"/>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8" name="Google Shape;12518;p34"/>
              <p:cNvSpPr/>
              <p:nvPr/>
            </p:nvSpPr>
            <p:spPr>
              <a:xfrm>
                <a:off x="2105" y="3269"/>
                <a:ext cx="28" cy="18"/>
              </a:xfrm>
              <a:custGeom>
                <a:avLst/>
                <a:gdLst/>
                <a:ahLst/>
                <a:cxnLst/>
                <a:rect l="l" t="t" r="r" b="b"/>
                <a:pathLst>
                  <a:path w="165" h="106" extrusionOk="0">
                    <a:moveTo>
                      <a:pt x="77" y="106"/>
                    </a:moveTo>
                    <a:lnTo>
                      <a:pt x="0" y="95"/>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9" name="Google Shape;12519;p34"/>
              <p:cNvSpPr/>
              <p:nvPr/>
            </p:nvSpPr>
            <p:spPr>
              <a:xfrm>
                <a:off x="2061" y="3286"/>
                <a:ext cx="58" cy="69"/>
              </a:xfrm>
              <a:custGeom>
                <a:avLst/>
                <a:gdLst/>
                <a:ahLst/>
                <a:cxnLst/>
                <a:rect l="l" t="t" r="r" b="b"/>
                <a:pathLst>
                  <a:path w="345" h="414" extrusionOk="0">
                    <a:moveTo>
                      <a:pt x="345" y="6"/>
                    </a:moveTo>
                    <a:lnTo>
                      <a:pt x="338" y="0"/>
                    </a:lnTo>
                    <a:lnTo>
                      <a:pt x="0" y="414"/>
                    </a:lnTo>
                    <a:lnTo>
                      <a:pt x="345"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0" name="Google Shape;12520;p34"/>
              <p:cNvSpPr/>
              <p:nvPr/>
            </p:nvSpPr>
            <p:spPr>
              <a:xfrm>
                <a:off x="2060" y="3286"/>
                <a:ext cx="57" cy="69"/>
              </a:xfrm>
              <a:custGeom>
                <a:avLst/>
                <a:gdLst/>
                <a:ahLst/>
                <a:cxnLst/>
                <a:rect l="l" t="t" r="r" b="b"/>
                <a:pathLst>
                  <a:path w="344" h="414" extrusionOk="0">
                    <a:moveTo>
                      <a:pt x="344" y="0"/>
                    </a:moveTo>
                    <a:lnTo>
                      <a:pt x="6" y="414"/>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2521" name="Google Shape;12521;p34"/>
            <p:cNvGrpSpPr/>
            <p:nvPr/>
          </p:nvGrpSpPr>
          <p:grpSpPr>
            <a:xfrm>
              <a:off x="3257550" y="2589213"/>
              <a:ext cx="2724150" cy="2871787"/>
              <a:chOff x="2052" y="1631"/>
              <a:chExt cx="1716" cy="1809"/>
            </a:xfrm>
          </p:grpSpPr>
          <p:sp>
            <p:nvSpPr>
              <p:cNvPr id="12522" name="Google Shape;12522;p34"/>
              <p:cNvSpPr/>
              <p:nvPr/>
            </p:nvSpPr>
            <p:spPr>
              <a:xfrm>
                <a:off x="2060" y="3286"/>
                <a:ext cx="59" cy="69"/>
              </a:xfrm>
              <a:custGeom>
                <a:avLst/>
                <a:gdLst/>
                <a:ahLst/>
                <a:cxnLst/>
                <a:rect l="l" t="t" r="r" b="b"/>
                <a:pathLst>
                  <a:path w="351" h="414" extrusionOk="0">
                    <a:moveTo>
                      <a:pt x="351" y="6"/>
                    </a:moveTo>
                    <a:lnTo>
                      <a:pt x="344" y="0"/>
                    </a:lnTo>
                    <a:lnTo>
                      <a:pt x="0" y="408"/>
                    </a:lnTo>
                    <a:lnTo>
                      <a:pt x="6"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3" name="Google Shape;12523;p34"/>
              <p:cNvSpPr/>
              <p:nvPr/>
            </p:nvSpPr>
            <p:spPr>
              <a:xfrm>
                <a:off x="2065" y="3244"/>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4" name="Google Shape;12524;p34"/>
              <p:cNvSpPr/>
              <p:nvPr/>
            </p:nvSpPr>
            <p:spPr>
              <a:xfrm>
                <a:off x="2064" y="3244"/>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5" name="Google Shape;12525;p34"/>
              <p:cNvSpPr/>
              <p:nvPr/>
            </p:nvSpPr>
            <p:spPr>
              <a:xfrm>
                <a:off x="2064" y="3244"/>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6" name="Google Shape;12526;p34"/>
              <p:cNvSpPr/>
              <p:nvPr/>
            </p:nvSpPr>
            <p:spPr>
              <a:xfrm>
                <a:off x="2109" y="3227"/>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7" name="Google Shape;12527;p34"/>
              <p:cNvSpPr/>
              <p:nvPr/>
            </p:nvSpPr>
            <p:spPr>
              <a:xfrm>
                <a:off x="2109" y="3227"/>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8" name="Google Shape;12528;p34"/>
              <p:cNvSpPr/>
              <p:nvPr/>
            </p:nvSpPr>
            <p:spPr>
              <a:xfrm>
                <a:off x="2122" y="3227"/>
                <a:ext cx="14" cy="30"/>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9" name="Google Shape;12529;p34"/>
              <p:cNvSpPr/>
              <p:nvPr/>
            </p:nvSpPr>
            <p:spPr>
              <a:xfrm>
                <a:off x="2122" y="3227"/>
                <a:ext cx="14" cy="30"/>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0" name="Google Shape;12530;p34"/>
              <p:cNvSpPr/>
              <p:nvPr/>
            </p:nvSpPr>
            <p:spPr>
              <a:xfrm>
                <a:off x="2114" y="3312"/>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1" name="Google Shape;12531;p34"/>
              <p:cNvSpPr/>
              <p:nvPr/>
            </p:nvSpPr>
            <p:spPr>
              <a:xfrm>
                <a:off x="2114" y="3312"/>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2" name="Google Shape;12532;p34"/>
              <p:cNvSpPr/>
              <p:nvPr/>
            </p:nvSpPr>
            <p:spPr>
              <a:xfrm>
                <a:off x="2101" y="3312"/>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3" name="Google Shape;12533;p34"/>
              <p:cNvSpPr/>
              <p:nvPr/>
            </p:nvSpPr>
            <p:spPr>
              <a:xfrm>
                <a:off x="2101" y="3312"/>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4" name="Google Shape;12534;p34"/>
              <p:cNvSpPr/>
              <p:nvPr/>
            </p:nvSpPr>
            <p:spPr>
              <a:xfrm>
                <a:off x="2057" y="3329"/>
                <a:ext cx="58" cy="69"/>
              </a:xfrm>
              <a:custGeom>
                <a:avLst/>
                <a:gdLst/>
                <a:ahLst/>
                <a:cxnLst/>
                <a:rect l="l" t="t" r="r" b="b"/>
                <a:pathLst>
                  <a:path w="345" h="415" extrusionOk="0">
                    <a:moveTo>
                      <a:pt x="345" y="5"/>
                    </a:moveTo>
                    <a:lnTo>
                      <a:pt x="338" y="0"/>
                    </a:lnTo>
                    <a:lnTo>
                      <a:pt x="0" y="415"/>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5" name="Google Shape;12535;p34"/>
              <p:cNvSpPr/>
              <p:nvPr/>
            </p:nvSpPr>
            <p:spPr>
              <a:xfrm>
                <a:off x="2056" y="3329"/>
                <a:ext cx="58"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6" name="Google Shape;12536;p34"/>
              <p:cNvSpPr/>
              <p:nvPr/>
            </p:nvSpPr>
            <p:spPr>
              <a:xfrm>
                <a:off x="2056" y="3329"/>
                <a:ext cx="59" cy="69"/>
              </a:xfrm>
              <a:custGeom>
                <a:avLst/>
                <a:gdLst/>
                <a:ahLst/>
                <a:cxnLst/>
                <a:rect l="l" t="t" r="r" b="b"/>
                <a:pathLst>
                  <a:path w="351" h="415" extrusionOk="0">
                    <a:moveTo>
                      <a:pt x="351" y="5"/>
                    </a:moveTo>
                    <a:lnTo>
                      <a:pt x="344" y="0"/>
                    </a:lnTo>
                    <a:lnTo>
                      <a:pt x="0" y="409"/>
                    </a:lnTo>
                    <a:lnTo>
                      <a:pt x="6" y="415"/>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7" name="Google Shape;12537;p34"/>
              <p:cNvSpPr/>
              <p:nvPr/>
            </p:nvSpPr>
            <p:spPr>
              <a:xfrm>
                <a:off x="2054" y="3371"/>
                <a:ext cx="57" cy="69"/>
              </a:xfrm>
              <a:custGeom>
                <a:avLst/>
                <a:gdLst/>
                <a:ahLst/>
                <a:cxnLst/>
                <a:rect l="l" t="t" r="r" b="b"/>
                <a:pathLst>
                  <a:path w="344" h="414" extrusionOk="0">
                    <a:moveTo>
                      <a:pt x="344" y="5"/>
                    </a:moveTo>
                    <a:lnTo>
                      <a:pt x="337"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8" name="Google Shape;12538;p34"/>
              <p:cNvSpPr/>
              <p:nvPr/>
            </p:nvSpPr>
            <p:spPr>
              <a:xfrm>
                <a:off x="2053" y="3371"/>
                <a:ext cx="57" cy="69"/>
              </a:xfrm>
              <a:custGeom>
                <a:avLst/>
                <a:gdLst/>
                <a:ahLst/>
                <a:cxnLst/>
                <a:rect l="l" t="t" r="r" b="b"/>
                <a:pathLst>
                  <a:path w="344" h="414" extrusionOk="0">
                    <a:moveTo>
                      <a:pt x="344" y="0"/>
                    </a:moveTo>
                    <a:lnTo>
                      <a:pt x="7" y="414"/>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9" name="Google Shape;12539;p34"/>
              <p:cNvSpPr/>
              <p:nvPr/>
            </p:nvSpPr>
            <p:spPr>
              <a:xfrm>
                <a:off x="2053" y="3371"/>
                <a:ext cx="58" cy="69"/>
              </a:xfrm>
              <a:custGeom>
                <a:avLst/>
                <a:gdLst/>
                <a:ahLst/>
                <a:cxnLst/>
                <a:rect l="l" t="t" r="r" b="b"/>
                <a:pathLst>
                  <a:path w="351" h="414" extrusionOk="0">
                    <a:moveTo>
                      <a:pt x="351" y="5"/>
                    </a:moveTo>
                    <a:lnTo>
                      <a:pt x="344"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0" name="Google Shape;12540;p34"/>
              <p:cNvSpPr/>
              <p:nvPr/>
            </p:nvSpPr>
            <p:spPr>
              <a:xfrm>
                <a:off x="2098" y="3354"/>
                <a:ext cx="27"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1" name="Google Shape;12541;p34"/>
              <p:cNvSpPr/>
              <p:nvPr/>
            </p:nvSpPr>
            <p:spPr>
              <a:xfrm>
                <a:off x="2098" y="3354"/>
                <a:ext cx="27"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2" name="Google Shape;12542;p34"/>
              <p:cNvSpPr/>
              <p:nvPr/>
            </p:nvSpPr>
            <p:spPr>
              <a:xfrm>
                <a:off x="2111" y="3354"/>
                <a:ext cx="14" cy="30"/>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3" name="Google Shape;12543;p34"/>
              <p:cNvSpPr/>
              <p:nvPr/>
            </p:nvSpPr>
            <p:spPr>
              <a:xfrm>
                <a:off x="2111" y="3354"/>
                <a:ext cx="14" cy="30"/>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4" name="Google Shape;12544;p34"/>
              <p:cNvSpPr/>
              <p:nvPr/>
            </p:nvSpPr>
            <p:spPr>
              <a:xfrm>
                <a:off x="2052" y="2848"/>
                <a:ext cx="52" cy="591"/>
              </a:xfrm>
              <a:custGeom>
                <a:avLst/>
                <a:gdLst/>
                <a:ahLst/>
                <a:cxnLst/>
                <a:rect l="l" t="t" r="r" b="b"/>
                <a:pathLst>
                  <a:path w="312" h="3551" extrusionOk="0">
                    <a:moveTo>
                      <a:pt x="0" y="3550"/>
                    </a:moveTo>
                    <a:lnTo>
                      <a:pt x="18" y="3551"/>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5" name="Google Shape;12545;p34"/>
              <p:cNvSpPr/>
              <p:nvPr/>
            </p:nvSpPr>
            <p:spPr>
              <a:xfrm>
                <a:off x="2055" y="2848"/>
                <a:ext cx="52" cy="591"/>
              </a:xfrm>
              <a:custGeom>
                <a:avLst/>
                <a:gdLst/>
                <a:ahLst/>
                <a:cxnLst/>
                <a:rect l="l" t="t" r="r" b="b"/>
                <a:pathLst>
                  <a:path w="311" h="3551" extrusionOk="0">
                    <a:moveTo>
                      <a:pt x="0" y="3551"/>
                    </a:moveTo>
                    <a:lnTo>
                      <a:pt x="294" y="0"/>
                    </a:lnTo>
                    <a:lnTo>
                      <a:pt x="311" y="2"/>
                    </a:lnTo>
                    <a:lnTo>
                      <a:pt x="0" y="35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6" name="Google Shape;12546;p34"/>
              <p:cNvSpPr/>
              <p:nvPr/>
            </p:nvSpPr>
            <p:spPr>
              <a:xfrm>
                <a:off x="2052" y="2848"/>
                <a:ext cx="55" cy="591"/>
              </a:xfrm>
              <a:custGeom>
                <a:avLst/>
                <a:gdLst/>
                <a:ahLst/>
                <a:cxnLst/>
                <a:rect l="l" t="t" r="r" b="b"/>
                <a:pathLst>
                  <a:path w="329" h="3551" extrusionOk="0">
                    <a:moveTo>
                      <a:pt x="0" y="3550"/>
                    </a:moveTo>
                    <a:lnTo>
                      <a:pt x="18" y="3551"/>
                    </a:lnTo>
                    <a:lnTo>
                      <a:pt x="329" y="2"/>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7" name="Google Shape;12547;p34"/>
              <p:cNvSpPr/>
              <p:nvPr/>
            </p:nvSpPr>
            <p:spPr>
              <a:xfrm>
                <a:off x="2219" y="1773"/>
                <a:ext cx="8" cy="90"/>
              </a:xfrm>
              <a:custGeom>
                <a:avLst/>
                <a:gdLst/>
                <a:ahLst/>
                <a:cxnLst/>
                <a:rect l="l" t="t" r="r" b="b"/>
                <a:pathLst>
                  <a:path w="47" h="535" extrusionOk="0">
                    <a:moveTo>
                      <a:pt x="0" y="533"/>
                    </a:moveTo>
                    <a:lnTo>
                      <a:pt x="18" y="535"/>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8" name="Google Shape;12548;p34"/>
              <p:cNvSpPr/>
              <p:nvPr/>
            </p:nvSpPr>
            <p:spPr>
              <a:xfrm>
                <a:off x="2222" y="1773"/>
                <a:ext cx="8" cy="90"/>
              </a:xfrm>
              <a:custGeom>
                <a:avLst/>
                <a:gdLst/>
                <a:ahLst/>
                <a:cxnLst/>
                <a:rect l="l" t="t" r="r" b="b"/>
                <a:pathLst>
                  <a:path w="46" h="535" extrusionOk="0">
                    <a:moveTo>
                      <a:pt x="0" y="535"/>
                    </a:moveTo>
                    <a:lnTo>
                      <a:pt x="29" y="0"/>
                    </a:lnTo>
                    <a:lnTo>
                      <a:pt x="46" y="1"/>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9" name="Google Shape;12549;p34"/>
              <p:cNvSpPr/>
              <p:nvPr/>
            </p:nvSpPr>
            <p:spPr>
              <a:xfrm>
                <a:off x="2219" y="1773"/>
                <a:ext cx="11" cy="90"/>
              </a:xfrm>
              <a:custGeom>
                <a:avLst/>
                <a:gdLst/>
                <a:ahLst/>
                <a:cxnLst/>
                <a:rect l="l" t="t" r="r" b="b"/>
                <a:pathLst>
                  <a:path w="64" h="535" extrusionOk="0">
                    <a:moveTo>
                      <a:pt x="0" y="533"/>
                    </a:moveTo>
                    <a:lnTo>
                      <a:pt x="18" y="535"/>
                    </a:lnTo>
                    <a:lnTo>
                      <a:pt x="64" y="1"/>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0" name="Google Shape;12550;p34"/>
              <p:cNvSpPr/>
              <p:nvPr/>
            </p:nvSpPr>
            <p:spPr>
              <a:xfrm>
                <a:off x="2217" y="1734"/>
                <a:ext cx="15" cy="5"/>
              </a:xfrm>
              <a:custGeom>
                <a:avLst/>
                <a:gdLst/>
                <a:ahLst/>
                <a:cxnLst/>
                <a:rect l="l" t="t" r="r" b="b"/>
                <a:pathLst>
                  <a:path w="90" h="28" extrusionOk="0">
                    <a:moveTo>
                      <a:pt x="90" y="0"/>
                    </a:moveTo>
                    <a:lnTo>
                      <a:pt x="88" y="16"/>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1" name="Google Shape;12551;p34"/>
              <p:cNvSpPr/>
              <p:nvPr/>
            </p:nvSpPr>
            <p:spPr>
              <a:xfrm>
                <a:off x="2217" y="1737"/>
                <a:ext cx="14" cy="4"/>
              </a:xfrm>
              <a:custGeom>
                <a:avLst/>
                <a:gdLst/>
                <a:ahLst/>
                <a:cxnLst/>
                <a:rect l="l" t="t" r="r" b="b"/>
                <a:pathLst>
                  <a:path w="88" h="25" extrusionOk="0">
                    <a:moveTo>
                      <a:pt x="88" y="0"/>
                    </a:moveTo>
                    <a:lnTo>
                      <a:pt x="0" y="12"/>
                    </a:lnTo>
                    <a:lnTo>
                      <a:pt x="11" y="2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2" name="Google Shape;12552;p34"/>
              <p:cNvSpPr/>
              <p:nvPr/>
            </p:nvSpPr>
            <p:spPr>
              <a:xfrm>
                <a:off x="2217" y="1734"/>
                <a:ext cx="15" cy="7"/>
              </a:xfrm>
              <a:custGeom>
                <a:avLst/>
                <a:gdLst/>
                <a:ahLst/>
                <a:cxnLst/>
                <a:rect l="l" t="t" r="r" b="b"/>
                <a:pathLst>
                  <a:path w="90" h="41" extrusionOk="0">
                    <a:moveTo>
                      <a:pt x="90" y="0"/>
                    </a:moveTo>
                    <a:lnTo>
                      <a:pt x="88" y="16"/>
                    </a:lnTo>
                    <a:lnTo>
                      <a:pt x="11"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3" name="Google Shape;12553;p34"/>
              <p:cNvSpPr/>
              <p:nvPr/>
            </p:nvSpPr>
            <p:spPr>
              <a:xfrm>
                <a:off x="2209" y="1739"/>
                <a:ext cx="10" cy="14"/>
              </a:xfrm>
              <a:custGeom>
                <a:avLst/>
                <a:gdLst/>
                <a:ahLst/>
                <a:cxnLst/>
                <a:rect l="l" t="t" r="r" b="b"/>
                <a:pathLst>
                  <a:path w="54" h="84" extrusionOk="0">
                    <a:moveTo>
                      <a:pt x="43" y="0"/>
                    </a:moveTo>
                    <a:lnTo>
                      <a:pt x="54"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4" name="Google Shape;12554;p34"/>
              <p:cNvSpPr/>
              <p:nvPr/>
            </p:nvSpPr>
            <p:spPr>
              <a:xfrm>
                <a:off x="2209" y="1741"/>
                <a:ext cx="10" cy="12"/>
              </a:xfrm>
              <a:custGeom>
                <a:avLst/>
                <a:gdLst/>
                <a:ahLst/>
                <a:cxnLst/>
                <a:rect l="l" t="t" r="r" b="b"/>
                <a:pathLst>
                  <a:path w="54" h="72" extrusionOk="0">
                    <a:moveTo>
                      <a:pt x="54" y="0"/>
                    </a:moveTo>
                    <a:lnTo>
                      <a:pt x="0" y="71"/>
                    </a:lnTo>
                    <a:lnTo>
                      <a:pt x="16" y="72"/>
                    </a:lnTo>
                    <a:lnTo>
                      <a:pt x="5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5" name="Google Shape;12555;p34"/>
              <p:cNvSpPr/>
              <p:nvPr/>
            </p:nvSpPr>
            <p:spPr>
              <a:xfrm>
                <a:off x="2209" y="1739"/>
                <a:ext cx="10" cy="14"/>
              </a:xfrm>
              <a:custGeom>
                <a:avLst/>
                <a:gdLst/>
                <a:ahLst/>
                <a:cxnLst/>
                <a:rect l="l" t="t" r="r" b="b"/>
                <a:pathLst>
                  <a:path w="54" h="85" extrusionOk="0">
                    <a:moveTo>
                      <a:pt x="43" y="0"/>
                    </a:moveTo>
                    <a:lnTo>
                      <a:pt x="54" y="13"/>
                    </a:lnTo>
                    <a:lnTo>
                      <a:pt x="16"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6" name="Google Shape;12556;p34"/>
              <p:cNvSpPr/>
              <p:nvPr/>
            </p:nvSpPr>
            <p:spPr>
              <a:xfrm>
                <a:off x="2209" y="1753"/>
                <a:ext cx="5" cy="15"/>
              </a:xfrm>
              <a:custGeom>
                <a:avLst/>
                <a:gdLst/>
                <a:ahLst/>
                <a:cxnLst/>
                <a:rect l="l" t="t" r="r" b="b"/>
                <a:pathLst>
                  <a:path w="28" h="90" extrusionOk="0">
                    <a:moveTo>
                      <a:pt x="0" y="0"/>
                    </a:moveTo>
                    <a:lnTo>
                      <a:pt x="16"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7" name="Google Shape;12557;p34"/>
              <p:cNvSpPr/>
              <p:nvPr/>
            </p:nvSpPr>
            <p:spPr>
              <a:xfrm>
                <a:off x="2212" y="1753"/>
                <a:ext cx="4" cy="15"/>
              </a:xfrm>
              <a:custGeom>
                <a:avLst/>
                <a:gdLst/>
                <a:ahLst/>
                <a:cxnLst/>
                <a:rect l="l" t="t" r="r" b="b"/>
                <a:pathLst>
                  <a:path w="25" h="89" extrusionOk="0">
                    <a:moveTo>
                      <a:pt x="0" y="0"/>
                    </a:moveTo>
                    <a:lnTo>
                      <a:pt x="12" y="89"/>
                    </a:lnTo>
                    <a:lnTo>
                      <a:pt x="25"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8" name="Google Shape;12558;p34"/>
              <p:cNvSpPr/>
              <p:nvPr/>
            </p:nvSpPr>
            <p:spPr>
              <a:xfrm>
                <a:off x="2209" y="1753"/>
                <a:ext cx="7" cy="15"/>
              </a:xfrm>
              <a:custGeom>
                <a:avLst/>
                <a:gdLst/>
                <a:ahLst/>
                <a:cxnLst/>
                <a:rect l="l" t="t" r="r" b="b"/>
                <a:pathLst>
                  <a:path w="41" h="90" extrusionOk="0">
                    <a:moveTo>
                      <a:pt x="0" y="0"/>
                    </a:moveTo>
                    <a:lnTo>
                      <a:pt x="16"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9" name="Google Shape;12559;p34"/>
              <p:cNvSpPr/>
              <p:nvPr/>
            </p:nvSpPr>
            <p:spPr>
              <a:xfrm>
                <a:off x="2214" y="1766"/>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0" name="Google Shape;12560;p34"/>
              <p:cNvSpPr/>
              <p:nvPr/>
            </p:nvSpPr>
            <p:spPr>
              <a:xfrm>
                <a:off x="2216" y="1766"/>
                <a:ext cx="12" cy="9"/>
              </a:xfrm>
              <a:custGeom>
                <a:avLst/>
                <a:gdLst/>
                <a:ahLst/>
                <a:cxnLst/>
                <a:rect l="l" t="t" r="r" b="b"/>
                <a:pathLst>
                  <a:path w="72" h="54" extrusionOk="0">
                    <a:moveTo>
                      <a:pt x="0" y="0"/>
                    </a:moveTo>
                    <a:lnTo>
                      <a:pt x="71" y="54"/>
                    </a:lnTo>
                    <a:lnTo>
                      <a:pt x="72"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1" name="Google Shape;12561;p34"/>
              <p:cNvSpPr/>
              <p:nvPr/>
            </p:nvSpPr>
            <p:spPr>
              <a:xfrm>
                <a:off x="2214" y="1766"/>
                <a:ext cx="14" cy="9"/>
              </a:xfrm>
              <a:custGeom>
                <a:avLst/>
                <a:gdLst/>
                <a:ahLst/>
                <a:cxnLst/>
                <a:rect l="l" t="t" r="r" b="b"/>
                <a:pathLst>
                  <a:path w="85" h="54" extrusionOk="0">
                    <a:moveTo>
                      <a:pt x="0" y="11"/>
                    </a:moveTo>
                    <a:lnTo>
                      <a:pt x="13" y="0"/>
                    </a:lnTo>
                    <a:lnTo>
                      <a:pt x="85" y="37"/>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2" name="Google Shape;12562;p34"/>
              <p:cNvSpPr/>
              <p:nvPr/>
            </p:nvSpPr>
            <p:spPr>
              <a:xfrm>
                <a:off x="2231" y="1732"/>
                <a:ext cx="16" cy="5"/>
              </a:xfrm>
              <a:custGeom>
                <a:avLst/>
                <a:gdLst/>
                <a:ahLst/>
                <a:cxnLst/>
                <a:rect l="l" t="t" r="r" b="b"/>
                <a:pathLst>
                  <a:path w="92" h="28" extrusionOk="0">
                    <a:moveTo>
                      <a:pt x="0" y="28"/>
                    </a:moveTo>
                    <a:lnTo>
                      <a:pt x="2" y="12"/>
                    </a:lnTo>
                    <a:lnTo>
                      <a:pt x="92"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3" name="Google Shape;12563;p34"/>
              <p:cNvSpPr/>
              <p:nvPr/>
            </p:nvSpPr>
            <p:spPr>
              <a:xfrm>
                <a:off x="2232" y="1730"/>
                <a:ext cx="15" cy="4"/>
              </a:xfrm>
              <a:custGeom>
                <a:avLst/>
                <a:gdLst/>
                <a:ahLst/>
                <a:cxnLst/>
                <a:rect l="l" t="t" r="r" b="b"/>
                <a:pathLst>
                  <a:path w="90" h="26" extrusionOk="0">
                    <a:moveTo>
                      <a:pt x="0" y="26"/>
                    </a:moveTo>
                    <a:lnTo>
                      <a:pt x="90" y="14"/>
                    </a:lnTo>
                    <a:lnTo>
                      <a:pt x="78" y="0"/>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4" name="Google Shape;12564;p34"/>
              <p:cNvSpPr/>
              <p:nvPr/>
            </p:nvSpPr>
            <p:spPr>
              <a:xfrm>
                <a:off x="2231" y="1730"/>
                <a:ext cx="16" cy="7"/>
              </a:xfrm>
              <a:custGeom>
                <a:avLst/>
                <a:gdLst/>
                <a:ahLst/>
                <a:cxnLst/>
                <a:rect l="l" t="t" r="r" b="b"/>
                <a:pathLst>
                  <a:path w="92" h="42" extrusionOk="0">
                    <a:moveTo>
                      <a:pt x="0" y="42"/>
                    </a:moveTo>
                    <a:lnTo>
                      <a:pt x="2" y="26"/>
                    </a:lnTo>
                    <a:lnTo>
                      <a:pt x="80" y="0"/>
                    </a:lnTo>
                    <a:lnTo>
                      <a:pt x="92"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5" name="Google Shape;12565;p34"/>
              <p:cNvSpPr/>
              <p:nvPr/>
            </p:nvSpPr>
            <p:spPr>
              <a:xfrm>
                <a:off x="2245" y="1718"/>
                <a:ext cx="9" cy="14"/>
              </a:xfrm>
              <a:custGeom>
                <a:avLst/>
                <a:gdLst/>
                <a:ahLst/>
                <a:cxnLst/>
                <a:rect l="l" t="t" r="r" b="b"/>
                <a:pathLst>
                  <a:path w="55" h="83" extrusionOk="0">
                    <a:moveTo>
                      <a:pt x="12" y="83"/>
                    </a:moveTo>
                    <a:lnTo>
                      <a:pt x="0" y="69"/>
                    </a:lnTo>
                    <a:lnTo>
                      <a:pt x="55" y="0"/>
                    </a:lnTo>
                    <a:lnTo>
                      <a:pt x="12" y="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6" name="Google Shape;12566;p34"/>
              <p:cNvSpPr/>
              <p:nvPr/>
            </p:nvSpPr>
            <p:spPr>
              <a:xfrm>
                <a:off x="2245" y="1718"/>
                <a:ext cx="9" cy="12"/>
              </a:xfrm>
              <a:custGeom>
                <a:avLst/>
                <a:gdLst/>
                <a:ahLst/>
                <a:cxnLst/>
                <a:rect l="l" t="t" r="r" b="b"/>
                <a:pathLst>
                  <a:path w="55" h="71" extrusionOk="0">
                    <a:moveTo>
                      <a:pt x="0" y="71"/>
                    </a:moveTo>
                    <a:lnTo>
                      <a:pt x="55" y="2"/>
                    </a:lnTo>
                    <a:lnTo>
                      <a:pt x="38"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7" name="Google Shape;12567;p34"/>
              <p:cNvSpPr/>
              <p:nvPr/>
            </p:nvSpPr>
            <p:spPr>
              <a:xfrm>
                <a:off x="2245" y="1718"/>
                <a:ext cx="9" cy="14"/>
              </a:xfrm>
              <a:custGeom>
                <a:avLst/>
                <a:gdLst/>
                <a:ahLst/>
                <a:cxnLst/>
                <a:rect l="l" t="t" r="r" b="b"/>
                <a:pathLst>
                  <a:path w="55" h="85" extrusionOk="0">
                    <a:moveTo>
                      <a:pt x="12" y="85"/>
                    </a:moveTo>
                    <a:lnTo>
                      <a:pt x="0" y="71"/>
                    </a:lnTo>
                    <a:lnTo>
                      <a:pt x="38" y="0"/>
                    </a:lnTo>
                    <a:lnTo>
                      <a:pt x="55" y="2"/>
                    </a:lnTo>
                    <a:lnTo>
                      <a:pt x="12"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8" name="Google Shape;12568;p34"/>
              <p:cNvSpPr/>
              <p:nvPr/>
            </p:nvSpPr>
            <p:spPr>
              <a:xfrm>
                <a:off x="2249" y="1703"/>
                <a:ext cx="5" cy="15"/>
              </a:xfrm>
              <a:custGeom>
                <a:avLst/>
                <a:gdLst/>
                <a:ahLst/>
                <a:cxnLst/>
                <a:rect l="l" t="t" r="r" b="b"/>
                <a:pathLst>
                  <a:path w="28" h="91" extrusionOk="0">
                    <a:moveTo>
                      <a:pt x="28" y="91"/>
                    </a:moveTo>
                    <a:lnTo>
                      <a:pt x="11" y="89"/>
                    </a:lnTo>
                    <a:lnTo>
                      <a:pt x="0" y="0"/>
                    </a:lnTo>
                    <a:lnTo>
                      <a:pt x="28" y="9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9" name="Google Shape;12569;p34"/>
              <p:cNvSpPr/>
              <p:nvPr/>
            </p:nvSpPr>
            <p:spPr>
              <a:xfrm>
                <a:off x="2247" y="1703"/>
                <a:ext cx="4" cy="15"/>
              </a:xfrm>
              <a:custGeom>
                <a:avLst/>
                <a:gdLst/>
                <a:ahLst/>
                <a:cxnLst/>
                <a:rect l="l" t="t" r="r" b="b"/>
                <a:pathLst>
                  <a:path w="24" h="89" extrusionOk="0">
                    <a:moveTo>
                      <a:pt x="24" y="89"/>
                    </a:moveTo>
                    <a:lnTo>
                      <a:pt x="13" y="0"/>
                    </a:lnTo>
                    <a:lnTo>
                      <a:pt x="0" y="11"/>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0" name="Google Shape;12570;p34"/>
              <p:cNvSpPr/>
              <p:nvPr/>
            </p:nvSpPr>
            <p:spPr>
              <a:xfrm>
                <a:off x="2247" y="1703"/>
                <a:ext cx="7" cy="15"/>
              </a:xfrm>
              <a:custGeom>
                <a:avLst/>
                <a:gdLst/>
                <a:ahLst/>
                <a:cxnLst/>
                <a:rect l="l" t="t" r="r" b="b"/>
                <a:pathLst>
                  <a:path w="41" h="91" extrusionOk="0">
                    <a:moveTo>
                      <a:pt x="41" y="91"/>
                    </a:moveTo>
                    <a:lnTo>
                      <a:pt x="24" y="89"/>
                    </a:lnTo>
                    <a:lnTo>
                      <a:pt x="0" y="11"/>
                    </a:lnTo>
                    <a:lnTo>
                      <a:pt x="13" y="0"/>
                    </a:lnTo>
                    <a:lnTo>
                      <a:pt x="41" y="9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1" name="Google Shape;12571;p34"/>
              <p:cNvSpPr/>
              <p:nvPr/>
            </p:nvSpPr>
            <p:spPr>
              <a:xfrm>
                <a:off x="2235" y="1696"/>
                <a:ext cx="14" cy="9"/>
              </a:xfrm>
              <a:custGeom>
                <a:avLst/>
                <a:gdLst/>
                <a:ahLst/>
                <a:cxnLst/>
                <a:rect l="l" t="t" r="r" b="b"/>
                <a:pathLst>
                  <a:path w="84" h="55" extrusionOk="0">
                    <a:moveTo>
                      <a:pt x="84" y="44"/>
                    </a:moveTo>
                    <a:lnTo>
                      <a:pt x="71" y="55"/>
                    </a:lnTo>
                    <a:lnTo>
                      <a:pt x="0" y="0"/>
                    </a:lnTo>
                    <a:lnTo>
                      <a:pt x="84"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2" name="Google Shape;12572;p34"/>
              <p:cNvSpPr/>
              <p:nvPr/>
            </p:nvSpPr>
            <p:spPr>
              <a:xfrm>
                <a:off x="2235" y="1696"/>
                <a:ext cx="12" cy="9"/>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3" name="Google Shape;12573;p34"/>
              <p:cNvSpPr/>
              <p:nvPr/>
            </p:nvSpPr>
            <p:spPr>
              <a:xfrm>
                <a:off x="2235" y="1696"/>
                <a:ext cx="14" cy="9"/>
              </a:xfrm>
              <a:custGeom>
                <a:avLst/>
                <a:gdLst/>
                <a:ahLst/>
                <a:cxnLst/>
                <a:rect l="l" t="t" r="r" b="b"/>
                <a:pathLst>
                  <a:path w="86" h="55" extrusionOk="0">
                    <a:moveTo>
                      <a:pt x="86" y="44"/>
                    </a:moveTo>
                    <a:lnTo>
                      <a:pt x="73" y="55"/>
                    </a:lnTo>
                    <a:lnTo>
                      <a:pt x="0" y="17"/>
                    </a:lnTo>
                    <a:lnTo>
                      <a:pt x="2" y="0"/>
                    </a:lnTo>
                    <a:lnTo>
                      <a:pt x="86"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4" name="Google Shape;12574;p34"/>
              <p:cNvSpPr/>
              <p:nvPr/>
            </p:nvSpPr>
            <p:spPr>
              <a:xfrm>
                <a:off x="2234" y="1631"/>
                <a:ext cx="5" cy="66"/>
              </a:xfrm>
              <a:custGeom>
                <a:avLst/>
                <a:gdLst/>
                <a:ahLst/>
                <a:cxnLst/>
                <a:rect l="l" t="t" r="r" b="b"/>
                <a:pathLst>
                  <a:path w="34" h="394" extrusionOk="0">
                    <a:moveTo>
                      <a:pt x="0" y="393"/>
                    </a:moveTo>
                    <a:lnTo>
                      <a:pt x="16"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5" name="Google Shape;12575;p34"/>
              <p:cNvSpPr/>
              <p:nvPr/>
            </p:nvSpPr>
            <p:spPr>
              <a:xfrm>
                <a:off x="2236" y="1631"/>
                <a:ext cx="6" cy="66"/>
              </a:xfrm>
              <a:custGeom>
                <a:avLst/>
                <a:gdLst/>
                <a:ahLst/>
                <a:cxnLst/>
                <a:rect l="l" t="t" r="r" b="b"/>
                <a:pathLst>
                  <a:path w="34" h="394" extrusionOk="0">
                    <a:moveTo>
                      <a:pt x="0" y="394"/>
                    </a:moveTo>
                    <a:lnTo>
                      <a:pt x="18" y="0"/>
                    </a:lnTo>
                    <a:lnTo>
                      <a:pt x="34"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6" name="Google Shape;12576;p34"/>
              <p:cNvSpPr/>
              <p:nvPr/>
            </p:nvSpPr>
            <p:spPr>
              <a:xfrm>
                <a:off x="2234" y="1631"/>
                <a:ext cx="8" cy="66"/>
              </a:xfrm>
              <a:custGeom>
                <a:avLst/>
                <a:gdLst/>
                <a:ahLst/>
                <a:cxnLst/>
                <a:rect l="l" t="t" r="r" b="b"/>
                <a:pathLst>
                  <a:path w="50" h="394" extrusionOk="0">
                    <a:moveTo>
                      <a:pt x="0" y="393"/>
                    </a:moveTo>
                    <a:lnTo>
                      <a:pt x="16" y="394"/>
                    </a:lnTo>
                    <a:lnTo>
                      <a:pt x="50"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7" name="Google Shape;12577;p34"/>
              <p:cNvSpPr/>
              <p:nvPr/>
            </p:nvSpPr>
            <p:spPr>
              <a:xfrm>
                <a:off x="2139" y="2681"/>
                <a:ext cx="8" cy="89"/>
              </a:xfrm>
              <a:custGeom>
                <a:avLst/>
                <a:gdLst/>
                <a:ahLst/>
                <a:cxnLst/>
                <a:rect l="l" t="t" r="r" b="b"/>
                <a:pathLst>
                  <a:path w="47" h="535" extrusionOk="0">
                    <a:moveTo>
                      <a:pt x="0" y="534"/>
                    </a:moveTo>
                    <a:lnTo>
                      <a:pt x="17" y="535"/>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8" name="Google Shape;12578;p34"/>
              <p:cNvSpPr/>
              <p:nvPr/>
            </p:nvSpPr>
            <p:spPr>
              <a:xfrm>
                <a:off x="2142" y="2681"/>
                <a:ext cx="8" cy="89"/>
              </a:xfrm>
              <a:custGeom>
                <a:avLst/>
                <a:gdLst/>
                <a:ahLst/>
                <a:cxnLst/>
                <a:rect l="l" t="t" r="r" b="b"/>
                <a:pathLst>
                  <a:path w="47" h="535" extrusionOk="0">
                    <a:moveTo>
                      <a:pt x="0" y="535"/>
                    </a:moveTo>
                    <a:lnTo>
                      <a:pt x="30" y="0"/>
                    </a:lnTo>
                    <a:lnTo>
                      <a:pt x="47" y="3"/>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9" name="Google Shape;12579;p34"/>
              <p:cNvSpPr/>
              <p:nvPr/>
            </p:nvSpPr>
            <p:spPr>
              <a:xfrm>
                <a:off x="2139" y="2681"/>
                <a:ext cx="11" cy="89"/>
              </a:xfrm>
              <a:custGeom>
                <a:avLst/>
                <a:gdLst/>
                <a:ahLst/>
                <a:cxnLst/>
                <a:rect l="l" t="t" r="r" b="b"/>
                <a:pathLst>
                  <a:path w="64" h="535" extrusionOk="0">
                    <a:moveTo>
                      <a:pt x="0" y="534"/>
                    </a:moveTo>
                    <a:lnTo>
                      <a:pt x="17" y="535"/>
                    </a:lnTo>
                    <a:lnTo>
                      <a:pt x="64" y="3"/>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0" name="Google Shape;12580;p34"/>
              <p:cNvSpPr/>
              <p:nvPr/>
            </p:nvSpPr>
            <p:spPr>
              <a:xfrm>
                <a:off x="2137" y="2642"/>
                <a:ext cx="15" cy="4"/>
              </a:xfrm>
              <a:custGeom>
                <a:avLst/>
                <a:gdLst/>
                <a:ahLst/>
                <a:cxnLst/>
                <a:rect l="l" t="t" r="r" b="b"/>
                <a:pathLst>
                  <a:path w="92" h="28" extrusionOk="0">
                    <a:moveTo>
                      <a:pt x="92" y="0"/>
                    </a:moveTo>
                    <a:lnTo>
                      <a:pt x="90" y="17"/>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1" name="Google Shape;12581;p34"/>
              <p:cNvSpPr/>
              <p:nvPr/>
            </p:nvSpPr>
            <p:spPr>
              <a:xfrm>
                <a:off x="2137" y="2645"/>
                <a:ext cx="15" cy="4"/>
              </a:xfrm>
              <a:custGeom>
                <a:avLst/>
                <a:gdLst/>
                <a:ahLst/>
                <a:cxnLst/>
                <a:rect l="l" t="t" r="r" b="b"/>
                <a:pathLst>
                  <a:path w="90" h="24" extrusionOk="0">
                    <a:moveTo>
                      <a:pt x="90" y="0"/>
                    </a:moveTo>
                    <a:lnTo>
                      <a:pt x="0" y="11"/>
                    </a:lnTo>
                    <a:lnTo>
                      <a:pt x="12" y="24"/>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2" name="Google Shape;12582;p34"/>
              <p:cNvSpPr/>
              <p:nvPr/>
            </p:nvSpPr>
            <p:spPr>
              <a:xfrm>
                <a:off x="2137" y="2642"/>
                <a:ext cx="15" cy="7"/>
              </a:xfrm>
              <a:custGeom>
                <a:avLst/>
                <a:gdLst/>
                <a:ahLst/>
                <a:cxnLst/>
                <a:rect l="l" t="t" r="r" b="b"/>
                <a:pathLst>
                  <a:path w="92" h="41" extrusionOk="0">
                    <a:moveTo>
                      <a:pt x="92" y="0"/>
                    </a:moveTo>
                    <a:lnTo>
                      <a:pt x="90" y="17"/>
                    </a:lnTo>
                    <a:lnTo>
                      <a:pt x="12" y="41"/>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3" name="Google Shape;12583;p34"/>
              <p:cNvSpPr/>
              <p:nvPr/>
            </p:nvSpPr>
            <p:spPr>
              <a:xfrm>
                <a:off x="2130" y="2646"/>
                <a:ext cx="9" cy="14"/>
              </a:xfrm>
              <a:custGeom>
                <a:avLst/>
                <a:gdLst/>
                <a:ahLst/>
                <a:cxnLst/>
                <a:rect l="l" t="t" r="r" b="b"/>
                <a:pathLst>
                  <a:path w="55" h="84" extrusionOk="0">
                    <a:moveTo>
                      <a:pt x="43" y="0"/>
                    </a:moveTo>
                    <a:lnTo>
                      <a:pt x="55"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4" name="Google Shape;12584;p34"/>
              <p:cNvSpPr/>
              <p:nvPr/>
            </p:nvSpPr>
            <p:spPr>
              <a:xfrm>
                <a:off x="2130" y="2649"/>
                <a:ext cx="9" cy="12"/>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5" name="Google Shape;12585;p34"/>
              <p:cNvSpPr/>
              <p:nvPr/>
            </p:nvSpPr>
            <p:spPr>
              <a:xfrm>
                <a:off x="2130" y="2646"/>
                <a:ext cx="9" cy="15"/>
              </a:xfrm>
              <a:custGeom>
                <a:avLst/>
                <a:gdLst/>
                <a:ahLst/>
                <a:cxnLst/>
                <a:rect l="l" t="t" r="r" b="b"/>
                <a:pathLst>
                  <a:path w="55" h="85" extrusionOk="0">
                    <a:moveTo>
                      <a:pt x="43" y="0"/>
                    </a:moveTo>
                    <a:lnTo>
                      <a:pt x="55" y="13"/>
                    </a:lnTo>
                    <a:lnTo>
                      <a:pt x="17"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6" name="Google Shape;12586;p34"/>
              <p:cNvSpPr/>
              <p:nvPr/>
            </p:nvSpPr>
            <p:spPr>
              <a:xfrm>
                <a:off x="2130" y="2660"/>
                <a:ext cx="4" cy="15"/>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7" name="Google Shape;12587;p34"/>
              <p:cNvSpPr/>
              <p:nvPr/>
            </p:nvSpPr>
            <p:spPr>
              <a:xfrm>
                <a:off x="2133" y="2661"/>
                <a:ext cx="4" cy="14"/>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8" name="Google Shape;12588;p34"/>
              <p:cNvSpPr/>
              <p:nvPr/>
            </p:nvSpPr>
            <p:spPr>
              <a:xfrm>
                <a:off x="2130" y="2660"/>
                <a:ext cx="7" cy="15"/>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9" name="Google Shape;12589;p34"/>
              <p:cNvSpPr/>
              <p:nvPr/>
            </p:nvSpPr>
            <p:spPr>
              <a:xfrm>
                <a:off x="2134" y="2673"/>
                <a:ext cx="14" cy="10"/>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0" name="Google Shape;12590;p34"/>
              <p:cNvSpPr/>
              <p:nvPr/>
            </p:nvSpPr>
            <p:spPr>
              <a:xfrm>
                <a:off x="2137" y="2673"/>
                <a:ext cx="12" cy="10"/>
              </a:xfrm>
              <a:custGeom>
                <a:avLst/>
                <a:gdLst/>
                <a:ahLst/>
                <a:cxnLst/>
                <a:rect l="l" t="t" r="r" b="b"/>
                <a:pathLst>
                  <a:path w="73" h="55" extrusionOk="0">
                    <a:moveTo>
                      <a:pt x="0" y="0"/>
                    </a:moveTo>
                    <a:lnTo>
                      <a:pt x="71" y="55"/>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1" name="Google Shape;12591;p34"/>
              <p:cNvSpPr/>
              <p:nvPr/>
            </p:nvSpPr>
            <p:spPr>
              <a:xfrm>
                <a:off x="2134" y="2673"/>
                <a:ext cx="15" cy="10"/>
              </a:xfrm>
              <a:custGeom>
                <a:avLst/>
                <a:gdLst/>
                <a:ahLst/>
                <a:cxnLst/>
                <a:rect l="l" t="t" r="r" b="b"/>
                <a:pathLst>
                  <a:path w="86" h="55" extrusionOk="0">
                    <a:moveTo>
                      <a:pt x="0" y="11"/>
                    </a:moveTo>
                    <a:lnTo>
                      <a:pt x="13" y="0"/>
                    </a:lnTo>
                    <a:lnTo>
                      <a:pt x="86" y="37"/>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2" name="Google Shape;12592;p34"/>
              <p:cNvSpPr/>
              <p:nvPr/>
            </p:nvSpPr>
            <p:spPr>
              <a:xfrm>
                <a:off x="2152" y="2640"/>
                <a:ext cx="15" cy="5"/>
              </a:xfrm>
              <a:custGeom>
                <a:avLst/>
                <a:gdLst/>
                <a:ahLst/>
                <a:cxnLst/>
                <a:rect l="l" t="t" r="r" b="b"/>
                <a:pathLst>
                  <a:path w="90" h="28" extrusionOk="0">
                    <a:moveTo>
                      <a:pt x="0" y="28"/>
                    </a:moveTo>
                    <a:lnTo>
                      <a:pt x="2"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3" name="Google Shape;12593;p34"/>
              <p:cNvSpPr/>
              <p:nvPr/>
            </p:nvSpPr>
            <p:spPr>
              <a:xfrm>
                <a:off x="2152" y="2638"/>
                <a:ext cx="15" cy="4"/>
              </a:xfrm>
              <a:custGeom>
                <a:avLst/>
                <a:gdLst/>
                <a:ahLst/>
                <a:cxnLst/>
                <a:rect l="l" t="t" r="r" b="b"/>
                <a:pathLst>
                  <a:path w="88" h="24" extrusionOk="0">
                    <a:moveTo>
                      <a:pt x="0" y="24"/>
                    </a:moveTo>
                    <a:lnTo>
                      <a:pt x="88" y="13"/>
                    </a:lnTo>
                    <a:lnTo>
                      <a:pt x="77"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4" name="Google Shape;12594;p34"/>
              <p:cNvSpPr/>
              <p:nvPr/>
            </p:nvSpPr>
            <p:spPr>
              <a:xfrm>
                <a:off x="2152" y="2638"/>
                <a:ext cx="15" cy="7"/>
              </a:xfrm>
              <a:custGeom>
                <a:avLst/>
                <a:gdLst/>
                <a:ahLst/>
                <a:cxnLst/>
                <a:rect l="l" t="t" r="r" b="b"/>
                <a:pathLst>
                  <a:path w="90" h="41" extrusionOk="0">
                    <a:moveTo>
                      <a:pt x="0" y="41"/>
                    </a:moveTo>
                    <a:lnTo>
                      <a:pt x="2" y="24"/>
                    </a:lnTo>
                    <a:lnTo>
                      <a:pt x="79"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5" name="Google Shape;12595;p34"/>
              <p:cNvSpPr/>
              <p:nvPr/>
            </p:nvSpPr>
            <p:spPr>
              <a:xfrm>
                <a:off x="2165" y="2626"/>
                <a:ext cx="9" cy="14"/>
              </a:xfrm>
              <a:custGeom>
                <a:avLst/>
                <a:gdLst/>
                <a:ahLst/>
                <a:cxnLst/>
                <a:rect l="l" t="t" r="r" b="b"/>
                <a:pathLst>
                  <a:path w="55" h="84" extrusionOk="0">
                    <a:moveTo>
                      <a:pt x="11" y="84"/>
                    </a:moveTo>
                    <a:lnTo>
                      <a:pt x="0" y="71"/>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6" name="Google Shape;12596;p34"/>
              <p:cNvSpPr/>
              <p:nvPr/>
            </p:nvSpPr>
            <p:spPr>
              <a:xfrm>
                <a:off x="2165" y="2625"/>
                <a:ext cx="9" cy="13"/>
              </a:xfrm>
              <a:custGeom>
                <a:avLst/>
                <a:gdLst/>
                <a:ahLst/>
                <a:cxnLst/>
                <a:rect l="l" t="t" r="r" b="b"/>
                <a:pathLst>
                  <a:path w="55" h="73" extrusionOk="0">
                    <a:moveTo>
                      <a:pt x="0" y="73"/>
                    </a:moveTo>
                    <a:lnTo>
                      <a:pt x="55" y="2"/>
                    </a:lnTo>
                    <a:lnTo>
                      <a:pt x="38" y="0"/>
                    </a:lnTo>
                    <a:lnTo>
                      <a:pt x="0"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7" name="Google Shape;12597;p34"/>
              <p:cNvSpPr/>
              <p:nvPr/>
            </p:nvSpPr>
            <p:spPr>
              <a:xfrm>
                <a:off x="2165" y="2625"/>
                <a:ext cx="9" cy="15"/>
              </a:xfrm>
              <a:custGeom>
                <a:avLst/>
                <a:gdLst/>
                <a:ahLst/>
                <a:cxnLst/>
                <a:rect l="l" t="t" r="r" b="b"/>
                <a:pathLst>
                  <a:path w="55" h="86" extrusionOk="0">
                    <a:moveTo>
                      <a:pt x="11" y="86"/>
                    </a:moveTo>
                    <a:lnTo>
                      <a:pt x="0" y="73"/>
                    </a:lnTo>
                    <a:lnTo>
                      <a:pt x="38" y="0"/>
                    </a:lnTo>
                    <a:lnTo>
                      <a:pt x="55" y="2"/>
                    </a:lnTo>
                    <a:lnTo>
                      <a:pt x="11" y="8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8" name="Google Shape;12598;p34"/>
              <p:cNvSpPr/>
              <p:nvPr/>
            </p:nvSpPr>
            <p:spPr>
              <a:xfrm>
                <a:off x="2169" y="2611"/>
                <a:ext cx="5" cy="15"/>
              </a:xfrm>
              <a:custGeom>
                <a:avLst/>
                <a:gdLst/>
                <a:ahLst/>
                <a:cxnLst/>
                <a:rect l="l" t="t" r="r" b="b"/>
                <a:pathLst>
                  <a:path w="29" h="90" extrusionOk="0">
                    <a:moveTo>
                      <a:pt x="29" y="90"/>
                    </a:moveTo>
                    <a:lnTo>
                      <a:pt x="12" y="88"/>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9" name="Google Shape;12599;p34"/>
              <p:cNvSpPr/>
              <p:nvPr/>
            </p:nvSpPr>
            <p:spPr>
              <a:xfrm>
                <a:off x="2167" y="2611"/>
                <a:ext cx="4" cy="14"/>
              </a:xfrm>
              <a:custGeom>
                <a:avLst/>
                <a:gdLst/>
                <a:ahLst/>
                <a:cxnLst/>
                <a:rect l="l" t="t" r="r" b="b"/>
                <a:pathLst>
                  <a:path w="25" h="88" extrusionOk="0">
                    <a:moveTo>
                      <a:pt x="25" y="88"/>
                    </a:moveTo>
                    <a:lnTo>
                      <a:pt x="13" y="0"/>
                    </a:lnTo>
                    <a:lnTo>
                      <a:pt x="0" y="11"/>
                    </a:lnTo>
                    <a:lnTo>
                      <a:pt x="25"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0" name="Google Shape;12600;p34"/>
              <p:cNvSpPr/>
              <p:nvPr/>
            </p:nvSpPr>
            <p:spPr>
              <a:xfrm>
                <a:off x="2167" y="2611"/>
                <a:ext cx="7" cy="15"/>
              </a:xfrm>
              <a:custGeom>
                <a:avLst/>
                <a:gdLst/>
                <a:ahLst/>
                <a:cxnLst/>
                <a:rect l="l" t="t" r="r" b="b"/>
                <a:pathLst>
                  <a:path w="42" h="90" extrusionOk="0">
                    <a:moveTo>
                      <a:pt x="42" y="90"/>
                    </a:moveTo>
                    <a:lnTo>
                      <a:pt x="25" y="88"/>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1" name="Google Shape;12601;p34"/>
              <p:cNvSpPr/>
              <p:nvPr/>
            </p:nvSpPr>
            <p:spPr>
              <a:xfrm>
                <a:off x="2155" y="2604"/>
                <a:ext cx="14" cy="9"/>
              </a:xfrm>
              <a:custGeom>
                <a:avLst/>
                <a:gdLst/>
                <a:ahLst/>
                <a:cxnLst/>
                <a:rect l="l" t="t" r="r" b="b"/>
                <a:pathLst>
                  <a:path w="84" h="55" extrusionOk="0">
                    <a:moveTo>
                      <a:pt x="84" y="44"/>
                    </a:moveTo>
                    <a:lnTo>
                      <a:pt x="71" y="55"/>
                    </a:lnTo>
                    <a:lnTo>
                      <a:pt x="0" y="0"/>
                    </a:lnTo>
                    <a:lnTo>
                      <a:pt x="84"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2" name="Google Shape;12602;p34"/>
              <p:cNvSpPr/>
              <p:nvPr/>
            </p:nvSpPr>
            <p:spPr>
              <a:xfrm>
                <a:off x="2155" y="2604"/>
                <a:ext cx="12" cy="9"/>
              </a:xfrm>
              <a:custGeom>
                <a:avLst/>
                <a:gdLst/>
                <a:ahLst/>
                <a:cxnLst/>
                <a:rect l="l" t="t" r="r" b="b"/>
                <a:pathLst>
                  <a:path w="72" h="55" extrusionOk="0">
                    <a:moveTo>
                      <a:pt x="72" y="55"/>
                    </a:moveTo>
                    <a:lnTo>
                      <a:pt x="1" y="0"/>
                    </a:lnTo>
                    <a:lnTo>
                      <a:pt x="0" y="17"/>
                    </a:lnTo>
                    <a:lnTo>
                      <a:pt x="72"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3" name="Google Shape;12603;p34"/>
              <p:cNvSpPr/>
              <p:nvPr/>
            </p:nvSpPr>
            <p:spPr>
              <a:xfrm>
                <a:off x="2155" y="2604"/>
                <a:ext cx="14" cy="9"/>
              </a:xfrm>
              <a:custGeom>
                <a:avLst/>
                <a:gdLst/>
                <a:ahLst/>
                <a:cxnLst/>
                <a:rect l="l" t="t" r="r" b="b"/>
                <a:pathLst>
                  <a:path w="85" h="55" extrusionOk="0">
                    <a:moveTo>
                      <a:pt x="85" y="44"/>
                    </a:moveTo>
                    <a:lnTo>
                      <a:pt x="72" y="55"/>
                    </a:lnTo>
                    <a:lnTo>
                      <a:pt x="0" y="17"/>
                    </a:lnTo>
                    <a:lnTo>
                      <a:pt x="1" y="0"/>
                    </a:lnTo>
                    <a:lnTo>
                      <a:pt x="85"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4" name="Google Shape;12604;p34"/>
              <p:cNvSpPr/>
              <p:nvPr/>
            </p:nvSpPr>
            <p:spPr>
              <a:xfrm>
                <a:off x="2154" y="2539"/>
                <a:ext cx="6" cy="66"/>
              </a:xfrm>
              <a:custGeom>
                <a:avLst/>
                <a:gdLst/>
                <a:ahLst/>
                <a:cxnLst/>
                <a:rect l="l" t="t" r="r" b="b"/>
                <a:pathLst>
                  <a:path w="34" h="395" extrusionOk="0">
                    <a:moveTo>
                      <a:pt x="0" y="393"/>
                    </a:moveTo>
                    <a:lnTo>
                      <a:pt x="17" y="395"/>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5" name="Google Shape;12605;p34"/>
              <p:cNvSpPr/>
              <p:nvPr/>
            </p:nvSpPr>
            <p:spPr>
              <a:xfrm>
                <a:off x="2157" y="2539"/>
                <a:ext cx="5" cy="66"/>
              </a:xfrm>
              <a:custGeom>
                <a:avLst/>
                <a:gdLst/>
                <a:ahLst/>
                <a:cxnLst/>
                <a:rect l="l" t="t" r="r" b="b"/>
                <a:pathLst>
                  <a:path w="35" h="395" extrusionOk="0">
                    <a:moveTo>
                      <a:pt x="0" y="395"/>
                    </a:moveTo>
                    <a:lnTo>
                      <a:pt x="17" y="0"/>
                    </a:lnTo>
                    <a:lnTo>
                      <a:pt x="35" y="2"/>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6" name="Google Shape;12606;p34"/>
              <p:cNvSpPr/>
              <p:nvPr/>
            </p:nvSpPr>
            <p:spPr>
              <a:xfrm>
                <a:off x="2154" y="2539"/>
                <a:ext cx="8" cy="66"/>
              </a:xfrm>
              <a:custGeom>
                <a:avLst/>
                <a:gdLst/>
                <a:ahLst/>
                <a:cxnLst/>
                <a:rect l="l" t="t" r="r" b="b"/>
                <a:pathLst>
                  <a:path w="52" h="395" extrusionOk="0">
                    <a:moveTo>
                      <a:pt x="0" y="393"/>
                    </a:moveTo>
                    <a:lnTo>
                      <a:pt x="17" y="395"/>
                    </a:lnTo>
                    <a:lnTo>
                      <a:pt x="52" y="2"/>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7" name="Google Shape;12607;p34"/>
              <p:cNvSpPr/>
              <p:nvPr/>
            </p:nvSpPr>
            <p:spPr>
              <a:xfrm>
                <a:off x="3716" y="1907"/>
                <a:ext cx="52" cy="592"/>
              </a:xfrm>
              <a:custGeom>
                <a:avLst/>
                <a:gdLst/>
                <a:ahLst/>
                <a:cxnLst/>
                <a:rect l="l" t="t" r="r" b="b"/>
                <a:pathLst>
                  <a:path w="313" h="3551" extrusionOk="0">
                    <a:moveTo>
                      <a:pt x="313" y="1"/>
                    </a:moveTo>
                    <a:lnTo>
                      <a:pt x="296" y="0"/>
                    </a:lnTo>
                    <a:lnTo>
                      <a:pt x="0" y="3551"/>
                    </a:lnTo>
                    <a:lnTo>
                      <a:pt x="313"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8" name="Google Shape;12608;p34"/>
              <p:cNvSpPr/>
              <p:nvPr/>
            </p:nvSpPr>
            <p:spPr>
              <a:xfrm>
                <a:off x="3714" y="1907"/>
                <a:ext cx="51" cy="592"/>
              </a:xfrm>
              <a:custGeom>
                <a:avLst/>
                <a:gdLst/>
                <a:ahLst/>
                <a:cxnLst/>
                <a:rect l="l" t="t" r="r" b="b"/>
                <a:pathLst>
                  <a:path w="312" h="3551" extrusionOk="0">
                    <a:moveTo>
                      <a:pt x="312" y="0"/>
                    </a:moveTo>
                    <a:lnTo>
                      <a:pt x="16" y="3551"/>
                    </a:lnTo>
                    <a:lnTo>
                      <a:pt x="0" y="3549"/>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9" name="Google Shape;12609;p34"/>
              <p:cNvSpPr/>
              <p:nvPr/>
            </p:nvSpPr>
            <p:spPr>
              <a:xfrm>
                <a:off x="3714" y="1907"/>
                <a:ext cx="54" cy="592"/>
              </a:xfrm>
              <a:custGeom>
                <a:avLst/>
                <a:gdLst/>
                <a:ahLst/>
                <a:cxnLst/>
                <a:rect l="l" t="t" r="r" b="b"/>
                <a:pathLst>
                  <a:path w="329" h="3551" extrusionOk="0">
                    <a:moveTo>
                      <a:pt x="329" y="1"/>
                    </a:moveTo>
                    <a:lnTo>
                      <a:pt x="312" y="0"/>
                    </a:lnTo>
                    <a:lnTo>
                      <a:pt x="0" y="3549"/>
                    </a:lnTo>
                    <a:lnTo>
                      <a:pt x="16" y="3551"/>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0" name="Google Shape;12610;p34"/>
              <p:cNvSpPr/>
              <p:nvPr/>
            </p:nvSpPr>
            <p:spPr>
              <a:xfrm>
                <a:off x="3695" y="1963"/>
                <a:ext cx="14" cy="30"/>
              </a:xfrm>
              <a:custGeom>
                <a:avLst/>
                <a:gdLst/>
                <a:ahLst/>
                <a:cxnLst/>
                <a:rect l="l" t="t" r="r" b="b"/>
                <a:pathLst>
                  <a:path w="88" h="178" extrusionOk="0">
                    <a:moveTo>
                      <a:pt x="88" y="74"/>
                    </a:moveTo>
                    <a:lnTo>
                      <a:pt x="62"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1" name="Google Shape;12611;p34"/>
              <p:cNvSpPr/>
              <p:nvPr/>
            </p:nvSpPr>
            <p:spPr>
              <a:xfrm>
                <a:off x="3695" y="1963"/>
                <a:ext cx="14" cy="30"/>
              </a:xfrm>
              <a:custGeom>
                <a:avLst/>
                <a:gdLst/>
                <a:ahLst/>
                <a:cxnLst/>
                <a:rect l="l" t="t" r="r" b="b"/>
                <a:pathLst>
                  <a:path w="88" h="178" extrusionOk="0">
                    <a:moveTo>
                      <a:pt x="88" y="74"/>
                    </a:moveTo>
                    <a:lnTo>
                      <a:pt x="62"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2" name="Google Shape;12612;p34"/>
              <p:cNvSpPr/>
              <p:nvPr/>
            </p:nvSpPr>
            <p:spPr>
              <a:xfrm>
                <a:off x="3695" y="1976"/>
                <a:ext cx="27"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3" name="Google Shape;12613;p34"/>
              <p:cNvSpPr/>
              <p:nvPr/>
            </p:nvSpPr>
            <p:spPr>
              <a:xfrm>
                <a:off x="3695" y="1976"/>
                <a:ext cx="27"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4" name="Google Shape;12614;p34"/>
              <p:cNvSpPr/>
              <p:nvPr/>
            </p:nvSpPr>
            <p:spPr>
              <a:xfrm>
                <a:off x="3709" y="1907"/>
                <a:ext cx="57" cy="69"/>
              </a:xfrm>
              <a:custGeom>
                <a:avLst/>
                <a:gdLst/>
                <a:ahLst/>
                <a:cxnLst/>
                <a:rect l="l" t="t" r="r" b="b"/>
                <a:pathLst>
                  <a:path w="344" h="414" extrusionOk="0">
                    <a:moveTo>
                      <a:pt x="0" y="409"/>
                    </a:moveTo>
                    <a:lnTo>
                      <a:pt x="6" y="414"/>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5" name="Google Shape;12615;p34"/>
              <p:cNvSpPr/>
              <p:nvPr/>
            </p:nvSpPr>
            <p:spPr>
              <a:xfrm>
                <a:off x="3710" y="1907"/>
                <a:ext cx="57" cy="69"/>
              </a:xfrm>
              <a:custGeom>
                <a:avLst/>
                <a:gdLst/>
                <a:ahLst/>
                <a:cxnLst/>
                <a:rect l="l" t="t" r="r" b="b"/>
                <a:pathLst>
                  <a:path w="344" h="414" extrusionOk="0">
                    <a:moveTo>
                      <a:pt x="0" y="414"/>
                    </a:moveTo>
                    <a:lnTo>
                      <a:pt x="338"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6" name="Google Shape;12616;p34"/>
              <p:cNvSpPr/>
              <p:nvPr/>
            </p:nvSpPr>
            <p:spPr>
              <a:xfrm>
                <a:off x="3709" y="1907"/>
                <a:ext cx="58" cy="69"/>
              </a:xfrm>
              <a:custGeom>
                <a:avLst/>
                <a:gdLst/>
                <a:ahLst/>
                <a:cxnLst/>
                <a:rect l="l" t="t" r="r" b="b"/>
                <a:pathLst>
                  <a:path w="350" h="414" extrusionOk="0">
                    <a:moveTo>
                      <a:pt x="0" y="409"/>
                    </a:moveTo>
                    <a:lnTo>
                      <a:pt x="6" y="414"/>
                    </a:lnTo>
                    <a:lnTo>
                      <a:pt x="350" y="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7" name="Google Shape;12617;p34"/>
              <p:cNvSpPr/>
              <p:nvPr/>
            </p:nvSpPr>
            <p:spPr>
              <a:xfrm>
                <a:off x="3705" y="1949"/>
                <a:ext cx="58"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8" name="Google Shape;12618;p34"/>
              <p:cNvSpPr/>
              <p:nvPr/>
            </p:nvSpPr>
            <p:spPr>
              <a:xfrm>
                <a:off x="3706" y="1949"/>
                <a:ext cx="58" cy="69"/>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9" name="Google Shape;12619;p34"/>
              <p:cNvSpPr/>
              <p:nvPr/>
            </p:nvSpPr>
            <p:spPr>
              <a:xfrm>
                <a:off x="3705" y="1949"/>
                <a:ext cx="59" cy="69"/>
              </a:xfrm>
              <a:custGeom>
                <a:avLst/>
                <a:gdLst/>
                <a:ahLst/>
                <a:cxnLst/>
                <a:rect l="l" t="t" r="r" b="b"/>
                <a:pathLst>
                  <a:path w="350" h="415" extrusionOk="0">
                    <a:moveTo>
                      <a:pt x="0" y="409"/>
                    </a:moveTo>
                    <a:lnTo>
                      <a:pt x="7"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0" name="Google Shape;12620;p34"/>
              <p:cNvSpPr/>
              <p:nvPr/>
            </p:nvSpPr>
            <p:spPr>
              <a:xfrm>
                <a:off x="3691" y="2018"/>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1" name="Google Shape;12621;p34"/>
              <p:cNvSpPr/>
              <p:nvPr/>
            </p:nvSpPr>
            <p:spPr>
              <a:xfrm>
                <a:off x="3691" y="2018"/>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2" name="Google Shape;12622;p34"/>
              <p:cNvSpPr/>
              <p:nvPr/>
            </p:nvSpPr>
            <p:spPr>
              <a:xfrm>
                <a:off x="3691" y="2006"/>
                <a:ext cx="15" cy="29"/>
              </a:xfrm>
              <a:custGeom>
                <a:avLst/>
                <a:gdLst/>
                <a:ahLst/>
                <a:cxnLst/>
                <a:rect l="l" t="t" r="r" b="b"/>
                <a:pathLst>
                  <a:path w="89" h="178" extrusionOk="0">
                    <a:moveTo>
                      <a:pt x="89" y="73"/>
                    </a:moveTo>
                    <a:lnTo>
                      <a:pt x="64" y="0"/>
                    </a:lnTo>
                    <a:lnTo>
                      <a:pt x="0" y="178"/>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3" name="Google Shape;12623;p34"/>
              <p:cNvSpPr/>
              <p:nvPr/>
            </p:nvSpPr>
            <p:spPr>
              <a:xfrm>
                <a:off x="3691" y="2006"/>
                <a:ext cx="15" cy="29"/>
              </a:xfrm>
              <a:custGeom>
                <a:avLst/>
                <a:gdLst/>
                <a:ahLst/>
                <a:cxnLst/>
                <a:rect l="l" t="t" r="r" b="b"/>
                <a:pathLst>
                  <a:path w="89" h="178" extrusionOk="0">
                    <a:moveTo>
                      <a:pt x="89" y="73"/>
                    </a:moveTo>
                    <a:lnTo>
                      <a:pt x="64" y="0"/>
                    </a:lnTo>
                    <a:lnTo>
                      <a:pt x="0" y="178"/>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4" name="Google Shape;12624;p34"/>
              <p:cNvSpPr/>
              <p:nvPr/>
            </p:nvSpPr>
            <p:spPr>
              <a:xfrm>
                <a:off x="3684" y="2090"/>
                <a:ext cx="14"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5" name="Google Shape;12625;p34"/>
              <p:cNvSpPr/>
              <p:nvPr/>
            </p:nvSpPr>
            <p:spPr>
              <a:xfrm>
                <a:off x="3684" y="2090"/>
                <a:ext cx="14"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6" name="Google Shape;12626;p34"/>
              <p:cNvSpPr/>
              <p:nvPr/>
            </p:nvSpPr>
            <p:spPr>
              <a:xfrm>
                <a:off x="3684" y="2102"/>
                <a:ext cx="27" cy="1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7" name="Google Shape;12627;p34"/>
              <p:cNvSpPr/>
              <p:nvPr/>
            </p:nvSpPr>
            <p:spPr>
              <a:xfrm>
                <a:off x="3684" y="2102"/>
                <a:ext cx="27" cy="1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8" name="Google Shape;12628;p34"/>
              <p:cNvSpPr/>
              <p:nvPr/>
            </p:nvSpPr>
            <p:spPr>
              <a:xfrm>
                <a:off x="3698" y="2034"/>
                <a:ext cx="57" cy="69"/>
              </a:xfrm>
              <a:custGeom>
                <a:avLst/>
                <a:gdLst/>
                <a:ahLst/>
                <a:cxnLst/>
                <a:rect l="l" t="t" r="r" b="b"/>
                <a:pathLst>
                  <a:path w="344" h="413" extrusionOk="0">
                    <a:moveTo>
                      <a:pt x="0" y="408"/>
                    </a:moveTo>
                    <a:lnTo>
                      <a:pt x="6"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9" name="Google Shape;12629;p34"/>
              <p:cNvSpPr/>
              <p:nvPr/>
            </p:nvSpPr>
            <p:spPr>
              <a:xfrm>
                <a:off x="3699" y="2034"/>
                <a:ext cx="57" cy="69"/>
              </a:xfrm>
              <a:custGeom>
                <a:avLst/>
                <a:gdLst/>
                <a:ahLst/>
                <a:cxnLst/>
                <a:rect l="l" t="t" r="r" b="b"/>
                <a:pathLst>
                  <a:path w="345" h="413" extrusionOk="0">
                    <a:moveTo>
                      <a:pt x="0" y="413"/>
                    </a:moveTo>
                    <a:lnTo>
                      <a:pt x="338" y="0"/>
                    </a:lnTo>
                    <a:lnTo>
                      <a:pt x="345"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0" name="Google Shape;12630;p34"/>
              <p:cNvSpPr/>
              <p:nvPr/>
            </p:nvSpPr>
            <p:spPr>
              <a:xfrm>
                <a:off x="3698" y="2034"/>
                <a:ext cx="58" cy="69"/>
              </a:xfrm>
              <a:custGeom>
                <a:avLst/>
                <a:gdLst/>
                <a:ahLst/>
                <a:cxnLst/>
                <a:rect l="l" t="t" r="r" b="b"/>
                <a:pathLst>
                  <a:path w="351" h="413" extrusionOk="0">
                    <a:moveTo>
                      <a:pt x="0" y="408"/>
                    </a:moveTo>
                    <a:lnTo>
                      <a:pt x="6" y="413"/>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1" name="Google Shape;12631;p34"/>
              <p:cNvSpPr/>
              <p:nvPr/>
            </p:nvSpPr>
            <p:spPr>
              <a:xfrm>
                <a:off x="3702" y="1991"/>
                <a:ext cx="57" cy="70"/>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2" name="Google Shape;12632;p34"/>
              <p:cNvSpPr/>
              <p:nvPr/>
            </p:nvSpPr>
            <p:spPr>
              <a:xfrm>
                <a:off x="3703" y="1991"/>
                <a:ext cx="57" cy="70"/>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3" name="Google Shape;12633;p34"/>
              <p:cNvSpPr/>
              <p:nvPr/>
            </p:nvSpPr>
            <p:spPr>
              <a:xfrm>
                <a:off x="3702" y="1991"/>
                <a:ext cx="58" cy="70"/>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4" name="Google Shape;12634;p34"/>
              <p:cNvSpPr/>
              <p:nvPr/>
            </p:nvSpPr>
            <p:spPr>
              <a:xfrm>
                <a:off x="3687" y="2060"/>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5" name="Google Shape;12635;p34"/>
              <p:cNvSpPr/>
              <p:nvPr/>
            </p:nvSpPr>
            <p:spPr>
              <a:xfrm>
                <a:off x="3687" y="2060"/>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6" name="Google Shape;12636;p34"/>
              <p:cNvSpPr/>
              <p:nvPr/>
            </p:nvSpPr>
            <p:spPr>
              <a:xfrm>
                <a:off x="3687" y="2048"/>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7" name="Google Shape;12637;p34"/>
              <p:cNvSpPr/>
              <p:nvPr/>
            </p:nvSpPr>
            <p:spPr>
              <a:xfrm>
                <a:off x="3687" y="2048"/>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8" name="Google Shape;12638;p34"/>
              <p:cNvSpPr/>
              <p:nvPr/>
            </p:nvSpPr>
            <p:spPr>
              <a:xfrm>
                <a:off x="3680" y="2132"/>
                <a:ext cx="15" cy="30"/>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9" name="Google Shape;12639;p34"/>
              <p:cNvSpPr/>
              <p:nvPr/>
            </p:nvSpPr>
            <p:spPr>
              <a:xfrm>
                <a:off x="3680" y="2132"/>
                <a:ext cx="15" cy="30"/>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0" name="Google Shape;12640;p34"/>
              <p:cNvSpPr/>
              <p:nvPr/>
            </p:nvSpPr>
            <p:spPr>
              <a:xfrm>
                <a:off x="3680" y="2145"/>
                <a:ext cx="27" cy="17"/>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1" name="Google Shape;12641;p34"/>
              <p:cNvSpPr/>
              <p:nvPr/>
            </p:nvSpPr>
            <p:spPr>
              <a:xfrm>
                <a:off x="3680" y="2145"/>
                <a:ext cx="27" cy="17"/>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2" name="Google Shape;12642;p34"/>
              <p:cNvSpPr/>
              <p:nvPr/>
            </p:nvSpPr>
            <p:spPr>
              <a:xfrm>
                <a:off x="3694" y="2076"/>
                <a:ext cx="57" cy="69"/>
              </a:xfrm>
              <a:custGeom>
                <a:avLst/>
                <a:gdLst/>
                <a:ahLst/>
                <a:cxnLst/>
                <a:rect l="l" t="t" r="r" b="b"/>
                <a:pathLst>
                  <a:path w="343" h="414" extrusionOk="0">
                    <a:moveTo>
                      <a:pt x="0" y="409"/>
                    </a:moveTo>
                    <a:lnTo>
                      <a:pt x="6" y="414"/>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3" name="Google Shape;12643;p34"/>
              <p:cNvSpPr/>
              <p:nvPr/>
            </p:nvSpPr>
            <p:spPr>
              <a:xfrm>
                <a:off x="3695" y="2076"/>
                <a:ext cx="58" cy="69"/>
              </a:xfrm>
              <a:custGeom>
                <a:avLst/>
                <a:gdLst/>
                <a:ahLst/>
                <a:cxnLst/>
                <a:rect l="l" t="t" r="r" b="b"/>
                <a:pathLst>
                  <a:path w="344" h="414" extrusionOk="0">
                    <a:moveTo>
                      <a:pt x="0" y="414"/>
                    </a:moveTo>
                    <a:lnTo>
                      <a:pt x="337"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4" name="Google Shape;12644;p34"/>
              <p:cNvSpPr/>
              <p:nvPr/>
            </p:nvSpPr>
            <p:spPr>
              <a:xfrm>
                <a:off x="3694" y="2076"/>
                <a:ext cx="59" cy="69"/>
              </a:xfrm>
              <a:custGeom>
                <a:avLst/>
                <a:gdLst/>
                <a:ahLst/>
                <a:cxnLst/>
                <a:rect l="l" t="t" r="r" b="b"/>
                <a:pathLst>
                  <a:path w="350" h="414" extrusionOk="0">
                    <a:moveTo>
                      <a:pt x="0" y="409"/>
                    </a:moveTo>
                    <a:lnTo>
                      <a:pt x="6" y="414"/>
                    </a:lnTo>
                    <a:lnTo>
                      <a:pt x="350" y="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5" name="Google Shape;12645;p34"/>
              <p:cNvSpPr/>
              <p:nvPr/>
            </p:nvSpPr>
            <p:spPr>
              <a:xfrm>
                <a:off x="3690" y="2118"/>
                <a:ext cx="58" cy="69"/>
              </a:xfrm>
              <a:custGeom>
                <a:avLst/>
                <a:gdLst/>
                <a:ahLst/>
                <a:cxnLst/>
                <a:rect l="l" t="t" r="r" b="b"/>
                <a:pathLst>
                  <a:path w="344" h="415" extrusionOk="0">
                    <a:moveTo>
                      <a:pt x="0" y="410"/>
                    </a:moveTo>
                    <a:lnTo>
                      <a:pt x="6" y="415"/>
                    </a:lnTo>
                    <a:lnTo>
                      <a:pt x="344" y="0"/>
                    </a:lnTo>
                    <a:lnTo>
                      <a:pt x="0" y="4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6" name="Google Shape;12646;p34"/>
              <p:cNvSpPr/>
              <p:nvPr/>
            </p:nvSpPr>
            <p:spPr>
              <a:xfrm>
                <a:off x="3691" y="2118"/>
                <a:ext cx="58" cy="69"/>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7" name="Google Shape;12647;p34"/>
              <p:cNvSpPr/>
              <p:nvPr/>
            </p:nvSpPr>
            <p:spPr>
              <a:xfrm>
                <a:off x="3690" y="2118"/>
                <a:ext cx="59" cy="69"/>
              </a:xfrm>
              <a:custGeom>
                <a:avLst/>
                <a:gdLst/>
                <a:ahLst/>
                <a:cxnLst/>
                <a:rect l="l" t="t" r="r" b="b"/>
                <a:pathLst>
                  <a:path w="351" h="415" extrusionOk="0">
                    <a:moveTo>
                      <a:pt x="0" y="410"/>
                    </a:moveTo>
                    <a:lnTo>
                      <a:pt x="6" y="415"/>
                    </a:lnTo>
                    <a:lnTo>
                      <a:pt x="351" y="6"/>
                    </a:lnTo>
                    <a:lnTo>
                      <a:pt x="344" y="0"/>
                    </a:lnTo>
                    <a:lnTo>
                      <a:pt x="0" y="4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8" name="Google Shape;12648;p34"/>
              <p:cNvSpPr/>
              <p:nvPr/>
            </p:nvSpPr>
            <p:spPr>
              <a:xfrm>
                <a:off x="3676" y="2187"/>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9" name="Google Shape;12649;p34"/>
              <p:cNvSpPr/>
              <p:nvPr/>
            </p:nvSpPr>
            <p:spPr>
              <a:xfrm>
                <a:off x="3676" y="2187"/>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0" name="Google Shape;12650;p34"/>
              <p:cNvSpPr/>
              <p:nvPr/>
            </p:nvSpPr>
            <p:spPr>
              <a:xfrm>
                <a:off x="3676" y="2175"/>
                <a:ext cx="15" cy="29"/>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1" name="Google Shape;12651;p34"/>
              <p:cNvSpPr/>
              <p:nvPr/>
            </p:nvSpPr>
            <p:spPr>
              <a:xfrm>
                <a:off x="3676" y="2175"/>
                <a:ext cx="15" cy="29"/>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2" name="Google Shape;12652;p34"/>
              <p:cNvSpPr/>
              <p:nvPr/>
            </p:nvSpPr>
            <p:spPr>
              <a:xfrm>
                <a:off x="3684" y="2090"/>
                <a:ext cx="14"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3" name="Google Shape;12653;p34"/>
              <p:cNvSpPr/>
              <p:nvPr/>
            </p:nvSpPr>
            <p:spPr>
              <a:xfrm>
                <a:off x="3684" y="2090"/>
                <a:ext cx="14"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4" name="Google Shape;12654;p34"/>
              <p:cNvSpPr/>
              <p:nvPr/>
            </p:nvSpPr>
            <p:spPr>
              <a:xfrm>
                <a:off x="3684" y="2102"/>
                <a:ext cx="27" cy="1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5" name="Google Shape;12655;p34"/>
              <p:cNvSpPr/>
              <p:nvPr/>
            </p:nvSpPr>
            <p:spPr>
              <a:xfrm>
                <a:off x="3684" y="2102"/>
                <a:ext cx="27" cy="1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6" name="Google Shape;12656;p34"/>
              <p:cNvSpPr/>
              <p:nvPr/>
            </p:nvSpPr>
            <p:spPr>
              <a:xfrm>
                <a:off x="3698" y="2034"/>
                <a:ext cx="57" cy="69"/>
              </a:xfrm>
              <a:custGeom>
                <a:avLst/>
                <a:gdLst/>
                <a:ahLst/>
                <a:cxnLst/>
                <a:rect l="l" t="t" r="r" b="b"/>
                <a:pathLst>
                  <a:path w="344" h="413" extrusionOk="0">
                    <a:moveTo>
                      <a:pt x="0" y="408"/>
                    </a:moveTo>
                    <a:lnTo>
                      <a:pt x="6"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7" name="Google Shape;12657;p34"/>
              <p:cNvSpPr/>
              <p:nvPr/>
            </p:nvSpPr>
            <p:spPr>
              <a:xfrm>
                <a:off x="3699" y="2034"/>
                <a:ext cx="57" cy="69"/>
              </a:xfrm>
              <a:custGeom>
                <a:avLst/>
                <a:gdLst/>
                <a:ahLst/>
                <a:cxnLst/>
                <a:rect l="l" t="t" r="r" b="b"/>
                <a:pathLst>
                  <a:path w="345" h="413" extrusionOk="0">
                    <a:moveTo>
                      <a:pt x="0" y="413"/>
                    </a:moveTo>
                    <a:lnTo>
                      <a:pt x="338" y="0"/>
                    </a:lnTo>
                    <a:lnTo>
                      <a:pt x="345"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8" name="Google Shape;12658;p34"/>
              <p:cNvSpPr/>
              <p:nvPr/>
            </p:nvSpPr>
            <p:spPr>
              <a:xfrm>
                <a:off x="3698" y="2034"/>
                <a:ext cx="58" cy="69"/>
              </a:xfrm>
              <a:custGeom>
                <a:avLst/>
                <a:gdLst/>
                <a:ahLst/>
                <a:cxnLst/>
                <a:rect l="l" t="t" r="r" b="b"/>
                <a:pathLst>
                  <a:path w="351" h="413" extrusionOk="0">
                    <a:moveTo>
                      <a:pt x="0" y="408"/>
                    </a:moveTo>
                    <a:lnTo>
                      <a:pt x="6" y="413"/>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9" name="Google Shape;12659;p34"/>
              <p:cNvSpPr/>
              <p:nvPr/>
            </p:nvSpPr>
            <p:spPr>
              <a:xfrm>
                <a:off x="3702" y="1991"/>
                <a:ext cx="57" cy="70"/>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0" name="Google Shape;12660;p34"/>
              <p:cNvSpPr/>
              <p:nvPr/>
            </p:nvSpPr>
            <p:spPr>
              <a:xfrm>
                <a:off x="3703" y="1991"/>
                <a:ext cx="57" cy="70"/>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1" name="Google Shape;12661;p34"/>
              <p:cNvSpPr/>
              <p:nvPr/>
            </p:nvSpPr>
            <p:spPr>
              <a:xfrm>
                <a:off x="3702" y="1991"/>
                <a:ext cx="58" cy="70"/>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2" name="Google Shape;12662;p34"/>
              <p:cNvSpPr/>
              <p:nvPr/>
            </p:nvSpPr>
            <p:spPr>
              <a:xfrm>
                <a:off x="3687" y="2060"/>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3" name="Google Shape;12663;p34"/>
              <p:cNvSpPr/>
              <p:nvPr/>
            </p:nvSpPr>
            <p:spPr>
              <a:xfrm>
                <a:off x="3687" y="2060"/>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4" name="Google Shape;12664;p34"/>
              <p:cNvSpPr/>
              <p:nvPr/>
            </p:nvSpPr>
            <p:spPr>
              <a:xfrm>
                <a:off x="3687" y="2048"/>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5" name="Google Shape;12665;p34"/>
              <p:cNvSpPr/>
              <p:nvPr/>
            </p:nvSpPr>
            <p:spPr>
              <a:xfrm>
                <a:off x="3687" y="2048"/>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6" name="Google Shape;12666;p34"/>
              <p:cNvSpPr/>
              <p:nvPr/>
            </p:nvSpPr>
            <p:spPr>
              <a:xfrm>
                <a:off x="3669" y="2259"/>
                <a:ext cx="14" cy="30"/>
              </a:xfrm>
              <a:custGeom>
                <a:avLst/>
                <a:gdLst/>
                <a:ahLst/>
                <a:cxnLst/>
                <a:rect l="l" t="t" r="r" b="b"/>
                <a:pathLst>
                  <a:path w="89" h="177" extrusionOk="0">
                    <a:moveTo>
                      <a:pt x="89" y="73"/>
                    </a:moveTo>
                    <a:lnTo>
                      <a:pt x="64" y="0"/>
                    </a:lnTo>
                    <a:lnTo>
                      <a:pt x="0" y="177"/>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7" name="Google Shape;12667;p34"/>
              <p:cNvSpPr/>
              <p:nvPr/>
            </p:nvSpPr>
            <p:spPr>
              <a:xfrm>
                <a:off x="3669" y="2259"/>
                <a:ext cx="14" cy="30"/>
              </a:xfrm>
              <a:custGeom>
                <a:avLst/>
                <a:gdLst/>
                <a:ahLst/>
                <a:cxnLst/>
                <a:rect l="l" t="t" r="r" b="b"/>
                <a:pathLst>
                  <a:path w="89" h="177" extrusionOk="0">
                    <a:moveTo>
                      <a:pt x="89" y="73"/>
                    </a:moveTo>
                    <a:lnTo>
                      <a:pt x="64" y="0"/>
                    </a:lnTo>
                    <a:lnTo>
                      <a:pt x="0" y="177"/>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8" name="Google Shape;12668;p34"/>
              <p:cNvSpPr/>
              <p:nvPr/>
            </p:nvSpPr>
            <p:spPr>
              <a:xfrm>
                <a:off x="3669" y="2271"/>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9" name="Google Shape;12669;p34"/>
              <p:cNvSpPr/>
              <p:nvPr/>
            </p:nvSpPr>
            <p:spPr>
              <a:xfrm>
                <a:off x="3669" y="2271"/>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0" name="Google Shape;12670;p34"/>
              <p:cNvSpPr/>
              <p:nvPr/>
            </p:nvSpPr>
            <p:spPr>
              <a:xfrm>
                <a:off x="3683" y="2203"/>
                <a:ext cx="57" cy="69"/>
              </a:xfrm>
              <a:custGeom>
                <a:avLst/>
                <a:gdLst/>
                <a:ahLst/>
                <a:cxnLst/>
                <a:rect l="l" t="t" r="r" b="b"/>
                <a:pathLst>
                  <a:path w="343" h="413" extrusionOk="0">
                    <a:moveTo>
                      <a:pt x="0" y="408"/>
                    </a:moveTo>
                    <a:lnTo>
                      <a:pt x="7" y="413"/>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1" name="Google Shape;12671;p34"/>
              <p:cNvSpPr/>
              <p:nvPr/>
            </p:nvSpPr>
            <p:spPr>
              <a:xfrm>
                <a:off x="3684" y="2203"/>
                <a:ext cx="57" cy="69"/>
              </a:xfrm>
              <a:custGeom>
                <a:avLst/>
                <a:gdLst/>
                <a:ahLst/>
                <a:cxnLst/>
                <a:rect l="l" t="t" r="r" b="b"/>
                <a:pathLst>
                  <a:path w="344" h="413" extrusionOk="0">
                    <a:moveTo>
                      <a:pt x="0" y="413"/>
                    </a:moveTo>
                    <a:lnTo>
                      <a:pt x="336"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2" name="Google Shape;12672;p34"/>
              <p:cNvSpPr/>
              <p:nvPr/>
            </p:nvSpPr>
            <p:spPr>
              <a:xfrm>
                <a:off x="3683" y="2203"/>
                <a:ext cx="58" cy="69"/>
              </a:xfrm>
              <a:custGeom>
                <a:avLst/>
                <a:gdLst/>
                <a:ahLst/>
                <a:cxnLst/>
                <a:rect l="l" t="t" r="r" b="b"/>
                <a:pathLst>
                  <a:path w="351" h="413" extrusionOk="0">
                    <a:moveTo>
                      <a:pt x="0" y="408"/>
                    </a:moveTo>
                    <a:lnTo>
                      <a:pt x="7" y="413"/>
                    </a:lnTo>
                    <a:lnTo>
                      <a:pt x="351" y="5"/>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3" name="Google Shape;12673;p34"/>
              <p:cNvSpPr/>
              <p:nvPr/>
            </p:nvSpPr>
            <p:spPr>
              <a:xfrm>
                <a:off x="3679" y="2245"/>
                <a:ext cx="58" cy="69"/>
              </a:xfrm>
              <a:custGeom>
                <a:avLst/>
                <a:gdLst/>
                <a:ahLst/>
                <a:cxnLst/>
                <a:rect l="l" t="t" r="r" b="b"/>
                <a:pathLst>
                  <a:path w="344" h="413" extrusionOk="0">
                    <a:moveTo>
                      <a:pt x="0" y="408"/>
                    </a:moveTo>
                    <a:lnTo>
                      <a:pt x="7"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4" name="Google Shape;12674;p34"/>
              <p:cNvSpPr/>
              <p:nvPr/>
            </p:nvSpPr>
            <p:spPr>
              <a:xfrm>
                <a:off x="3680" y="2245"/>
                <a:ext cx="58" cy="69"/>
              </a:xfrm>
              <a:custGeom>
                <a:avLst/>
                <a:gdLst/>
                <a:ahLst/>
                <a:cxnLst/>
                <a:rect l="l" t="t" r="r" b="b"/>
                <a:pathLst>
                  <a:path w="344" h="413" extrusionOk="0">
                    <a:moveTo>
                      <a:pt x="0" y="413"/>
                    </a:moveTo>
                    <a:lnTo>
                      <a:pt x="337"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5" name="Google Shape;12675;p34"/>
              <p:cNvSpPr/>
              <p:nvPr/>
            </p:nvSpPr>
            <p:spPr>
              <a:xfrm>
                <a:off x="3679" y="2245"/>
                <a:ext cx="59" cy="69"/>
              </a:xfrm>
              <a:custGeom>
                <a:avLst/>
                <a:gdLst/>
                <a:ahLst/>
                <a:cxnLst/>
                <a:rect l="l" t="t" r="r" b="b"/>
                <a:pathLst>
                  <a:path w="351" h="413" extrusionOk="0">
                    <a:moveTo>
                      <a:pt x="0" y="408"/>
                    </a:moveTo>
                    <a:lnTo>
                      <a:pt x="7" y="413"/>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6" name="Google Shape;12676;p34"/>
              <p:cNvSpPr/>
              <p:nvPr/>
            </p:nvSpPr>
            <p:spPr>
              <a:xfrm>
                <a:off x="3665" y="2314"/>
                <a:ext cx="28"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7" name="Google Shape;12677;p34"/>
              <p:cNvSpPr/>
              <p:nvPr/>
            </p:nvSpPr>
            <p:spPr>
              <a:xfrm>
                <a:off x="3665" y="2314"/>
                <a:ext cx="28"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8" name="Google Shape;12678;p34"/>
              <p:cNvSpPr/>
              <p:nvPr/>
            </p:nvSpPr>
            <p:spPr>
              <a:xfrm>
                <a:off x="3665" y="2301"/>
                <a:ext cx="15"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9" name="Google Shape;12679;p34"/>
              <p:cNvSpPr/>
              <p:nvPr/>
            </p:nvSpPr>
            <p:spPr>
              <a:xfrm>
                <a:off x="3665" y="2301"/>
                <a:ext cx="15"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0" name="Google Shape;12680;p34"/>
              <p:cNvSpPr/>
              <p:nvPr/>
            </p:nvSpPr>
            <p:spPr>
              <a:xfrm>
                <a:off x="3658" y="2386"/>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1" name="Google Shape;12681;p34"/>
              <p:cNvSpPr/>
              <p:nvPr/>
            </p:nvSpPr>
            <p:spPr>
              <a:xfrm>
                <a:off x="3658" y="2386"/>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2" name="Google Shape;12682;p34"/>
              <p:cNvSpPr/>
              <p:nvPr/>
            </p:nvSpPr>
            <p:spPr>
              <a:xfrm>
                <a:off x="3658" y="2398"/>
                <a:ext cx="27" cy="1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3" name="Google Shape;12683;p34"/>
              <p:cNvSpPr/>
              <p:nvPr/>
            </p:nvSpPr>
            <p:spPr>
              <a:xfrm>
                <a:off x="3658" y="2398"/>
                <a:ext cx="27" cy="1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4" name="Google Shape;12684;p34"/>
              <p:cNvSpPr/>
              <p:nvPr/>
            </p:nvSpPr>
            <p:spPr>
              <a:xfrm>
                <a:off x="3672" y="2330"/>
                <a:ext cx="57" cy="69"/>
              </a:xfrm>
              <a:custGeom>
                <a:avLst/>
                <a:gdLst/>
                <a:ahLst/>
                <a:cxnLst/>
                <a:rect l="l" t="t" r="r" b="b"/>
                <a:pathLst>
                  <a:path w="343" h="415" extrusionOk="0">
                    <a:moveTo>
                      <a:pt x="0" y="409"/>
                    </a:moveTo>
                    <a:lnTo>
                      <a:pt x="7"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5" name="Google Shape;12685;p34"/>
              <p:cNvSpPr/>
              <p:nvPr/>
            </p:nvSpPr>
            <p:spPr>
              <a:xfrm>
                <a:off x="3673" y="2330"/>
                <a:ext cx="57" cy="69"/>
              </a:xfrm>
              <a:custGeom>
                <a:avLst/>
                <a:gdLst/>
                <a:ahLst/>
                <a:cxnLst/>
                <a:rect l="l" t="t" r="r" b="b"/>
                <a:pathLst>
                  <a:path w="344" h="415" extrusionOk="0">
                    <a:moveTo>
                      <a:pt x="0" y="415"/>
                    </a:moveTo>
                    <a:lnTo>
                      <a:pt x="336"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6" name="Google Shape;12686;p34"/>
              <p:cNvSpPr/>
              <p:nvPr/>
            </p:nvSpPr>
            <p:spPr>
              <a:xfrm>
                <a:off x="3672" y="2330"/>
                <a:ext cx="58" cy="69"/>
              </a:xfrm>
              <a:custGeom>
                <a:avLst/>
                <a:gdLst/>
                <a:ahLst/>
                <a:cxnLst/>
                <a:rect l="l" t="t" r="r" b="b"/>
                <a:pathLst>
                  <a:path w="351" h="415" extrusionOk="0">
                    <a:moveTo>
                      <a:pt x="0" y="409"/>
                    </a:moveTo>
                    <a:lnTo>
                      <a:pt x="7" y="415"/>
                    </a:lnTo>
                    <a:lnTo>
                      <a:pt x="351"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7" name="Google Shape;12687;p34"/>
              <p:cNvSpPr/>
              <p:nvPr/>
            </p:nvSpPr>
            <p:spPr>
              <a:xfrm>
                <a:off x="3676" y="2287"/>
                <a:ext cx="57" cy="69"/>
              </a:xfrm>
              <a:custGeom>
                <a:avLst/>
                <a:gdLst/>
                <a:ahLst/>
                <a:cxnLst/>
                <a:rect l="l" t="t" r="r" b="b"/>
                <a:pathLst>
                  <a:path w="344" h="415" extrusionOk="0">
                    <a:moveTo>
                      <a:pt x="0" y="410"/>
                    </a:moveTo>
                    <a:lnTo>
                      <a:pt x="7" y="415"/>
                    </a:lnTo>
                    <a:lnTo>
                      <a:pt x="344" y="0"/>
                    </a:lnTo>
                    <a:lnTo>
                      <a:pt x="0" y="4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8" name="Google Shape;12688;p34"/>
              <p:cNvSpPr/>
              <p:nvPr/>
            </p:nvSpPr>
            <p:spPr>
              <a:xfrm>
                <a:off x="3677" y="2287"/>
                <a:ext cx="57"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9" name="Google Shape;12689;p34"/>
              <p:cNvSpPr/>
              <p:nvPr/>
            </p:nvSpPr>
            <p:spPr>
              <a:xfrm>
                <a:off x="3676" y="2287"/>
                <a:ext cx="58" cy="69"/>
              </a:xfrm>
              <a:custGeom>
                <a:avLst/>
                <a:gdLst/>
                <a:ahLst/>
                <a:cxnLst/>
                <a:rect l="l" t="t" r="r" b="b"/>
                <a:pathLst>
                  <a:path w="351" h="415" extrusionOk="0">
                    <a:moveTo>
                      <a:pt x="0" y="410"/>
                    </a:moveTo>
                    <a:lnTo>
                      <a:pt x="7" y="415"/>
                    </a:lnTo>
                    <a:lnTo>
                      <a:pt x="351" y="6"/>
                    </a:lnTo>
                    <a:lnTo>
                      <a:pt x="344" y="0"/>
                    </a:lnTo>
                    <a:lnTo>
                      <a:pt x="0" y="4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0" name="Google Shape;12690;p34"/>
              <p:cNvSpPr/>
              <p:nvPr/>
            </p:nvSpPr>
            <p:spPr>
              <a:xfrm>
                <a:off x="3661" y="2356"/>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1" name="Google Shape;12691;p34"/>
              <p:cNvSpPr/>
              <p:nvPr/>
            </p:nvSpPr>
            <p:spPr>
              <a:xfrm>
                <a:off x="3661" y="2356"/>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2" name="Google Shape;12692;p34"/>
              <p:cNvSpPr/>
              <p:nvPr/>
            </p:nvSpPr>
            <p:spPr>
              <a:xfrm>
                <a:off x="3661" y="2344"/>
                <a:ext cx="15" cy="29"/>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3" name="Google Shape;12693;p34"/>
              <p:cNvSpPr/>
              <p:nvPr/>
            </p:nvSpPr>
            <p:spPr>
              <a:xfrm>
                <a:off x="3661" y="2344"/>
                <a:ext cx="15" cy="29"/>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4" name="Google Shape;12694;p34"/>
              <p:cNvSpPr/>
              <p:nvPr/>
            </p:nvSpPr>
            <p:spPr>
              <a:xfrm>
                <a:off x="3669" y="2259"/>
                <a:ext cx="14" cy="30"/>
              </a:xfrm>
              <a:custGeom>
                <a:avLst/>
                <a:gdLst/>
                <a:ahLst/>
                <a:cxnLst/>
                <a:rect l="l" t="t" r="r" b="b"/>
                <a:pathLst>
                  <a:path w="89" h="177" extrusionOk="0">
                    <a:moveTo>
                      <a:pt x="89" y="73"/>
                    </a:moveTo>
                    <a:lnTo>
                      <a:pt x="64" y="0"/>
                    </a:lnTo>
                    <a:lnTo>
                      <a:pt x="0" y="177"/>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5" name="Google Shape;12695;p34"/>
              <p:cNvSpPr/>
              <p:nvPr/>
            </p:nvSpPr>
            <p:spPr>
              <a:xfrm>
                <a:off x="3669" y="2259"/>
                <a:ext cx="14" cy="30"/>
              </a:xfrm>
              <a:custGeom>
                <a:avLst/>
                <a:gdLst/>
                <a:ahLst/>
                <a:cxnLst/>
                <a:rect l="l" t="t" r="r" b="b"/>
                <a:pathLst>
                  <a:path w="89" h="177" extrusionOk="0">
                    <a:moveTo>
                      <a:pt x="89" y="73"/>
                    </a:moveTo>
                    <a:lnTo>
                      <a:pt x="64" y="0"/>
                    </a:lnTo>
                    <a:lnTo>
                      <a:pt x="0" y="177"/>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6" name="Google Shape;12696;p34"/>
              <p:cNvSpPr/>
              <p:nvPr/>
            </p:nvSpPr>
            <p:spPr>
              <a:xfrm>
                <a:off x="3669" y="2271"/>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7" name="Google Shape;12697;p34"/>
              <p:cNvSpPr/>
              <p:nvPr/>
            </p:nvSpPr>
            <p:spPr>
              <a:xfrm>
                <a:off x="3669" y="2271"/>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8" name="Google Shape;12698;p34"/>
              <p:cNvSpPr/>
              <p:nvPr/>
            </p:nvSpPr>
            <p:spPr>
              <a:xfrm>
                <a:off x="3683" y="2203"/>
                <a:ext cx="57" cy="69"/>
              </a:xfrm>
              <a:custGeom>
                <a:avLst/>
                <a:gdLst/>
                <a:ahLst/>
                <a:cxnLst/>
                <a:rect l="l" t="t" r="r" b="b"/>
                <a:pathLst>
                  <a:path w="343" h="413" extrusionOk="0">
                    <a:moveTo>
                      <a:pt x="0" y="408"/>
                    </a:moveTo>
                    <a:lnTo>
                      <a:pt x="7" y="413"/>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9" name="Google Shape;12699;p34"/>
              <p:cNvSpPr/>
              <p:nvPr/>
            </p:nvSpPr>
            <p:spPr>
              <a:xfrm>
                <a:off x="3684" y="2203"/>
                <a:ext cx="57" cy="69"/>
              </a:xfrm>
              <a:custGeom>
                <a:avLst/>
                <a:gdLst/>
                <a:ahLst/>
                <a:cxnLst/>
                <a:rect l="l" t="t" r="r" b="b"/>
                <a:pathLst>
                  <a:path w="344" h="413" extrusionOk="0">
                    <a:moveTo>
                      <a:pt x="0" y="413"/>
                    </a:moveTo>
                    <a:lnTo>
                      <a:pt x="336"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0" name="Google Shape;12700;p34"/>
              <p:cNvSpPr/>
              <p:nvPr/>
            </p:nvSpPr>
            <p:spPr>
              <a:xfrm>
                <a:off x="3683" y="2203"/>
                <a:ext cx="58" cy="69"/>
              </a:xfrm>
              <a:custGeom>
                <a:avLst/>
                <a:gdLst/>
                <a:ahLst/>
                <a:cxnLst/>
                <a:rect l="l" t="t" r="r" b="b"/>
                <a:pathLst>
                  <a:path w="351" h="413" extrusionOk="0">
                    <a:moveTo>
                      <a:pt x="0" y="408"/>
                    </a:moveTo>
                    <a:lnTo>
                      <a:pt x="7" y="413"/>
                    </a:lnTo>
                    <a:lnTo>
                      <a:pt x="351" y="5"/>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1" name="Google Shape;12701;p34"/>
              <p:cNvSpPr/>
              <p:nvPr/>
            </p:nvSpPr>
            <p:spPr>
              <a:xfrm>
                <a:off x="3679" y="2245"/>
                <a:ext cx="58" cy="69"/>
              </a:xfrm>
              <a:custGeom>
                <a:avLst/>
                <a:gdLst/>
                <a:ahLst/>
                <a:cxnLst/>
                <a:rect l="l" t="t" r="r" b="b"/>
                <a:pathLst>
                  <a:path w="344" h="413" extrusionOk="0">
                    <a:moveTo>
                      <a:pt x="0" y="408"/>
                    </a:moveTo>
                    <a:lnTo>
                      <a:pt x="7"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2" name="Google Shape;12702;p34"/>
              <p:cNvSpPr/>
              <p:nvPr/>
            </p:nvSpPr>
            <p:spPr>
              <a:xfrm>
                <a:off x="3680" y="2245"/>
                <a:ext cx="58" cy="69"/>
              </a:xfrm>
              <a:custGeom>
                <a:avLst/>
                <a:gdLst/>
                <a:ahLst/>
                <a:cxnLst/>
                <a:rect l="l" t="t" r="r" b="b"/>
                <a:pathLst>
                  <a:path w="344" h="413" extrusionOk="0">
                    <a:moveTo>
                      <a:pt x="0" y="413"/>
                    </a:moveTo>
                    <a:lnTo>
                      <a:pt x="337"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3" name="Google Shape;12703;p34"/>
              <p:cNvSpPr/>
              <p:nvPr/>
            </p:nvSpPr>
            <p:spPr>
              <a:xfrm>
                <a:off x="3679" y="2245"/>
                <a:ext cx="59" cy="69"/>
              </a:xfrm>
              <a:custGeom>
                <a:avLst/>
                <a:gdLst/>
                <a:ahLst/>
                <a:cxnLst/>
                <a:rect l="l" t="t" r="r" b="b"/>
                <a:pathLst>
                  <a:path w="351" h="413" extrusionOk="0">
                    <a:moveTo>
                      <a:pt x="0" y="408"/>
                    </a:moveTo>
                    <a:lnTo>
                      <a:pt x="7" y="413"/>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4" name="Google Shape;12704;p34"/>
              <p:cNvSpPr/>
              <p:nvPr/>
            </p:nvSpPr>
            <p:spPr>
              <a:xfrm>
                <a:off x="3665" y="2314"/>
                <a:ext cx="28"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5" name="Google Shape;12705;p34"/>
              <p:cNvSpPr/>
              <p:nvPr/>
            </p:nvSpPr>
            <p:spPr>
              <a:xfrm>
                <a:off x="3665" y="2314"/>
                <a:ext cx="28"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6" name="Google Shape;12706;p34"/>
              <p:cNvSpPr/>
              <p:nvPr/>
            </p:nvSpPr>
            <p:spPr>
              <a:xfrm>
                <a:off x="3665" y="2301"/>
                <a:ext cx="15"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7" name="Google Shape;12707;p34"/>
              <p:cNvSpPr/>
              <p:nvPr/>
            </p:nvSpPr>
            <p:spPr>
              <a:xfrm>
                <a:off x="3665" y="2301"/>
                <a:ext cx="15"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8" name="Google Shape;12708;p34"/>
              <p:cNvSpPr/>
              <p:nvPr/>
            </p:nvSpPr>
            <p:spPr>
              <a:xfrm>
                <a:off x="3672" y="2217"/>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9" name="Google Shape;12709;p34"/>
              <p:cNvSpPr/>
              <p:nvPr/>
            </p:nvSpPr>
            <p:spPr>
              <a:xfrm>
                <a:off x="3672" y="2217"/>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0" name="Google Shape;12710;p34"/>
              <p:cNvSpPr/>
              <p:nvPr/>
            </p:nvSpPr>
            <p:spPr>
              <a:xfrm>
                <a:off x="3672" y="2229"/>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1" name="Google Shape;12711;p34"/>
              <p:cNvSpPr/>
              <p:nvPr/>
            </p:nvSpPr>
            <p:spPr>
              <a:xfrm>
                <a:off x="3672" y="2229"/>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2" name="Google Shape;12712;p34"/>
              <p:cNvSpPr/>
              <p:nvPr/>
            </p:nvSpPr>
            <p:spPr>
              <a:xfrm>
                <a:off x="3687" y="2160"/>
                <a:ext cx="57" cy="70"/>
              </a:xfrm>
              <a:custGeom>
                <a:avLst/>
                <a:gdLst/>
                <a:ahLst/>
                <a:cxnLst/>
                <a:rect l="l" t="t" r="r" b="b"/>
                <a:pathLst>
                  <a:path w="344" h="415" extrusionOk="0">
                    <a:moveTo>
                      <a:pt x="0" y="408"/>
                    </a:moveTo>
                    <a:lnTo>
                      <a:pt x="6" y="41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3" name="Google Shape;12713;p34"/>
              <p:cNvSpPr/>
              <p:nvPr/>
            </p:nvSpPr>
            <p:spPr>
              <a:xfrm>
                <a:off x="3688" y="2160"/>
                <a:ext cx="57" cy="70"/>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4" name="Google Shape;12714;p34"/>
              <p:cNvSpPr/>
              <p:nvPr/>
            </p:nvSpPr>
            <p:spPr>
              <a:xfrm>
                <a:off x="3687" y="2160"/>
                <a:ext cx="58" cy="70"/>
              </a:xfrm>
              <a:custGeom>
                <a:avLst/>
                <a:gdLst/>
                <a:ahLst/>
                <a:cxnLst/>
                <a:rect l="l" t="t" r="r" b="b"/>
                <a:pathLst>
                  <a:path w="351" h="415" extrusionOk="0">
                    <a:moveTo>
                      <a:pt x="0" y="408"/>
                    </a:moveTo>
                    <a:lnTo>
                      <a:pt x="6" y="415"/>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5" name="Google Shape;12715;p34"/>
              <p:cNvSpPr/>
              <p:nvPr/>
            </p:nvSpPr>
            <p:spPr>
              <a:xfrm>
                <a:off x="3654" y="2428"/>
                <a:ext cx="15" cy="30"/>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6" name="Google Shape;12716;p34"/>
              <p:cNvSpPr/>
              <p:nvPr/>
            </p:nvSpPr>
            <p:spPr>
              <a:xfrm>
                <a:off x="3654" y="2428"/>
                <a:ext cx="15" cy="30"/>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7" name="Google Shape;12717;p34"/>
              <p:cNvSpPr/>
              <p:nvPr/>
            </p:nvSpPr>
            <p:spPr>
              <a:xfrm>
                <a:off x="3654" y="2440"/>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8" name="Google Shape;12718;p34"/>
              <p:cNvSpPr/>
              <p:nvPr/>
            </p:nvSpPr>
            <p:spPr>
              <a:xfrm>
                <a:off x="3654" y="2440"/>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9" name="Google Shape;12719;p34"/>
              <p:cNvSpPr/>
              <p:nvPr/>
            </p:nvSpPr>
            <p:spPr>
              <a:xfrm>
                <a:off x="3668" y="2372"/>
                <a:ext cx="58" cy="69"/>
              </a:xfrm>
              <a:custGeom>
                <a:avLst/>
                <a:gdLst/>
                <a:ahLst/>
                <a:cxnLst/>
                <a:rect l="l" t="t" r="r" b="b"/>
                <a:pathLst>
                  <a:path w="345" h="415" extrusionOk="0">
                    <a:moveTo>
                      <a:pt x="0" y="408"/>
                    </a:moveTo>
                    <a:lnTo>
                      <a:pt x="7" y="41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0" name="Google Shape;12720;p34"/>
              <p:cNvSpPr/>
              <p:nvPr/>
            </p:nvSpPr>
            <p:spPr>
              <a:xfrm>
                <a:off x="3669" y="2372"/>
                <a:ext cx="58" cy="69"/>
              </a:xfrm>
              <a:custGeom>
                <a:avLst/>
                <a:gdLst/>
                <a:ahLst/>
                <a:cxnLst/>
                <a:rect l="l" t="t" r="r" b="b"/>
                <a:pathLst>
                  <a:path w="344" h="415" extrusionOk="0">
                    <a:moveTo>
                      <a:pt x="0" y="415"/>
                    </a:moveTo>
                    <a:lnTo>
                      <a:pt x="338" y="0"/>
                    </a:lnTo>
                    <a:lnTo>
                      <a:pt x="344" y="5"/>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1" name="Google Shape;12721;p34"/>
              <p:cNvSpPr/>
              <p:nvPr/>
            </p:nvSpPr>
            <p:spPr>
              <a:xfrm>
                <a:off x="3668" y="2372"/>
                <a:ext cx="59" cy="69"/>
              </a:xfrm>
              <a:custGeom>
                <a:avLst/>
                <a:gdLst/>
                <a:ahLst/>
                <a:cxnLst/>
                <a:rect l="l" t="t" r="r" b="b"/>
                <a:pathLst>
                  <a:path w="351" h="415" extrusionOk="0">
                    <a:moveTo>
                      <a:pt x="0" y="408"/>
                    </a:moveTo>
                    <a:lnTo>
                      <a:pt x="7" y="415"/>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2722" name="Google Shape;12722;p34"/>
            <p:cNvSpPr/>
            <p:nvPr/>
          </p:nvSpPr>
          <p:spPr>
            <a:xfrm>
              <a:off x="5794375" y="3921125"/>
              <a:ext cx="23813" cy="47625"/>
            </a:xfrm>
            <a:custGeom>
              <a:avLst/>
              <a:gdLst/>
              <a:ahLst/>
              <a:cxnLst/>
              <a:rect l="l" t="t" r="r" b="b"/>
              <a:pathLst>
                <a:path w="88" h="177" extrusionOk="0">
                  <a:moveTo>
                    <a:pt x="88" y="73"/>
                  </a:moveTo>
                  <a:lnTo>
                    <a:pt x="63" y="0"/>
                  </a:lnTo>
                  <a:lnTo>
                    <a:pt x="0" y="177"/>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3" name="Google Shape;12723;p34"/>
            <p:cNvSpPr/>
            <p:nvPr/>
          </p:nvSpPr>
          <p:spPr>
            <a:xfrm>
              <a:off x="5794375" y="3921125"/>
              <a:ext cx="23813" cy="47625"/>
            </a:xfrm>
            <a:custGeom>
              <a:avLst/>
              <a:gdLst/>
              <a:ahLst/>
              <a:cxnLst/>
              <a:rect l="l" t="t" r="r" b="b"/>
              <a:pathLst>
                <a:path w="88" h="177" extrusionOk="0">
                  <a:moveTo>
                    <a:pt x="88" y="73"/>
                  </a:moveTo>
                  <a:lnTo>
                    <a:pt x="63" y="0"/>
                  </a:lnTo>
                  <a:lnTo>
                    <a:pt x="0" y="177"/>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4" name="Google Shape;12724;p34"/>
            <p:cNvSpPr/>
            <p:nvPr/>
          </p:nvSpPr>
          <p:spPr>
            <a:xfrm>
              <a:off x="5794375" y="3941763"/>
              <a:ext cx="44450" cy="26987"/>
            </a:xfrm>
            <a:custGeom>
              <a:avLst/>
              <a:gdLst/>
              <a:ahLst/>
              <a:cxnLst/>
              <a:rect l="l" t="t" r="r" b="b"/>
              <a:pathLst>
                <a:path w="164" h="104" extrusionOk="0">
                  <a:moveTo>
                    <a:pt x="88" y="0"/>
                  </a:moveTo>
                  <a:lnTo>
                    <a:pt x="164"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5" name="Google Shape;12725;p34"/>
            <p:cNvSpPr/>
            <p:nvPr/>
          </p:nvSpPr>
          <p:spPr>
            <a:xfrm>
              <a:off x="5794375" y="3941763"/>
              <a:ext cx="44450" cy="26987"/>
            </a:xfrm>
            <a:custGeom>
              <a:avLst/>
              <a:gdLst/>
              <a:ahLst/>
              <a:cxnLst/>
              <a:rect l="l" t="t" r="r" b="b"/>
              <a:pathLst>
                <a:path w="164" h="104" extrusionOk="0">
                  <a:moveTo>
                    <a:pt x="88" y="0"/>
                  </a:moveTo>
                  <a:lnTo>
                    <a:pt x="164"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6" name="Google Shape;12726;p34"/>
            <p:cNvSpPr/>
            <p:nvPr/>
          </p:nvSpPr>
          <p:spPr>
            <a:xfrm>
              <a:off x="5816600" y="3832225"/>
              <a:ext cx="92075" cy="109538"/>
            </a:xfrm>
            <a:custGeom>
              <a:avLst/>
              <a:gdLst/>
              <a:ahLst/>
              <a:cxnLst/>
              <a:rect l="l" t="t" r="r" b="b"/>
              <a:pathLst>
                <a:path w="345" h="413" extrusionOk="0">
                  <a:moveTo>
                    <a:pt x="0" y="408"/>
                  </a:moveTo>
                  <a:lnTo>
                    <a:pt x="7" y="413"/>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7" name="Google Shape;12727;p34"/>
            <p:cNvSpPr/>
            <p:nvPr/>
          </p:nvSpPr>
          <p:spPr>
            <a:xfrm>
              <a:off x="5819775" y="3832225"/>
              <a:ext cx="90488" cy="109538"/>
            </a:xfrm>
            <a:custGeom>
              <a:avLst/>
              <a:gdLst/>
              <a:ahLst/>
              <a:cxnLst/>
              <a:rect l="l" t="t" r="r" b="b"/>
              <a:pathLst>
                <a:path w="344" h="413" extrusionOk="0">
                  <a:moveTo>
                    <a:pt x="0" y="413"/>
                  </a:moveTo>
                  <a:lnTo>
                    <a:pt x="338"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8" name="Google Shape;12728;p34"/>
            <p:cNvSpPr/>
            <p:nvPr/>
          </p:nvSpPr>
          <p:spPr>
            <a:xfrm>
              <a:off x="5816600" y="3832225"/>
              <a:ext cx="93663" cy="109538"/>
            </a:xfrm>
            <a:custGeom>
              <a:avLst/>
              <a:gdLst/>
              <a:ahLst/>
              <a:cxnLst/>
              <a:rect l="l" t="t" r="r" b="b"/>
              <a:pathLst>
                <a:path w="351" h="413" extrusionOk="0">
                  <a:moveTo>
                    <a:pt x="0" y="408"/>
                  </a:moveTo>
                  <a:lnTo>
                    <a:pt x="7" y="413"/>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9" name="Google Shape;12729;p34"/>
            <p:cNvSpPr/>
            <p:nvPr/>
          </p:nvSpPr>
          <p:spPr>
            <a:xfrm>
              <a:off x="5811838" y="3898900"/>
              <a:ext cx="90487" cy="109538"/>
            </a:xfrm>
            <a:custGeom>
              <a:avLst/>
              <a:gdLst/>
              <a:ahLst/>
              <a:cxnLst/>
              <a:rect l="l" t="t" r="r" b="b"/>
              <a:pathLst>
                <a:path w="345" h="413" extrusionOk="0">
                  <a:moveTo>
                    <a:pt x="0" y="408"/>
                  </a:moveTo>
                  <a:lnTo>
                    <a:pt x="7" y="413"/>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0" name="Google Shape;12730;p34"/>
            <p:cNvSpPr/>
            <p:nvPr/>
          </p:nvSpPr>
          <p:spPr>
            <a:xfrm>
              <a:off x="5813425" y="3898900"/>
              <a:ext cx="90488" cy="109538"/>
            </a:xfrm>
            <a:custGeom>
              <a:avLst/>
              <a:gdLst/>
              <a:ahLst/>
              <a:cxnLst/>
              <a:rect l="l" t="t" r="r" b="b"/>
              <a:pathLst>
                <a:path w="344" h="413" extrusionOk="0">
                  <a:moveTo>
                    <a:pt x="0" y="413"/>
                  </a:moveTo>
                  <a:lnTo>
                    <a:pt x="338"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1" name="Google Shape;12731;p34"/>
            <p:cNvSpPr/>
            <p:nvPr/>
          </p:nvSpPr>
          <p:spPr>
            <a:xfrm>
              <a:off x="5811838" y="3898900"/>
              <a:ext cx="92075" cy="109538"/>
            </a:xfrm>
            <a:custGeom>
              <a:avLst/>
              <a:gdLst/>
              <a:ahLst/>
              <a:cxnLst/>
              <a:rect l="l" t="t" r="r" b="b"/>
              <a:pathLst>
                <a:path w="351" h="413" extrusionOk="0">
                  <a:moveTo>
                    <a:pt x="0" y="408"/>
                  </a:moveTo>
                  <a:lnTo>
                    <a:pt x="7" y="413"/>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2" name="Google Shape;12732;p34"/>
            <p:cNvSpPr/>
            <p:nvPr/>
          </p:nvSpPr>
          <p:spPr>
            <a:xfrm>
              <a:off x="5789613" y="4008438"/>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3" name="Google Shape;12733;p34"/>
            <p:cNvSpPr/>
            <p:nvPr/>
          </p:nvSpPr>
          <p:spPr>
            <a:xfrm>
              <a:off x="5789613" y="4008438"/>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4" name="Google Shape;12734;p34"/>
            <p:cNvSpPr/>
            <p:nvPr/>
          </p:nvSpPr>
          <p:spPr>
            <a:xfrm>
              <a:off x="5789613" y="3989388"/>
              <a:ext cx="22225" cy="46037"/>
            </a:xfrm>
            <a:custGeom>
              <a:avLst/>
              <a:gdLst/>
              <a:ahLst/>
              <a:cxnLst/>
              <a:rect l="l" t="t" r="r" b="b"/>
              <a:pathLst>
                <a:path w="88" h="178" extrusionOk="0">
                  <a:moveTo>
                    <a:pt x="88" y="73"/>
                  </a:moveTo>
                  <a:lnTo>
                    <a:pt x="62"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5" name="Google Shape;12735;p34"/>
            <p:cNvSpPr/>
            <p:nvPr/>
          </p:nvSpPr>
          <p:spPr>
            <a:xfrm>
              <a:off x="5789613" y="3989388"/>
              <a:ext cx="22225" cy="46037"/>
            </a:xfrm>
            <a:custGeom>
              <a:avLst/>
              <a:gdLst/>
              <a:ahLst/>
              <a:cxnLst/>
              <a:rect l="l" t="t" r="r" b="b"/>
              <a:pathLst>
                <a:path w="88" h="178" extrusionOk="0">
                  <a:moveTo>
                    <a:pt x="88" y="73"/>
                  </a:moveTo>
                  <a:lnTo>
                    <a:pt x="62"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6" name="Google Shape;12736;p34"/>
            <p:cNvSpPr/>
            <p:nvPr/>
          </p:nvSpPr>
          <p:spPr>
            <a:xfrm>
              <a:off x="5800725" y="3854450"/>
              <a:ext cx="23813" cy="47625"/>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7" name="Google Shape;12737;p34"/>
            <p:cNvSpPr/>
            <p:nvPr/>
          </p:nvSpPr>
          <p:spPr>
            <a:xfrm>
              <a:off x="5800725" y="3854450"/>
              <a:ext cx="23813" cy="47625"/>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8" name="Google Shape;12738;p34"/>
            <p:cNvSpPr/>
            <p:nvPr/>
          </p:nvSpPr>
          <p:spPr>
            <a:xfrm>
              <a:off x="5800725" y="3873500"/>
              <a:ext cx="42863" cy="28575"/>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9" name="Google Shape;12739;p34"/>
            <p:cNvSpPr/>
            <p:nvPr/>
          </p:nvSpPr>
          <p:spPr>
            <a:xfrm>
              <a:off x="5800725" y="3873500"/>
              <a:ext cx="42863" cy="28575"/>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0" name="Google Shape;12740;p34"/>
            <p:cNvSpPr/>
            <p:nvPr/>
          </p:nvSpPr>
          <p:spPr>
            <a:xfrm>
              <a:off x="5822950" y="3765550"/>
              <a:ext cx="92075" cy="109538"/>
            </a:xfrm>
            <a:custGeom>
              <a:avLst/>
              <a:gdLst/>
              <a:ahLst/>
              <a:cxnLst/>
              <a:rect l="l" t="t" r="r" b="b"/>
              <a:pathLst>
                <a:path w="345" h="415" extrusionOk="0">
                  <a:moveTo>
                    <a:pt x="0" y="408"/>
                  </a:moveTo>
                  <a:lnTo>
                    <a:pt x="7" y="41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1" name="Google Shape;12741;p34"/>
            <p:cNvSpPr/>
            <p:nvPr/>
          </p:nvSpPr>
          <p:spPr>
            <a:xfrm>
              <a:off x="5824538" y="3765550"/>
              <a:ext cx="92075" cy="109538"/>
            </a:xfrm>
            <a:custGeom>
              <a:avLst/>
              <a:gdLst/>
              <a:ahLst/>
              <a:cxnLst/>
              <a:rect l="l" t="t" r="r" b="b"/>
              <a:pathLst>
                <a:path w="344" h="415" extrusionOk="0">
                  <a:moveTo>
                    <a:pt x="0" y="415"/>
                  </a:moveTo>
                  <a:lnTo>
                    <a:pt x="338" y="0"/>
                  </a:lnTo>
                  <a:lnTo>
                    <a:pt x="344" y="5"/>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2" name="Google Shape;12742;p34"/>
            <p:cNvSpPr/>
            <p:nvPr/>
          </p:nvSpPr>
          <p:spPr>
            <a:xfrm>
              <a:off x="5822950" y="3765550"/>
              <a:ext cx="93663" cy="109538"/>
            </a:xfrm>
            <a:custGeom>
              <a:avLst/>
              <a:gdLst/>
              <a:ahLst/>
              <a:cxnLst/>
              <a:rect l="l" t="t" r="r" b="b"/>
              <a:pathLst>
                <a:path w="351" h="415" extrusionOk="0">
                  <a:moveTo>
                    <a:pt x="0" y="408"/>
                  </a:moveTo>
                  <a:lnTo>
                    <a:pt x="7" y="415"/>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3" name="Google Shape;12743;p34"/>
            <p:cNvSpPr/>
            <p:nvPr/>
          </p:nvSpPr>
          <p:spPr>
            <a:xfrm>
              <a:off x="5783263" y="4056063"/>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4" name="Google Shape;12744;p34"/>
            <p:cNvSpPr/>
            <p:nvPr/>
          </p:nvSpPr>
          <p:spPr>
            <a:xfrm>
              <a:off x="5783263" y="4056063"/>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5" name="Google Shape;12745;p34"/>
            <p:cNvSpPr/>
            <p:nvPr/>
          </p:nvSpPr>
          <p:spPr>
            <a:xfrm>
              <a:off x="5783263" y="4075113"/>
              <a:ext cx="42862" cy="28575"/>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6" name="Google Shape;12746;p34"/>
            <p:cNvSpPr/>
            <p:nvPr/>
          </p:nvSpPr>
          <p:spPr>
            <a:xfrm>
              <a:off x="5783263" y="4075113"/>
              <a:ext cx="42862" cy="28575"/>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7" name="Google Shape;12747;p34"/>
            <p:cNvSpPr/>
            <p:nvPr/>
          </p:nvSpPr>
          <p:spPr>
            <a:xfrm>
              <a:off x="5805488" y="3967163"/>
              <a:ext cx="90487" cy="109537"/>
            </a:xfrm>
            <a:custGeom>
              <a:avLst/>
              <a:gdLst/>
              <a:ahLst/>
              <a:cxnLst/>
              <a:rect l="l" t="t" r="r" b="b"/>
              <a:pathLst>
                <a:path w="345" h="415" extrusionOk="0">
                  <a:moveTo>
                    <a:pt x="0" y="409"/>
                  </a:moveTo>
                  <a:lnTo>
                    <a:pt x="8"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8" name="Google Shape;12748;p34"/>
            <p:cNvSpPr/>
            <p:nvPr/>
          </p:nvSpPr>
          <p:spPr>
            <a:xfrm>
              <a:off x="5807075" y="3967163"/>
              <a:ext cx="90488" cy="109537"/>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9" name="Google Shape;12749;p34"/>
            <p:cNvSpPr/>
            <p:nvPr/>
          </p:nvSpPr>
          <p:spPr>
            <a:xfrm>
              <a:off x="5805488" y="3967163"/>
              <a:ext cx="92075" cy="109537"/>
            </a:xfrm>
            <a:custGeom>
              <a:avLst/>
              <a:gdLst/>
              <a:ahLst/>
              <a:cxnLst/>
              <a:rect l="l" t="t" r="r" b="b"/>
              <a:pathLst>
                <a:path w="351" h="415" extrusionOk="0">
                  <a:moveTo>
                    <a:pt x="0" y="409"/>
                  </a:moveTo>
                  <a:lnTo>
                    <a:pt x="8"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0" name="Google Shape;12750;p34"/>
            <p:cNvSpPr/>
            <p:nvPr/>
          </p:nvSpPr>
          <p:spPr>
            <a:xfrm>
              <a:off x="5899150" y="3027363"/>
              <a:ext cx="82550" cy="939800"/>
            </a:xfrm>
            <a:custGeom>
              <a:avLst/>
              <a:gdLst/>
              <a:ahLst/>
              <a:cxnLst/>
              <a:rect l="l" t="t" r="r" b="b"/>
              <a:pathLst>
                <a:path w="313" h="3551" extrusionOk="0">
                  <a:moveTo>
                    <a:pt x="313" y="1"/>
                  </a:moveTo>
                  <a:lnTo>
                    <a:pt x="296" y="0"/>
                  </a:lnTo>
                  <a:lnTo>
                    <a:pt x="0" y="3551"/>
                  </a:lnTo>
                  <a:lnTo>
                    <a:pt x="313"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1" name="Google Shape;12751;p34"/>
            <p:cNvSpPr/>
            <p:nvPr/>
          </p:nvSpPr>
          <p:spPr>
            <a:xfrm>
              <a:off x="5895975" y="3027363"/>
              <a:ext cx="80963" cy="939800"/>
            </a:xfrm>
            <a:custGeom>
              <a:avLst/>
              <a:gdLst/>
              <a:ahLst/>
              <a:cxnLst/>
              <a:rect l="l" t="t" r="r" b="b"/>
              <a:pathLst>
                <a:path w="312" h="3551" extrusionOk="0">
                  <a:moveTo>
                    <a:pt x="312" y="0"/>
                  </a:moveTo>
                  <a:lnTo>
                    <a:pt x="16" y="3551"/>
                  </a:lnTo>
                  <a:lnTo>
                    <a:pt x="0" y="3549"/>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2" name="Google Shape;12752;p34"/>
            <p:cNvSpPr/>
            <p:nvPr/>
          </p:nvSpPr>
          <p:spPr>
            <a:xfrm>
              <a:off x="5895975" y="3027363"/>
              <a:ext cx="85725" cy="939800"/>
            </a:xfrm>
            <a:custGeom>
              <a:avLst/>
              <a:gdLst/>
              <a:ahLst/>
              <a:cxnLst/>
              <a:rect l="l" t="t" r="r" b="b"/>
              <a:pathLst>
                <a:path w="329" h="3551" extrusionOk="0">
                  <a:moveTo>
                    <a:pt x="329" y="1"/>
                  </a:moveTo>
                  <a:lnTo>
                    <a:pt x="312" y="0"/>
                  </a:lnTo>
                  <a:lnTo>
                    <a:pt x="0" y="3549"/>
                  </a:lnTo>
                  <a:lnTo>
                    <a:pt x="16" y="3551"/>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3" name="Google Shape;12753;p34"/>
            <p:cNvSpPr/>
            <p:nvPr/>
          </p:nvSpPr>
          <p:spPr>
            <a:xfrm>
              <a:off x="5770563" y="4468813"/>
              <a:ext cx="80962" cy="939800"/>
            </a:xfrm>
            <a:custGeom>
              <a:avLst/>
              <a:gdLst/>
              <a:ahLst/>
              <a:cxnLst/>
              <a:rect l="l" t="t" r="r" b="b"/>
              <a:pathLst>
                <a:path w="311" h="3552" extrusionOk="0">
                  <a:moveTo>
                    <a:pt x="311" y="1"/>
                  </a:moveTo>
                  <a:lnTo>
                    <a:pt x="294" y="0"/>
                  </a:lnTo>
                  <a:lnTo>
                    <a:pt x="0" y="3552"/>
                  </a:lnTo>
                  <a:lnTo>
                    <a:pt x="311"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4" name="Google Shape;12754;p34"/>
            <p:cNvSpPr/>
            <p:nvPr/>
          </p:nvSpPr>
          <p:spPr>
            <a:xfrm>
              <a:off x="5765800" y="4468813"/>
              <a:ext cx="82550" cy="939800"/>
            </a:xfrm>
            <a:custGeom>
              <a:avLst/>
              <a:gdLst/>
              <a:ahLst/>
              <a:cxnLst/>
              <a:rect l="l" t="t" r="r" b="b"/>
              <a:pathLst>
                <a:path w="312" h="3552" extrusionOk="0">
                  <a:moveTo>
                    <a:pt x="312" y="0"/>
                  </a:moveTo>
                  <a:lnTo>
                    <a:pt x="18" y="3552"/>
                  </a:lnTo>
                  <a:lnTo>
                    <a:pt x="0" y="3551"/>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5" name="Google Shape;12755;p34"/>
            <p:cNvSpPr/>
            <p:nvPr/>
          </p:nvSpPr>
          <p:spPr>
            <a:xfrm>
              <a:off x="5765800" y="4468813"/>
              <a:ext cx="85725" cy="939800"/>
            </a:xfrm>
            <a:custGeom>
              <a:avLst/>
              <a:gdLst/>
              <a:ahLst/>
              <a:cxnLst/>
              <a:rect l="l" t="t" r="r" b="b"/>
              <a:pathLst>
                <a:path w="329" h="3552" extrusionOk="0">
                  <a:moveTo>
                    <a:pt x="329" y="1"/>
                  </a:moveTo>
                  <a:lnTo>
                    <a:pt x="312" y="0"/>
                  </a:lnTo>
                  <a:lnTo>
                    <a:pt x="0" y="3551"/>
                  </a:lnTo>
                  <a:lnTo>
                    <a:pt x="18" y="3552"/>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6" name="Google Shape;12756;p34"/>
            <p:cNvSpPr/>
            <p:nvPr/>
          </p:nvSpPr>
          <p:spPr>
            <a:xfrm>
              <a:off x="5675313" y="5407025"/>
              <a:ext cx="92075" cy="109538"/>
            </a:xfrm>
            <a:custGeom>
              <a:avLst/>
              <a:gdLst/>
              <a:ahLst/>
              <a:cxnLst/>
              <a:rect l="l" t="t" r="r" b="b"/>
              <a:pathLst>
                <a:path w="343" h="413" extrusionOk="0">
                  <a:moveTo>
                    <a:pt x="0" y="408"/>
                  </a:moveTo>
                  <a:lnTo>
                    <a:pt x="6" y="413"/>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7" name="Google Shape;12757;p34"/>
            <p:cNvSpPr/>
            <p:nvPr/>
          </p:nvSpPr>
          <p:spPr>
            <a:xfrm>
              <a:off x="5676900" y="5407025"/>
              <a:ext cx="92075" cy="109538"/>
            </a:xfrm>
            <a:custGeom>
              <a:avLst/>
              <a:gdLst/>
              <a:ahLst/>
              <a:cxnLst/>
              <a:rect l="l" t="t" r="r" b="b"/>
              <a:pathLst>
                <a:path w="344" h="413" extrusionOk="0">
                  <a:moveTo>
                    <a:pt x="0" y="413"/>
                  </a:moveTo>
                  <a:lnTo>
                    <a:pt x="337"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8" name="Google Shape;12758;p34"/>
            <p:cNvSpPr/>
            <p:nvPr/>
          </p:nvSpPr>
          <p:spPr>
            <a:xfrm>
              <a:off x="5675313" y="5407025"/>
              <a:ext cx="93662" cy="109538"/>
            </a:xfrm>
            <a:custGeom>
              <a:avLst/>
              <a:gdLst/>
              <a:ahLst/>
              <a:cxnLst/>
              <a:rect l="l" t="t" r="r" b="b"/>
              <a:pathLst>
                <a:path w="350" h="413" extrusionOk="0">
                  <a:moveTo>
                    <a:pt x="0" y="408"/>
                  </a:moveTo>
                  <a:lnTo>
                    <a:pt x="6" y="413"/>
                  </a:lnTo>
                  <a:lnTo>
                    <a:pt x="350" y="5"/>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9" name="Google Shape;12759;p34"/>
            <p:cNvSpPr/>
            <p:nvPr/>
          </p:nvSpPr>
          <p:spPr>
            <a:xfrm>
              <a:off x="5692775" y="5205413"/>
              <a:ext cx="92075" cy="109537"/>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0" name="Google Shape;12760;p34"/>
            <p:cNvSpPr/>
            <p:nvPr/>
          </p:nvSpPr>
          <p:spPr>
            <a:xfrm>
              <a:off x="5694363" y="5205413"/>
              <a:ext cx="92075" cy="109537"/>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1" name="Google Shape;12761;p34"/>
            <p:cNvSpPr/>
            <p:nvPr/>
          </p:nvSpPr>
          <p:spPr>
            <a:xfrm>
              <a:off x="5692775" y="5205413"/>
              <a:ext cx="93663" cy="109537"/>
            </a:xfrm>
            <a:custGeom>
              <a:avLst/>
              <a:gdLst/>
              <a:ahLst/>
              <a:cxnLst/>
              <a:rect l="l" t="t" r="r" b="b"/>
              <a:pathLst>
                <a:path w="349" h="415" extrusionOk="0">
                  <a:moveTo>
                    <a:pt x="0" y="409"/>
                  </a:moveTo>
                  <a:lnTo>
                    <a:pt x="6" y="415"/>
                  </a:lnTo>
                  <a:lnTo>
                    <a:pt x="349"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2" name="Google Shape;12762;p34"/>
            <p:cNvSpPr/>
            <p:nvPr/>
          </p:nvSpPr>
          <p:spPr>
            <a:xfrm>
              <a:off x="5670550" y="5314950"/>
              <a:ext cx="44450" cy="26988"/>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3" name="Google Shape;12763;p34"/>
            <p:cNvSpPr/>
            <p:nvPr/>
          </p:nvSpPr>
          <p:spPr>
            <a:xfrm>
              <a:off x="5670550" y="5314950"/>
              <a:ext cx="44450" cy="26988"/>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4" name="Google Shape;12764;p34"/>
            <p:cNvSpPr/>
            <p:nvPr/>
          </p:nvSpPr>
          <p:spPr>
            <a:xfrm>
              <a:off x="5670550" y="5295900"/>
              <a:ext cx="23813" cy="46038"/>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5" name="Google Shape;12765;p34"/>
            <p:cNvSpPr/>
            <p:nvPr/>
          </p:nvSpPr>
          <p:spPr>
            <a:xfrm>
              <a:off x="5670550" y="5295900"/>
              <a:ext cx="23813" cy="46038"/>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6" name="Google Shape;12766;p34"/>
            <p:cNvSpPr/>
            <p:nvPr/>
          </p:nvSpPr>
          <p:spPr>
            <a:xfrm>
              <a:off x="5659438" y="5429250"/>
              <a:ext cx="22225" cy="47625"/>
            </a:xfrm>
            <a:custGeom>
              <a:avLst/>
              <a:gdLst/>
              <a:ahLst/>
              <a:cxnLst/>
              <a:rect l="l" t="t" r="r" b="b"/>
              <a:pathLst>
                <a:path w="88" h="178" extrusionOk="0">
                  <a:moveTo>
                    <a:pt x="88" y="74"/>
                  </a:moveTo>
                  <a:lnTo>
                    <a:pt x="63"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7" name="Google Shape;12767;p34"/>
            <p:cNvSpPr/>
            <p:nvPr/>
          </p:nvSpPr>
          <p:spPr>
            <a:xfrm>
              <a:off x="5659438" y="5429250"/>
              <a:ext cx="22225" cy="47625"/>
            </a:xfrm>
            <a:custGeom>
              <a:avLst/>
              <a:gdLst/>
              <a:ahLst/>
              <a:cxnLst/>
              <a:rect l="l" t="t" r="r" b="b"/>
              <a:pathLst>
                <a:path w="88" h="178" extrusionOk="0">
                  <a:moveTo>
                    <a:pt x="88" y="74"/>
                  </a:moveTo>
                  <a:lnTo>
                    <a:pt x="63"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8" name="Google Shape;12768;p34"/>
            <p:cNvSpPr/>
            <p:nvPr/>
          </p:nvSpPr>
          <p:spPr>
            <a:xfrm>
              <a:off x="5659438" y="5449888"/>
              <a:ext cx="42862" cy="2698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9" name="Google Shape;12769;p34"/>
            <p:cNvSpPr/>
            <p:nvPr/>
          </p:nvSpPr>
          <p:spPr>
            <a:xfrm>
              <a:off x="5659438" y="5449888"/>
              <a:ext cx="42862" cy="2698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0" name="Google Shape;12770;p34"/>
            <p:cNvSpPr/>
            <p:nvPr/>
          </p:nvSpPr>
          <p:spPr>
            <a:xfrm>
              <a:off x="5681663" y="5340350"/>
              <a:ext cx="90487" cy="109538"/>
            </a:xfrm>
            <a:custGeom>
              <a:avLst/>
              <a:gdLst/>
              <a:ahLst/>
              <a:cxnLst/>
              <a:rect l="l" t="t" r="r" b="b"/>
              <a:pathLst>
                <a:path w="344" h="413" extrusionOk="0">
                  <a:moveTo>
                    <a:pt x="0" y="408"/>
                  </a:moveTo>
                  <a:lnTo>
                    <a:pt x="6"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1" name="Google Shape;12771;p34"/>
            <p:cNvSpPr/>
            <p:nvPr/>
          </p:nvSpPr>
          <p:spPr>
            <a:xfrm>
              <a:off x="5683250" y="5340350"/>
              <a:ext cx="90488" cy="109538"/>
            </a:xfrm>
            <a:custGeom>
              <a:avLst/>
              <a:gdLst/>
              <a:ahLst/>
              <a:cxnLst/>
              <a:rect l="l" t="t" r="r" b="b"/>
              <a:pathLst>
                <a:path w="344" h="413" extrusionOk="0">
                  <a:moveTo>
                    <a:pt x="0" y="413"/>
                  </a:moveTo>
                  <a:lnTo>
                    <a:pt x="338"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2" name="Google Shape;12772;p34"/>
            <p:cNvSpPr/>
            <p:nvPr/>
          </p:nvSpPr>
          <p:spPr>
            <a:xfrm>
              <a:off x="5681663" y="5340350"/>
              <a:ext cx="92075" cy="109538"/>
            </a:xfrm>
            <a:custGeom>
              <a:avLst/>
              <a:gdLst/>
              <a:ahLst/>
              <a:cxnLst/>
              <a:rect l="l" t="t" r="r" b="b"/>
              <a:pathLst>
                <a:path w="350" h="413" extrusionOk="0">
                  <a:moveTo>
                    <a:pt x="0" y="408"/>
                  </a:moveTo>
                  <a:lnTo>
                    <a:pt x="6" y="413"/>
                  </a:lnTo>
                  <a:lnTo>
                    <a:pt x="350"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3" name="Google Shape;12773;p34"/>
            <p:cNvSpPr/>
            <p:nvPr/>
          </p:nvSpPr>
          <p:spPr>
            <a:xfrm>
              <a:off x="5688013" y="5273675"/>
              <a:ext cx="90487" cy="109538"/>
            </a:xfrm>
            <a:custGeom>
              <a:avLst/>
              <a:gdLst/>
              <a:ahLst/>
              <a:cxnLst/>
              <a:rect l="l" t="t" r="r" b="b"/>
              <a:pathLst>
                <a:path w="344" h="415" extrusionOk="0">
                  <a:moveTo>
                    <a:pt x="0" y="408"/>
                  </a:moveTo>
                  <a:lnTo>
                    <a:pt x="6" y="41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4" name="Google Shape;12774;p34"/>
            <p:cNvSpPr/>
            <p:nvPr/>
          </p:nvSpPr>
          <p:spPr>
            <a:xfrm>
              <a:off x="5689600" y="5273675"/>
              <a:ext cx="90488" cy="109538"/>
            </a:xfrm>
            <a:custGeom>
              <a:avLst/>
              <a:gdLst/>
              <a:ahLst/>
              <a:cxnLst/>
              <a:rect l="l" t="t" r="r" b="b"/>
              <a:pathLst>
                <a:path w="344" h="415" extrusionOk="0">
                  <a:moveTo>
                    <a:pt x="0" y="415"/>
                  </a:moveTo>
                  <a:lnTo>
                    <a:pt x="338" y="0"/>
                  </a:lnTo>
                  <a:lnTo>
                    <a:pt x="344" y="5"/>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5" name="Google Shape;12775;p34"/>
            <p:cNvSpPr/>
            <p:nvPr/>
          </p:nvSpPr>
          <p:spPr>
            <a:xfrm>
              <a:off x="5688013" y="5273675"/>
              <a:ext cx="92075" cy="109538"/>
            </a:xfrm>
            <a:custGeom>
              <a:avLst/>
              <a:gdLst/>
              <a:ahLst/>
              <a:cxnLst/>
              <a:rect l="l" t="t" r="r" b="b"/>
              <a:pathLst>
                <a:path w="350" h="415" extrusionOk="0">
                  <a:moveTo>
                    <a:pt x="0" y="408"/>
                  </a:moveTo>
                  <a:lnTo>
                    <a:pt x="6" y="415"/>
                  </a:lnTo>
                  <a:lnTo>
                    <a:pt x="350"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6" name="Google Shape;12776;p34"/>
            <p:cNvSpPr/>
            <p:nvPr/>
          </p:nvSpPr>
          <p:spPr>
            <a:xfrm>
              <a:off x="5665788" y="5381625"/>
              <a:ext cx="42862" cy="28575"/>
            </a:xfrm>
            <a:custGeom>
              <a:avLst/>
              <a:gdLst/>
              <a:ahLst/>
              <a:cxnLst/>
              <a:rect l="l" t="t" r="r" b="b"/>
              <a:pathLst>
                <a:path w="165" h="106" extrusionOk="0">
                  <a:moveTo>
                    <a:pt x="88" y="0"/>
                  </a:moveTo>
                  <a:lnTo>
                    <a:pt x="165" y="12"/>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7" name="Google Shape;12777;p34"/>
            <p:cNvSpPr/>
            <p:nvPr/>
          </p:nvSpPr>
          <p:spPr>
            <a:xfrm>
              <a:off x="5665788" y="5381625"/>
              <a:ext cx="42862" cy="28575"/>
            </a:xfrm>
            <a:custGeom>
              <a:avLst/>
              <a:gdLst/>
              <a:ahLst/>
              <a:cxnLst/>
              <a:rect l="l" t="t" r="r" b="b"/>
              <a:pathLst>
                <a:path w="165" h="106" extrusionOk="0">
                  <a:moveTo>
                    <a:pt x="88" y="0"/>
                  </a:moveTo>
                  <a:lnTo>
                    <a:pt x="165" y="12"/>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8" name="Google Shape;12778;p34"/>
            <p:cNvSpPr/>
            <p:nvPr/>
          </p:nvSpPr>
          <p:spPr>
            <a:xfrm>
              <a:off x="5665788" y="5362575"/>
              <a:ext cx="22225" cy="47625"/>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9" name="Google Shape;12779;p34"/>
            <p:cNvSpPr/>
            <p:nvPr/>
          </p:nvSpPr>
          <p:spPr>
            <a:xfrm>
              <a:off x="5665788" y="5362575"/>
              <a:ext cx="22225" cy="47625"/>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0" name="Google Shape;12780;p34"/>
            <p:cNvSpPr/>
            <p:nvPr/>
          </p:nvSpPr>
          <p:spPr>
            <a:xfrm>
              <a:off x="5692775" y="5205413"/>
              <a:ext cx="92075" cy="109537"/>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1" name="Google Shape;12781;p34"/>
            <p:cNvSpPr/>
            <p:nvPr/>
          </p:nvSpPr>
          <p:spPr>
            <a:xfrm>
              <a:off x="5694363" y="5205413"/>
              <a:ext cx="92075" cy="109537"/>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2" name="Google Shape;12782;p34"/>
            <p:cNvSpPr/>
            <p:nvPr/>
          </p:nvSpPr>
          <p:spPr>
            <a:xfrm>
              <a:off x="5692775" y="5205413"/>
              <a:ext cx="93663" cy="109537"/>
            </a:xfrm>
            <a:custGeom>
              <a:avLst/>
              <a:gdLst/>
              <a:ahLst/>
              <a:cxnLst/>
              <a:rect l="l" t="t" r="r" b="b"/>
              <a:pathLst>
                <a:path w="349" h="415" extrusionOk="0">
                  <a:moveTo>
                    <a:pt x="0" y="409"/>
                  </a:moveTo>
                  <a:lnTo>
                    <a:pt x="6" y="415"/>
                  </a:lnTo>
                  <a:lnTo>
                    <a:pt x="349"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3" name="Google Shape;12783;p34"/>
            <p:cNvSpPr/>
            <p:nvPr/>
          </p:nvSpPr>
          <p:spPr>
            <a:xfrm>
              <a:off x="5670550" y="5314950"/>
              <a:ext cx="44450" cy="26988"/>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4" name="Google Shape;12784;p34"/>
            <p:cNvSpPr/>
            <p:nvPr/>
          </p:nvSpPr>
          <p:spPr>
            <a:xfrm>
              <a:off x="5670550" y="5314950"/>
              <a:ext cx="44450" cy="26988"/>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5" name="Google Shape;12785;p34"/>
            <p:cNvSpPr/>
            <p:nvPr/>
          </p:nvSpPr>
          <p:spPr>
            <a:xfrm>
              <a:off x="5670550" y="5295900"/>
              <a:ext cx="23813" cy="46038"/>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6" name="Google Shape;12786;p34"/>
            <p:cNvSpPr/>
            <p:nvPr/>
          </p:nvSpPr>
          <p:spPr>
            <a:xfrm>
              <a:off x="5670550" y="5295900"/>
              <a:ext cx="23813" cy="46038"/>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7" name="Google Shape;12787;p34"/>
            <p:cNvSpPr/>
            <p:nvPr/>
          </p:nvSpPr>
          <p:spPr>
            <a:xfrm>
              <a:off x="5722938" y="4870450"/>
              <a:ext cx="90487" cy="109538"/>
            </a:xfrm>
            <a:custGeom>
              <a:avLst/>
              <a:gdLst/>
              <a:ahLst/>
              <a:cxnLst/>
              <a:rect l="l" t="t" r="r" b="b"/>
              <a:pathLst>
                <a:path w="345" h="414" extrusionOk="0">
                  <a:moveTo>
                    <a:pt x="0" y="409"/>
                  </a:moveTo>
                  <a:lnTo>
                    <a:pt x="7" y="414"/>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8" name="Google Shape;12788;p34"/>
            <p:cNvSpPr/>
            <p:nvPr/>
          </p:nvSpPr>
          <p:spPr>
            <a:xfrm>
              <a:off x="5724525" y="4870450"/>
              <a:ext cx="90488" cy="109538"/>
            </a:xfrm>
            <a:custGeom>
              <a:avLst/>
              <a:gdLst/>
              <a:ahLst/>
              <a:cxnLst/>
              <a:rect l="l" t="t" r="r" b="b"/>
              <a:pathLst>
                <a:path w="344" h="414" extrusionOk="0">
                  <a:moveTo>
                    <a:pt x="0" y="414"/>
                  </a:moveTo>
                  <a:lnTo>
                    <a:pt x="338"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9" name="Google Shape;12789;p34"/>
            <p:cNvSpPr/>
            <p:nvPr/>
          </p:nvSpPr>
          <p:spPr>
            <a:xfrm>
              <a:off x="5722938" y="4870450"/>
              <a:ext cx="92075" cy="109538"/>
            </a:xfrm>
            <a:custGeom>
              <a:avLst/>
              <a:gdLst/>
              <a:ahLst/>
              <a:cxnLst/>
              <a:rect l="l" t="t" r="r" b="b"/>
              <a:pathLst>
                <a:path w="351" h="414" extrusionOk="0">
                  <a:moveTo>
                    <a:pt x="0" y="409"/>
                  </a:moveTo>
                  <a:lnTo>
                    <a:pt x="7" y="414"/>
                  </a:lnTo>
                  <a:lnTo>
                    <a:pt x="351" y="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0" name="Google Shape;12790;p34"/>
            <p:cNvSpPr/>
            <p:nvPr/>
          </p:nvSpPr>
          <p:spPr>
            <a:xfrm>
              <a:off x="5700713" y="4979988"/>
              <a:ext cx="42862" cy="2698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1" name="Google Shape;12791;p34"/>
            <p:cNvSpPr/>
            <p:nvPr/>
          </p:nvSpPr>
          <p:spPr>
            <a:xfrm>
              <a:off x="5700713" y="4979988"/>
              <a:ext cx="42862" cy="2698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2" name="Google Shape;12792;p34"/>
            <p:cNvSpPr/>
            <p:nvPr/>
          </p:nvSpPr>
          <p:spPr>
            <a:xfrm>
              <a:off x="5700713" y="4959350"/>
              <a:ext cx="23812" cy="47625"/>
            </a:xfrm>
            <a:custGeom>
              <a:avLst/>
              <a:gdLst/>
              <a:ahLst/>
              <a:cxnLst/>
              <a:rect l="l" t="t" r="r" b="b"/>
              <a:pathLst>
                <a:path w="88" h="178" extrusionOk="0">
                  <a:moveTo>
                    <a:pt x="88" y="73"/>
                  </a:moveTo>
                  <a:lnTo>
                    <a:pt x="63"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3" name="Google Shape;12793;p34"/>
            <p:cNvSpPr/>
            <p:nvPr/>
          </p:nvSpPr>
          <p:spPr>
            <a:xfrm>
              <a:off x="5700713" y="4959350"/>
              <a:ext cx="23812" cy="47625"/>
            </a:xfrm>
            <a:custGeom>
              <a:avLst/>
              <a:gdLst/>
              <a:ahLst/>
              <a:cxnLst/>
              <a:rect l="l" t="t" r="r" b="b"/>
              <a:pathLst>
                <a:path w="88" h="178" extrusionOk="0">
                  <a:moveTo>
                    <a:pt x="88" y="73"/>
                  </a:moveTo>
                  <a:lnTo>
                    <a:pt x="63"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4" name="Google Shape;12794;p34"/>
            <p:cNvSpPr/>
            <p:nvPr/>
          </p:nvSpPr>
          <p:spPr>
            <a:xfrm>
              <a:off x="5688013" y="5094288"/>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5" name="Google Shape;12795;p34"/>
            <p:cNvSpPr/>
            <p:nvPr/>
          </p:nvSpPr>
          <p:spPr>
            <a:xfrm>
              <a:off x="5688013" y="5094288"/>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6" name="Google Shape;12796;p34"/>
            <p:cNvSpPr/>
            <p:nvPr/>
          </p:nvSpPr>
          <p:spPr>
            <a:xfrm>
              <a:off x="5688013" y="5113338"/>
              <a:ext cx="44450" cy="28575"/>
            </a:xfrm>
            <a:custGeom>
              <a:avLst/>
              <a:gdLst/>
              <a:ahLst/>
              <a:cxnLst/>
              <a:rect l="l" t="t" r="r" b="b"/>
              <a:pathLst>
                <a:path w="166" h="105" extrusionOk="0">
                  <a:moveTo>
                    <a:pt x="89" y="0"/>
                  </a:moveTo>
                  <a:lnTo>
                    <a:pt x="166" y="11"/>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7" name="Google Shape;12797;p34"/>
            <p:cNvSpPr/>
            <p:nvPr/>
          </p:nvSpPr>
          <p:spPr>
            <a:xfrm>
              <a:off x="5688013" y="5113338"/>
              <a:ext cx="44450" cy="28575"/>
            </a:xfrm>
            <a:custGeom>
              <a:avLst/>
              <a:gdLst/>
              <a:ahLst/>
              <a:cxnLst/>
              <a:rect l="l" t="t" r="r" b="b"/>
              <a:pathLst>
                <a:path w="166" h="105" extrusionOk="0">
                  <a:moveTo>
                    <a:pt x="89" y="0"/>
                  </a:moveTo>
                  <a:lnTo>
                    <a:pt x="166" y="11"/>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8" name="Google Shape;12798;p34"/>
            <p:cNvSpPr/>
            <p:nvPr/>
          </p:nvSpPr>
          <p:spPr>
            <a:xfrm>
              <a:off x="5710238" y="5005388"/>
              <a:ext cx="92075" cy="109537"/>
            </a:xfrm>
            <a:custGeom>
              <a:avLst/>
              <a:gdLst/>
              <a:ahLst/>
              <a:cxnLst/>
              <a:rect l="l" t="t" r="r" b="b"/>
              <a:pathLst>
                <a:path w="345" h="414" extrusionOk="0">
                  <a:moveTo>
                    <a:pt x="0" y="408"/>
                  </a:moveTo>
                  <a:lnTo>
                    <a:pt x="8"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9" name="Google Shape;12799;p34"/>
            <p:cNvSpPr/>
            <p:nvPr/>
          </p:nvSpPr>
          <p:spPr>
            <a:xfrm>
              <a:off x="5713413" y="5005388"/>
              <a:ext cx="90487" cy="109537"/>
            </a:xfrm>
            <a:custGeom>
              <a:avLst/>
              <a:gdLst/>
              <a:ahLst/>
              <a:cxnLst/>
              <a:rect l="l" t="t" r="r" b="b"/>
              <a:pathLst>
                <a:path w="343" h="414" extrusionOk="0">
                  <a:moveTo>
                    <a:pt x="0" y="414"/>
                  </a:moveTo>
                  <a:lnTo>
                    <a:pt x="337" y="0"/>
                  </a:lnTo>
                  <a:lnTo>
                    <a:pt x="343"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0" name="Google Shape;12800;p34"/>
            <p:cNvSpPr/>
            <p:nvPr/>
          </p:nvSpPr>
          <p:spPr>
            <a:xfrm>
              <a:off x="5710238" y="5005388"/>
              <a:ext cx="93662" cy="109537"/>
            </a:xfrm>
            <a:custGeom>
              <a:avLst/>
              <a:gdLst/>
              <a:ahLst/>
              <a:cxnLst/>
              <a:rect l="l" t="t" r="r" b="b"/>
              <a:pathLst>
                <a:path w="351" h="414" extrusionOk="0">
                  <a:moveTo>
                    <a:pt x="0" y="408"/>
                  </a:moveTo>
                  <a:lnTo>
                    <a:pt x="8" y="414"/>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1" name="Google Shape;12801;p34"/>
            <p:cNvSpPr/>
            <p:nvPr/>
          </p:nvSpPr>
          <p:spPr>
            <a:xfrm>
              <a:off x="5716588" y="4937125"/>
              <a:ext cx="92075" cy="109538"/>
            </a:xfrm>
            <a:custGeom>
              <a:avLst/>
              <a:gdLst/>
              <a:ahLst/>
              <a:cxnLst/>
              <a:rect l="l" t="t" r="r" b="b"/>
              <a:pathLst>
                <a:path w="345" h="415" extrusionOk="0">
                  <a:moveTo>
                    <a:pt x="0" y="408"/>
                  </a:moveTo>
                  <a:lnTo>
                    <a:pt x="7" y="41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2" name="Google Shape;12802;p34"/>
            <p:cNvSpPr/>
            <p:nvPr/>
          </p:nvSpPr>
          <p:spPr>
            <a:xfrm>
              <a:off x="5718175" y="4937125"/>
              <a:ext cx="92075"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3" name="Google Shape;12803;p34"/>
            <p:cNvSpPr/>
            <p:nvPr/>
          </p:nvSpPr>
          <p:spPr>
            <a:xfrm>
              <a:off x="5716588" y="4937125"/>
              <a:ext cx="93662" cy="109538"/>
            </a:xfrm>
            <a:custGeom>
              <a:avLst/>
              <a:gdLst/>
              <a:ahLst/>
              <a:cxnLst/>
              <a:rect l="l" t="t" r="r" b="b"/>
              <a:pathLst>
                <a:path w="351" h="415" extrusionOk="0">
                  <a:moveTo>
                    <a:pt x="0" y="408"/>
                  </a:moveTo>
                  <a:lnTo>
                    <a:pt x="7" y="415"/>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4" name="Google Shape;12804;p34"/>
            <p:cNvSpPr/>
            <p:nvPr/>
          </p:nvSpPr>
          <p:spPr>
            <a:xfrm>
              <a:off x="5694363" y="5046663"/>
              <a:ext cx="44450" cy="26987"/>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5" name="Google Shape;12805;p34"/>
            <p:cNvSpPr/>
            <p:nvPr/>
          </p:nvSpPr>
          <p:spPr>
            <a:xfrm>
              <a:off x="5694363" y="5046663"/>
              <a:ext cx="44450" cy="26987"/>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6" name="Google Shape;12806;p34"/>
            <p:cNvSpPr/>
            <p:nvPr/>
          </p:nvSpPr>
          <p:spPr>
            <a:xfrm>
              <a:off x="5694363" y="5027613"/>
              <a:ext cx="23812" cy="46037"/>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7" name="Google Shape;12807;p34"/>
            <p:cNvSpPr/>
            <p:nvPr/>
          </p:nvSpPr>
          <p:spPr>
            <a:xfrm>
              <a:off x="5694363" y="5027613"/>
              <a:ext cx="23812" cy="46037"/>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8" name="Google Shape;12808;p34"/>
            <p:cNvSpPr/>
            <p:nvPr/>
          </p:nvSpPr>
          <p:spPr>
            <a:xfrm>
              <a:off x="5683250" y="5160963"/>
              <a:ext cx="22225" cy="47625"/>
            </a:xfrm>
            <a:custGeom>
              <a:avLst/>
              <a:gdLst/>
              <a:ahLst/>
              <a:cxnLst/>
              <a:rect l="l" t="t" r="r" b="b"/>
              <a:pathLst>
                <a:path w="88" h="178" extrusionOk="0">
                  <a:moveTo>
                    <a:pt x="88" y="74"/>
                  </a:moveTo>
                  <a:lnTo>
                    <a:pt x="63"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9" name="Google Shape;12809;p34"/>
            <p:cNvSpPr/>
            <p:nvPr/>
          </p:nvSpPr>
          <p:spPr>
            <a:xfrm>
              <a:off x="5683250" y="5160963"/>
              <a:ext cx="22225" cy="47625"/>
            </a:xfrm>
            <a:custGeom>
              <a:avLst/>
              <a:gdLst/>
              <a:ahLst/>
              <a:cxnLst/>
              <a:rect l="l" t="t" r="r" b="b"/>
              <a:pathLst>
                <a:path w="88" h="178" extrusionOk="0">
                  <a:moveTo>
                    <a:pt x="88" y="74"/>
                  </a:moveTo>
                  <a:lnTo>
                    <a:pt x="63"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0" name="Google Shape;12810;p34"/>
            <p:cNvSpPr/>
            <p:nvPr/>
          </p:nvSpPr>
          <p:spPr>
            <a:xfrm>
              <a:off x="5683250" y="5181600"/>
              <a:ext cx="42863" cy="2698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1" name="Google Shape;12811;p34"/>
            <p:cNvSpPr/>
            <p:nvPr/>
          </p:nvSpPr>
          <p:spPr>
            <a:xfrm>
              <a:off x="5683250" y="5181600"/>
              <a:ext cx="42863" cy="2698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2" name="Google Shape;12812;p34"/>
            <p:cNvSpPr/>
            <p:nvPr/>
          </p:nvSpPr>
          <p:spPr>
            <a:xfrm>
              <a:off x="5705475" y="5072063"/>
              <a:ext cx="90488" cy="109537"/>
            </a:xfrm>
            <a:custGeom>
              <a:avLst/>
              <a:gdLst/>
              <a:ahLst/>
              <a:cxnLst/>
              <a:rect l="l" t="t" r="r" b="b"/>
              <a:pathLst>
                <a:path w="345" h="413" extrusionOk="0">
                  <a:moveTo>
                    <a:pt x="0" y="408"/>
                  </a:moveTo>
                  <a:lnTo>
                    <a:pt x="7" y="413"/>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3" name="Google Shape;12813;p34"/>
            <p:cNvSpPr/>
            <p:nvPr/>
          </p:nvSpPr>
          <p:spPr>
            <a:xfrm>
              <a:off x="5707063" y="5072063"/>
              <a:ext cx="90487" cy="109537"/>
            </a:xfrm>
            <a:custGeom>
              <a:avLst/>
              <a:gdLst/>
              <a:ahLst/>
              <a:cxnLst/>
              <a:rect l="l" t="t" r="r" b="b"/>
              <a:pathLst>
                <a:path w="344" h="413" extrusionOk="0">
                  <a:moveTo>
                    <a:pt x="0" y="413"/>
                  </a:moveTo>
                  <a:lnTo>
                    <a:pt x="338"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4" name="Google Shape;12814;p34"/>
            <p:cNvSpPr/>
            <p:nvPr/>
          </p:nvSpPr>
          <p:spPr>
            <a:xfrm>
              <a:off x="5705475" y="5072063"/>
              <a:ext cx="92075" cy="109537"/>
            </a:xfrm>
            <a:custGeom>
              <a:avLst/>
              <a:gdLst/>
              <a:ahLst/>
              <a:cxnLst/>
              <a:rect l="l" t="t" r="r" b="b"/>
              <a:pathLst>
                <a:path w="351" h="413" extrusionOk="0">
                  <a:moveTo>
                    <a:pt x="0" y="408"/>
                  </a:moveTo>
                  <a:lnTo>
                    <a:pt x="7" y="413"/>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5" name="Google Shape;12815;p34"/>
            <p:cNvSpPr/>
            <p:nvPr/>
          </p:nvSpPr>
          <p:spPr>
            <a:xfrm>
              <a:off x="5699125" y="5138738"/>
              <a:ext cx="90488" cy="109537"/>
            </a:xfrm>
            <a:custGeom>
              <a:avLst/>
              <a:gdLst/>
              <a:ahLst/>
              <a:cxnLst/>
              <a:rect l="l" t="t" r="r" b="b"/>
              <a:pathLst>
                <a:path w="344" h="414" extrusionOk="0">
                  <a:moveTo>
                    <a:pt x="0" y="409"/>
                  </a:moveTo>
                  <a:lnTo>
                    <a:pt x="6" y="414"/>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6" name="Google Shape;12816;p34"/>
            <p:cNvSpPr/>
            <p:nvPr/>
          </p:nvSpPr>
          <p:spPr>
            <a:xfrm>
              <a:off x="5700713" y="5138738"/>
              <a:ext cx="90487" cy="109537"/>
            </a:xfrm>
            <a:custGeom>
              <a:avLst/>
              <a:gdLst/>
              <a:ahLst/>
              <a:cxnLst/>
              <a:rect l="l" t="t" r="r" b="b"/>
              <a:pathLst>
                <a:path w="344" h="414" extrusionOk="0">
                  <a:moveTo>
                    <a:pt x="0" y="414"/>
                  </a:moveTo>
                  <a:lnTo>
                    <a:pt x="338"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7" name="Google Shape;12817;p34"/>
            <p:cNvSpPr/>
            <p:nvPr/>
          </p:nvSpPr>
          <p:spPr>
            <a:xfrm>
              <a:off x="5699125" y="5138738"/>
              <a:ext cx="92075" cy="109537"/>
            </a:xfrm>
            <a:custGeom>
              <a:avLst/>
              <a:gdLst/>
              <a:ahLst/>
              <a:cxnLst/>
              <a:rect l="l" t="t" r="r" b="b"/>
              <a:pathLst>
                <a:path w="350" h="414" extrusionOk="0">
                  <a:moveTo>
                    <a:pt x="0" y="409"/>
                  </a:moveTo>
                  <a:lnTo>
                    <a:pt x="6" y="414"/>
                  </a:lnTo>
                  <a:lnTo>
                    <a:pt x="350" y="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8" name="Google Shape;12818;p34"/>
            <p:cNvSpPr/>
            <p:nvPr/>
          </p:nvSpPr>
          <p:spPr>
            <a:xfrm>
              <a:off x="5676900" y="52482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9" name="Google Shape;12819;p34"/>
            <p:cNvSpPr/>
            <p:nvPr/>
          </p:nvSpPr>
          <p:spPr>
            <a:xfrm>
              <a:off x="5676900" y="52482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0" name="Google Shape;12820;p34"/>
            <p:cNvSpPr/>
            <p:nvPr/>
          </p:nvSpPr>
          <p:spPr>
            <a:xfrm>
              <a:off x="5676900" y="5229225"/>
              <a:ext cx="23813" cy="46038"/>
            </a:xfrm>
            <a:custGeom>
              <a:avLst/>
              <a:gdLst/>
              <a:ahLst/>
              <a:cxnLst/>
              <a:rect l="l" t="t" r="r" b="b"/>
              <a:pathLst>
                <a:path w="88" h="178" extrusionOk="0">
                  <a:moveTo>
                    <a:pt x="88" y="73"/>
                  </a:moveTo>
                  <a:lnTo>
                    <a:pt x="63"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1" name="Google Shape;12821;p34"/>
            <p:cNvSpPr/>
            <p:nvPr/>
          </p:nvSpPr>
          <p:spPr>
            <a:xfrm>
              <a:off x="5676900" y="5229225"/>
              <a:ext cx="23813" cy="46038"/>
            </a:xfrm>
            <a:custGeom>
              <a:avLst/>
              <a:gdLst/>
              <a:ahLst/>
              <a:cxnLst/>
              <a:rect l="l" t="t" r="r" b="b"/>
              <a:pathLst>
                <a:path w="88" h="178" extrusionOk="0">
                  <a:moveTo>
                    <a:pt x="88" y="73"/>
                  </a:moveTo>
                  <a:lnTo>
                    <a:pt x="63"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2" name="Google Shape;12822;p34"/>
            <p:cNvSpPr/>
            <p:nvPr/>
          </p:nvSpPr>
          <p:spPr>
            <a:xfrm>
              <a:off x="5688013" y="5094288"/>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3" name="Google Shape;12823;p34"/>
            <p:cNvSpPr/>
            <p:nvPr/>
          </p:nvSpPr>
          <p:spPr>
            <a:xfrm>
              <a:off x="5688013" y="5094288"/>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4" name="Google Shape;12824;p34"/>
            <p:cNvSpPr/>
            <p:nvPr/>
          </p:nvSpPr>
          <p:spPr>
            <a:xfrm>
              <a:off x="5688013" y="5113338"/>
              <a:ext cx="44450" cy="28575"/>
            </a:xfrm>
            <a:custGeom>
              <a:avLst/>
              <a:gdLst/>
              <a:ahLst/>
              <a:cxnLst/>
              <a:rect l="l" t="t" r="r" b="b"/>
              <a:pathLst>
                <a:path w="166" h="105" extrusionOk="0">
                  <a:moveTo>
                    <a:pt x="89" y="0"/>
                  </a:moveTo>
                  <a:lnTo>
                    <a:pt x="166" y="11"/>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5" name="Google Shape;12825;p34"/>
            <p:cNvSpPr/>
            <p:nvPr/>
          </p:nvSpPr>
          <p:spPr>
            <a:xfrm>
              <a:off x="5688013" y="5113338"/>
              <a:ext cx="44450" cy="28575"/>
            </a:xfrm>
            <a:custGeom>
              <a:avLst/>
              <a:gdLst/>
              <a:ahLst/>
              <a:cxnLst/>
              <a:rect l="l" t="t" r="r" b="b"/>
              <a:pathLst>
                <a:path w="166" h="105" extrusionOk="0">
                  <a:moveTo>
                    <a:pt x="89" y="0"/>
                  </a:moveTo>
                  <a:lnTo>
                    <a:pt x="166" y="11"/>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6" name="Google Shape;12826;p34"/>
            <p:cNvSpPr/>
            <p:nvPr/>
          </p:nvSpPr>
          <p:spPr>
            <a:xfrm>
              <a:off x="5710238" y="5005388"/>
              <a:ext cx="92075" cy="109537"/>
            </a:xfrm>
            <a:custGeom>
              <a:avLst/>
              <a:gdLst/>
              <a:ahLst/>
              <a:cxnLst/>
              <a:rect l="l" t="t" r="r" b="b"/>
              <a:pathLst>
                <a:path w="345" h="414" extrusionOk="0">
                  <a:moveTo>
                    <a:pt x="0" y="408"/>
                  </a:moveTo>
                  <a:lnTo>
                    <a:pt x="8"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7" name="Google Shape;12827;p34"/>
            <p:cNvSpPr/>
            <p:nvPr/>
          </p:nvSpPr>
          <p:spPr>
            <a:xfrm>
              <a:off x="5713413" y="5005388"/>
              <a:ext cx="90487" cy="109537"/>
            </a:xfrm>
            <a:custGeom>
              <a:avLst/>
              <a:gdLst/>
              <a:ahLst/>
              <a:cxnLst/>
              <a:rect l="l" t="t" r="r" b="b"/>
              <a:pathLst>
                <a:path w="343" h="414" extrusionOk="0">
                  <a:moveTo>
                    <a:pt x="0" y="414"/>
                  </a:moveTo>
                  <a:lnTo>
                    <a:pt x="337" y="0"/>
                  </a:lnTo>
                  <a:lnTo>
                    <a:pt x="343"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8" name="Google Shape;12828;p34"/>
            <p:cNvSpPr/>
            <p:nvPr/>
          </p:nvSpPr>
          <p:spPr>
            <a:xfrm>
              <a:off x="5710238" y="5005388"/>
              <a:ext cx="93662" cy="109537"/>
            </a:xfrm>
            <a:custGeom>
              <a:avLst/>
              <a:gdLst/>
              <a:ahLst/>
              <a:cxnLst/>
              <a:rect l="l" t="t" r="r" b="b"/>
              <a:pathLst>
                <a:path w="351" h="414" extrusionOk="0">
                  <a:moveTo>
                    <a:pt x="0" y="408"/>
                  </a:moveTo>
                  <a:lnTo>
                    <a:pt x="8" y="414"/>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9" name="Google Shape;12829;p34"/>
            <p:cNvSpPr/>
            <p:nvPr/>
          </p:nvSpPr>
          <p:spPr>
            <a:xfrm>
              <a:off x="5716588" y="4937125"/>
              <a:ext cx="92075" cy="109538"/>
            </a:xfrm>
            <a:custGeom>
              <a:avLst/>
              <a:gdLst/>
              <a:ahLst/>
              <a:cxnLst/>
              <a:rect l="l" t="t" r="r" b="b"/>
              <a:pathLst>
                <a:path w="345" h="415" extrusionOk="0">
                  <a:moveTo>
                    <a:pt x="0" y="408"/>
                  </a:moveTo>
                  <a:lnTo>
                    <a:pt x="7" y="41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0" name="Google Shape;12830;p34"/>
            <p:cNvSpPr/>
            <p:nvPr/>
          </p:nvSpPr>
          <p:spPr>
            <a:xfrm>
              <a:off x="5718175" y="4937125"/>
              <a:ext cx="92075"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1" name="Google Shape;12831;p34"/>
            <p:cNvSpPr/>
            <p:nvPr/>
          </p:nvSpPr>
          <p:spPr>
            <a:xfrm>
              <a:off x="5716588" y="4937125"/>
              <a:ext cx="93662" cy="109538"/>
            </a:xfrm>
            <a:custGeom>
              <a:avLst/>
              <a:gdLst/>
              <a:ahLst/>
              <a:cxnLst/>
              <a:rect l="l" t="t" r="r" b="b"/>
              <a:pathLst>
                <a:path w="351" h="415" extrusionOk="0">
                  <a:moveTo>
                    <a:pt x="0" y="408"/>
                  </a:moveTo>
                  <a:lnTo>
                    <a:pt x="7" y="415"/>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2" name="Google Shape;12832;p34"/>
            <p:cNvSpPr/>
            <p:nvPr/>
          </p:nvSpPr>
          <p:spPr>
            <a:xfrm>
              <a:off x="5694363" y="5046663"/>
              <a:ext cx="44450" cy="26987"/>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3" name="Google Shape;12833;p34"/>
            <p:cNvSpPr/>
            <p:nvPr/>
          </p:nvSpPr>
          <p:spPr>
            <a:xfrm>
              <a:off x="5694363" y="5046663"/>
              <a:ext cx="44450" cy="26987"/>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4" name="Google Shape;12834;p34"/>
            <p:cNvSpPr/>
            <p:nvPr/>
          </p:nvSpPr>
          <p:spPr>
            <a:xfrm>
              <a:off x="5694363" y="5027613"/>
              <a:ext cx="23812" cy="46037"/>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5" name="Google Shape;12835;p34"/>
            <p:cNvSpPr/>
            <p:nvPr/>
          </p:nvSpPr>
          <p:spPr>
            <a:xfrm>
              <a:off x="5694363" y="5027613"/>
              <a:ext cx="23812" cy="46037"/>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6" name="Google Shape;12836;p34"/>
            <p:cNvSpPr/>
            <p:nvPr/>
          </p:nvSpPr>
          <p:spPr>
            <a:xfrm>
              <a:off x="5724525" y="4691063"/>
              <a:ext cx="22225" cy="47625"/>
            </a:xfrm>
            <a:custGeom>
              <a:avLst/>
              <a:gdLst/>
              <a:ahLst/>
              <a:cxnLst/>
              <a:rect l="l" t="t" r="r" b="b"/>
              <a:pathLst>
                <a:path w="88" h="178" extrusionOk="0">
                  <a:moveTo>
                    <a:pt x="88" y="72"/>
                  </a:moveTo>
                  <a:lnTo>
                    <a:pt x="64" y="0"/>
                  </a:lnTo>
                  <a:lnTo>
                    <a:pt x="0" y="178"/>
                  </a:lnTo>
                  <a:lnTo>
                    <a:pt x="88"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7" name="Google Shape;12837;p34"/>
            <p:cNvSpPr/>
            <p:nvPr/>
          </p:nvSpPr>
          <p:spPr>
            <a:xfrm>
              <a:off x="5724525" y="4691063"/>
              <a:ext cx="22225" cy="47625"/>
            </a:xfrm>
            <a:custGeom>
              <a:avLst/>
              <a:gdLst/>
              <a:ahLst/>
              <a:cxnLst/>
              <a:rect l="l" t="t" r="r" b="b"/>
              <a:pathLst>
                <a:path w="88" h="178" extrusionOk="0">
                  <a:moveTo>
                    <a:pt x="88" y="72"/>
                  </a:moveTo>
                  <a:lnTo>
                    <a:pt x="64" y="0"/>
                  </a:lnTo>
                  <a:lnTo>
                    <a:pt x="0" y="178"/>
                  </a:lnTo>
                  <a:lnTo>
                    <a:pt x="88"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8" name="Google Shape;12838;p34"/>
            <p:cNvSpPr/>
            <p:nvPr/>
          </p:nvSpPr>
          <p:spPr>
            <a:xfrm>
              <a:off x="5724525" y="4711700"/>
              <a:ext cx="42863" cy="26988"/>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9" name="Google Shape;12839;p34"/>
            <p:cNvSpPr/>
            <p:nvPr/>
          </p:nvSpPr>
          <p:spPr>
            <a:xfrm>
              <a:off x="5724525" y="4711700"/>
              <a:ext cx="42863" cy="26988"/>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0" name="Google Shape;12840;p34"/>
            <p:cNvSpPr/>
            <p:nvPr/>
          </p:nvSpPr>
          <p:spPr>
            <a:xfrm>
              <a:off x="5746750" y="4602163"/>
              <a:ext cx="90488" cy="109537"/>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1" name="Google Shape;12841;p34"/>
            <p:cNvSpPr/>
            <p:nvPr/>
          </p:nvSpPr>
          <p:spPr>
            <a:xfrm>
              <a:off x="5748338" y="4602163"/>
              <a:ext cx="90487" cy="109537"/>
            </a:xfrm>
            <a:custGeom>
              <a:avLst/>
              <a:gdLst/>
              <a:ahLst/>
              <a:cxnLst/>
              <a:rect l="l" t="t" r="r" b="b"/>
              <a:pathLst>
                <a:path w="344" h="414" extrusionOk="0">
                  <a:moveTo>
                    <a:pt x="0" y="414"/>
                  </a:moveTo>
                  <a:lnTo>
                    <a:pt x="337"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2" name="Google Shape;12842;p34"/>
            <p:cNvSpPr/>
            <p:nvPr/>
          </p:nvSpPr>
          <p:spPr>
            <a:xfrm>
              <a:off x="5746750" y="4602163"/>
              <a:ext cx="92075" cy="109537"/>
            </a:xfrm>
            <a:custGeom>
              <a:avLst/>
              <a:gdLst/>
              <a:ahLst/>
              <a:cxnLst/>
              <a:rect l="l" t="t" r="r" b="b"/>
              <a:pathLst>
                <a:path w="351" h="414" extrusionOk="0">
                  <a:moveTo>
                    <a:pt x="0" y="408"/>
                  </a:moveTo>
                  <a:lnTo>
                    <a:pt x="7" y="414"/>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3" name="Google Shape;12843;p34"/>
            <p:cNvSpPr/>
            <p:nvPr/>
          </p:nvSpPr>
          <p:spPr>
            <a:xfrm>
              <a:off x="5740400" y="4668838"/>
              <a:ext cx="90488" cy="109537"/>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4" name="Google Shape;12844;p34"/>
            <p:cNvSpPr/>
            <p:nvPr/>
          </p:nvSpPr>
          <p:spPr>
            <a:xfrm>
              <a:off x="5741988" y="4668838"/>
              <a:ext cx="90487" cy="109537"/>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5" name="Google Shape;12845;p34"/>
            <p:cNvSpPr/>
            <p:nvPr/>
          </p:nvSpPr>
          <p:spPr>
            <a:xfrm>
              <a:off x="5740400" y="4668838"/>
              <a:ext cx="92075" cy="109537"/>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6" name="Google Shape;12846;p34"/>
            <p:cNvSpPr/>
            <p:nvPr/>
          </p:nvSpPr>
          <p:spPr>
            <a:xfrm>
              <a:off x="5718175" y="47783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7" name="Google Shape;12847;p34"/>
            <p:cNvSpPr/>
            <p:nvPr/>
          </p:nvSpPr>
          <p:spPr>
            <a:xfrm>
              <a:off x="5718175" y="47783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8" name="Google Shape;12848;p34"/>
            <p:cNvSpPr/>
            <p:nvPr/>
          </p:nvSpPr>
          <p:spPr>
            <a:xfrm>
              <a:off x="5718175" y="4759325"/>
              <a:ext cx="23813" cy="46038"/>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9" name="Google Shape;12849;p34"/>
            <p:cNvSpPr/>
            <p:nvPr/>
          </p:nvSpPr>
          <p:spPr>
            <a:xfrm>
              <a:off x="5718175" y="4759325"/>
              <a:ext cx="23813" cy="46038"/>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0" name="Google Shape;12850;p34"/>
            <p:cNvSpPr/>
            <p:nvPr/>
          </p:nvSpPr>
          <p:spPr>
            <a:xfrm>
              <a:off x="5705475" y="4892675"/>
              <a:ext cx="23813" cy="47625"/>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1" name="Google Shape;12851;p34"/>
            <p:cNvSpPr/>
            <p:nvPr/>
          </p:nvSpPr>
          <p:spPr>
            <a:xfrm>
              <a:off x="5705475" y="4892675"/>
              <a:ext cx="23813" cy="47625"/>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2" name="Google Shape;12852;p34"/>
            <p:cNvSpPr/>
            <p:nvPr/>
          </p:nvSpPr>
          <p:spPr>
            <a:xfrm>
              <a:off x="5705475" y="4911725"/>
              <a:ext cx="44450" cy="28575"/>
            </a:xfrm>
            <a:custGeom>
              <a:avLst/>
              <a:gdLst/>
              <a:ahLst/>
              <a:cxnLst/>
              <a:rect l="l" t="t" r="r" b="b"/>
              <a:pathLst>
                <a:path w="166" h="104" extrusionOk="0">
                  <a:moveTo>
                    <a:pt x="88" y="0"/>
                  </a:moveTo>
                  <a:lnTo>
                    <a:pt x="166"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3" name="Google Shape;12853;p34"/>
            <p:cNvSpPr/>
            <p:nvPr/>
          </p:nvSpPr>
          <p:spPr>
            <a:xfrm>
              <a:off x="5705475" y="4911725"/>
              <a:ext cx="44450" cy="28575"/>
            </a:xfrm>
            <a:custGeom>
              <a:avLst/>
              <a:gdLst/>
              <a:ahLst/>
              <a:cxnLst/>
              <a:rect l="l" t="t" r="r" b="b"/>
              <a:pathLst>
                <a:path w="166" h="104" extrusionOk="0">
                  <a:moveTo>
                    <a:pt x="88" y="0"/>
                  </a:moveTo>
                  <a:lnTo>
                    <a:pt x="166"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4" name="Google Shape;12854;p34"/>
            <p:cNvSpPr/>
            <p:nvPr/>
          </p:nvSpPr>
          <p:spPr>
            <a:xfrm>
              <a:off x="5729288" y="4803775"/>
              <a:ext cx="90487" cy="109538"/>
            </a:xfrm>
            <a:custGeom>
              <a:avLst/>
              <a:gdLst/>
              <a:ahLst/>
              <a:cxnLst/>
              <a:rect l="l" t="t" r="r" b="b"/>
              <a:pathLst>
                <a:path w="345" h="414" extrusionOk="0">
                  <a:moveTo>
                    <a:pt x="0" y="409"/>
                  </a:moveTo>
                  <a:lnTo>
                    <a:pt x="8" y="414"/>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5" name="Google Shape;12855;p34"/>
            <p:cNvSpPr/>
            <p:nvPr/>
          </p:nvSpPr>
          <p:spPr>
            <a:xfrm>
              <a:off x="5730875" y="4803775"/>
              <a:ext cx="90488" cy="109538"/>
            </a:xfrm>
            <a:custGeom>
              <a:avLst/>
              <a:gdLst/>
              <a:ahLst/>
              <a:cxnLst/>
              <a:rect l="l" t="t" r="r" b="b"/>
              <a:pathLst>
                <a:path w="343" h="414" extrusionOk="0">
                  <a:moveTo>
                    <a:pt x="0" y="414"/>
                  </a:moveTo>
                  <a:lnTo>
                    <a:pt x="337" y="0"/>
                  </a:lnTo>
                  <a:lnTo>
                    <a:pt x="343"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6" name="Google Shape;12856;p34"/>
            <p:cNvSpPr/>
            <p:nvPr/>
          </p:nvSpPr>
          <p:spPr>
            <a:xfrm>
              <a:off x="5729288" y="4803775"/>
              <a:ext cx="92075" cy="109538"/>
            </a:xfrm>
            <a:custGeom>
              <a:avLst/>
              <a:gdLst/>
              <a:ahLst/>
              <a:cxnLst/>
              <a:rect l="l" t="t" r="r" b="b"/>
              <a:pathLst>
                <a:path w="351" h="414" extrusionOk="0">
                  <a:moveTo>
                    <a:pt x="0" y="409"/>
                  </a:moveTo>
                  <a:lnTo>
                    <a:pt x="8" y="414"/>
                  </a:lnTo>
                  <a:lnTo>
                    <a:pt x="351" y="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7" name="Google Shape;12857;p34"/>
            <p:cNvSpPr/>
            <p:nvPr/>
          </p:nvSpPr>
          <p:spPr>
            <a:xfrm>
              <a:off x="5734050" y="4737100"/>
              <a:ext cx="92075" cy="109538"/>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8" name="Google Shape;12858;p34"/>
            <p:cNvSpPr/>
            <p:nvPr/>
          </p:nvSpPr>
          <p:spPr>
            <a:xfrm>
              <a:off x="5735638" y="4737100"/>
              <a:ext cx="92075" cy="109538"/>
            </a:xfrm>
            <a:custGeom>
              <a:avLst/>
              <a:gdLst/>
              <a:ahLst/>
              <a:cxnLst/>
              <a:rect l="l" t="t" r="r" b="b"/>
              <a:pathLst>
                <a:path w="344" h="414" extrusionOk="0">
                  <a:moveTo>
                    <a:pt x="0" y="414"/>
                  </a:moveTo>
                  <a:lnTo>
                    <a:pt x="337"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9" name="Google Shape;12859;p34"/>
            <p:cNvSpPr/>
            <p:nvPr/>
          </p:nvSpPr>
          <p:spPr>
            <a:xfrm>
              <a:off x="5734050" y="4737100"/>
              <a:ext cx="93663" cy="109538"/>
            </a:xfrm>
            <a:custGeom>
              <a:avLst/>
              <a:gdLst/>
              <a:ahLst/>
              <a:cxnLst/>
              <a:rect l="l" t="t" r="r" b="b"/>
              <a:pathLst>
                <a:path w="351" h="414" extrusionOk="0">
                  <a:moveTo>
                    <a:pt x="0" y="408"/>
                  </a:moveTo>
                  <a:lnTo>
                    <a:pt x="7" y="414"/>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0" name="Google Shape;12860;p34"/>
            <p:cNvSpPr/>
            <p:nvPr/>
          </p:nvSpPr>
          <p:spPr>
            <a:xfrm>
              <a:off x="5711825" y="4845050"/>
              <a:ext cx="44450" cy="28575"/>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1" name="Google Shape;12861;p34"/>
            <p:cNvSpPr/>
            <p:nvPr/>
          </p:nvSpPr>
          <p:spPr>
            <a:xfrm>
              <a:off x="5711825" y="4845050"/>
              <a:ext cx="44450" cy="28575"/>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2" name="Google Shape;12862;p34"/>
            <p:cNvSpPr/>
            <p:nvPr/>
          </p:nvSpPr>
          <p:spPr>
            <a:xfrm>
              <a:off x="5711825" y="4826000"/>
              <a:ext cx="23813" cy="47625"/>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3" name="Google Shape;12863;p34"/>
            <p:cNvSpPr/>
            <p:nvPr/>
          </p:nvSpPr>
          <p:spPr>
            <a:xfrm>
              <a:off x="5711825" y="4826000"/>
              <a:ext cx="23813" cy="47625"/>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4" name="Google Shape;12864;p34"/>
            <p:cNvSpPr/>
            <p:nvPr/>
          </p:nvSpPr>
          <p:spPr>
            <a:xfrm>
              <a:off x="5724525" y="4691063"/>
              <a:ext cx="22225" cy="47625"/>
            </a:xfrm>
            <a:custGeom>
              <a:avLst/>
              <a:gdLst/>
              <a:ahLst/>
              <a:cxnLst/>
              <a:rect l="l" t="t" r="r" b="b"/>
              <a:pathLst>
                <a:path w="88" h="178" extrusionOk="0">
                  <a:moveTo>
                    <a:pt x="88" y="72"/>
                  </a:moveTo>
                  <a:lnTo>
                    <a:pt x="64" y="0"/>
                  </a:lnTo>
                  <a:lnTo>
                    <a:pt x="0" y="178"/>
                  </a:lnTo>
                  <a:lnTo>
                    <a:pt x="88"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5" name="Google Shape;12865;p34"/>
            <p:cNvSpPr/>
            <p:nvPr/>
          </p:nvSpPr>
          <p:spPr>
            <a:xfrm>
              <a:off x="5724525" y="4691063"/>
              <a:ext cx="22225" cy="47625"/>
            </a:xfrm>
            <a:custGeom>
              <a:avLst/>
              <a:gdLst/>
              <a:ahLst/>
              <a:cxnLst/>
              <a:rect l="l" t="t" r="r" b="b"/>
              <a:pathLst>
                <a:path w="88" h="178" extrusionOk="0">
                  <a:moveTo>
                    <a:pt x="88" y="72"/>
                  </a:moveTo>
                  <a:lnTo>
                    <a:pt x="64" y="0"/>
                  </a:lnTo>
                  <a:lnTo>
                    <a:pt x="0" y="178"/>
                  </a:lnTo>
                  <a:lnTo>
                    <a:pt x="88"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6" name="Google Shape;12866;p34"/>
            <p:cNvSpPr/>
            <p:nvPr/>
          </p:nvSpPr>
          <p:spPr>
            <a:xfrm>
              <a:off x="5724525" y="4711700"/>
              <a:ext cx="42863" cy="26988"/>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7" name="Google Shape;12867;p34"/>
            <p:cNvSpPr/>
            <p:nvPr/>
          </p:nvSpPr>
          <p:spPr>
            <a:xfrm>
              <a:off x="5724525" y="4711700"/>
              <a:ext cx="42863" cy="26988"/>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8" name="Google Shape;12868;p34"/>
            <p:cNvSpPr/>
            <p:nvPr/>
          </p:nvSpPr>
          <p:spPr>
            <a:xfrm>
              <a:off x="5746750" y="4602163"/>
              <a:ext cx="90488" cy="109537"/>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9" name="Google Shape;12869;p34"/>
            <p:cNvSpPr/>
            <p:nvPr/>
          </p:nvSpPr>
          <p:spPr>
            <a:xfrm>
              <a:off x="5748338" y="4602163"/>
              <a:ext cx="90487" cy="109537"/>
            </a:xfrm>
            <a:custGeom>
              <a:avLst/>
              <a:gdLst/>
              <a:ahLst/>
              <a:cxnLst/>
              <a:rect l="l" t="t" r="r" b="b"/>
              <a:pathLst>
                <a:path w="344" h="414" extrusionOk="0">
                  <a:moveTo>
                    <a:pt x="0" y="414"/>
                  </a:moveTo>
                  <a:lnTo>
                    <a:pt x="337"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0" name="Google Shape;12870;p34"/>
            <p:cNvSpPr/>
            <p:nvPr/>
          </p:nvSpPr>
          <p:spPr>
            <a:xfrm>
              <a:off x="5746750" y="4602163"/>
              <a:ext cx="92075" cy="109537"/>
            </a:xfrm>
            <a:custGeom>
              <a:avLst/>
              <a:gdLst/>
              <a:ahLst/>
              <a:cxnLst/>
              <a:rect l="l" t="t" r="r" b="b"/>
              <a:pathLst>
                <a:path w="351" h="414" extrusionOk="0">
                  <a:moveTo>
                    <a:pt x="0" y="408"/>
                  </a:moveTo>
                  <a:lnTo>
                    <a:pt x="7" y="414"/>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1" name="Google Shape;12871;p34"/>
            <p:cNvSpPr/>
            <p:nvPr/>
          </p:nvSpPr>
          <p:spPr>
            <a:xfrm>
              <a:off x="5740400" y="4668838"/>
              <a:ext cx="90488" cy="109537"/>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2" name="Google Shape;12872;p34"/>
            <p:cNvSpPr/>
            <p:nvPr/>
          </p:nvSpPr>
          <p:spPr>
            <a:xfrm>
              <a:off x="5741988" y="4668838"/>
              <a:ext cx="90487" cy="109537"/>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3" name="Google Shape;12873;p34"/>
            <p:cNvSpPr/>
            <p:nvPr/>
          </p:nvSpPr>
          <p:spPr>
            <a:xfrm>
              <a:off x="5740400" y="4668838"/>
              <a:ext cx="92075" cy="109537"/>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4" name="Google Shape;12874;p34"/>
            <p:cNvSpPr/>
            <p:nvPr/>
          </p:nvSpPr>
          <p:spPr>
            <a:xfrm>
              <a:off x="5718175" y="47783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5" name="Google Shape;12875;p34"/>
            <p:cNvSpPr/>
            <p:nvPr/>
          </p:nvSpPr>
          <p:spPr>
            <a:xfrm>
              <a:off x="5718175" y="47783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6" name="Google Shape;12876;p34"/>
            <p:cNvSpPr/>
            <p:nvPr/>
          </p:nvSpPr>
          <p:spPr>
            <a:xfrm>
              <a:off x="5718175" y="4759325"/>
              <a:ext cx="23813" cy="46038"/>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7" name="Google Shape;12877;p34"/>
            <p:cNvSpPr/>
            <p:nvPr/>
          </p:nvSpPr>
          <p:spPr>
            <a:xfrm>
              <a:off x="5718175" y="4759325"/>
              <a:ext cx="23813" cy="46038"/>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8" name="Google Shape;12878;p34"/>
            <p:cNvSpPr/>
            <p:nvPr/>
          </p:nvSpPr>
          <p:spPr>
            <a:xfrm>
              <a:off x="5729288" y="4624388"/>
              <a:ext cx="23812" cy="47625"/>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9" name="Google Shape;12879;p34"/>
            <p:cNvSpPr/>
            <p:nvPr/>
          </p:nvSpPr>
          <p:spPr>
            <a:xfrm>
              <a:off x="5729288" y="4624388"/>
              <a:ext cx="23812" cy="47625"/>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0" name="Google Shape;12880;p34"/>
            <p:cNvSpPr/>
            <p:nvPr/>
          </p:nvSpPr>
          <p:spPr>
            <a:xfrm>
              <a:off x="5729288" y="4643438"/>
              <a:ext cx="44450" cy="28575"/>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1" name="Google Shape;12881;p34"/>
            <p:cNvSpPr/>
            <p:nvPr/>
          </p:nvSpPr>
          <p:spPr>
            <a:xfrm>
              <a:off x="5729288" y="4643438"/>
              <a:ext cx="44450" cy="28575"/>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2" name="Google Shape;12882;p34"/>
            <p:cNvSpPr/>
            <p:nvPr/>
          </p:nvSpPr>
          <p:spPr>
            <a:xfrm>
              <a:off x="5751513" y="4535488"/>
              <a:ext cx="92075" cy="109537"/>
            </a:xfrm>
            <a:custGeom>
              <a:avLst/>
              <a:gdLst/>
              <a:ahLst/>
              <a:cxnLst/>
              <a:rect l="l" t="t" r="r" b="b"/>
              <a:pathLst>
                <a:path w="343" h="414" extrusionOk="0">
                  <a:moveTo>
                    <a:pt x="0" y="409"/>
                  </a:moveTo>
                  <a:lnTo>
                    <a:pt x="6" y="414"/>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3" name="Google Shape;12883;p34"/>
            <p:cNvSpPr/>
            <p:nvPr/>
          </p:nvSpPr>
          <p:spPr>
            <a:xfrm>
              <a:off x="5753100" y="4535488"/>
              <a:ext cx="92075" cy="109537"/>
            </a:xfrm>
            <a:custGeom>
              <a:avLst/>
              <a:gdLst/>
              <a:ahLst/>
              <a:cxnLst/>
              <a:rect l="l" t="t" r="r" b="b"/>
              <a:pathLst>
                <a:path w="345" h="414" extrusionOk="0">
                  <a:moveTo>
                    <a:pt x="0" y="414"/>
                  </a:moveTo>
                  <a:lnTo>
                    <a:pt x="337" y="0"/>
                  </a:lnTo>
                  <a:lnTo>
                    <a:pt x="345"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4" name="Google Shape;12884;p34"/>
            <p:cNvSpPr/>
            <p:nvPr/>
          </p:nvSpPr>
          <p:spPr>
            <a:xfrm>
              <a:off x="5751513" y="4535488"/>
              <a:ext cx="93662" cy="109537"/>
            </a:xfrm>
            <a:custGeom>
              <a:avLst/>
              <a:gdLst/>
              <a:ahLst/>
              <a:cxnLst/>
              <a:rect l="l" t="t" r="r" b="b"/>
              <a:pathLst>
                <a:path w="351" h="414" extrusionOk="0">
                  <a:moveTo>
                    <a:pt x="0" y="409"/>
                  </a:moveTo>
                  <a:lnTo>
                    <a:pt x="6" y="414"/>
                  </a:lnTo>
                  <a:lnTo>
                    <a:pt x="351" y="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5" name="Google Shape;12885;p34"/>
            <p:cNvSpPr/>
            <p:nvPr/>
          </p:nvSpPr>
          <p:spPr>
            <a:xfrm>
              <a:off x="5757863" y="4468813"/>
              <a:ext cx="90487" cy="109537"/>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6" name="Google Shape;12886;p34"/>
            <p:cNvSpPr/>
            <p:nvPr/>
          </p:nvSpPr>
          <p:spPr>
            <a:xfrm>
              <a:off x="5759450" y="4468813"/>
              <a:ext cx="92075" cy="109537"/>
            </a:xfrm>
            <a:custGeom>
              <a:avLst/>
              <a:gdLst/>
              <a:ahLst/>
              <a:cxnLst/>
              <a:rect l="l" t="t" r="r" b="b"/>
              <a:pathLst>
                <a:path w="345" h="415" extrusionOk="0">
                  <a:moveTo>
                    <a:pt x="0" y="415"/>
                  </a:moveTo>
                  <a:lnTo>
                    <a:pt x="338" y="0"/>
                  </a:lnTo>
                  <a:lnTo>
                    <a:pt x="345" y="5"/>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7" name="Google Shape;12887;p34"/>
            <p:cNvSpPr/>
            <p:nvPr/>
          </p:nvSpPr>
          <p:spPr>
            <a:xfrm>
              <a:off x="5757863" y="4468813"/>
              <a:ext cx="93662" cy="109537"/>
            </a:xfrm>
            <a:custGeom>
              <a:avLst/>
              <a:gdLst/>
              <a:ahLst/>
              <a:cxnLst/>
              <a:rect l="l" t="t" r="r" b="b"/>
              <a:pathLst>
                <a:path w="351" h="415" extrusionOk="0">
                  <a:moveTo>
                    <a:pt x="0" y="409"/>
                  </a:moveTo>
                  <a:lnTo>
                    <a:pt x="6" y="415"/>
                  </a:lnTo>
                  <a:lnTo>
                    <a:pt x="351" y="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8" name="Google Shape;12888;p34"/>
            <p:cNvSpPr/>
            <p:nvPr/>
          </p:nvSpPr>
          <p:spPr>
            <a:xfrm>
              <a:off x="5735638" y="4576763"/>
              <a:ext cx="44450" cy="28575"/>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9" name="Google Shape;12889;p34"/>
            <p:cNvSpPr/>
            <p:nvPr/>
          </p:nvSpPr>
          <p:spPr>
            <a:xfrm>
              <a:off x="5735638" y="4576763"/>
              <a:ext cx="44450" cy="28575"/>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0" name="Google Shape;12890;p34"/>
            <p:cNvSpPr/>
            <p:nvPr/>
          </p:nvSpPr>
          <p:spPr>
            <a:xfrm>
              <a:off x="5735638" y="4557713"/>
              <a:ext cx="23812" cy="47625"/>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1" name="Google Shape;12891;p34"/>
            <p:cNvSpPr/>
            <p:nvPr/>
          </p:nvSpPr>
          <p:spPr>
            <a:xfrm>
              <a:off x="5735638" y="4557713"/>
              <a:ext cx="23812" cy="47625"/>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2" name="Google Shape;12892;p34"/>
            <p:cNvSpPr/>
            <p:nvPr/>
          </p:nvSpPr>
          <p:spPr>
            <a:xfrm>
              <a:off x="5770563" y="4468813"/>
              <a:ext cx="80962" cy="939800"/>
            </a:xfrm>
            <a:custGeom>
              <a:avLst/>
              <a:gdLst/>
              <a:ahLst/>
              <a:cxnLst/>
              <a:rect l="l" t="t" r="r" b="b"/>
              <a:pathLst>
                <a:path w="311" h="3552" extrusionOk="0">
                  <a:moveTo>
                    <a:pt x="311" y="1"/>
                  </a:moveTo>
                  <a:lnTo>
                    <a:pt x="294" y="0"/>
                  </a:lnTo>
                  <a:lnTo>
                    <a:pt x="0" y="3552"/>
                  </a:lnTo>
                  <a:lnTo>
                    <a:pt x="311"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3" name="Google Shape;12893;p34"/>
            <p:cNvSpPr/>
            <p:nvPr/>
          </p:nvSpPr>
          <p:spPr>
            <a:xfrm>
              <a:off x="5765800" y="4468813"/>
              <a:ext cx="82550" cy="939800"/>
            </a:xfrm>
            <a:custGeom>
              <a:avLst/>
              <a:gdLst/>
              <a:ahLst/>
              <a:cxnLst/>
              <a:rect l="l" t="t" r="r" b="b"/>
              <a:pathLst>
                <a:path w="312" h="3552" extrusionOk="0">
                  <a:moveTo>
                    <a:pt x="312" y="0"/>
                  </a:moveTo>
                  <a:lnTo>
                    <a:pt x="18" y="3552"/>
                  </a:lnTo>
                  <a:lnTo>
                    <a:pt x="0" y="3551"/>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4" name="Google Shape;12894;p34"/>
            <p:cNvSpPr/>
            <p:nvPr/>
          </p:nvSpPr>
          <p:spPr>
            <a:xfrm>
              <a:off x="5765800" y="4468813"/>
              <a:ext cx="85725" cy="939800"/>
            </a:xfrm>
            <a:custGeom>
              <a:avLst/>
              <a:gdLst/>
              <a:ahLst/>
              <a:cxnLst/>
              <a:rect l="l" t="t" r="r" b="b"/>
              <a:pathLst>
                <a:path w="329" h="3552" extrusionOk="0">
                  <a:moveTo>
                    <a:pt x="329" y="1"/>
                  </a:moveTo>
                  <a:lnTo>
                    <a:pt x="312" y="0"/>
                  </a:lnTo>
                  <a:lnTo>
                    <a:pt x="0" y="3551"/>
                  </a:lnTo>
                  <a:lnTo>
                    <a:pt x="18" y="3552"/>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5" name="Google Shape;12895;p34"/>
            <p:cNvSpPr/>
            <p:nvPr/>
          </p:nvSpPr>
          <p:spPr>
            <a:xfrm>
              <a:off x="5656263" y="551656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6" name="Google Shape;12896;p34"/>
            <p:cNvSpPr/>
            <p:nvPr/>
          </p:nvSpPr>
          <p:spPr>
            <a:xfrm>
              <a:off x="5656263" y="551656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7" name="Google Shape;12897;p34"/>
            <p:cNvSpPr/>
            <p:nvPr/>
          </p:nvSpPr>
          <p:spPr>
            <a:xfrm>
              <a:off x="5656263" y="5497513"/>
              <a:ext cx="23812" cy="46037"/>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8" name="Google Shape;12898;p34"/>
            <p:cNvSpPr/>
            <p:nvPr/>
          </p:nvSpPr>
          <p:spPr>
            <a:xfrm>
              <a:off x="5656263" y="5497513"/>
              <a:ext cx="23812" cy="46037"/>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9" name="Google Shape;12899;p34"/>
            <p:cNvSpPr/>
            <p:nvPr/>
          </p:nvSpPr>
          <p:spPr>
            <a:xfrm>
              <a:off x="2519363" y="2789238"/>
              <a:ext cx="301625" cy="66675"/>
            </a:xfrm>
            <a:custGeom>
              <a:avLst/>
              <a:gdLst/>
              <a:ahLst/>
              <a:cxnLst/>
              <a:rect l="l" t="t" r="r" b="b"/>
              <a:pathLst>
                <a:path w="1139" h="255" extrusionOk="0">
                  <a:moveTo>
                    <a:pt x="1139" y="255"/>
                  </a:moveTo>
                  <a:lnTo>
                    <a:pt x="1139" y="0"/>
                  </a:lnTo>
                  <a:lnTo>
                    <a:pt x="0" y="255"/>
                  </a:lnTo>
                  <a:lnTo>
                    <a:pt x="1139" y="2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0" name="Google Shape;12900;p34"/>
            <p:cNvSpPr/>
            <p:nvPr/>
          </p:nvSpPr>
          <p:spPr>
            <a:xfrm>
              <a:off x="2519363" y="2789238"/>
              <a:ext cx="301625" cy="66675"/>
            </a:xfrm>
            <a:custGeom>
              <a:avLst/>
              <a:gdLst/>
              <a:ahLst/>
              <a:cxnLst/>
              <a:rect l="l" t="t" r="r" b="b"/>
              <a:pathLst>
                <a:path w="1139" h="255" extrusionOk="0">
                  <a:moveTo>
                    <a:pt x="1139" y="0"/>
                  </a:moveTo>
                  <a:lnTo>
                    <a:pt x="0" y="255"/>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1" name="Google Shape;12901;p34"/>
            <p:cNvSpPr/>
            <p:nvPr/>
          </p:nvSpPr>
          <p:spPr>
            <a:xfrm>
              <a:off x="2519363" y="2789238"/>
              <a:ext cx="301625" cy="666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02" name="Google Shape;12902;p34"/>
            <p:cNvSpPr/>
            <p:nvPr/>
          </p:nvSpPr>
          <p:spPr>
            <a:xfrm>
              <a:off x="2767013" y="2735263"/>
              <a:ext cx="236537" cy="87312"/>
            </a:xfrm>
            <a:custGeom>
              <a:avLst/>
              <a:gdLst/>
              <a:ahLst/>
              <a:cxnLst/>
              <a:rect l="l" t="t" r="r" b="b"/>
              <a:pathLst>
                <a:path w="889" h="332" extrusionOk="0">
                  <a:moveTo>
                    <a:pt x="202" y="332"/>
                  </a:moveTo>
                  <a:lnTo>
                    <a:pt x="0" y="0"/>
                  </a:lnTo>
                  <a:lnTo>
                    <a:pt x="889" y="332"/>
                  </a:lnTo>
                  <a:lnTo>
                    <a:pt x="202" y="3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3" name="Google Shape;12903;p34"/>
            <p:cNvSpPr/>
            <p:nvPr/>
          </p:nvSpPr>
          <p:spPr>
            <a:xfrm>
              <a:off x="2767013" y="2735263"/>
              <a:ext cx="236537" cy="87312"/>
            </a:xfrm>
            <a:custGeom>
              <a:avLst/>
              <a:gdLst/>
              <a:ahLst/>
              <a:cxnLst/>
              <a:rect l="l" t="t" r="r" b="b"/>
              <a:pathLst>
                <a:path w="889" h="332" extrusionOk="0">
                  <a:moveTo>
                    <a:pt x="202" y="332"/>
                  </a:moveTo>
                  <a:lnTo>
                    <a:pt x="0" y="0"/>
                  </a:lnTo>
                  <a:lnTo>
                    <a:pt x="889" y="332"/>
                  </a:lnTo>
                  <a:lnTo>
                    <a:pt x="202" y="3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4" name="Google Shape;12904;p34"/>
            <p:cNvSpPr/>
            <p:nvPr/>
          </p:nvSpPr>
          <p:spPr>
            <a:xfrm>
              <a:off x="2767013" y="2822575"/>
              <a:ext cx="236537" cy="87313"/>
            </a:xfrm>
            <a:custGeom>
              <a:avLst/>
              <a:gdLst/>
              <a:ahLst/>
              <a:cxnLst/>
              <a:rect l="l" t="t" r="r" b="b"/>
              <a:pathLst>
                <a:path w="889" h="330" extrusionOk="0">
                  <a:moveTo>
                    <a:pt x="202" y="0"/>
                  </a:moveTo>
                  <a:lnTo>
                    <a:pt x="0" y="330"/>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5" name="Google Shape;12905;p34"/>
            <p:cNvSpPr/>
            <p:nvPr/>
          </p:nvSpPr>
          <p:spPr>
            <a:xfrm>
              <a:off x="2767013" y="2822575"/>
              <a:ext cx="236537" cy="87313"/>
            </a:xfrm>
            <a:custGeom>
              <a:avLst/>
              <a:gdLst/>
              <a:ahLst/>
              <a:cxnLst/>
              <a:rect l="l" t="t" r="r" b="b"/>
              <a:pathLst>
                <a:path w="889" h="330" extrusionOk="0">
                  <a:moveTo>
                    <a:pt x="202" y="0"/>
                  </a:moveTo>
                  <a:lnTo>
                    <a:pt x="0" y="330"/>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6" name="Google Shape;12906;p34"/>
            <p:cNvSpPr/>
            <p:nvPr/>
          </p:nvSpPr>
          <p:spPr>
            <a:xfrm>
              <a:off x="2389188" y="4264025"/>
              <a:ext cx="301625" cy="68263"/>
            </a:xfrm>
            <a:custGeom>
              <a:avLst/>
              <a:gdLst/>
              <a:ahLst/>
              <a:cxnLst/>
              <a:rect l="l" t="t" r="r" b="b"/>
              <a:pathLst>
                <a:path w="1140" h="255" extrusionOk="0">
                  <a:moveTo>
                    <a:pt x="1140" y="255"/>
                  </a:moveTo>
                  <a:lnTo>
                    <a:pt x="1140" y="0"/>
                  </a:lnTo>
                  <a:lnTo>
                    <a:pt x="0" y="255"/>
                  </a:lnTo>
                  <a:lnTo>
                    <a:pt x="1140" y="2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7" name="Google Shape;12907;p34"/>
            <p:cNvSpPr/>
            <p:nvPr/>
          </p:nvSpPr>
          <p:spPr>
            <a:xfrm>
              <a:off x="2389188" y="4264025"/>
              <a:ext cx="301625" cy="68263"/>
            </a:xfrm>
            <a:custGeom>
              <a:avLst/>
              <a:gdLst/>
              <a:ahLst/>
              <a:cxnLst/>
              <a:rect l="l" t="t" r="r" b="b"/>
              <a:pathLst>
                <a:path w="1140" h="255" extrusionOk="0">
                  <a:moveTo>
                    <a:pt x="1140" y="0"/>
                  </a:moveTo>
                  <a:lnTo>
                    <a:pt x="0" y="255"/>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8" name="Google Shape;12908;p34"/>
            <p:cNvSpPr/>
            <p:nvPr/>
          </p:nvSpPr>
          <p:spPr>
            <a:xfrm>
              <a:off x="2389188" y="4264025"/>
              <a:ext cx="301625" cy="6826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09" name="Google Shape;12909;p34"/>
            <p:cNvSpPr/>
            <p:nvPr/>
          </p:nvSpPr>
          <p:spPr>
            <a:xfrm>
              <a:off x="2636838" y="4210050"/>
              <a:ext cx="234950" cy="87313"/>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0" name="Google Shape;12910;p34"/>
            <p:cNvSpPr/>
            <p:nvPr/>
          </p:nvSpPr>
          <p:spPr>
            <a:xfrm>
              <a:off x="2636838" y="4210050"/>
              <a:ext cx="234950" cy="87313"/>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1" name="Google Shape;12911;p34"/>
            <p:cNvSpPr/>
            <p:nvPr/>
          </p:nvSpPr>
          <p:spPr>
            <a:xfrm>
              <a:off x="2636838" y="4297363"/>
              <a:ext cx="234950" cy="87312"/>
            </a:xfrm>
            <a:custGeom>
              <a:avLst/>
              <a:gdLst/>
              <a:ahLst/>
              <a:cxnLst/>
              <a:rect l="l" t="t" r="r" b="b"/>
              <a:pathLst>
                <a:path w="889" h="331" extrusionOk="0">
                  <a:moveTo>
                    <a:pt x="203" y="0"/>
                  </a:moveTo>
                  <a:lnTo>
                    <a:pt x="0" y="331"/>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2" name="Google Shape;12912;p34"/>
            <p:cNvSpPr/>
            <p:nvPr/>
          </p:nvSpPr>
          <p:spPr>
            <a:xfrm>
              <a:off x="2636838" y="4297363"/>
              <a:ext cx="234950" cy="87312"/>
            </a:xfrm>
            <a:custGeom>
              <a:avLst/>
              <a:gdLst/>
              <a:ahLst/>
              <a:cxnLst/>
              <a:rect l="l" t="t" r="r" b="b"/>
              <a:pathLst>
                <a:path w="889" h="331" extrusionOk="0">
                  <a:moveTo>
                    <a:pt x="203" y="0"/>
                  </a:moveTo>
                  <a:lnTo>
                    <a:pt x="0" y="331"/>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2913" name="Google Shape;12913;p34"/>
            <p:cNvGrpSpPr/>
            <p:nvPr/>
          </p:nvGrpSpPr>
          <p:grpSpPr>
            <a:xfrm>
              <a:off x="5253038" y="2609850"/>
              <a:ext cx="611187" cy="296863"/>
              <a:chOff x="4425" y="1231"/>
              <a:chExt cx="385" cy="187"/>
            </a:xfrm>
          </p:grpSpPr>
          <p:sp>
            <p:nvSpPr>
              <p:cNvPr id="12914" name="Google Shape;12914;p34"/>
              <p:cNvSpPr/>
              <p:nvPr/>
            </p:nvSpPr>
            <p:spPr>
              <a:xfrm>
                <a:off x="4425" y="1319"/>
                <a:ext cx="76" cy="17"/>
              </a:xfrm>
              <a:custGeom>
                <a:avLst/>
                <a:gdLst/>
                <a:ahLst/>
                <a:cxnLst/>
                <a:rect l="l" t="t" r="r" b="b"/>
                <a:pathLst>
                  <a:path w="456" h="102" extrusionOk="0">
                    <a:moveTo>
                      <a:pt x="456" y="102"/>
                    </a:moveTo>
                    <a:lnTo>
                      <a:pt x="456" y="0"/>
                    </a:lnTo>
                    <a:lnTo>
                      <a:pt x="0" y="102"/>
                    </a:lnTo>
                    <a:lnTo>
                      <a:pt x="456"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5" name="Google Shape;12915;p34"/>
              <p:cNvSpPr/>
              <p:nvPr/>
            </p:nvSpPr>
            <p:spPr>
              <a:xfrm>
                <a:off x="4425" y="1319"/>
                <a:ext cx="76" cy="17"/>
              </a:xfrm>
              <a:custGeom>
                <a:avLst/>
                <a:gdLst/>
                <a:ahLst/>
                <a:cxnLst/>
                <a:rect l="l" t="t" r="r" b="b"/>
                <a:pathLst>
                  <a:path w="456" h="102" extrusionOk="0">
                    <a:moveTo>
                      <a:pt x="456" y="0"/>
                    </a:moveTo>
                    <a:lnTo>
                      <a:pt x="0" y="102"/>
                    </a:lnTo>
                    <a:lnTo>
                      <a:pt x="0" y="0"/>
                    </a:lnTo>
                    <a:lnTo>
                      <a:pt x="4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6" name="Google Shape;12916;p34"/>
              <p:cNvSpPr/>
              <p:nvPr/>
            </p:nvSpPr>
            <p:spPr>
              <a:xfrm>
                <a:off x="4425" y="1319"/>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17" name="Google Shape;12917;p34"/>
              <p:cNvSpPr/>
              <p:nvPr/>
            </p:nvSpPr>
            <p:spPr>
              <a:xfrm>
                <a:off x="4487" y="1306"/>
                <a:ext cx="60" cy="22"/>
              </a:xfrm>
              <a:custGeom>
                <a:avLst/>
                <a:gdLst/>
                <a:ahLst/>
                <a:cxnLst/>
                <a:rect l="l" t="t" r="r" b="b"/>
                <a:pathLst>
                  <a:path w="356" h="133" extrusionOk="0">
                    <a:moveTo>
                      <a:pt x="81" y="133"/>
                    </a:moveTo>
                    <a:lnTo>
                      <a:pt x="0" y="0"/>
                    </a:lnTo>
                    <a:lnTo>
                      <a:pt x="356" y="133"/>
                    </a:lnTo>
                    <a:lnTo>
                      <a:pt x="81"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8" name="Google Shape;12918;p34"/>
              <p:cNvSpPr/>
              <p:nvPr/>
            </p:nvSpPr>
            <p:spPr>
              <a:xfrm>
                <a:off x="4487" y="1306"/>
                <a:ext cx="60" cy="22"/>
              </a:xfrm>
              <a:custGeom>
                <a:avLst/>
                <a:gdLst/>
                <a:ahLst/>
                <a:cxnLst/>
                <a:rect l="l" t="t" r="r" b="b"/>
                <a:pathLst>
                  <a:path w="356" h="133" extrusionOk="0">
                    <a:moveTo>
                      <a:pt x="81" y="133"/>
                    </a:moveTo>
                    <a:lnTo>
                      <a:pt x="0" y="0"/>
                    </a:lnTo>
                    <a:lnTo>
                      <a:pt x="356" y="133"/>
                    </a:lnTo>
                    <a:lnTo>
                      <a:pt x="81"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9" name="Google Shape;12919;p34"/>
              <p:cNvSpPr/>
              <p:nvPr/>
            </p:nvSpPr>
            <p:spPr>
              <a:xfrm>
                <a:off x="4487" y="1328"/>
                <a:ext cx="60" cy="22"/>
              </a:xfrm>
              <a:custGeom>
                <a:avLst/>
                <a:gdLst/>
                <a:ahLst/>
                <a:cxnLst/>
                <a:rect l="l" t="t" r="r" b="b"/>
                <a:pathLst>
                  <a:path w="356" h="132" extrusionOk="0">
                    <a:moveTo>
                      <a:pt x="81" y="0"/>
                    </a:moveTo>
                    <a:lnTo>
                      <a:pt x="0" y="132"/>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0" name="Google Shape;12920;p34"/>
              <p:cNvSpPr/>
              <p:nvPr/>
            </p:nvSpPr>
            <p:spPr>
              <a:xfrm>
                <a:off x="4676" y="1231"/>
                <a:ext cx="40" cy="28"/>
              </a:xfrm>
              <a:custGeom>
                <a:avLst/>
                <a:gdLst/>
                <a:ahLst/>
                <a:cxnLst/>
                <a:rect l="l" t="t" r="r" b="b"/>
                <a:pathLst>
                  <a:path w="244" h="171" extrusionOk="0">
                    <a:moveTo>
                      <a:pt x="216" y="0"/>
                    </a:moveTo>
                    <a:lnTo>
                      <a:pt x="244" y="58"/>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1" name="Google Shape;12921;p34"/>
              <p:cNvSpPr/>
              <p:nvPr/>
            </p:nvSpPr>
            <p:spPr>
              <a:xfrm>
                <a:off x="4676" y="1241"/>
                <a:ext cx="40" cy="25"/>
              </a:xfrm>
              <a:custGeom>
                <a:avLst/>
                <a:gdLst/>
                <a:ahLst/>
                <a:cxnLst/>
                <a:rect l="l" t="t" r="r" b="b"/>
                <a:pathLst>
                  <a:path w="244" h="153" extrusionOk="0">
                    <a:moveTo>
                      <a:pt x="244" y="0"/>
                    </a:moveTo>
                    <a:lnTo>
                      <a:pt x="0" y="113"/>
                    </a:lnTo>
                    <a:lnTo>
                      <a:pt x="51" y="153"/>
                    </a:lnTo>
                    <a:lnTo>
                      <a:pt x="2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2" name="Google Shape;12922;p34"/>
              <p:cNvSpPr/>
              <p:nvPr/>
            </p:nvSpPr>
            <p:spPr>
              <a:xfrm>
                <a:off x="4676" y="1231"/>
                <a:ext cx="40" cy="35"/>
              </a:xfrm>
              <a:custGeom>
                <a:avLst/>
                <a:gdLst/>
                <a:ahLst/>
                <a:cxnLst/>
                <a:rect l="l" t="t" r="r" b="b"/>
                <a:pathLst>
                  <a:path w="244" h="211" extrusionOk="0">
                    <a:moveTo>
                      <a:pt x="216" y="0"/>
                    </a:moveTo>
                    <a:lnTo>
                      <a:pt x="244" y="58"/>
                    </a:lnTo>
                    <a:lnTo>
                      <a:pt x="51" y="211"/>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3" name="Google Shape;12923;p34"/>
              <p:cNvSpPr/>
              <p:nvPr/>
            </p:nvSpPr>
            <p:spPr>
              <a:xfrm>
                <a:off x="4657" y="1259"/>
                <a:ext cx="27" cy="42"/>
              </a:xfrm>
              <a:custGeom>
                <a:avLst/>
                <a:gdLst/>
                <a:ahLst/>
                <a:cxnLst/>
                <a:rect l="l" t="t" r="r" b="b"/>
                <a:pathLst>
                  <a:path w="165" h="251" extrusionOk="0">
                    <a:moveTo>
                      <a:pt x="114" y="0"/>
                    </a:moveTo>
                    <a:lnTo>
                      <a:pt x="165" y="40"/>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4" name="Google Shape;12924;p34"/>
              <p:cNvSpPr/>
              <p:nvPr/>
            </p:nvSpPr>
            <p:spPr>
              <a:xfrm>
                <a:off x="4657" y="1266"/>
                <a:ext cx="27" cy="37"/>
              </a:xfrm>
              <a:custGeom>
                <a:avLst/>
                <a:gdLst/>
                <a:ahLst/>
                <a:cxnLst/>
                <a:rect l="l" t="t" r="r" b="b"/>
                <a:pathLst>
                  <a:path w="165" h="223" extrusionOk="0">
                    <a:moveTo>
                      <a:pt x="165" y="0"/>
                    </a:moveTo>
                    <a:lnTo>
                      <a:pt x="0" y="211"/>
                    </a:lnTo>
                    <a:lnTo>
                      <a:pt x="63" y="223"/>
                    </a:lnTo>
                    <a:lnTo>
                      <a:pt x="16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5" name="Google Shape;12925;p34"/>
              <p:cNvSpPr/>
              <p:nvPr/>
            </p:nvSpPr>
            <p:spPr>
              <a:xfrm>
                <a:off x="4657" y="1259"/>
                <a:ext cx="27" cy="44"/>
              </a:xfrm>
              <a:custGeom>
                <a:avLst/>
                <a:gdLst/>
                <a:ahLst/>
                <a:cxnLst/>
                <a:rect l="l" t="t" r="r" b="b"/>
                <a:pathLst>
                  <a:path w="165" h="263" extrusionOk="0">
                    <a:moveTo>
                      <a:pt x="114" y="0"/>
                    </a:moveTo>
                    <a:lnTo>
                      <a:pt x="165" y="40"/>
                    </a:lnTo>
                    <a:lnTo>
                      <a:pt x="63" y="263"/>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6" name="Google Shape;12926;p34"/>
              <p:cNvSpPr/>
              <p:nvPr/>
            </p:nvSpPr>
            <p:spPr>
              <a:xfrm>
                <a:off x="4657" y="1301"/>
                <a:ext cx="10" cy="46"/>
              </a:xfrm>
              <a:custGeom>
                <a:avLst/>
                <a:gdLst/>
                <a:ahLst/>
                <a:cxnLst/>
                <a:rect l="l" t="t" r="r" b="b"/>
                <a:pathLst>
                  <a:path w="63" h="276" extrusionOk="0">
                    <a:moveTo>
                      <a:pt x="0" y="0"/>
                    </a:moveTo>
                    <a:lnTo>
                      <a:pt x="63" y="12"/>
                    </a:lnTo>
                    <a:lnTo>
                      <a:pt x="12" y="27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7" name="Google Shape;12927;p34"/>
              <p:cNvSpPr/>
              <p:nvPr/>
            </p:nvSpPr>
            <p:spPr>
              <a:xfrm>
                <a:off x="4659" y="1303"/>
                <a:ext cx="10" cy="44"/>
              </a:xfrm>
              <a:custGeom>
                <a:avLst/>
                <a:gdLst/>
                <a:ahLst/>
                <a:cxnLst/>
                <a:rect l="l" t="t" r="r" b="b"/>
                <a:pathLst>
                  <a:path w="62" h="264" extrusionOk="0">
                    <a:moveTo>
                      <a:pt x="51" y="0"/>
                    </a:moveTo>
                    <a:lnTo>
                      <a:pt x="0" y="264"/>
                    </a:lnTo>
                    <a:lnTo>
                      <a:pt x="62" y="246"/>
                    </a:lnTo>
                    <a:lnTo>
                      <a:pt x="5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8" name="Google Shape;12928;p34"/>
              <p:cNvSpPr/>
              <p:nvPr/>
            </p:nvSpPr>
            <p:spPr>
              <a:xfrm>
                <a:off x="4657" y="1301"/>
                <a:ext cx="12" cy="46"/>
              </a:xfrm>
              <a:custGeom>
                <a:avLst/>
                <a:gdLst/>
                <a:ahLst/>
                <a:cxnLst/>
                <a:rect l="l" t="t" r="r" b="b"/>
                <a:pathLst>
                  <a:path w="74" h="276" extrusionOk="0">
                    <a:moveTo>
                      <a:pt x="0" y="0"/>
                    </a:moveTo>
                    <a:lnTo>
                      <a:pt x="63" y="12"/>
                    </a:lnTo>
                    <a:lnTo>
                      <a:pt x="74" y="258"/>
                    </a:lnTo>
                    <a:lnTo>
                      <a:pt x="12" y="27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9" name="Google Shape;12929;p34"/>
              <p:cNvSpPr/>
              <p:nvPr/>
            </p:nvSpPr>
            <p:spPr>
              <a:xfrm>
                <a:off x="4659" y="1344"/>
                <a:ext cx="22" cy="43"/>
              </a:xfrm>
              <a:custGeom>
                <a:avLst/>
                <a:gdLst/>
                <a:ahLst/>
                <a:cxnLst/>
                <a:rect l="l" t="t" r="r" b="b"/>
                <a:pathLst>
                  <a:path w="137" h="257" extrusionOk="0">
                    <a:moveTo>
                      <a:pt x="0" y="18"/>
                    </a:moveTo>
                    <a:lnTo>
                      <a:pt x="62" y="0"/>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0" name="Google Shape;12930;p34"/>
              <p:cNvSpPr/>
              <p:nvPr/>
            </p:nvSpPr>
            <p:spPr>
              <a:xfrm>
                <a:off x="4669" y="1344"/>
                <a:ext cx="20" cy="43"/>
              </a:xfrm>
              <a:custGeom>
                <a:avLst/>
                <a:gdLst/>
                <a:ahLst/>
                <a:cxnLst/>
                <a:rect l="l" t="t" r="r" b="b"/>
                <a:pathLst>
                  <a:path w="122" h="257" extrusionOk="0">
                    <a:moveTo>
                      <a:pt x="0" y="0"/>
                    </a:moveTo>
                    <a:lnTo>
                      <a:pt x="75" y="257"/>
                    </a:lnTo>
                    <a:lnTo>
                      <a:pt x="122" y="21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1" name="Google Shape;12931;p34"/>
              <p:cNvSpPr/>
              <p:nvPr/>
            </p:nvSpPr>
            <p:spPr>
              <a:xfrm>
                <a:off x="4659" y="1344"/>
                <a:ext cx="30" cy="43"/>
              </a:xfrm>
              <a:custGeom>
                <a:avLst/>
                <a:gdLst/>
                <a:ahLst/>
                <a:cxnLst/>
                <a:rect l="l" t="t" r="r" b="b"/>
                <a:pathLst>
                  <a:path w="184" h="257" extrusionOk="0">
                    <a:moveTo>
                      <a:pt x="0" y="18"/>
                    </a:moveTo>
                    <a:lnTo>
                      <a:pt x="62" y="0"/>
                    </a:lnTo>
                    <a:lnTo>
                      <a:pt x="184" y="213"/>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2" name="Google Shape;12932;p34"/>
              <p:cNvSpPr/>
              <p:nvPr/>
            </p:nvSpPr>
            <p:spPr>
              <a:xfrm>
                <a:off x="4681" y="1380"/>
                <a:ext cx="39" cy="32"/>
              </a:xfrm>
              <a:custGeom>
                <a:avLst/>
                <a:gdLst/>
                <a:ahLst/>
                <a:cxnLst/>
                <a:rect l="l" t="t" r="r" b="b"/>
                <a:pathLst>
                  <a:path w="230" h="195" extrusionOk="0">
                    <a:moveTo>
                      <a:pt x="0" y="44"/>
                    </a:moveTo>
                    <a:lnTo>
                      <a:pt x="47" y="0"/>
                    </a:lnTo>
                    <a:lnTo>
                      <a:pt x="230" y="195"/>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3" name="Google Shape;12933;p34"/>
              <p:cNvSpPr/>
              <p:nvPr/>
            </p:nvSpPr>
            <p:spPr>
              <a:xfrm>
                <a:off x="4689" y="1380"/>
                <a:ext cx="35" cy="32"/>
              </a:xfrm>
              <a:custGeom>
                <a:avLst/>
                <a:gdLst/>
                <a:ahLst/>
                <a:cxnLst/>
                <a:rect l="l" t="t" r="r" b="b"/>
                <a:pathLst>
                  <a:path w="205" h="195" extrusionOk="0">
                    <a:moveTo>
                      <a:pt x="0" y="0"/>
                    </a:moveTo>
                    <a:lnTo>
                      <a:pt x="183" y="195"/>
                    </a:lnTo>
                    <a:lnTo>
                      <a:pt x="205" y="13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4" name="Google Shape;12934;p34"/>
              <p:cNvSpPr/>
              <p:nvPr/>
            </p:nvSpPr>
            <p:spPr>
              <a:xfrm>
                <a:off x="4681" y="1380"/>
                <a:ext cx="43" cy="32"/>
              </a:xfrm>
              <a:custGeom>
                <a:avLst/>
                <a:gdLst/>
                <a:ahLst/>
                <a:cxnLst/>
                <a:rect l="l" t="t" r="r" b="b"/>
                <a:pathLst>
                  <a:path w="252" h="195" extrusionOk="0">
                    <a:moveTo>
                      <a:pt x="0" y="44"/>
                    </a:moveTo>
                    <a:lnTo>
                      <a:pt x="47" y="0"/>
                    </a:lnTo>
                    <a:lnTo>
                      <a:pt x="252" y="136"/>
                    </a:lnTo>
                    <a:lnTo>
                      <a:pt x="230" y="195"/>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5" name="Google Shape;12935;p34"/>
              <p:cNvSpPr/>
              <p:nvPr/>
            </p:nvSpPr>
            <p:spPr>
              <a:xfrm>
                <a:off x="4709" y="1407"/>
                <a:ext cx="39" cy="11"/>
              </a:xfrm>
              <a:custGeom>
                <a:avLst/>
                <a:gdLst/>
                <a:ahLst/>
                <a:cxnLst/>
                <a:rect l="l" t="t" r="r" b="b"/>
                <a:pathLst>
                  <a:path w="238" h="65" extrusionOk="0">
                    <a:moveTo>
                      <a:pt x="79" y="0"/>
                    </a:moveTo>
                    <a:lnTo>
                      <a:pt x="0" y="57"/>
                    </a:lnTo>
                    <a:lnTo>
                      <a:pt x="238" y="65"/>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6" name="Google Shape;12936;p34"/>
              <p:cNvSpPr/>
              <p:nvPr/>
            </p:nvSpPr>
            <p:spPr>
              <a:xfrm>
                <a:off x="4709" y="1407"/>
                <a:ext cx="39" cy="11"/>
              </a:xfrm>
              <a:custGeom>
                <a:avLst/>
                <a:gdLst/>
                <a:ahLst/>
                <a:cxnLst/>
                <a:rect l="l" t="t" r="r" b="b"/>
                <a:pathLst>
                  <a:path w="238" h="65" extrusionOk="0">
                    <a:moveTo>
                      <a:pt x="79" y="0"/>
                    </a:moveTo>
                    <a:lnTo>
                      <a:pt x="0" y="57"/>
                    </a:lnTo>
                    <a:lnTo>
                      <a:pt x="238" y="65"/>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7" name="Google Shape;12937;p34"/>
              <p:cNvSpPr/>
              <p:nvPr/>
            </p:nvSpPr>
            <p:spPr>
              <a:xfrm>
                <a:off x="4719" y="1391"/>
                <a:ext cx="29" cy="27"/>
              </a:xfrm>
              <a:custGeom>
                <a:avLst/>
                <a:gdLst/>
                <a:ahLst/>
                <a:cxnLst/>
                <a:rect l="l" t="t" r="r" b="b"/>
                <a:pathLst>
                  <a:path w="174" h="161" extrusionOk="0">
                    <a:moveTo>
                      <a:pt x="15" y="96"/>
                    </a:moveTo>
                    <a:lnTo>
                      <a:pt x="0" y="0"/>
                    </a:lnTo>
                    <a:lnTo>
                      <a:pt x="174" y="161"/>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8" name="Google Shape;12938;p34"/>
              <p:cNvSpPr/>
              <p:nvPr/>
            </p:nvSpPr>
            <p:spPr>
              <a:xfrm>
                <a:off x="4719" y="1391"/>
                <a:ext cx="29" cy="27"/>
              </a:xfrm>
              <a:custGeom>
                <a:avLst/>
                <a:gdLst/>
                <a:ahLst/>
                <a:cxnLst/>
                <a:rect l="l" t="t" r="r" b="b"/>
                <a:pathLst>
                  <a:path w="174" h="161" extrusionOk="0">
                    <a:moveTo>
                      <a:pt x="15" y="96"/>
                    </a:moveTo>
                    <a:lnTo>
                      <a:pt x="0" y="0"/>
                    </a:lnTo>
                    <a:lnTo>
                      <a:pt x="174" y="161"/>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9" name="Google Shape;12939;p34"/>
              <p:cNvSpPr/>
              <p:nvPr/>
            </p:nvSpPr>
            <p:spPr>
              <a:xfrm>
                <a:off x="4512" y="1391"/>
                <a:ext cx="29" cy="27"/>
              </a:xfrm>
              <a:custGeom>
                <a:avLst/>
                <a:gdLst/>
                <a:ahLst/>
                <a:cxnLst/>
                <a:rect l="l" t="t" r="r" b="b"/>
                <a:pathLst>
                  <a:path w="173" h="161" extrusionOk="0">
                    <a:moveTo>
                      <a:pt x="158" y="96"/>
                    </a:moveTo>
                    <a:lnTo>
                      <a:pt x="173" y="0"/>
                    </a:lnTo>
                    <a:lnTo>
                      <a:pt x="0" y="161"/>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0" name="Google Shape;12940;p34"/>
              <p:cNvSpPr/>
              <p:nvPr/>
            </p:nvSpPr>
            <p:spPr>
              <a:xfrm>
                <a:off x="4512" y="1391"/>
                <a:ext cx="29" cy="27"/>
              </a:xfrm>
              <a:custGeom>
                <a:avLst/>
                <a:gdLst/>
                <a:ahLst/>
                <a:cxnLst/>
                <a:rect l="l" t="t" r="r" b="b"/>
                <a:pathLst>
                  <a:path w="173" h="161" extrusionOk="0">
                    <a:moveTo>
                      <a:pt x="158" y="96"/>
                    </a:moveTo>
                    <a:lnTo>
                      <a:pt x="173" y="0"/>
                    </a:lnTo>
                    <a:lnTo>
                      <a:pt x="0" y="161"/>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1" name="Google Shape;12941;p34"/>
              <p:cNvSpPr/>
              <p:nvPr/>
            </p:nvSpPr>
            <p:spPr>
              <a:xfrm>
                <a:off x="4512" y="1407"/>
                <a:ext cx="40" cy="11"/>
              </a:xfrm>
              <a:custGeom>
                <a:avLst/>
                <a:gdLst/>
                <a:ahLst/>
                <a:cxnLst/>
                <a:rect l="l" t="t" r="r" b="b"/>
                <a:pathLst>
                  <a:path w="237" h="65" extrusionOk="0">
                    <a:moveTo>
                      <a:pt x="158" y="0"/>
                    </a:moveTo>
                    <a:lnTo>
                      <a:pt x="237" y="57"/>
                    </a:lnTo>
                    <a:lnTo>
                      <a:pt x="0" y="65"/>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2" name="Google Shape;12942;p34"/>
              <p:cNvSpPr/>
              <p:nvPr/>
            </p:nvSpPr>
            <p:spPr>
              <a:xfrm>
                <a:off x="4512" y="1407"/>
                <a:ext cx="40" cy="11"/>
              </a:xfrm>
              <a:custGeom>
                <a:avLst/>
                <a:gdLst/>
                <a:ahLst/>
                <a:cxnLst/>
                <a:rect l="l" t="t" r="r" b="b"/>
                <a:pathLst>
                  <a:path w="237" h="65" extrusionOk="0">
                    <a:moveTo>
                      <a:pt x="158" y="0"/>
                    </a:moveTo>
                    <a:lnTo>
                      <a:pt x="237" y="57"/>
                    </a:lnTo>
                    <a:lnTo>
                      <a:pt x="0" y="65"/>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3" name="Google Shape;12943;p34"/>
              <p:cNvSpPr/>
              <p:nvPr/>
            </p:nvSpPr>
            <p:spPr>
              <a:xfrm>
                <a:off x="4537" y="1387"/>
                <a:ext cx="42" cy="25"/>
              </a:xfrm>
              <a:custGeom>
                <a:avLst/>
                <a:gdLst/>
                <a:ahLst/>
                <a:cxnLst/>
                <a:rect l="l" t="t" r="r" b="b"/>
                <a:pathLst>
                  <a:path w="252" h="151" extrusionOk="0">
                    <a:moveTo>
                      <a:pt x="21" y="151"/>
                    </a:moveTo>
                    <a:lnTo>
                      <a:pt x="0" y="92"/>
                    </a:lnTo>
                    <a:lnTo>
                      <a:pt x="252" y="0"/>
                    </a:lnTo>
                    <a:lnTo>
                      <a:pt x="21"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4" name="Google Shape;12944;p34"/>
              <p:cNvSpPr/>
              <p:nvPr/>
            </p:nvSpPr>
            <p:spPr>
              <a:xfrm>
                <a:off x="4537" y="1380"/>
                <a:ext cx="42" cy="22"/>
              </a:xfrm>
              <a:custGeom>
                <a:avLst/>
                <a:gdLst/>
                <a:ahLst/>
                <a:cxnLst/>
                <a:rect l="l" t="t" r="r" b="b"/>
                <a:pathLst>
                  <a:path w="252" h="136" extrusionOk="0">
                    <a:moveTo>
                      <a:pt x="0" y="136"/>
                    </a:moveTo>
                    <a:lnTo>
                      <a:pt x="252" y="44"/>
                    </a:lnTo>
                    <a:lnTo>
                      <a:pt x="206" y="0"/>
                    </a:lnTo>
                    <a:lnTo>
                      <a:pt x="0"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5" name="Google Shape;12945;p34"/>
              <p:cNvSpPr/>
              <p:nvPr/>
            </p:nvSpPr>
            <p:spPr>
              <a:xfrm>
                <a:off x="4537" y="1380"/>
                <a:ext cx="42" cy="32"/>
              </a:xfrm>
              <a:custGeom>
                <a:avLst/>
                <a:gdLst/>
                <a:ahLst/>
                <a:cxnLst/>
                <a:rect l="l" t="t" r="r" b="b"/>
                <a:pathLst>
                  <a:path w="252" h="195" extrusionOk="0">
                    <a:moveTo>
                      <a:pt x="21" y="195"/>
                    </a:moveTo>
                    <a:lnTo>
                      <a:pt x="0" y="136"/>
                    </a:lnTo>
                    <a:lnTo>
                      <a:pt x="206" y="0"/>
                    </a:lnTo>
                    <a:lnTo>
                      <a:pt x="252" y="44"/>
                    </a:lnTo>
                    <a:lnTo>
                      <a:pt x="21"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6" name="Google Shape;12946;p34"/>
              <p:cNvSpPr/>
              <p:nvPr/>
            </p:nvSpPr>
            <p:spPr>
              <a:xfrm>
                <a:off x="4571" y="1347"/>
                <a:ext cx="31" cy="40"/>
              </a:xfrm>
              <a:custGeom>
                <a:avLst/>
                <a:gdLst/>
                <a:ahLst/>
                <a:cxnLst/>
                <a:rect l="l" t="t" r="r" b="b"/>
                <a:pathLst>
                  <a:path w="182" h="239" extrusionOk="0">
                    <a:moveTo>
                      <a:pt x="46" y="239"/>
                    </a:moveTo>
                    <a:lnTo>
                      <a:pt x="0" y="195"/>
                    </a:lnTo>
                    <a:lnTo>
                      <a:pt x="182" y="0"/>
                    </a:lnTo>
                    <a:lnTo>
                      <a:pt x="46"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7" name="Google Shape;12947;p34"/>
              <p:cNvSpPr/>
              <p:nvPr/>
            </p:nvSpPr>
            <p:spPr>
              <a:xfrm>
                <a:off x="4571" y="1344"/>
                <a:ext cx="31" cy="36"/>
              </a:xfrm>
              <a:custGeom>
                <a:avLst/>
                <a:gdLst/>
                <a:ahLst/>
                <a:cxnLst/>
                <a:rect l="l" t="t" r="r" b="b"/>
                <a:pathLst>
                  <a:path w="182" h="213" extrusionOk="0">
                    <a:moveTo>
                      <a:pt x="0" y="213"/>
                    </a:moveTo>
                    <a:lnTo>
                      <a:pt x="182" y="18"/>
                    </a:lnTo>
                    <a:lnTo>
                      <a:pt x="121" y="0"/>
                    </a:lnTo>
                    <a:lnTo>
                      <a:pt x="0" y="2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8" name="Google Shape;12948;p34"/>
              <p:cNvSpPr/>
              <p:nvPr/>
            </p:nvSpPr>
            <p:spPr>
              <a:xfrm>
                <a:off x="4571" y="1344"/>
                <a:ext cx="31" cy="43"/>
              </a:xfrm>
              <a:custGeom>
                <a:avLst/>
                <a:gdLst/>
                <a:ahLst/>
                <a:cxnLst/>
                <a:rect l="l" t="t" r="r" b="b"/>
                <a:pathLst>
                  <a:path w="182" h="257" extrusionOk="0">
                    <a:moveTo>
                      <a:pt x="46" y="257"/>
                    </a:moveTo>
                    <a:lnTo>
                      <a:pt x="0" y="213"/>
                    </a:lnTo>
                    <a:lnTo>
                      <a:pt x="121" y="0"/>
                    </a:lnTo>
                    <a:lnTo>
                      <a:pt x="182" y="18"/>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9" name="Google Shape;12949;p34"/>
              <p:cNvSpPr/>
              <p:nvPr/>
            </p:nvSpPr>
            <p:spPr>
              <a:xfrm>
                <a:off x="4591" y="1301"/>
                <a:ext cx="13" cy="46"/>
              </a:xfrm>
              <a:custGeom>
                <a:avLst/>
                <a:gdLst/>
                <a:ahLst/>
                <a:cxnLst/>
                <a:rect l="l" t="t" r="r" b="b"/>
                <a:pathLst>
                  <a:path w="73" h="276" extrusionOk="0">
                    <a:moveTo>
                      <a:pt x="61" y="276"/>
                    </a:moveTo>
                    <a:lnTo>
                      <a:pt x="0" y="258"/>
                    </a:lnTo>
                    <a:lnTo>
                      <a:pt x="73" y="0"/>
                    </a:lnTo>
                    <a:lnTo>
                      <a:pt x="61"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0" name="Google Shape;12950;p34"/>
              <p:cNvSpPr/>
              <p:nvPr/>
            </p:nvSpPr>
            <p:spPr>
              <a:xfrm>
                <a:off x="4591" y="1301"/>
                <a:ext cx="13" cy="43"/>
              </a:xfrm>
              <a:custGeom>
                <a:avLst/>
                <a:gdLst/>
                <a:ahLst/>
                <a:cxnLst/>
                <a:rect l="l" t="t" r="r" b="b"/>
                <a:pathLst>
                  <a:path w="73" h="258" extrusionOk="0">
                    <a:moveTo>
                      <a:pt x="0" y="258"/>
                    </a:moveTo>
                    <a:lnTo>
                      <a:pt x="73"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1" name="Google Shape;12951;p34"/>
              <p:cNvSpPr/>
              <p:nvPr/>
            </p:nvSpPr>
            <p:spPr>
              <a:xfrm>
                <a:off x="4591" y="1301"/>
                <a:ext cx="13" cy="46"/>
              </a:xfrm>
              <a:custGeom>
                <a:avLst/>
                <a:gdLst/>
                <a:ahLst/>
                <a:cxnLst/>
                <a:rect l="l" t="t" r="r" b="b"/>
                <a:pathLst>
                  <a:path w="73" h="276" extrusionOk="0">
                    <a:moveTo>
                      <a:pt x="61" y="276"/>
                    </a:moveTo>
                    <a:lnTo>
                      <a:pt x="0" y="258"/>
                    </a:lnTo>
                    <a:lnTo>
                      <a:pt x="11" y="12"/>
                    </a:lnTo>
                    <a:lnTo>
                      <a:pt x="73" y="0"/>
                    </a:lnTo>
                    <a:lnTo>
                      <a:pt x="61"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2" name="Google Shape;12952;p34"/>
              <p:cNvSpPr/>
              <p:nvPr/>
            </p:nvSpPr>
            <p:spPr>
              <a:xfrm>
                <a:off x="4584" y="1259"/>
                <a:ext cx="20" cy="44"/>
              </a:xfrm>
              <a:custGeom>
                <a:avLst/>
                <a:gdLst/>
                <a:ahLst/>
                <a:cxnLst/>
                <a:rect l="l" t="t" r="r" b="b"/>
                <a:pathLst>
                  <a:path w="114" h="263" extrusionOk="0">
                    <a:moveTo>
                      <a:pt x="114" y="251"/>
                    </a:moveTo>
                    <a:lnTo>
                      <a:pt x="52"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3" name="Google Shape;12953;p34"/>
              <p:cNvSpPr/>
              <p:nvPr/>
            </p:nvSpPr>
            <p:spPr>
              <a:xfrm>
                <a:off x="4576" y="1259"/>
                <a:ext cx="17" cy="44"/>
              </a:xfrm>
              <a:custGeom>
                <a:avLst/>
                <a:gdLst/>
                <a:ahLst/>
                <a:cxnLst/>
                <a:rect l="l" t="t" r="r" b="b"/>
                <a:pathLst>
                  <a:path w="102" h="263" extrusionOk="0">
                    <a:moveTo>
                      <a:pt x="102" y="263"/>
                    </a:moveTo>
                    <a:lnTo>
                      <a:pt x="50" y="0"/>
                    </a:lnTo>
                    <a:lnTo>
                      <a:pt x="0" y="40"/>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4" name="Google Shape;12954;p34"/>
              <p:cNvSpPr/>
              <p:nvPr/>
            </p:nvSpPr>
            <p:spPr>
              <a:xfrm>
                <a:off x="4576" y="1259"/>
                <a:ext cx="28" cy="44"/>
              </a:xfrm>
              <a:custGeom>
                <a:avLst/>
                <a:gdLst/>
                <a:ahLst/>
                <a:cxnLst/>
                <a:rect l="l" t="t" r="r" b="b"/>
                <a:pathLst>
                  <a:path w="164" h="263" extrusionOk="0">
                    <a:moveTo>
                      <a:pt x="164" y="251"/>
                    </a:moveTo>
                    <a:lnTo>
                      <a:pt x="102" y="263"/>
                    </a:lnTo>
                    <a:lnTo>
                      <a:pt x="0" y="40"/>
                    </a:lnTo>
                    <a:lnTo>
                      <a:pt x="50" y="0"/>
                    </a:lnTo>
                    <a:lnTo>
                      <a:pt x="16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5" name="Google Shape;12955;p34"/>
              <p:cNvSpPr/>
              <p:nvPr/>
            </p:nvSpPr>
            <p:spPr>
              <a:xfrm>
                <a:off x="4548" y="1231"/>
                <a:ext cx="36" cy="35"/>
              </a:xfrm>
              <a:custGeom>
                <a:avLst/>
                <a:gdLst/>
                <a:ahLst/>
                <a:cxnLst/>
                <a:rect l="l" t="t" r="r" b="b"/>
                <a:pathLst>
                  <a:path w="216" h="211" extrusionOk="0">
                    <a:moveTo>
                      <a:pt x="216" y="171"/>
                    </a:moveTo>
                    <a:lnTo>
                      <a:pt x="166" y="211"/>
                    </a:lnTo>
                    <a:lnTo>
                      <a:pt x="0" y="0"/>
                    </a:lnTo>
                    <a:lnTo>
                      <a:pt x="216"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6" name="Google Shape;12956;p34"/>
              <p:cNvSpPr/>
              <p:nvPr/>
            </p:nvSpPr>
            <p:spPr>
              <a:xfrm>
                <a:off x="4544" y="1231"/>
                <a:ext cx="32" cy="35"/>
              </a:xfrm>
              <a:custGeom>
                <a:avLst/>
                <a:gdLst/>
                <a:ahLst/>
                <a:cxnLst/>
                <a:rect l="l" t="t" r="r" b="b"/>
                <a:pathLst>
                  <a:path w="194" h="211" extrusionOk="0">
                    <a:moveTo>
                      <a:pt x="194" y="211"/>
                    </a:moveTo>
                    <a:lnTo>
                      <a:pt x="28" y="0"/>
                    </a:lnTo>
                    <a:lnTo>
                      <a:pt x="0" y="58"/>
                    </a:lnTo>
                    <a:lnTo>
                      <a:pt x="194"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7" name="Google Shape;12957;p34"/>
              <p:cNvSpPr/>
              <p:nvPr/>
            </p:nvSpPr>
            <p:spPr>
              <a:xfrm>
                <a:off x="4544" y="1231"/>
                <a:ext cx="40" cy="35"/>
              </a:xfrm>
              <a:custGeom>
                <a:avLst/>
                <a:gdLst/>
                <a:ahLst/>
                <a:cxnLst/>
                <a:rect l="l" t="t" r="r" b="b"/>
                <a:pathLst>
                  <a:path w="244" h="211" extrusionOk="0">
                    <a:moveTo>
                      <a:pt x="244" y="171"/>
                    </a:moveTo>
                    <a:lnTo>
                      <a:pt x="194" y="211"/>
                    </a:lnTo>
                    <a:lnTo>
                      <a:pt x="0" y="58"/>
                    </a:lnTo>
                    <a:lnTo>
                      <a:pt x="28" y="0"/>
                    </a:lnTo>
                    <a:lnTo>
                      <a:pt x="244"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8" name="Google Shape;12958;p34"/>
              <p:cNvSpPr/>
              <p:nvPr/>
            </p:nvSpPr>
            <p:spPr>
              <a:xfrm>
                <a:off x="4733" y="1313"/>
                <a:ext cx="77" cy="17"/>
              </a:xfrm>
              <a:custGeom>
                <a:avLst/>
                <a:gdLst/>
                <a:ahLst/>
                <a:cxnLst/>
                <a:rect l="l" t="t" r="r" b="b"/>
                <a:pathLst>
                  <a:path w="456" h="102" extrusionOk="0">
                    <a:moveTo>
                      <a:pt x="0" y="102"/>
                    </a:moveTo>
                    <a:lnTo>
                      <a:pt x="0" y="0"/>
                    </a:lnTo>
                    <a:lnTo>
                      <a:pt x="456" y="102"/>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9" name="Google Shape;12959;p34"/>
              <p:cNvSpPr/>
              <p:nvPr/>
            </p:nvSpPr>
            <p:spPr>
              <a:xfrm>
                <a:off x="4733" y="1313"/>
                <a:ext cx="77" cy="17"/>
              </a:xfrm>
              <a:custGeom>
                <a:avLst/>
                <a:gdLst/>
                <a:ahLst/>
                <a:cxnLst/>
                <a:rect l="l" t="t" r="r" b="b"/>
                <a:pathLst>
                  <a:path w="456" h="102" extrusionOk="0">
                    <a:moveTo>
                      <a:pt x="0" y="0"/>
                    </a:moveTo>
                    <a:lnTo>
                      <a:pt x="456" y="102"/>
                    </a:lnTo>
                    <a:lnTo>
                      <a:pt x="45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0" name="Google Shape;12960;p34"/>
              <p:cNvSpPr/>
              <p:nvPr/>
            </p:nvSpPr>
            <p:spPr>
              <a:xfrm>
                <a:off x="4733" y="1313"/>
                <a:ext cx="77"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61" name="Google Shape;12961;p34"/>
              <p:cNvSpPr/>
              <p:nvPr/>
            </p:nvSpPr>
            <p:spPr>
              <a:xfrm>
                <a:off x="4688" y="1300"/>
                <a:ext cx="59" cy="22"/>
              </a:xfrm>
              <a:custGeom>
                <a:avLst/>
                <a:gdLst/>
                <a:ahLst/>
                <a:cxnLst/>
                <a:rect l="l" t="t" r="r" b="b"/>
                <a:pathLst>
                  <a:path w="355" h="133" extrusionOk="0">
                    <a:moveTo>
                      <a:pt x="274" y="133"/>
                    </a:moveTo>
                    <a:lnTo>
                      <a:pt x="355" y="0"/>
                    </a:lnTo>
                    <a:lnTo>
                      <a:pt x="0" y="133"/>
                    </a:lnTo>
                    <a:lnTo>
                      <a:pt x="274"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2" name="Google Shape;12962;p34"/>
              <p:cNvSpPr/>
              <p:nvPr/>
            </p:nvSpPr>
            <p:spPr>
              <a:xfrm>
                <a:off x="4688" y="1300"/>
                <a:ext cx="59" cy="22"/>
              </a:xfrm>
              <a:custGeom>
                <a:avLst/>
                <a:gdLst/>
                <a:ahLst/>
                <a:cxnLst/>
                <a:rect l="l" t="t" r="r" b="b"/>
                <a:pathLst>
                  <a:path w="355" h="133" extrusionOk="0">
                    <a:moveTo>
                      <a:pt x="274" y="133"/>
                    </a:moveTo>
                    <a:lnTo>
                      <a:pt x="355" y="0"/>
                    </a:lnTo>
                    <a:lnTo>
                      <a:pt x="0" y="133"/>
                    </a:lnTo>
                    <a:lnTo>
                      <a:pt x="274"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3" name="Google Shape;12963;p34"/>
              <p:cNvSpPr/>
              <p:nvPr/>
            </p:nvSpPr>
            <p:spPr>
              <a:xfrm>
                <a:off x="4688" y="1322"/>
                <a:ext cx="59" cy="22"/>
              </a:xfrm>
              <a:custGeom>
                <a:avLst/>
                <a:gdLst/>
                <a:ahLst/>
                <a:cxnLst/>
                <a:rect l="l" t="t" r="r" b="b"/>
                <a:pathLst>
                  <a:path w="355" h="132" extrusionOk="0">
                    <a:moveTo>
                      <a:pt x="274" y="0"/>
                    </a:moveTo>
                    <a:lnTo>
                      <a:pt x="355" y="132"/>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4" name="Google Shape;12964;p34"/>
              <p:cNvSpPr/>
              <p:nvPr/>
            </p:nvSpPr>
            <p:spPr>
              <a:xfrm>
                <a:off x="4688" y="1322"/>
                <a:ext cx="59" cy="22"/>
              </a:xfrm>
              <a:custGeom>
                <a:avLst/>
                <a:gdLst/>
                <a:ahLst/>
                <a:cxnLst/>
                <a:rect l="l" t="t" r="r" b="b"/>
                <a:pathLst>
                  <a:path w="355" h="132" extrusionOk="0">
                    <a:moveTo>
                      <a:pt x="274" y="0"/>
                    </a:moveTo>
                    <a:lnTo>
                      <a:pt x="355" y="132"/>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2965" name="Google Shape;12965;p34"/>
            <p:cNvSpPr/>
            <p:nvPr/>
          </p:nvSpPr>
          <p:spPr>
            <a:xfrm>
              <a:off x="6399213" y="2752725"/>
              <a:ext cx="301625" cy="66675"/>
            </a:xfrm>
            <a:custGeom>
              <a:avLst/>
              <a:gdLst/>
              <a:ahLst/>
              <a:cxnLst/>
              <a:rect l="l" t="t" r="r" b="b"/>
              <a:pathLst>
                <a:path w="1139" h="255" extrusionOk="0">
                  <a:moveTo>
                    <a:pt x="1139" y="255"/>
                  </a:moveTo>
                  <a:lnTo>
                    <a:pt x="1139" y="0"/>
                  </a:lnTo>
                  <a:lnTo>
                    <a:pt x="0" y="255"/>
                  </a:lnTo>
                  <a:lnTo>
                    <a:pt x="1139" y="2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6" name="Google Shape;12966;p34"/>
            <p:cNvSpPr/>
            <p:nvPr/>
          </p:nvSpPr>
          <p:spPr>
            <a:xfrm>
              <a:off x="6399213" y="2752725"/>
              <a:ext cx="301625" cy="66675"/>
            </a:xfrm>
            <a:custGeom>
              <a:avLst/>
              <a:gdLst/>
              <a:ahLst/>
              <a:cxnLst/>
              <a:rect l="l" t="t" r="r" b="b"/>
              <a:pathLst>
                <a:path w="1139" h="255" extrusionOk="0">
                  <a:moveTo>
                    <a:pt x="1139" y="0"/>
                  </a:moveTo>
                  <a:lnTo>
                    <a:pt x="0" y="255"/>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7" name="Google Shape;12967;p34"/>
            <p:cNvSpPr/>
            <p:nvPr/>
          </p:nvSpPr>
          <p:spPr>
            <a:xfrm>
              <a:off x="6399213" y="2752725"/>
              <a:ext cx="301625" cy="666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68" name="Google Shape;12968;p34"/>
            <p:cNvSpPr/>
            <p:nvPr/>
          </p:nvSpPr>
          <p:spPr>
            <a:xfrm>
              <a:off x="6646863" y="2698750"/>
              <a:ext cx="236537" cy="87313"/>
            </a:xfrm>
            <a:custGeom>
              <a:avLst/>
              <a:gdLst/>
              <a:ahLst/>
              <a:cxnLst/>
              <a:rect l="l" t="t" r="r" b="b"/>
              <a:pathLst>
                <a:path w="889" h="332" extrusionOk="0">
                  <a:moveTo>
                    <a:pt x="202" y="332"/>
                  </a:moveTo>
                  <a:lnTo>
                    <a:pt x="0" y="0"/>
                  </a:lnTo>
                  <a:lnTo>
                    <a:pt x="889" y="332"/>
                  </a:lnTo>
                  <a:lnTo>
                    <a:pt x="202" y="3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9" name="Google Shape;12969;p34"/>
            <p:cNvSpPr/>
            <p:nvPr/>
          </p:nvSpPr>
          <p:spPr>
            <a:xfrm>
              <a:off x="6646863" y="2698750"/>
              <a:ext cx="236537" cy="87313"/>
            </a:xfrm>
            <a:custGeom>
              <a:avLst/>
              <a:gdLst/>
              <a:ahLst/>
              <a:cxnLst/>
              <a:rect l="l" t="t" r="r" b="b"/>
              <a:pathLst>
                <a:path w="889" h="332" extrusionOk="0">
                  <a:moveTo>
                    <a:pt x="202" y="332"/>
                  </a:moveTo>
                  <a:lnTo>
                    <a:pt x="0" y="0"/>
                  </a:lnTo>
                  <a:lnTo>
                    <a:pt x="889" y="332"/>
                  </a:lnTo>
                  <a:lnTo>
                    <a:pt x="202" y="3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0" name="Google Shape;12970;p34"/>
            <p:cNvSpPr/>
            <p:nvPr/>
          </p:nvSpPr>
          <p:spPr>
            <a:xfrm>
              <a:off x="6646863" y="2786063"/>
              <a:ext cx="236537" cy="87312"/>
            </a:xfrm>
            <a:custGeom>
              <a:avLst/>
              <a:gdLst/>
              <a:ahLst/>
              <a:cxnLst/>
              <a:rect l="l" t="t" r="r" b="b"/>
              <a:pathLst>
                <a:path w="889" h="330" extrusionOk="0">
                  <a:moveTo>
                    <a:pt x="202" y="0"/>
                  </a:moveTo>
                  <a:lnTo>
                    <a:pt x="0" y="330"/>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1" name="Google Shape;12971;p34"/>
            <p:cNvSpPr/>
            <p:nvPr/>
          </p:nvSpPr>
          <p:spPr>
            <a:xfrm>
              <a:off x="6646863" y="2786063"/>
              <a:ext cx="236537" cy="87312"/>
            </a:xfrm>
            <a:custGeom>
              <a:avLst/>
              <a:gdLst/>
              <a:ahLst/>
              <a:cxnLst/>
              <a:rect l="l" t="t" r="r" b="b"/>
              <a:pathLst>
                <a:path w="889" h="330" extrusionOk="0">
                  <a:moveTo>
                    <a:pt x="202" y="0"/>
                  </a:moveTo>
                  <a:lnTo>
                    <a:pt x="0" y="330"/>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2" name="Google Shape;12972;p34"/>
            <p:cNvSpPr/>
            <p:nvPr/>
          </p:nvSpPr>
          <p:spPr>
            <a:xfrm>
              <a:off x="6269038" y="4227513"/>
              <a:ext cx="301625" cy="68262"/>
            </a:xfrm>
            <a:custGeom>
              <a:avLst/>
              <a:gdLst/>
              <a:ahLst/>
              <a:cxnLst/>
              <a:rect l="l" t="t" r="r" b="b"/>
              <a:pathLst>
                <a:path w="1140" h="255" extrusionOk="0">
                  <a:moveTo>
                    <a:pt x="1140" y="255"/>
                  </a:moveTo>
                  <a:lnTo>
                    <a:pt x="1140" y="0"/>
                  </a:lnTo>
                  <a:lnTo>
                    <a:pt x="0" y="255"/>
                  </a:lnTo>
                  <a:lnTo>
                    <a:pt x="1140" y="2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3" name="Google Shape;12973;p34"/>
            <p:cNvSpPr/>
            <p:nvPr/>
          </p:nvSpPr>
          <p:spPr>
            <a:xfrm>
              <a:off x="6269038" y="4227513"/>
              <a:ext cx="301625" cy="68262"/>
            </a:xfrm>
            <a:custGeom>
              <a:avLst/>
              <a:gdLst/>
              <a:ahLst/>
              <a:cxnLst/>
              <a:rect l="l" t="t" r="r" b="b"/>
              <a:pathLst>
                <a:path w="1140" h="255" extrusionOk="0">
                  <a:moveTo>
                    <a:pt x="1140" y="0"/>
                  </a:moveTo>
                  <a:lnTo>
                    <a:pt x="0" y="255"/>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4" name="Google Shape;12974;p34"/>
            <p:cNvSpPr/>
            <p:nvPr/>
          </p:nvSpPr>
          <p:spPr>
            <a:xfrm>
              <a:off x="6269038" y="4227513"/>
              <a:ext cx="301625" cy="6826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75" name="Google Shape;12975;p34"/>
            <p:cNvSpPr/>
            <p:nvPr/>
          </p:nvSpPr>
          <p:spPr>
            <a:xfrm>
              <a:off x="6516688" y="4173538"/>
              <a:ext cx="234950" cy="87312"/>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6" name="Google Shape;12976;p34"/>
            <p:cNvSpPr/>
            <p:nvPr/>
          </p:nvSpPr>
          <p:spPr>
            <a:xfrm>
              <a:off x="6516688" y="4173538"/>
              <a:ext cx="234950" cy="87312"/>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7" name="Google Shape;12977;p34"/>
            <p:cNvSpPr/>
            <p:nvPr/>
          </p:nvSpPr>
          <p:spPr>
            <a:xfrm>
              <a:off x="6516688" y="4260850"/>
              <a:ext cx="234950" cy="87313"/>
            </a:xfrm>
            <a:custGeom>
              <a:avLst/>
              <a:gdLst/>
              <a:ahLst/>
              <a:cxnLst/>
              <a:rect l="l" t="t" r="r" b="b"/>
              <a:pathLst>
                <a:path w="889" h="331" extrusionOk="0">
                  <a:moveTo>
                    <a:pt x="203" y="0"/>
                  </a:moveTo>
                  <a:lnTo>
                    <a:pt x="0" y="331"/>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8" name="Google Shape;12978;p34"/>
            <p:cNvSpPr/>
            <p:nvPr/>
          </p:nvSpPr>
          <p:spPr>
            <a:xfrm>
              <a:off x="6516688" y="4260850"/>
              <a:ext cx="234950" cy="87313"/>
            </a:xfrm>
            <a:custGeom>
              <a:avLst/>
              <a:gdLst/>
              <a:ahLst/>
              <a:cxnLst/>
              <a:rect l="l" t="t" r="r" b="b"/>
              <a:pathLst>
                <a:path w="889" h="331" extrusionOk="0">
                  <a:moveTo>
                    <a:pt x="203" y="0"/>
                  </a:moveTo>
                  <a:lnTo>
                    <a:pt x="0" y="331"/>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2979" name="Google Shape;12979;p34"/>
            <p:cNvGrpSpPr/>
            <p:nvPr/>
          </p:nvGrpSpPr>
          <p:grpSpPr>
            <a:xfrm>
              <a:off x="4151313" y="4030663"/>
              <a:ext cx="962025" cy="366712"/>
              <a:chOff x="2685" y="1632"/>
              <a:chExt cx="606" cy="231"/>
            </a:xfrm>
          </p:grpSpPr>
          <p:sp>
            <p:nvSpPr>
              <p:cNvPr id="12980" name="Google Shape;12980;p34"/>
              <p:cNvSpPr/>
              <p:nvPr/>
            </p:nvSpPr>
            <p:spPr>
              <a:xfrm>
                <a:off x="2687" y="1682"/>
                <a:ext cx="20" cy="54"/>
              </a:xfrm>
              <a:custGeom>
                <a:avLst/>
                <a:gdLst/>
                <a:ahLst/>
                <a:cxnLst/>
                <a:rect l="l" t="t" r="r" b="b"/>
                <a:pathLst>
                  <a:path w="121" h="325" extrusionOk="0">
                    <a:moveTo>
                      <a:pt x="121" y="3"/>
                    </a:moveTo>
                    <a:lnTo>
                      <a:pt x="114" y="0"/>
                    </a:lnTo>
                    <a:lnTo>
                      <a:pt x="0" y="325"/>
                    </a:lnTo>
                    <a:lnTo>
                      <a:pt x="121"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1" name="Google Shape;12981;p34"/>
              <p:cNvSpPr/>
              <p:nvPr/>
            </p:nvSpPr>
            <p:spPr>
              <a:xfrm>
                <a:off x="2685" y="1682"/>
                <a:ext cx="21" cy="58"/>
              </a:xfrm>
              <a:custGeom>
                <a:avLst/>
                <a:gdLst/>
                <a:ahLst/>
                <a:cxnLst/>
                <a:rect l="l" t="t" r="r" b="b"/>
                <a:pathLst>
                  <a:path w="129" h="343" extrusionOk="0">
                    <a:moveTo>
                      <a:pt x="129" y="0"/>
                    </a:moveTo>
                    <a:lnTo>
                      <a:pt x="15" y="325"/>
                    </a:lnTo>
                    <a:lnTo>
                      <a:pt x="0" y="343"/>
                    </a:lnTo>
                    <a:lnTo>
                      <a:pt x="12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2" name="Google Shape;12982;p34"/>
              <p:cNvSpPr/>
              <p:nvPr/>
            </p:nvSpPr>
            <p:spPr>
              <a:xfrm>
                <a:off x="2685" y="1682"/>
                <a:ext cx="22" cy="58"/>
              </a:xfrm>
              <a:custGeom>
                <a:avLst/>
                <a:gdLst/>
                <a:ahLst/>
                <a:cxnLst/>
                <a:rect l="l" t="t" r="r" b="b"/>
                <a:pathLst>
                  <a:path w="136" h="343" extrusionOk="0">
                    <a:moveTo>
                      <a:pt x="136" y="3"/>
                    </a:moveTo>
                    <a:lnTo>
                      <a:pt x="129" y="0"/>
                    </a:lnTo>
                    <a:lnTo>
                      <a:pt x="0" y="343"/>
                    </a:lnTo>
                    <a:lnTo>
                      <a:pt x="15" y="325"/>
                    </a:lnTo>
                    <a:lnTo>
                      <a:pt x="136"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3" name="Google Shape;12983;p34"/>
              <p:cNvSpPr/>
              <p:nvPr/>
            </p:nvSpPr>
            <p:spPr>
              <a:xfrm>
                <a:off x="2685" y="1729"/>
                <a:ext cx="14" cy="11"/>
              </a:xfrm>
              <a:custGeom>
                <a:avLst/>
                <a:gdLst/>
                <a:ahLst/>
                <a:cxnLst/>
                <a:rect l="l" t="t" r="r" b="b"/>
                <a:pathLst>
                  <a:path w="88" h="63" extrusionOk="0">
                    <a:moveTo>
                      <a:pt x="15" y="45"/>
                    </a:moveTo>
                    <a:lnTo>
                      <a:pt x="0" y="63"/>
                    </a:lnTo>
                    <a:lnTo>
                      <a:pt x="88" y="0"/>
                    </a:lnTo>
                    <a:lnTo>
                      <a:pt x="1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4" name="Google Shape;12984;p34"/>
              <p:cNvSpPr/>
              <p:nvPr/>
            </p:nvSpPr>
            <p:spPr>
              <a:xfrm>
                <a:off x="2685" y="1729"/>
                <a:ext cx="14" cy="11"/>
              </a:xfrm>
              <a:custGeom>
                <a:avLst/>
                <a:gdLst/>
                <a:ahLst/>
                <a:cxnLst/>
                <a:rect l="l" t="t" r="r" b="b"/>
                <a:pathLst>
                  <a:path w="88" h="63" extrusionOk="0">
                    <a:moveTo>
                      <a:pt x="0" y="63"/>
                    </a:moveTo>
                    <a:lnTo>
                      <a:pt x="88" y="0"/>
                    </a:lnTo>
                    <a:lnTo>
                      <a:pt x="80" y="15"/>
                    </a:lnTo>
                    <a:lnTo>
                      <a:pt x="0"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5" name="Google Shape;12985;p34"/>
              <p:cNvSpPr/>
              <p:nvPr/>
            </p:nvSpPr>
            <p:spPr>
              <a:xfrm>
                <a:off x="2685" y="1729"/>
                <a:ext cx="14" cy="11"/>
              </a:xfrm>
              <a:custGeom>
                <a:avLst/>
                <a:gdLst/>
                <a:ahLst/>
                <a:cxnLst/>
                <a:rect l="l" t="t" r="r" b="b"/>
                <a:pathLst>
                  <a:path w="88" h="63" extrusionOk="0">
                    <a:moveTo>
                      <a:pt x="15" y="45"/>
                    </a:moveTo>
                    <a:lnTo>
                      <a:pt x="0" y="63"/>
                    </a:lnTo>
                    <a:lnTo>
                      <a:pt x="80" y="15"/>
                    </a:lnTo>
                    <a:lnTo>
                      <a:pt x="88" y="0"/>
                    </a:lnTo>
                    <a:lnTo>
                      <a:pt x="1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6" name="Google Shape;12986;p34"/>
              <p:cNvSpPr/>
              <p:nvPr/>
            </p:nvSpPr>
            <p:spPr>
              <a:xfrm>
                <a:off x="2698" y="1729"/>
                <a:ext cx="1" cy="67"/>
              </a:xfrm>
              <a:custGeom>
                <a:avLst/>
                <a:gdLst/>
                <a:ahLst/>
                <a:cxnLst/>
                <a:rect l="l" t="t" r="r" b="b"/>
                <a:pathLst>
                  <a:path w="8" h="400" extrusionOk="0">
                    <a:moveTo>
                      <a:pt x="8" y="0"/>
                    </a:moveTo>
                    <a:lnTo>
                      <a:pt x="0" y="15"/>
                    </a:lnTo>
                    <a:lnTo>
                      <a:pt x="8" y="40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7" name="Google Shape;12987;p34"/>
              <p:cNvSpPr/>
              <p:nvPr/>
            </p:nvSpPr>
            <p:spPr>
              <a:xfrm>
                <a:off x="2698" y="1731"/>
                <a:ext cx="1" cy="66"/>
              </a:xfrm>
              <a:custGeom>
                <a:avLst/>
                <a:gdLst/>
                <a:ahLst/>
                <a:cxnLst/>
                <a:rect l="l" t="t" r="r" b="b"/>
                <a:pathLst>
                  <a:path w="8" h="393" extrusionOk="0">
                    <a:moveTo>
                      <a:pt x="0" y="0"/>
                    </a:moveTo>
                    <a:lnTo>
                      <a:pt x="8" y="385"/>
                    </a:lnTo>
                    <a:lnTo>
                      <a:pt x="0" y="39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8" name="Google Shape;12988;p34"/>
              <p:cNvSpPr/>
              <p:nvPr/>
            </p:nvSpPr>
            <p:spPr>
              <a:xfrm>
                <a:off x="2698" y="1729"/>
                <a:ext cx="1" cy="68"/>
              </a:xfrm>
              <a:custGeom>
                <a:avLst/>
                <a:gdLst/>
                <a:ahLst/>
                <a:cxnLst/>
                <a:rect l="l" t="t" r="r" b="b"/>
                <a:pathLst>
                  <a:path w="8" h="408" extrusionOk="0">
                    <a:moveTo>
                      <a:pt x="8" y="0"/>
                    </a:moveTo>
                    <a:lnTo>
                      <a:pt x="0" y="15"/>
                    </a:lnTo>
                    <a:lnTo>
                      <a:pt x="0" y="408"/>
                    </a:lnTo>
                    <a:lnTo>
                      <a:pt x="8" y="40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9" name="Google Shape;12989;p34"/>
              <p:cNvSpPr/>
              <p:nvPr/>
            </p:nvSpPr>
            <p:spPr>
              <a:xfrm>
                <a:off x="2698" y="1796"/>
                <a:ext cx="9" cy="1"/>
              </a:xfrm>
              <a:custGeom>
                <a:avLst/>
                <a:gdLst/>
                <a:ahLst/>
                <a:cxnLst/>
                <a:rect l="l" t="t" r="r" b="b"/>
                <a:pathLst>
                  <a:path w="53" h="8" extrusionOk="0">
                    <a:moveTo>
                      <a:pt x="8" y="0"/>
                    </a:moveTo>
                    <a:lnTo>
                      <a:pt x="0" y="8"/>
                    </a:lnTo>
                    <a:lnTo>
                      <a:pt x="53" y="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0" name="Google Shape;12990;p34"/>
              <p:cNvSpPr/>
              <p:nvPr/>
            </p:nvSpPr>
            <p:spPr>
              <a:xfrm>
                <a:off x="2698" y="1796"/>
                <a:ext cx="9" cy="1"/>
              </a:xfrm>
              <a:custGeom>
                <a:avLst/>
                <a:gdLst/>
                <a:ahLst/>
                <a:cxnLst/>
                <a:rect l="l" t="t" r="r" b="b"/>
                <a:pathLst>
                  <a:path w="53" h="8" extrusionOk="0">
                    <a:moveTo>
                      <a:pt x="0" y="8"/>
                    </a:moveTo>
                    <a:lnTo>
                      <a:pt x="53" y="0"/>
                    </a:lnTo>
                    <a:lnTo>
                      <a:pt x="53"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1" name="Google Shape;12991;p34"/>
              <p:cNvSpPr/>
              <p:nvPr/>
            </p:nvSpPr>
            <p:spPr>
              <a:xfrm>
                <a:off x="2698" y="1796"/>
                <a:ext cx="9" cy="1"/>
              </a:xfrm>
              <a:custGeom>
                <a:avLst/>
                <a:gdLst/>
                <a:ahLst/>
                <a:cxnLst/>
                <a:rect l="l" t="t" r="r" b="b"/>
                <a:pathLst>
                  <a:path w="53" h="8" extrusionOk="0">
                    <a:moveTo>
                      <a:pt x="8" y="0"/>
                    </a:moveTo>
                    <a:lnTo>
                      <a:pt x="0" y="8"/>
                    </a:lnTo>
                    <a:lnTo>
                      <a:pt x="53" y="8"/>
                    </a:lnTo>
                    <a:lnTo>
                      <a:pt x="53" y="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2992" name="Google Shape;12992;p34"/>
              <p:cNvCxnSpPr/>
              <p:nvPr/>
            </p:nvCxnSpPr>
            <p:spPr>
              <a:xfrm>
                <a:off x="2707" y="1796"/>
                <a:ext cx="1" cy="1"/>
              </a:xfrm>
              <a:prstGeom prst="straightConnector1">
                <a:avLst/>
              </a:prstGeom>
              <a:noFill/>
              <a:ln w="9525" cap="flat" cmpd="sng">
                <a:solidFill>
                  <a:schemeClr val="dk1"/>
                </a:solidFill>
                <a:prstDash val="solid"/>
                <a:round/>
                <a:headEnd type="none" w="med" len="med"/>
                <a:tailEnd type="none" w="med" len="med"/>
              </a:ln>
            </p:spPr>
          </p:cxnSp>
          <p:sp>
            <p:nvSpPr>
              <p:cNvPr id="12993" name="Google Shape;12993;p34"/>
              <p:cNvSpPr/>
              <p:nvPr/>
            </p:nvSpPr>
            <p:spPr>
              <a:xfrm>
                <a:off x="2706" y="1683"/>
                <a:ext cx="1" cy="113"/>
              </a:xfrm>
              <a:custGeom>
                <a:avLst/>
                <a:gdLst/>
                <a:ahLst/>
                <a:cxnLst/>
                <a:rect l="l" t="t" r="r" b="b"/>
                <a:pathLst>
                  <a:path w="7" h="683" extrusionOk="0">
                    <a:moveTo>
                      <a:pt x="0" y="683"/>
                    </a:moveTo>
                    <a:lnTo>
                      <a:pt x="7" y="683"/>
                    </a:lnTo>
                    <a:lnTo>
                      <a:pt x="0" y="0"/>
                    </a:lnTo>
                    <a:lnTo>
                      <a:pt x="0"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4" name="Google Shape;12994;p34"/>
              <p:cNvSpPr/>
              <p:nvPr/>
            </p:nvSpPr>
            <p:spPr>
              <a:xfrm>
                <a:off x="2706" y="1683"/>
                <a:ext cx="1" cy="113"/>
              </a:xfrm>
              <a:custGeom>
                <a:avLst/>
                <a:gdLst/>
                <a:ahLst/>
                <a:cxnLst/>
                <a:rect l="l" t="t" r="r" b="b"/>
                <a:pathLst>
                  <a:path w="7" h="683" extrusionOk="0">
                    <a:moveTo>
                      <a:pt x="7" y="683"/>
                    </a:moveTo>
                    <a:lnTo>
                      <a:pt x="0" y="0"/>
                    </a:lnTo>
                    <a:lnTo>
                      <a:pt x="7" y="0"/>
                    </a:lnTo>
                    <a:lnTo>
                      <a:pt x="7"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5" name="Google Shape;12995;p34"/>
              <p:cNvSpPr/>
              <p:nvPr/>
            </p:nvSpPr>
            <p:spPr>
              <a:xfrm>
                <a:off x="2706" y="1683"/>
                <a:ext cx="1" cy="11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96" name="Google Shape;12996;p34"/>
              <p:cNvSpPr/>
              <p:nvPr/>
            </p:nvSpPr>
            <p:spPr>
              <a:xfrm>
                <a:off x="3268" y="1682"/>
                <a:ext cx="20" cy="54"/>
              </a:xfrm>
              <a:custGeom>
                <a:avLst/>
                <a:gdLst/>
                <a:ahLst/>
                <a:cxnLst/>
                <a:rect l="l" t="t" r="r" b="b"/>
                <a:pathLst>
                  <a:path w="121" h="325" extrusionOk="0">
                    <a:moveTo>
                      <a:pt x="0" y="3"/>
                    </a:moveTo>
                    <a:lnTo>
                      <a:pt x="7" y="0"/>
                    </a:lnTo>
                    <a:lnTo>
                      <a:pt x="121" y="325"/>
                    </a:lnTo>
                    <a:lnTo>
                      <a:pt x="0"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7" name="Google Shape;12997;p34"/>
              <p:cNvSpPr/>
              <p:nvPr/>
            </p:nvSpPr>
            <p:spPr>
              <a:xfrm>
                <a:off x="3270" y="1682"/>
                <a:ext cx="21" cy="58"/>
              </a:xfrm>
              <a:custGeom>
                <a:avLst/>
                <a:gdLst/>
                <a:ahLst/>
                <a:cxnLst/>
                <a:rect l="l" t="t" r="r" b="b"/>
                <a:pathLst>
                  <a:path w="129" h="343" extrusionOk="0">
                    <a:moveTo>
                      <a:pt x="0" y="0"/>
                    </a:moveTo>
                    <a:lnTo>
                      <a:pt x="114" y="325"/>
                    </a:lnTo>
                    <a:lnTo>
                      <a:pt x="129" y="34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8" name="Google Shape;12998;p34"/>
              <p:cNvSpPr/>
              <p:nvPr/>
            </p:nvSpPr>
            <p:spPr>
              <a:xfrm>
                <a:off x="3268" y="1682"/>
                <a:ext cx="23" cy="58"/>
              </a:xfrm>
              <a:custGeom>
                <a:avLst/>
                <a:gdLst/>
                <a:ahLst/>
                <a:cxnLst/>
                <a:rect l="l" t="t" r="r" b="b"/>
                <a:pathLst>
                  <a:path w="136" h="343" extrusionOk="0">
                    <a:moveTo>
                      <a:pt x="0" y="3"/>
                    </a:moveTo>
                    <a:lnTo>
                      <a:pt x="7" y="0"/>
                    </a:lnTo>
                    <a:lnTo>
                      <a:pt x="136" y="343"/>
                    </a:lnTo>
                    <a:lnTo>
                      <a:pt x="121" y="325"/>
                    </a:lnTo>
                    <a:lnTo>
                      <a:pt x="0"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9" name="Google Shape;12999;p34"/>
              <p:cNvSpPr/>
              <p:nvPr/>
            </p:nvSpPr>
            <p:spPr>
              <a:xfrm>
                <a:off x="3276" y="1729"/>
                <a:ext cx="15" cy="11"/>
              </a:xfrm>
              <a:custGeom>
                <a:avLst/>
                <a:gdLst/>
                <a:ahLst/>
                <a:cxnLst/>
                <a:rect l="l" t="t" r="r" b="b"/>
                <a:pathLst>
                  <a:path w="88" h="63" extrusionOk="0">
                    <a:moveTo>
                      <a:pt x="73" y="45"/>
                    </a:moveTo>
                    <a:lnTo>
                      <a:pt x="88" y="63"/>
                    </a:lnTo>
                    <a:lnTo>
                      <a:pt x="0" y="0"/>
                    </a:lnTo>
                    <a:lnTo>
                      <a:pt x="7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0" name="Google Shape;13000;p34"/>
              <p:cNvSpPr/>
              <p:nvPr/>
            </p:nvSpPr>
            <p:spPr>
              <a:xfrm>
                <a:off x="3276" y="1729"/>
                <a:ext cx="15" cy="11"/>
              </a:xfrm>
              <a:custGeom>
                <a:avLst/>
                <a:gdLst/>
                <a:ahLst/>
                <a:cxnLst/>
                <a:rect l="l" t="t" r="r" b="b"/>
                <a:pathLst>
                  <a:path w="88" h="63" extrusionOk="0">
                    <a:moveTo>
                      <a:pt x="88" y="63"/>
                    </a:moveTo>
                    <a:lnTo>
                      <a:pt x="0" y="0"/>
                    </a:lnTo>
                    <a:lnTo>
                      <a:pt x="7" y="15"/>
                    </a:lnTo>
                    <a:lnTo>
                      <a:pt x="88"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1" name="Google Shape;13001;p34"/>
              <p:cNvSpPr/>
              <p:nvPr/>
            </p:nvSpPr>
            <p:spPr>
              <a:xfrm>
                <a:off x="3276" y="1729"/>
                <a:ext cx="15" cy="11"/>
              </a:xfrm>
              <a:custGeom>
                <a:avLst/>
                <a:gdLst/>
                <a:ahLst/>
                <a:cxnLst/>
                <a:rect l="l" t="t" r="r" b="b"/>
                <a:pathLst>
                  <a:path w="88" h="63" extrusionOk="0">
                    <a:moveTo>
                      <a:pt x="73" y="45"/>
                    </a:moveTo>
                    <a:lnTo>
                      <a:pt x="88" y="63"/>
                    </a:lnTo>
                    <a:lnTo>
                      <a:pt x="7" y="15"/>
                    </a:lnTo>
                    <a:lnTo>
                      <a:pt x="0" y="0"/>
                    </a:lnTo>
                    <a:lnTo>
                      <a:pt x="7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2" name="Google Shape;13002;p34"/>
              <p:cNvSpPr/>
              <p:nvPr/>
            </p:nvSpPr>
            <p:spPr>
              <a:xfrm>
                <a:off x="3276" y="1729"/>
                <a:ext cx="1" cy="67"/>
              </a:xfrm>
              <a:custGeom>
                <a:avLst/>
                <a:gdLst/>
                <a:ahLst/>
                <a:cxnLst/>
                <a:rect l="l" t="t" r="r" b="b"/>
                <a:pathLst>
                  <a:path w="7" h="400" extrusionOk="0">
                    <a:moveTo>
                      <a:pt x="0" y="0"/>
                    </a:moveTo>
                    <a:lnTo>
                      <a:pt x="7" y="15"/>
                    </a:lnTo>
                    <a:lnTo>
                      <a:pt x="0" y="40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3" name="Google Shape;13003;p34"/>
              <p:cNvSpPr/>
              <p:nvPr/>
            </p:nvSpPr>
            <p:spPr>
              <a:xfrm>
                <a:off x="3276" y="1731"/>
                <a:ext cx="1" cy="66"/>
              </a:xfrm>
              <a:custGeom>
                <a:avLst/>
                <a:gdLst/>
                <a:ahLst/>
                <a:cxnLst/>
                <a:rect l="l" t="t" r="r" b="b"/>
                <a:pathLst>
                  <a:path w="7" h="393" extrusionOk="0">
                    <a:moveTo>
                      <a:pt x="7" y="0"/>
                    </a:moveTo>
                    <a:lnTo>
                      <a:pt x="0" y="385"/>
                    </a:lnTo>
                    <a:lnTo>
                      <a:pt x="7" y="393"/>
                    </a:lnTo>
                    <a:lnTo>
                      <a:pt x="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4" name="Google Shape;13004;p34"/>
              <p:cNvSpPr/>
              <p:nvPr/>
            </p:nvSpPr>
            <p:spPr>
              <a:xfrm>
                <a:off x="3276" y="1729"/>
                <a:ext cx="1" cy="68"/>
              </a:xfrm>
              <a:custGeom>
                <a:avLst/>
                <a:gdLst/>
                <a:ahLst/>
                <a:cxnLst/>
                <a:rect l="l" t="t" r="r" b="b"/>
                <a:pathLst>
                  <a:path w="7" h="408" extrusionOk="0">
                    <a:moveTo>
                      <a:pt x="0" y="0"/>
                    </a:moveTo>
                    <a:lnTo>
                      <a:pt x="7" y="15"/>
                    </a:lnTo>
                    <a:lnTo>
                      <a:pt x="7" y="408"/>
                    </a:lnTo>
                    <a:lnTo>
                      <a:pt x="0" y="40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5" name="Google Shape;13005;p34"/>
              <p:cNvSpPr/>
              <p:nvPr/>
            </p:nvSpPr>
            <p:spPr>
              <a:xfrm>
                <a:off x="3269" y="1796"/>
                <a:ext cx="8" cy="1"/>
              </a:xfrm>
              <a:custGeom>
                <a:avLst/>
                <a:gdLst/>
                <a:ahLst/>
                <a:cxnLst/>
                <a:rect l="l" t="t" r="r" b="b"/>
                <a:pathLst>
                  <a:path w="52" h="8" extrusionOk="0">
                    <a:moveTo>
                      <a:pt x="45" y="0"/>
                    </a:moveTo>
                    <a:lnTo>
                      <a:pt x="52" y="8"/>
                    </a:lnTo>
                    <a:lnTo>
                      <a:pt x="0" y="0"/>
                    </a:lnTo>
                    <a:lnTo>
                      <a:pt x="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6" name="Google Shape;13006;p34"/>
              <p:cNvSpPr/>
              <p:nvPr/>
            </p:nvSpPr>
            <p:spPr>
              <a:xfrm>
                <a:off x="3269" y="1796"/>
                <a:ext cx="8" cy="1"/>
              </a:xfrm>
              <a:custGeom>
                <a:avLst/>
                <a:gdLst/>
                <a:ahLst/>
                <a:cxnLst/>
                <a:rect l="l" t="t" r="r" b="b"/>
                <a:pathLst>
                  <a:path w="52" h="8" extrusionOk="0">
                    <a:moveTo>
                      <a:pt x="52" y="8"/>
                    </a:moveTo>
                    <a:lnTo>
                      <a:pt x="0" y="0"/>
                    </a:lnTo>
                    <a:lnTo>
                      <a:pt x="0" y="8"/>
                    </a:lnTo>
                    <a:lnTo>
                      <a:pt x="5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7" name="Google Shape;13007;p34"/>
              <p:cNvSpPr/>
              <p:nvPr/>
            </p:nvSpPr>
            <p:spPr>
              <a:xfrm>
                <a:off x="3269" y="1796"/>
                <a:ext cx="8" cy="1"/>
              </a:xfrm>
              <a:custGeom>
                <a:avLst/>
                <a:gdLst/>
                <a:ahLst/>
                <a:cxnLst/>
                <a:rect l="l" t="t" r="r" b="b"/>
                <a:pathLst>
                  <a:path w="52" h="8" extrusionOk="0">
                    <a:moveTo>
                      <a:pt x="45" y="0"/>
                    </a:moveTo>
                    <a:lnTo>
                      <a:pt x="52" y="8"/>
                    </a:lnTo>
                    <a:lnTo>
                      <a:pt x="0" y="8"/>
                    </a:lnTo>
                    <a:lnTo>
                      <a:pt x="0" y="0"/>
                    </a:lnTo>
                    <a:lnTo>
                      <a:pt x="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008" name="Google Shape;13008;p34"/>
              <p:cNvCxnSpPr/>
              <p:nvPr/>
            </p:nvCxnSpPr>
            <p:spPr>
              <a:xfrm>
                <a:off x="3269" y="1796"/>
                <a:ext cx="1" cy="1"/>
              </a:xfrm>
              <a:prstGeom prst="straightConnector1">
                <a:avLst/>
              </a:prstGeom>
              <a:noFill/>
              <a:ln w="9525" cap="flat" cmpd="sng">
                <a:solidFill>
                  <a:schemeClr val="dk1"/>
                </a:solidFill>
                <a:prstDash val="solid"/>
                <a:round/>
                <a:headEnd type="none" w="med" len="med"/>
                <a:tailEnd type="none" w="med" len="med"/>
              </a:ln>
            </p:spPr>
          </p:cxnSp>
          <p:sp>
            <p:nvSpPr>
              <p:cNvPr id="13009" name="Google Shape;13009;p34"/>
              <p:cNvSpPr/>
              <p:nvPr/>
            </p:nvSpPr>
            <p:spPr>
              <a:xfrm>
                <a:off x="3268" y="1683"/>
                <a:ext cx="2" cy="113"/>
              </a:xfrm>
              <a:custGeom>
                <a:avLst/>
                <a:gdLst/>
                <a:ahLst/>
                <a:cxnLst/>
                <a:rect l="l" t="t" r="r" b="b"/>
                <a:pathLst>
                  <a:path w="8" h="683" extrusionOk="0">
                    <a:moveTo>
                      <a:pt x="8" y="683"/>
                    </a:moveTo>
                    <a:lnTo>
                      <a:pt x="0" y="683"/>
                    </a:lnTo>
                    <a:lnTo>
                      <a:pt x="8" y="0"/>
                    </a:lnTo>
                    <a:lnTo>
                      <a:pt x="8"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0" name="Google Shape;13010;p34"/>
              <p:cNvSpPr/>
              <p:nvPr/>
            </p:nvSpPr>
            <p:spPr>
              <a:xfrm>
                <a:off x="3268" y="1683"/>
                <a:ext cx="2" cy="113"/>
              </a:xfrm>
              <a:custGeom>
                <a:avLst/>
                <a:gdLst/>
                <a:ahLst/>
                <a:cxnLst/>
                <a:rect l="l" t="t" r="r" b="b"/>
                <a:pathLst>
                  <a:path w="8" h="683" extrusionOk="0">
                    <a:moveTo>
                      <a:pt x="0" y="683"/>
                    </a:moveTo>
                    <a:lnTo>
                      <a:pt x="8" y="0"/>
                    </a:lnTo>
                    <a:lnTo>
                      <a:pt x="0" y="0"/>
                    </a:lnTo>
                    <a:lnTo>
                      <a:pt x="0"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1" name="Google Shape;13011;p34"/>
              <p:cNvSpPr/>
              <p:nvPr/>
            </p:nvSpPr>
            <p:spPr>
              <a:xfrm>
                <a:off x="3268" y="1683"/>
                <a:ext cx="2" cy="11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12" name="Google Shape;13012;p34"/>
              <p:cNvSpPr/>
              <p:nvPr/>
            </p:nvSpPr>
            <p:spPr>
              <a:xfrm>
                <a:off x="2744" y="1649"/>
                <a:ext cx="487" cy="1"/>
              </a:xfrm>
              <a:custGeom>
                <a:avLst/>
                <a:gdLst/>
                <a:ahLst/>
                <a:cxnLst/>
                <a:rect l="l" t="t" r="r" b="b"/>
                <a:pathLst>
                  <a:path w="2922" h="8" extrusionOk="0">
                    <a:moveTo>
                      <a:pt x="2922" y="8"/>
                    </a:moveTo>
                    <a:lnTo>
                      <a:pt x="2922" y="0"/>
                    </a:lnTo>
                    <a:lnTo>
                      <a:pt x="0" y="8"/>
                    </a:lnTo>
                    <a:lnTo>
                      <a:pt x="292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3" name="Google Shape;13013;p34"/>
              <p:cNvSpPr/>
              <p:nvPr/>
            </p:nvSpPr>
            <p:spPr>
              <a:xfrm>
                <a:off x="2744" y="1649"/>
                <a:ext cx="487" cy="1"/>
              </a:xfrm>
              <a:custGeom>
                <a:avLst/>
                <a:gdLst/>
                <a:ahLst/>
                <a:cxnLst/>
                <a:rect l="l" t="t" r="r" b="b"/>
                <a:pathLst>
                  <a:path w="2922" h="8" extrusionOk="0">
                    <a:moveTo>
                      <a:pt x="2922" y="0"/>
                    </a:moveTo>
                    <a:lnTo>
                      <a:pt x="0" y="8"/>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4" name="Google Shape;13014;p34"/>
              <p:cNvSpPr/>
              <p:nvPr/>
            </p:nvSpPr>
            <p:spPr>
              <a:xfrm>
                <a:off x="2744" y="1649"/>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15" name="Google Shape;13015;p34"/>
              <p:cNvSpPr/>
              <p:nvPr/>
            </p:nvSpPr>
            <p:spPr>
              <a:xfrm>
                <a:off x="2744" y="1664"/>
                <a:ext cx="487" cy="1"/>
              </a:xfrm>
              <a:custGeom>
                <a:avLst/>
                <a:gdLst/>
                <a:ahLst/>
                <a:cxnLst/>
                <a:rect l="l" t="t" r="r" b="b"/>
                <a:pathLst>
                  <a:path w="2922" h="4" extrusionOk="0">
                    <a:moveTo>
                      <a:pt x="2922" y="4"/>
                    </a:moveTo>
                    <a:lnTo>
                      <a:pt x="2922" y="0"/>
                    </a:lnTo>
                    <a:lnTo>
                      <a:pt x="0" y="4"/>
                    </a:lnTo>
                    <a:lnTo>
                      <a:pt x="2922"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6" name="Google Shape;13016;p34"/>
              <p:cNvSpPr/>
              <p:nvPr/>
            </p:nvSpPr>
            <p:spPr>
              <a:xfrm>
                <a:off x="2744" y="1664"/>
                <a:ext cx="487" cy="1"/>
              </a:xfrm>
              <a:custGeom>
                <a:avLst/>
                <a:gdLst/>
                <a:ahLst/>
                <a:cxnLst/>
                <a:rect l="l" t="t" r="r" b="b"/>
                <a:pathLst>
                  <a:path w="2922" h="4" extrusionOk="0">
                    <a:moveTo>
                      <a:pt x="2922" y="0"/>
                    </a:moveTo>
                    <a:lnTo>
                      <a:pt x="0" y="4"/>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7" name="Google Shape;13017;p34"/>
              <p:cNvSpPr/>
              <p:nvPr/>
            </p:nvSpPr>
            <p:spPr>
              <a:xfrm>
                <a:off x="2744" y="1664"/>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18" name="Google Shape;13018;p34"/>
              <p:cNvSpPr/>
              <p:nvPr/>
            </p:nvSpPr>
            <p:spPr>
              <a:xfrm>
                <a:off x="2744" y="1805"/>
                <a:ext cx="487" cy="1"/>
              </a:xfrm>
              <a:custGeom>
                <a:avLst/>
                <a:gdLst/>
                <a:ahLst/>
                <a:cxnLst/>
                <a:rect l="l" t="t" r="r" b="b"/>
                <a:pathLst>
                  <a:path w="2922" h="8" extrusionOk="0">
                    <a:moveTo>
                      <a:pt x="2922" y="8"/>
                    </a:moveTo>
                    <a:lnTo>
                      <a:pt x="2922" y="0"/>
                    </a:lnTo>
                    <a:lnTo>
                      <a:pt x="0" y="8"/>
                    </a:lnTo>
                    <a:lnTo>
                      <a:pt x="292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9" name="Google Shape;13019;p34"/>
              <p:cNvSpPr/>
              <p:nvPr/>
            </p:nvSpPr>
            <p:spPr>
              <a:xfrm>
                <a:off x="2744" y="1805"/>
                <a:ext cx="487" cy="1"/>
              </a:xfrm>
              <a:custGeom>
                <a:avLst/>
                <a:gdLst/>
                <a:ahLst/>
                <a:cxnLst/>
                <a:rect l="l" t="t" r="r" b="b"/>
                <a:pathLst>
                  <a:path w="2922" h="8" extrusionOk="0">
                    <a:moveTo>
                      <a:pt x="2922" y="0"/>
                    </a:moveTo>
                    <a:lnTo>
                      <a:pt x="0" y="8"/>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0" name="Google Shape;13020;p34"/>
              <p:cNvSpPr/>
              <p:nvPr/>
            </p:nvSpPr>
            <p:spPr>
              <a:xfrm>
                <a:off x="2744" y="1805"/>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21" name="Google Shape;13021;p34"/>
              <p:cNvSpPr/>
              <p:nvPr/>
            </p:nvSpPr>
            <p:spPr>
              <a:xfrm>
                <a:off x="2744" y="1805"/>
                <a:ext cx="487" cy="1"/>
              </a:xfrm>
              <a:custGeom>
                <a:avLst/>
                <a:gdLst/>
                <a:ahLst/>
                <a:cxnLst/>
                <a:rect l="l" t="t" r="r" b="b"/>
                <a:pathLst>
                  <a:path w="2922" h="4" extrusionOk="0">
                    <a:moveTo>
                      <a:pt x="2922" y="4"/>
                    </a:moveTo>
                    <a:lnTo>
                      <a:pt x="2922" y="0"/>
                    </a:lnTo>
                    <a:lnTo>
                      <a:pt x="0" y="4"/>
                    </a:lnTo>
                    <a:lnTo>
                      <a:pt x="2922"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2" name="Google Shape;13022;p34"/>
              <p:cNvSpPr/>
              <p:nvPr/>
            </p:nvSpPr>
            <p:spPr>
              <a:xfrm>
                <a:off x="2744" y="1805"/>
                <a:ext cx="487" cy="1"/>
              </a:xfrm>
              <a:custGeom>
                <a:avLst/>
                <a:gdLst/>
                <a:ahLst/>
                <a:cxnLst/>
                <a:rect l="l" t="t" r="r" b="b"/>
                <a:pathLst>
                  <a:path w="2922" h="4" extrusionOk="0">
                    <a:moveTo>
                      <a:pt x="2922" y="0"/>
                    </a:moveTo>
                    <a:lnTo>
                      <a:pt x="0" y="4"/>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3" name="Google Shape;13023;p34"/>
              <p:cNvSpPr/>
              <p:nvPr/>
            </p:nvSpPr>
            <p:spPr>
              <a:xfrm>
                <a:off x="2744" y="1805"/>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24" name="Google Shape;13024;p34"/>
              <p:cNvSpPr/>
              <p:nvPr/>
            </p:nvSpPr>
            <p:spPr>
              <a:xfrm>
                <a:off x="2744" y="1819"/>
                <a:ext cx="487" cy="1"/>
              </a:xfrm>
              <a:custGeom>
                <a:avLst/>
                <a:gdLst/>
                <a:ahLst/>
                <a:cxnLst/>
                <a:rect l="l" t="t" r="r" b="b"/>
                <a:pathLst>
                  <a:path w="2922" h="9" extrusionOk="0">
                    <a:moveTo>
                      <a:pt x="2922" y="9"/>
                    </a:moveTo>
                    <a:lnTo>
                      <a:pt x="2922" y="0"/>
                    </a:lnTo>
                    <a:lnTo>
                      <a:pt x="0" y="9"/>
                    </a:lnTo>
                    <a:lnTo>
                      <a:pt x="2922"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5" name="Google Shape;13025;p34"/>
              <p:cNvSpPr/>
              <p:nvPr/>
            </p:nvSpPr>
            <p:spPr>
              <a:xfrm>
                <a:off x="2744" y="1819"/>
                <a:ext cx="487" cy="1"/>
              </a:xfrm>
              <a:custGeom>
                <a:avLst/>
                <a:gdLst/>
                <a:ahLst/>
                <a:cxnLst/>
                <a:rect l="l" t="t" r="r" b="b"/>
                <a:pathLst>
                  <a:path w="2922" h="9" extrusionOk="0">
                    <a:moveTo>
                      <a:pt x="2922" y="0"/>
                    </a:moveTo>
                    <a:lnTo>
                      <a:pt x="0" y="9"/>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6" name="Google Shape;13026;p34"/>
              <p:cNvSpPr/>
              <p:nvPr/>
            </p:nvSpPr>
            <p:spPr>
              <a:xfrm>
                <a:off x="2744" y="1819"/>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27" name="Google Shape;13027;p34"/>
              <p:cNvSpPr/>
              <p:nvPr/>
            </p:nvSpPr>
            <p:spPr>
              <a:xfrm>
                <a:off x="2743" y="1774"/>
                <a:ext cx="3" cy="89"/>
              </a:xfrm>
              <a:custGeom>
                <a:avLst/>
                <a:gdLst/>
                <a:ahLst/>
                <a:cxnLst/>
                <a:rect l="l" t="t" r="r" b="b"/>
                <a:pathLst>
                  <a:path w="16" h="535" extrusionOk="0">
                    <a:moveTo>
                      <a:pt x="0" y="535"/>
                    </a:moveTo>
                    <a:lnTo>
                      <a:pt x="16"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8" name="Google Shape;13028;p34"/>
              <p:cNvSpPr/>
              <p:nvPr/>
            </p:nvSpPr>
            <p:spPr>
              <a:xfrm>
                <a:off x="2743" y="1774"/>
                <a:ext cx="3" cy="89"/>
              </a:xfrm>
              <a:custGeom>
                <a:avLst/>
                <a:gdLst/>
                <a:ahLst/>
                <a:cxnLst/>
                <a:rect l="l" t="t" r="r" b="b"/>
                <a:pathLst>
                  <a:path w="16" h="535" extrusionOk="0">
                    <a:moveTo>
                      <a:pt x="16" y="535"/>
                    </a:moveTo>
                    <a:lnTo>
                      <a:pt x="0" y="0"/>
                    </a:lnTo>
                    <a:lnTo>
                      <a:pt x="16" y="0"/>
                    </a:lnTo>
                    <a:lnTo>
                      <a:pt x="16"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9" name="Google Shape;13029;p34"/>
              <p:cNvSpPr/>
              <p:nvPr/>
            </p:nvSpPr>
            <p:spPr>
              <a:xfrm>
                <a:off x="2743" y="1774"/>
                <a:ext cx="3" cy="8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30" name="Google Shape;13030;p34"/>
              <p:cNvSpPr/>
              <p:nvPr/>
            </p:nvSpPr>
            <p:spPr>
              <a:xfrm>
                <a:off x="2730" y="1734"/>
                <a:ext cx="14" cy="6"/>
              </a:xfrm>
              <a:custGeom>
                <a:avLst/>
                <a:gdLst/>
                <a:ahLst/>
                <a:cxnLst/>
                <a:rect l="l" t="t" r="r" b="b"/>
                <a:pathLst>
                  <a:path w="87" h="36" extrusionOk="0">
                    <a:moveTo>
                      <a:pt x="87" y="0"/>
                    </a:moveTo>
                    <a:lnTo>
                      <a:pt x="87" y="17"/>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1" name="Google Shape;13031;p34"/>
              <p:cNvSpPr/>
              <p:nvPr/>
            </p:nvSpPr>
            <p:spPr>
              <a:xfrm>
                <a:off x="2730" y="1737"/>
                <a:ext cx="14" cy="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2" name="Google Shape;13032;p34"/>
              <p:cNvSpPr/>
              <p:nvPr/>
            </p:nvSpPr>
            <p:spPr>
              <a:xfrm>
                <a:off x="2730" y="1734"/>
                <a:ext cx="14" cy="8"/>
              </a:xfrm>
              <a:custGeom>
                <a:avLst/>
                <a:gdLst/>
                <a:ahLst/>
                <a:cxnLst/>
                <a:rect l="l" t="t" r="r" b="b"/>
                <a:pathLst>
                  <a:path w="87" h="48" extrusionOk="0">
                    <a:moveTo>
                      <a:pt x="87" y="0"/>
                    </a:moveTo>
                    <a:lnTo>
                      <a:pt x="87" y="17"/>
                    </a:lnTo>
                    <a:lnTo>
                      <a:pt x="12" y="48"/>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3" name="Google Shape;13033;p34"/>
              <p:cNvSpPr/>
              <p:nvPr/>
            </p:nvSpPr>
            <p:spPr>
              <a:xfrm>
                <a:off x="2724" y="1740"/>
                <a:ext cx="8" cy="15"/>
              </a:xfrm>
              <a:custGeom>
                <a:avLst/>
                <a:gdLst/>
                <a:ahLst/>
                <a:cxnLst/>
                <a:rect l="l" t="t" r="r" b="b"/>
                <a:pathLst>
                  <a:path w="48" h="87" extrusionOk="0">
                    <a:moveTo>
                      <a:pt x="36" y="0"/>
                    </a:moveTo>
                    <a:lnTo>
                      <a:pt x="48" y="12"/>
                    </a:lnTo>
                    <a:lnTo>
                      <a:pt x="0" y="87"/>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4" name="Google Shape;13034;p34"/>
              <p:cNvSpPr/>
              <p:nvPr/>
            </p:nvSpPr>
            <p:spPr>
              <a:xfrm>
                <a:off x="2724" y="1742"/>
                <a:ext cx="8" cy="13"/>
              </a:xfrm>
              <a:custGeom>
                <a:avLst/>
                <a:gdLst/>
                <a:ahLst/>
                <a:cxnLst/>
                <a:rect l="l" t="t" r="r" b="b"/>
                <a:pathLst>
                  <a:path w="48" h="75" extrusionOk="0">
                    <a:moveTo>
                      <a:pt x="48" y="0"/>
                    </a:moveTo>
                    <a:lnTo>
                      <a:pt x="0" y="75"/>
                    </a:lnTo>
                    <a:lnTo>
                      <a:pt x="17" y="75"/>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5" name="Google Shape;13035;p34"/>
              <p:cNvSpPr/>
              <p:nvPr/>
            </p:nvSpPr>
            <p:spPr>
              <a:xfrm>
                <a:off x="2724" y="1740"/>
                <a:ext cx="8" cy="15"/>
              </a:xfrm>
              <a:custGeom>
                <a:avLst/>
                <a:gdLst/>
                <a:ahLst/>
                <a:cxnLst/>
                <a:rect l="l" t="t" r="r" b="b"/>
                <a:pathLst>
                  <a:path w="48" h="87" extrusionOk="0">
                    <a:moveTo>
                      <a:pt x="36" y="0"/>
                    </a:moveTo>
                    <a:lnTo>
                      <a:pt x="48" y="12"/>
                    </a:lnTo>
                    <a:lnTo>
                      <a:pt x="17" y="87"/>
                    </a:lnTo>
                    <a:lnTo>
                      <a:pt x="0" y="87"/>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6" name="Google Shape;13036;p34"/>
              <p:cNvSpPr/>
              <p:nvPr/>
            </p:nvSpPr>
            <p:spPr>
              <a:xfrm>
                <a:off x="2724" y="1755"/>
                <a:ext cx="6" cy="14"/>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7" name="Google Shape;13037;p34"/>
              <p:cNvSpPr/>
              <p:nvPr/>
            </p:nvSpPr>
            <p:spPr>
              <a:xfrm>
                <a:off x="2727" y="1755"/>
                <a:ext cx="5" cy="14"/>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8" name="Google Shape;13038;p34"/>
              <p:cNvSpPr/>
              <p:nvPr/>
            </p:nvSpPr>
            <p:spPr>
              <a:xfrm>
                <a:off x="2724" y="1755"/>
                <a:ext cx="8" cy="14"/>
              </a:xfrm>
              <a:custGeom>
                <a:avLst/>
                <a:gdLst/>
                <a:ahLst/>
                <a:cxnLst/>
                <a:rect l="l" t="t" r="r" b="b"/>
                <a:pathLst>
                  <a:path w="48" h="87" extrusionOk="0">
                    <a:moveTo>
                      <a:pt x="0" y="0"/>
                    </a:moveTo>
                    <a:lnTo>
                      <a:pt x="17" y="0"/>
                    </a:lnTo>
                    <a:lnTo>
                      <a:pt x="48"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9" name="Google Shape;13039;p34"/>
              <p:cNvSpPr/>
              <p:nvPr/>
            </p:nvSpPr>
            <p:spPr>
              <a:xfrm>
                <a:off x="2730" y="1767"/>
                <a:ext cx="14" cy="8"/>
              </a:xfrm>
              <a:custGeom>
                <a:avLst/>
                <a:gdLst/>
                <a:ahLst/>
                <a:cxnLst/>
                <a:rect l="l" t="t" r="r" b="b"/>
                <a:pathLst>
                  <a:path w="87" h="48" extrusionOk="0">
                    <a:moveTo>
                      <a:pt x="0" y="12"/>
                    </a:moveTo>
                    <a:lnTo>
                      <a:pt x="12"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0" name="Google Shape;13040;p34"/>
              <p:cNvSpPr/>
              <p:nvPr/>
            </p:nvSpPr>
            <p:spPr>
              <a:xfrm>
                <a:off x="2732" y="1767"/>
                <a:ext cx="12" cy="8"/>
              </a:xfrm>
              <a:custGeom>
                <a:avLst/>
                <a:gdLst/>
                <a:ahLst/>
                <a:cxnLst/>
                <a:rect l="l" t="t" r="r" b="b"/>
                <a:pathLst>
                  <a:path w="75" h="48" extrusionOk="0">
                    <a:moveTo>
                      <a:pt x="0" y="0"/>
                    </a:moveTo>
                    <a:lnTo>
                      <a:pt x="75" y="48"/>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1" name="Google Shape;13041;p34"/>
              <p:cNvSpPr/>
              <p:nvPr/>
            </p:nvSpPr>
            <p:spPr>
              <a:xfrm>
                <a:off x="2730" y="1767"/>
                <a:ext cx="14" cy="8"/>
              </a:xfrm>
              <a:custGeom>
                <a:avLst/>
                <a:gdLst/>
                <a:ahLst/>
                <a:cxnLst/>
                <a:rect l="l" t="t" r="r" b="b"/>
                <a:pathLst>
                  <a:path w="87" h="48" extrusionOk="0">
                    <a:moveTo>
                      <a:pt x="0" y="12"/>
                    </a:moveTo>
                    <a:lnTo>
                      <a:pt x="12"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2" name="Google Shape;13042;p34"/>
              <p:cNvSpPr/>
              <p:nvPr/>
            </p:nvSpPr>
            <p:spPr>
              <a:xfrm>
                <a:off x="2744" y="1731"/>
                <a:ext cx="15" cy="6"/>
              </a:xfrm>
              <a:custGeom>
                <a:avLst/>
                <a:gdLst/>
                <a:ahLst/>
                <a:cxnLst/>
                <a:rect l="l" t="t" r="r" b="b"/>
                <a:pathLst>
                  <a:path w="87" h="36" extrusionOk="0">
                    <a:moveTo>
                      <a:pt x="0" y="36"/>
                    </a:moveTo>
                    <a:lnTo>
                      <a:pt x="0" y="19"/>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3" name="Google Shape;13043;p34"/>
              <p:cNvSpPr/>
              <p:nvPr/>
            </p:nvSpPr>
            <p:spPr>
              <a:xfrm>
                <a:off x="2744" y="1729"/>
                <a:ext cx="15" cy="5"/>
              </a:xfrm>
              <a:custGeom>
                <a:avLst/>
                <a:gdLst/>
                <a:ahLst/>
                <a:cxnLst/>
                <a:rect l="l" t="t" r="r" b="b"/>
                <a:pathLst>
                  <a:path w="87" h="32" extrusionOk="0">
                    <a:moveTo>
                      <a:pt x="0" y="32"/>
                    </a:moveTo>
                    <a:lnTo>
                      <a:pt x="87" y="13"/>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4" name="Google Shape;13044;p34"/>
              <p:cNvSpPr/>
              <p:nvPr/>
            </p:nvSpPr>
            <p:spPr>
              <a:xfrm>
                <a:off x="2744" y="1729"/>
                <a:ext cx="15" cy="8"/>
              </a:xfrm>
              <a:custGeom>
                <a:avLst/>
                <a:gdLst/>
                <a:ahLst/>
                <a:cxnLst/>
                <a:rect l="l" t="t" r="r" b="b"/>
                <a:pathLst>
                  <a:path w="87" h="49" extrusionOk="0">
                    <a:moveTo>
                      <a:pt x="0" y="49"/>
                    </a:moveTo>
                    <a:lnTo>
                      <a:pt x="0" y="32"/>
                    </a:lnTo>
                    <a:lnTo>
                      <a:pt x="75" y="0"/>
                    </a:lnTo>
                    <a:lnTo>
                      <a:pt x="87" y="13"/>
                    </a:lnTo>
                    <a:lnTo>
                      <a:pt x="0"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5" name="Google Shape;13045;p34"/>
              <p:cNvSpPr/>
              <p:nvPr/>
            </p:nvSpPr>
            <p:spPr>
              <a:xfrm>
                <a:off x="2757" y="1717"/>
                <a:ext cx="8" cy="14"/>
              </a:xfrm>
              <a:custGeom>
                <a:avLst/>
                <a:gdLst/>
                <a:ahLst/>
                <a:cxnLst/>
                <a:rect l="l" t="t" r="r" b="b"/>
                <a:pathLst>
                  <a:path w="49" h="87" extrusionOk="0">
                    <a:moveTo>
                      <a:pt x="12" y="87"/>
                    </a:moveTo>
                    <a:lnTo>
                      <a:pt x="0" y="74"/>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6" name="Google Shape;13046;p34"/>
              <p:cNvSpPr/>
              <p:nvPr/>
            </p:nvSpPr>
            <p:spPr>
              <a:xfrm>
                <a:off x="2757" y="1717"/>
                <a:ext cx="8" cy="12"/>
              </a:xfrm>
              <a:custGeom>
                <a:avLst/>
                <a:gdLst/>
                <a:ahLst/>
                <a:cxnLst/>
                <a:rect l="l" t="t" r="r" b="b"/>
                <a:pathLst>
                  <a:path w="49" h="74" extrusionOk="0">
                    <a:moveTo>
                      <a:pt x="0" y="74"/>
                    </a:moveTo>
                    <a:lnTo>
                      <a:pt x="49" y="0"/>
                    </a:lnTo>
                    <a:lnTo>
                      <a:pt x="32" y="0"/>
                    </a:lnTo>
                    <a:lnTo>
                      <a:pt x="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7" name="Google Shape;13047;p34"/>
              <p:cNvSpPr/>
              <p:nvPr/>
            </p:nvSpPr>
            <p:spPr>
              <a:xfrm>
                <a:off x="2757" y="1717"/>
                <a:ext cx="8" cy="14"/>
              </a:xfrm>
              <a:custGeom>
                <a:avLst/>
                <a:gdLst/>
                <a:ahLst/>
                <a:cxnLst/>
                <a:rect l="l" t="t" r="r" b="b"/>
                <a:pathLst>
                  <a:path w="49" h="87" extrusionOk="0">
                    <a:moveTo>
                      <a:pt x="12" y="87"/>
                    </a:moveTo>
                    <a:lnTo>
                      <a:pt x="0" y="74"/>
                    </a:lnTo>
                    <a:lnTo>
                      <a:pt x="32" y="0"/>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8" name="Google Shape;13048;p34"/>
              <p:cNvSpPr/>
              <p:nvPr/>
            </p:nvSpPr>
            <p:spPr>
              <a:xfrm>
                <a:off x="2759" y="1702"/>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9" name="Google Shape;13049;p34"/>
              <p:cNvSpPr/>
              <p:nvPr/>
            </p:nvSpPr>
            <p:spPr>
              <a:xfrm>
                <a:off x="2757" y="1702"/>
                <a:ext cx="5" cy="15"/>
              </a:xfrm>
              <a:custGeom>
                <a:avLst/>
                <a:gdLst/>
                <a:ahLst/>
                <a:cxnLst/>
                <a:rect l="l" t="t" r="r" b="b"/>
                <a:pathLst>
                  <a:path w="32" h="87" extrusionOk="0">
                    <a:moveTo>
                      <a:pt x="32" y="87"/>
                    </a:moveTo>
                    <a:lnTo>
                      <a:pt x="12" y="0"/>
                    </a:lnTo>
                    <a:lnTo>
                      <a:pt x="0" y="11"/>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0" name="Google Shape;13050;p34"/>
              <p:cNvSpPr/>
              <p:nvPr/>
            </p:nvSpPr>
            <p:spPr>
              <a:xfrm>
                <a:off x="2757" y="1702"/>
                <a:ext cx="8" cy="15"/>
              </a:xfrm>
              <a:custGeom>
                <a:avLst/>
                <a:gdLst/>
                <a:ahLst/>
                <a:cxnLst/>
                <a:rect l="l" t="t" r="r" b="b"/>
                <a:pathLst>
                  <a:path w="49" h="87" extrusionOk="0">
                    <a:moveTo>
                      <a:pt x="49" y="87"/>
                    </a:moveTo>
                    <a:lnTo>
                      <a:pt x="32" y="87"/>
                    </a:lnTo>
                    <a:lnTo>
                      <a:pt x="0" y="11"/>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1" name="Google Shape;13051;p34"/>
              <p:cNvSpPr/>
              <p:nvPr/>
            </p:nvSpPr>
            <p:spPr>
              <a:xfrm>
                <a:off x="2744" y="1696"/>
                <a:ext cx="15" cy="8"/>
              </a:xfrm>
              <a:custGeom>
                <a:avLst/>
                <a:gdLst/>
                <a:ahLst/>
                <a:cxnLst/>
                <a:rect l="l" t="t" r="r" b="b"/>
                <a:pathLst>
                  <a:path w="87" h="48" extrusionOk="0">
                    <a:moveTo>
                      <a:pt x="87" y="37"/>
                    </a:moveTo>
                    <a:lnTo>
                      <a:pt x="75" y="4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2" name="Google Shape;13052;p34"/>
              <p:cNvSpPr/>
              <p:nvPr/>
            </p:nvSpPr>
            <p:spPr>
              <a:xfrm>
                <a:off x="2744" y="1696"/>
                <a:ext cx="13"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3" name="Google Shape;13053;p34"/>
              <p:cNvSpPr/>
              <p:nvPr/>
            </p:nvSpPr>
            <p:spPr>
              <a:xfrm>
                <a:off x="2744" y="1696"/>
                <a:ext cx="15" cy="8"/>
              </a:xfrm>
              <a:custGeom>
                <a:avLst/>
                <a:gdLst/>
                <a:ahLst/>
                <a:cxnLst/>
                <a:rect l="l" t="t" r="r" b="b"/>
                <a:pathLst>
                  <a:path w="87" h="48" extrusionOk="0">
                    <a:moveTo>
                      <a:pt x="87" y="37"/>
                    </a:moveTo>
                    <a:lnTo>
                      <a:pt x="75" y="48"/>
                    </a:lnTo>
                    <a:lnTo>
                      <a:pt x="0" y="17"/>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4" name="Google Shape;13054;p34"/>
              <p:cNvSpPr/>
              <p:nvPr/>
            </p:nvSpPr>
            <p:spPr>
              <a:xfrm>
                <a:off x="2743" y="1632"/>
                <a:ext cx="3" cy="65"/>
              </a:xfrm>
              <a:custGeom>
                <a:avLst/>
                <a:gdLst/>
                <a:ahLst/>
                <a:cxnLst/>
                <a:rect l="l" t="t" r="r" b="b"/>
                <a:pathLst>
                  <a:path w="16" h="394" extrusionOk="0">
                    <a:moveTo>
                      <a:pt x="0" y="394"/>
                    </a:moveTo>
                    <a:lnTo>
                      <a:pt x="16" y="394"/>
                    </a:lnTo>
                    <a:lnTo>
                      <a:pt x="0"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5" name="Google Shape;13055;p34"/>
              <p:cNvSpPr/>
              <p:nvPr/>
            </p:nvSpPr>
            <p:spPr>
              <a:xfrm>
                <a:off x="2743" y="1632"/>
                <a:ext cx="3" cy="65"/>
              </a:xfrm>
              <a:custGeom>
                <a:avLst/>
                <a:gdLst/>
                <a:ahLst/>
                <a:cxnLst/>
                <a:rect l="l" t="t" r="r" b="b"/>
                <a:pathLst>
                  <a:path w="16" h="394" extrusionOk="0">
                    <a:moveTo>
                      <a:pt x="16" y="394"/>
                    </a:moveTo>
                    <a:lnTo>
                      <a:pt x="0" y="0"/>
                    </a:lnTo>
                    <a:lnTo>
                      <a:pt x="16" y="0"/>
                    </a:lnTo>
                    <a:lnTo>
                      <a:pt x="16"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6" name="Google Shape;13056;p34"/>
              <p:cNvSpPr/>
              <p:nvPr/>
            </p:nvSpPr>
            <p:spPr>
              <a:xfrm>
                <a:off x="2743" y="1632"/>
                <a:ext cx="3" cy="6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57" name="Google Shape;13057;p34"/>
              <p:cNvSpPr/>
              <p:nvPr/>
            </p:nvSpPr>
            <p:spPr>
              <a:xfrm>
                <a:off x="3230" y="1774"/>
                <a:ext cx="3" cy="89"/>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8" name="Google Shape;13058;p34"/>
              <p:cNvSpPr/>
              <p:nvPr/>
            </p:nvSpPr>
            <p:spPr>
              <a:xfrm>
                <a:off x="3230" y="1774"/>
                <a:ext cx="3" cy="89"/>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9" name="Google Shape;13059;p34"/>
              <p:cNvSpPr/>
              <p:nvPr/>
            </p:nvSpPr>
            <p:spPr>
              <a:xfrm>
                <a:off x="3230" y="1774"/>
                <a:ext cx="3" cy="8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60" name="Google Shape;13060;p34"/>
              <p:cNvSpPr/>
              <p:nvPr/>
            </p:nvSpPr>
            <p:spPr>
              <a:xfrm>
                <a:off x="3217" y="1734"/>
                <a:ext cx="14" cy="6"/>
              </a:xfrm>
              <a:custGeom>
                <a:avLst/>
                <a:gdLst/>
                <a:ahLst/>
                <a:cxnLst/>
                <a:rect l="l" t="t" r="r" b="b"/>
                <a:pathLst>
                  <a:path w="87" h="36" extrusionOk="0">
                    <a:moveTo>
                      <a:pt x="87" y="0"/>
                    </a:moveTo>
                    <a:lnTo>
                      <a:pt x="87" y="17"/>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1" name="Google Shape;13061;p34"/>
              <p:cNvSpPr/>
              <p:nvPr/>
            </p:nvSpPr>
            <p:spPr>
              <a:xfrm>
                <a:off x="3217" y="1737"/>
                <a:ext cx="14" cy="5"/>
              </a:xfrm>
              <a:custGeom>
                <a:avLst/>
                <a:gdLst/>
                <a:ahLst/>
                <a:cxnLst/>
                <a:rect l="l" t="t" r="r" b="b"/>
                <a:pathLst>
                  <a:path w="87" h="31" extrusionOk="0">
                    <a:moveTo>
                      <a:pt x="87" y="0"/>
                    </a:moveTo>
                    <a:lnTo>
                      <a:pt x="0" y="19"/>
                    </a:lnTo>
                    <a:lnTo>
                      <a:pt x="11"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2" name="Google Shape;13062;p34"/>
              <p:cNvSpPr/>
              <p:nvPr/>
            </p:nvSpPr>
            <p:spPr>
              <a:xfrm>
                <a:off x="3217" y="1734"/>
                <a:ext cx="14" cy="8"/>
              </a:xfrm>
              <a:custGeom>
                <a:avLst/>
                <a:gdLst/>
                <a:ahLst/>
                <a:cxnLst/>
                <a:rect l="l" t="t" r="r" b="b"/>
                <a:pathLst>
                  <a:path w="87" h="48" extrusionOk="0">
                    <a:moveTo>
                      <a:pt x="87" y="0"/>
                    </a:moveTo>
                    <a:lnTo>
                      <a:pt x="87" y="17"/>
                    </a:lnTo>
                    <a:lnTo>
                      <a:pt x="11" y="48"/>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3" name="Google Shape;13063;p34"/>
              <p:cNvSpPr/>
              <p:nvPr/>
            </p:nvSpPr>
            <p:spPr>
              <a:xfrm>
                <a:off x="3211" y="1740"/>
                <a:ext cx="8" cy="15"/>
              </a:xfrm>
              <a:custGeom>
                <a:avLst/>
                <a:gdLst/>
                <a:ahLst/>
                <a:cxnLst/>
                <a:rect l="l" t="t" r="r" b="b"/>
                <a:pathLst>
                  <a:path w="48" h="87" extrusionOk="0">
                    <a:moveTo>
                      <a:pt x="37" y="0"/>
                    </a:moveTo>
                    <a:lnTo>
                      <a:pt x="48" y="12"/>
                    </a:lnTo>
                    <a:lnTo>
                      <a:pt x="0" y="87"/>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4" name="Google Shape;13064;p34"/>
              <p:cNvSpPr/>
              <p:nvPr/>
            </p:nvSpPr>
            <p:spPr>
              <a:xfrm>
                <a:off x="3211" y="1742"/>
                <a:ext cx="8" cy="13"/>
              </a:xfrm>
              <a:custGeom>
                <a:avLst/>
                <a:gdLst/>
                <a:ahLst/>
                <a:cxnLst/>
                <a:rect l="l" t="t" r="r" b="b"/>
                <a:pathLst>
                  <a:path w="48" h="75" extrusionOk="0">
                    <a:moveTo>
                      <a:pt x="48" y="0"/>
                    </a:moveTo>
                    <a:lnTo>
                      <a:pt x="0" y="75"/>
                    </a:lnTo>
                    <a:lnTo>
                      <a:pt x="17" y="75"/>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5" name="Google Shape;13065;p34"/>
              <p:cNvSpPr/>
              <p:nvPr/>
            </p:nvSpPr>
            <p:spPr>
              <a:xfrm>
                <a:off x="3211" y="1740"/>
                <a:ext cx="8" cy="15"/>
              </a:xfrm>
              <a:custGeom>
                <a:avLst/>
                <a:gdLst/>
                <a:ahLst/>
                <a:cxnLst/>
                <a:rect l="l" t="t" r="r" b="b"/>
                <a:pathLst>
                  <a:path w="48" h="87" extrusionOk="0">
                    <a:moveTo>
                      <a:pt x="37" y="0"/>
                    </a:moveTo>
                    <a:lnTo>
                      <a:pt x="48" y="12"/>
                    </a:lnTo>
                    <a:lnTo>
                      <a:pt x="17" y="87"/>
                    </a:lnTo>
                    <a:lnTo>
                      <a:pt x="0" y="87"/>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6" name="Google Shape;13066;p34"/>
              <p:cNvSpPr/>
              <p:nvPr/>
            </p:nvSpPr>
            <p:spPr>
              <a:xfrm>
                <a:off x="3211" y="1755"/>
                <a:ext cx="6" cy="14"/>
              </a:xfrm>
              <a:custGeom>
                <a:avLst/>
                <a:gdLst/>
                <a:ahLst/>
                <a:cxnLst/>
                <a:rect l="l" t="t" r="r" b="b"/>
                <a:pathLst>
                  <a:path w="37" h="87" extrusionOk="0">
                    <a:moveTo>
                      <a:pt x="0" y="0"/>
                    </a:moveTo>
                    <a:lnTo>
                      <a:pt x="17"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7" name="Google Shape;13067;p34"/>
              <p:cNvSpPr/>
              <p:nvPr/>
            </p:nvSpPr>
            <p:spPr>
              <a:xfrm>
                <a:off x="3214" y="1755"/>
                <a:ext cx="5" cy="14"/>
              </a:xfrm>
              <a:custGeom>
                <a:avLst/>
                <a:gdLst/>
                <a:ahLst/>
                <a:cxnLst/>
                <a:rect l="l" t="t" r="r" b="b"/>
                <a:pathLst>
                  <a:path w="31" h="87" extrusionOk="0">
                    <a:moveTo>
                      <a:pt x="0" y="0"/>
                    </a:moveTo>
                    <a:lnTo>
                      <a:pt x="20"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8" name="Google Shape;13068;p34"/>
              <p:cNvSpPr/>
              <p:nvPr/>
            </p:nvSpPr>
            <p:spPr>
              <a:xfrm>
                <a:off x="3211" y="1755"/>
                <a:ext cx="8" cy="14"/>
              </a:xfrm>
              <a:custGeom>
                <a:avLst/>
                <a:gdLst/>
                <a:ahLst/>
                <a:cxnLst/>
                <a:rect l="l" t="t" r="r" b="b"/>
                <a:pathLst>
                  <a:path w="48" h="87" extrusionOk="0">
                    <a:moveTo>
                      <a:pt x="0" y="0"/>
                    </a:moveTo>
                    <a:lnTo>
                      <a:pt x="17" y="0"/>
                    </a:lnTo>
                    <a:lnTo>
                      <a:pt x="48"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9" name="Google Shape;13069;p34"/>
              <p:cNvSpPr/>
              <p:nvPr/>
            </p:nvSpPr>
            <p:spPr>
              <a:xfrm>
                <a:off x="3217" y="1767"/>
                <a:ext cx="14" cy="8"/>
              </a:xfrm>
              <a:custGeom>
                <a:avLst/>
                <a:gdLst/>
                <a:ahLst/>
                <a:cxnLst/>
                <a:rect l="l" t="t" r="r" b="b"/>
                <a:pathLst>
                  <a:path w="87" h="48" extrusionOk="0">
                    <a:moveTo>
                      <a:pt x="0" y="12"/>
                    </a:moveTo>
                    <a:lnTo>
                      <a:pt x="11"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0" name="Google Shape;13070;p34"/>
              <p:cNvSpPr/>
              <p:nvPr/>
            </p:nvSpPr>
            <p:spPr>
              <a:xfrm>
                <a:off x="3219" y="1767"/>
                <a:ext cx="12"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1" name="Google Shape;13071;p34"/>
              <p:cNvSpPr/>
              <p:nvPr/>
            </p:nvSpPr>
            <p:spPr>
              <a:xfrm>
                <a:off x="3217" y="1767"/>
                <a:ext cx="14" cy="8"/>
              </a:xfrm>
              <a:custGeom>
                <a:avLst/>
                <a:gdLst/>
                <a:ahLst/>
                <a:cxnLst/>
                <a:rect l="l" t="t" r="r" b="b"/>
                <a:pathLst>
                  <a:path w="87" h="48" extrusionOk="0">
                    <a:moveTo>
                      <a:pt x="0" y="12"/>
                    </a:moveTo>
                    <a:lnTo>
                      <a:pt x="11"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2" name="Google Shape;13072;p34"/>
              <p:cNvSpPr/>
              <p:nvPr/>
            </p:nvSpPr>
            <p:spPr>
              <a:xfrm>
                <a:off x="3231" y="1731"/>
                <a:ext cx="15" cy="6"/>
              </a:xfrm>
              <a:custGeom>
                <a:avLst/>
                <a:gdLst/>
                <a:ahLst/>
                <a:cxnLst/>
                <a:rect l="l" t="t" r="r" b="b"/>
                <a:pathLst>
                  <a:path w="87" h="36" extrusionOk="0">
                    <a:moveTo>
                      <a:pt x="0" y="36"/>
                    </a:moveTo>
                    <a:lnTo>
                      <a:pt x="0" y="19"/>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3" name="Google Shape;13073;p34"/>
              <p:cNvSpPr/>
              <p:nvPr/>
            </p:nvSpPr>
            <p:spPr>
              <a:xfrm>
                <a:off x="3231" y="1729"/>
                <a:ext cx="15" cy="5"/>
              </a:xfrm>
              <a:custGeom>
                <a:avLst/>
                <a:gdLst/>
                <a:ahLst/>
                <a:cxnLst/>
                <a:rect l="l" t="t" r="r" b="b"/>
                <a:pathLst>
                  <a:path w="87" h="32" extrusionOk="0">
                    <a:moveTo>
                      <a:pt x="0" y="32"/>
                    </a:moveTo>
                    <a:lnTo>
                      <a:pt x="87" y="13"/>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4" name="Google Shape;13074;p34"/>
              <p:cNvSpPr/>
              <p:nvPr/>
            </p:nvSpPr>
            <p:spPr>
              <a:xfrm>
                <a:off x="3231" y="1729"/>
                <a:ext cx="15" cy="8"/>
              </a:xfrm>
              <a:custGeom>
                <a:avLst/>
                <a:gdLst/>
                <a:ahLst/>
                <a:cxnLst/>
                <a:rect l="l" t="t" r="r" b="b"/>
                <a:pathLst>
                  <a:path w="87" h="49" extrusionOk="0">
                    <a:moveTo>
                      <a:pt x="0" y="49"/>
                    </a:moveTo>
                    <a:lnTo>
                      <a:pt x="0" y="32"/>
                    </a:lnTo>
                    <a:lnTo>
                      <a:pt x="75" y="0"/>
                    </a:lnTo>
                    <a:lnTo>
                      <a:pt x="87" y="13"/>
                    </a:lnTo>
                    <a:lnTo>
                      <a:pt x="0"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5" name="Google Shape;13075;p34"/>
              <p:cNvSpPr/>
              <p:nvPr/>
            </p:nvSpPr>
            <p:spPr>
              <a:xfrm>
                <a:off x="3244" y="1717"/>
                <a:ext cx="8" cy="14"/>
              </a:xfrm>
              <a:custGeom>
                <a:avLst/>
                <a:gdLst/>
                <a:ahLst/>
                <a:cxnLst/>
                <a:rect l="l" t="t" r="r" b="b"/>
                <a:pathLst>
                  <a:path w="49" h="87" extrusionOk="0">
                    <a:moveTo>
                      <a:pt x="12" y="87"/>
                    </a:moveTo>
                    <a:lnTo>
                      <a:pt x="0" y="74"/>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6" name="Google Shape;13076;p34"/>
              <p:cNvSpPr/>
              <p:nvPr/>
            </p:nvSpPr>
            <p:spPr>
              <a:xfrm>
                <a:off x="3244" y="1717"/>
                <a:ext cx="8" cy="12"/>
              </a:xfrm>
              <a:custGeom>
                <a:avLst/>
                <a:gdLst/>
                <a:ahLst/>
                <a:cxnLst/>
                <a:rect l="l" t="t" r="r" b="b"/>
                <a:pathLst>
                  <a:path w="49" h="74" extrusionOk="0">
                    <a:moveTo>
                      <a:pt x="0" y="74"/>
                    </a:moveTo>
                    <a:lnTo>
                      <a:pt x="49" y="0"/>
                    </a:lnTo>
                    <a:lnTo>
                      <a:pt x="31" y="0"/>
                    </a:lnTo>
                    <a:lnTo>
                      <a:pt x="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7" name="Google Shape;13077;p34"/>
              <p:cNvSpPr/>
              <p:nvPr/>
            </p:nvSpPr>
            <p:spPr>
              <a:xfrm>
                <a:off x="3244" y="1717"/>
                <a:ext cx="8" cy="14"/>
              </a:xfrm>
              <a:custGeom>
                <a:avLst/>
                <a:gdLst/>
                <a:ahLst/>
                <a:cxnLst/>
                <a:rect l="l" t="t" r="r" b="b"/>
                <a:pathLst>
                  <a:path w="49" h="87" extrusionOk="0">
                    <a:moveTo>
                      <a:pt x="12" y="87"/>
                    </a:moveTo>
                    <a:lnTo>
                      <a:pt x="0" y="74"/>
                    </a:lnTo>
                    <a:lnTo>
                      <a:pt x="31" y="0"/>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8" name="Google Shape;13078;p34"/>
              <p:cNvSpPr/>
              <p:nvPr/>
            </p:nvSpPr>
            <p:spPr>
              <a:xfrm>
                <a:off x="3246" y="1702"/>
                <a:ext cx="6" cy="15"/>
              </a:xfrm>
              <a:custGeom>
                <a:avLst/>
                <a:gdLst/>
                <a:ahLst/>
                <a:cxnLst/>
                <a:rect l="l" t="t" r="r" b="b"/>
                <a:pathLst>
                  <a:path w="37" h="87" extrusionOk="0">
                    <a:moveTo>
                      <a:pt x="37" y="87"/>
                    </a:moveTo>
                    <a:lnTo>
                      <a:pt x="19"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9" name="Google Shape;13079;p34"/>
              <p:cNvSpPr/>
              <p:nvPr/>
            </p:nvSpPr>
            <p:spPr>
              <a:xfrm>
                <a:off x="3244" y="1702"/>
                <a:ext cx="5" cy="15"/>
              </a:xfrm>
              <a:custGeom>
                <a:avLst/>
                <a:gdLst/>
                <a:ahLst/>
                <a:cxnLst/>
                <a:rect l="l" t="t" r="r" b="b"/>
                <a:pathLst>
                  <a:path w="31" h="87" extrusionOk="0">
                    <a:moveTo>
                      <a:pt x="31" y="87"/>
                    </a:moveTo>
                    <a:lnTo>
                      <a:pt x="12" y="0"/>
                    </a:lnTo>
                    <a:lnTo>
                      <a:pt x="0" y="11"/>
                    </a:lnTo>
                    <a:lnTo>
                      <a:pt x="31"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0" name="Google Shape;13080;p34"/>
              <p:cNvSpPr/>
              <p:nvPr/>
            </p:nvSpPr>
            <p:spPr>
              <a:xfrm>
                <a:off x="3244" y="1702"/>
                <a:ext cx="8" cy="15"/>
              </a:xfrm>
              <a:custGeom>
                <a:avLst/>
                <a:gdLst/>
                <a:ahLst/>
                <a:cxnLst/>
                <a:rect l="l" t="t" r="r" b="b"/>
                <a:pathLst>
                  <a:path w="49" h="87" extrusionOk="0">
                    <a:moveTo>
                      <a:pt x="49" y="87"/>
                    </a:moveTo>
                    <a:lnTo>
                      <a:pt x="31" y="87"/>
                    </a:lnTo>
                    <a:lnTo>
                      <a:pt x="0" y="11"/>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1" name="Google Shape;13081;p34"/>
              <p:cNvSpPr/>
              <p:nvPr/>
            </p:nvSpPr>
            <p:spPr>
              <a:xfrm>
                <a:off x="3231" y="1696"/>
                <a:ext cx="15" cy="8"/>
              </a:xfrm>
              <a:custGeom>
                <a:avLst/>
                <a:gdLst/>
                <a:ahLst/>
                <a:cxnLst/>
                <a:rect l="l" t="t" r="r" b="b"/>
                <a:pathLst>
                  <a:path w="87" h="48" extrusionOk="0">
                    <a:moveTo>
                      <a:pt x="87" y="37"/>
                    </a:moveTo>
                    <a:lnTo>
                      <a:pt x="75" y="4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2" name="Google Shape;13082;p34"/>
              <p:cNvSpPr/>
              <p:nvPr/>
            </p:nvSpPr>
            <p:spPr>
              <a:xfrm>
                <a:off x="3231" y="1696"/>
                <a:ext cx="13"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3" name="Google Shape;13083;p34"/>
              <p:cNvSpPr/>
              <p:nvPr/>
            </p:nvSpPr>
            <p:spPr>
              <a:xfrm>
                <a:off x="3231" y="1696"/>
                <a:ext cx="15" cy="8"/>
              </a:xfrm>
              <a:custGeom>
                <a:avLst/>
                <a:gdLst/>
                <a:ahLst/>
                <a:cxnLst/>
                <a:rect l="l" t="t" r="r" b="b"/>
                <a:pathLst>
                  <a:path w="87" h="48" extrusionOk="0">
                    <a:moveTo>
                      <a:pt x="87" y="37"/>
                    </a:moveTo>
                    <a:lnTo>
                      <a:pt x="75" y="48"/>
                    </a:lnTo>
                    <a:lnTo>
                      <a:pt x="0" y="17"/>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4" name="Google Shape;13084;p34"/>
              <p:cNvSpPr/>
              <p:nvPr/>
            </p:nvSpPr>
            <p:spPr>
              <a:xfrm>
                <a:off x="3230" y="1632"/>
                <a:ext cx="3" cy="65"/>
              </a:xfrm>
              <a:custGeom>
                <a:avLst/>
                <a:gdLst/>
                <a:ahLst/>
                <a:cxnLst/>
                <a:rect l="l" t="t" r="r" b="b"/>
                <a:pathLst>
                  <a:path w="17" h="394" extrusionOk="0">
                    <a:moveTo>
                      <a:pt x="0" y="394"/>
                    </a:moveTo>
                    <a:lnTo>
                      <a:pt x="17" y="394"/>
                    </a:lnTo>
                    <a:lnTo>
                      <a:pt x="0"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5" name="Google Shape;13085;p34"/>
              <p:cNvSpPr/>
              <p:nvPr/>
            </p:nvSpPr>
            <p:spPr>
              <a:xfrm>
                <a:off x="3230" y="1632"/>
                <a:ext cx="3" cy="65"/>
              </a:xfrm>
              <a:custGeom>
                <a:avLst/>
                <a:gdLst/>
                <a:ahLst/>
                <a:cxnLst/>
                <a:rect l="l" t="t" r="r" b="b"/>
                <a:pathLst>
                  <a:path w="17" h="394" extrusionOk="0">
                    <a:moveTo>
                      <a:pt x="17" y="394"/>
                    </a:moveTo>
                    <a:lnTo>
                      <a:pt x="0" y="0"/>
                    </a:lnTo>
                    <a:lnTo>
                      <a:pt x="17" y="0"/>
                    </a:lnTo>
                    <a:lnTo>
                      <a:pt x="17"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6" name="Google Shape;13086;p34"/>
              <p:cNvSpPr/>
              <p:nvPr/>
            </p:nvSpPr>
            <p:spPr>
              <a:xfrm>
                <a:off x="3230" y="1632"/>
                <a:ext cx="3" cy="6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3087" name="Google Shape;13087;p34"/>
            <p:cNvGrpSpPr/>
            <p:nvPr/>
          </p:nvGrpSpPr>
          <p:grpSpPr>
            <a:xfrm>
              <a:off x="5721350" y="4151313"/>
              <a:ext cx="36513" cy="182562"/>
              <a:chOff x="3712" y="1686"/>
              <a:chExt cx="23" cy="115"/>
            </a:xfrm>
          </p:grpSpPr>
          <p:sp>
            <p:nvSpPr>
              <p:cNvPr id="13088" name="Google Shape;13088;p34"/>
              <p:cNvSpPr/>
              <p:nvPr/>
            </p:nvSpPr>
            <p:spPr>
              <a:xfrm>
                <a:off x="3715" y="1747"/>
                <a:ext cx="20" cy="54"/>
              </a:xfrm>
              <a:custGeom>
                <a:avLst/>
                <a:gdLst/>
                <a:ahLst/>
                <a:cxnLst/>
                <a:rect l="l" t="t" r="r" b="b"/>
                <a:pathLst>
                  <a:path w="120" h="323" extrusionOk="0">
                    <a:moveTo>
                      <a:pt x="120" y="321"/>
                    </a:moveTo>
                    <a:lnTo>
                      <a:pt x="112" y="323"/>
                    </a:lnTo>
                    <a:lnTo>
                      <a:pt x="0" y="0"/>
                    </a:lnTo>
                    <a:lnTo>
                      <a:pt x="120" y="3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9" name="Google Shape;13089;p34"/>
              <p:cNvSpPr/>
              <p:nvPr/>
            </p:nvSpPr>
            <p:spPr>
              <a:xfrm>
                <a:off x="3712" y="1744"/>
                <a:ext cx="21" cy="57"/>
              </a:xfrm>
              <a:custGeom>
                <a:avLst/>
                <a:gdLst/>
                <a:ahLst/>
                <a:cxnLst/>
                <a:rect l="l" t="t" r="r" b="b"/>
                <a:pathLst>
                  <a:path w="128" h="343" extrusionOk="0">
                    <a:moveTo>
                      <a:pt x="128" y="343"/>
                    </a:moveTo>
                    <a:lnTo>
                      <a:pt x="16" y="20"/>
                    </a:lnTo>
                    <a:lnTo>
                      <a:pt x="0" y="0"/>
                    </a:lnTo>
                    <a:lnTo>
                      <a:pt x="128"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0" name="Google Shape;13090;p34"/>
              <p:cNvSpPr/>
              <p:nvPr/>
            </p:nvSpPr>
            <p:spPr>
              <a:xfrm>
                <a:off x="3712" y="1744"/>
                <a:ext cx="23" cy="57"/>
              </a:xfrm>
              <a:custGeom>
                <a:avLst/>
                <a:gdLst/>
                <a:ahLst/>
                <a:cxnLst/>
                <a:rect l="l" t="t" r="r" b="b"/>
                <a:pathLst>
                  <a:path w="136" h="343" extrusionOk="0">
                    <a:moveTo>
                      <a:pt x="136" y="341"/>
                    </a:moveTo>
                    <a:lnTo>
                      <a:pt x="128" y="343"/>
                    </a:lnTo>
                    <a:lnTo>
                      <a:pt x="0" y="0"/>
                    </a:lnTo>
                    <a:lnTo>
                      <a:pt x="16" y="20"/>
                    </a:lnTo>
                    <a:lnTo>
                      <a:pt x="136" y="3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1" name="Google Shape;13091;p34"/>
              <p:cNvSpPr/>
              <p:nvPr/>
            </p:nvSpPr>
            <p:spPr>
              <a:xfrm>
                <a:off x="3712" y="1744"/>
                <a:ext cx="15" cy="10"/>
              </a:xfrm>
              <a:custGeom>
                <a:avLst/>
                <a:gdLst/>
                <a:ahLst/>
                <a:cxnLst/>
                <a:rect l="l" t="t" r="r" b="b"/>
                <a:pathLst>
                  <a:path w="89" h="64" extrusionOk="0">
                    <a:moveTo>
                      <a:pt x="16" y="20"/>
                    </a:moveTo>
                    <a:lnTo>
                      <a:pt x="0" y="0"/>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2" name="Google Shape;13092;p34"/>
              <p:cNvSpPr/>
              <p:nvPr/>
            </p:nvSpPr>
            <p:spPr>
              <a:xfrm>
                <a:off x="3712" y="1744"/>
                <a:ext cx="15" cy="10"/>
              </a:xfrm>
              <a:custGeom>
                <a:avLst/>
                <a:gdLst/>
                <a:ahLst/>
                <a:cxnLst/>
                <a:rect l="l" t="t" r="r" b="b"/>
                <a:pathLst>
                  <a:path w="89" h="64" extrusionOk="0">
                    <a:moveTo>
                      <a:pt x="0" y="0"/>
                    </a:moveTo>
                    <a:lnTo>
                      <a:pt x="89" y="64"/>
                    </a:lnTo>
                    <a:lnTo>
                      <a:pt x="81" y="4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3" name="Google Shape;13093;p34"/>
              <p:cNvSpPr/>
              <p:nvPr/>
            </p:nvSpPr>
            <p:spPr>
              <a:xfrm>
                <a:off x="3712" y="1744"/>
                <a:ext cx="15" cy="10"/>
              </a:xfrm>
              <a:custGeom>
                <a:avLst/>
                <a:gdLst/>
                <a:ahLst/>
                <a:cxnLst/>
                <a:rect l="l" t="t" r="r" b="b"/>
                <a:pathLst>
                  <a:path w="89" h="64" extrusionOk="0">
                    <a:moveTo>
                      <a:pt x="16" y="20"/>
                    </a:moveTo>
                    <a:lnTo>
                      <a:pt x="0" y="0"/>
                    </a:lnTo>
                    <a:lnTo>
                      <a:pt x="81" y="49"/>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4" name="Google Shape;13094;p34"/>
              <p:cNvSpPr/>
              <p:nvPr/>
            </p:nvSpPr>
            <p:spPr>
              <a:xfrm>
                <a:off x="3725" y="1688"/>
                <a:ext cx="2" cy="66"/>
              </a:xfrm>
              <a:custGeom>
                <a:avLst/>
                <a:gdLst/>
                <a:ahLst/>
                <a:cxnLst/>
                <a:rect l="l" t="t" r="r" b="b"/>
                <a:pathLst>
                  <a:path w="8" h="400" extrusionOk="0">
                    <a:moveTo>
                      <a:pt x="8" y="400"/>
                    </a:moveTo>
                    <a:lnTo>
                      <a:pt x="0" y="385"/>
                    </a:lnTo>
                    <a:lnTo>
                      <a:pt x="8" y="0"/>
                    </a:lnTo>
                    <a:lnTo>
                      <a:pt x="8" y="40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5" name="Google Shape;13095;p34"/>
              <p:cNvSpPr/>
              <p:nvPr/>
            </p:nvSpPr>
            <p:spPr>
              <a:xfrm>
                <a:off x="3725" y="1686"/>
                <a:ext cx="2" cy="66"/>
              </a:xfrm>
              <a:custGeom>
                <a:avLst/>
                <a:gdLst/>
                <a:ahLst/>
                <a:cxnLst/>
                <a:rect l="l" t="t" r="r" b="b"/>
                <a:pathLst>
                  <a:path w="8" h="393" extrusionOk="0">
                    <a:moveTo>
                      <a:pt x="0" y="393"/>
                    </a:moveTo>
                    <a:lnTo>
                      <a:pt x="8" y="8"/>
                    </a:lnTo>
                    <a:lnTo>
                      <a:pt x="0"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6" name="Google Shape;13096;p34"/>
              <p:cNvSpPr/>
              <p:nvPr/>
            </p:nvSpPr>
            <p:spPr>
              <a:xfrm>
                <a:off x="3725" y="1686"/>
                <a:ext cx="2" cy="68"/>
              </a:xfrm>
              <a:custGeom>
                <a:avLst/>
                <a:gdLst/>
                <a:ahLst/>
                <a:cxnLst/>
                <a:rect l="l" t="t" r="r" b="b"/>
                <a:pathLst>
                  <a:path w="8" h="408" extrusionOk="0">
                    <a:moveTo>
                      <a:pt x="8" y="408"/>
                    </a:moveTo>
                    <a:lnTo>
                      <a:pt x="0" y="393"/>
                    </a:lnTo>
                    <a:lnTo>
                      <a:pt x="0" y="0"/>
                    </a:lnTo>
                    <a:lnTo>
                      <a:pt x="8" y="8"/>
                    </a:lnTo>
                    <a:lnTo>
                      <a:pt x="8"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7" name="Google Shape;13097;p34"/>
              <p:cNvSpPr/>
              <p:nvPr/>
            </p:nvSpPr>
            <p:spPr>
              <a:xfrm>
                <a:off x="3725" y="1686"/>
                <a:ext cx="9" cy="2"/>
              </a:xfrm>
              <a:custGeom>
                <a:avLst/>
                <a:gdLst/>
                <a:ahLst/>
                <a:cxnLst/>
                <a:rect l="l" t="t" r="r" b="b"/>
                <a:pathLst>
                  <a:path w="51" h="8" extrusionOk="0">
                    <a:moveTo>
                      <a:pt x="8" y="8"/>
                    </a:moveTo>
                    <a:lnTo>
                      <a:pt x="0"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8" name="Google Shape;13098;p34"/>
              <p:cNvSpPr/>
              <p:nvPr/>
            </p:nvSpPr>
            <p:spPr>
              <a:xfrm>
                <a:off x="3725" y="1686"/>
                <a:ext cx="9" cy="2"/>
              </a:xfrm>
              <a:custGeom>
                <a:avLst/>
                <a:gdLst/>
                <a:ahLst/>
                <a:cxnLst/>
                <a:rect l="l" t="t" r="r" b="b"/>
                <a:pathLst>
                  <a:path w="51" h="8" extrusionOk="0">
                    <a:moveTo>
                      <a:pt x="0" y="0"/>
                    </a:moveTo>
                    <a:lnTo>
                      <a:pt x="51" y="8"/>
                    </a:lnTo>
                    <a:lnTo>
                      <a:pt x="51"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9" name="Google Shape;13099;p34"/>
              <p:cNvSpPr/>
              <p:nvPr/>
            </p:nvSpPr>
            <p:spPr>
              <a:xfrm>
                <a:off x="3725" y="1686"/>
                <a:ext cx="9" cy="2"/>
              </a:xfrm>
              <a:custGeom>
                <a:avLst/>
                <a:gdLst/>
                <a:ahLst/>
                <a:cxnLst/>
                <a:rect l="l" t="t" r="r" b="b"/>
                <a:pathLst>
                  <a:path w="51" h="8" extrusionOk="0">
                    <a:moveTo>
                      <a:pt x="8" y="8"/>
                    </a:moveTo>
                    <a:lnTo>
                      <a:pt x="0" y="0"/>
                    </a:lnTo>
                    <a:lnTo>
                      <a:pt x="51"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100" name="Google Shape;13100;p34"/>
              <p:cNvCxnSpPr/>
              <p:nvPr/>
            </p:nvCxnSpPr>
            <p:spPr>
              <a:xfrm>
                <a:off x="3734" y="1687"/>
                <a:ext cx="1" cy="1"/>
              </a:xfrm>
              <a:prstGeom prst="straightConnector1">
                <a:avLst/>
              </a:prstGeom>
              <a:noFill/>
              <a:ln w="9525" cap="flat" cmpd="sng">
                <a:solidFill>
                  <a:schemeClr val="dk1"/>
                </a:solidFill>
                <a:prstDash val="solid"/>
                <a:round/>
                <a:headEnd type="none" w="med" len="med"/>
                <a:tailEnd type="none" w="med" len="med"/>
              </a:ln>
            </p:spPr>
          </p:cxnSp>
          <p:sp>
            <p:nvSpPr>
              <p:cNvPr id="13101" name="Google Shape;13101;p34"/>
              <p:cNvSpPr/>
              <p:nvPr/>
            </p:nvSpPr>
            <p:spPr>
              <a:xfrm>
                <a:off x="3733" y="1687"/>
                <a:ext cx="2" cy="114"/>
              </a:xfrm>
              <a:custGeom>
                <a:avLst/>
                <a:gdLst/>
                <a:ahLst/>
                <a:cxnLst/>
                <a:rect l="l" t="t" r="r" b="b"/>
                <a:pathLst>
                  <a:path w="8" h="682" extrusionOk="0">
                    <a:moveTo>
                      <a:pt x="0" y="0"/>
                    </a:moveTo>
                    <a:lnTo>
                      <a:pt x="8" y="0"/>
                    </a:lnTo>
                    <a:lnTo>
                      <a:pt x="0" y="68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2" name="Google Shape;13102;p34"/>
              <p:cNvSpPr/>
              <p:nvPr/>
            </p:nvSpPr>
            <p:spPr>
              <a:xfrm>
                <a:off x="3733" y="1687"/>
                <a:ext cx="2" cy="114"/>
              </a:xfrm>
              <a:custGeom>
                <a:avLst/>
                <a:gdLst/>
                <a:ahLst/>
                <a:cxnLst/>
                <a:rect l="l" t="t" r="r" b="b"/>
                <a:pathLst>
                  <a:path w="8" h="682" extrusionOk="0">
                    <a:moveTo>
                      <a:pt x="8" y="0"/>
                    </a:moveTo>
                    <a:lnTo>
                      <a:pt x="0" y="682"/>
                    </a:lnTo>
                    <a:lnTo>
                      <a:pt x="8" y="682"/>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3" name="Google Shape;13103;p34"/>
              <p:cNvSpPr/>
              <p:nvPr/>
            </p:nvSpPr>
            <p:spPr>
              <a:xfrm>
                <a:off x="3733" y="1687"/>
                <a:ext cx="2" cy="11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3104" name="Google Shape;13104;p34"/>
            <p:cNvGrpSpPr/>
            <p:nvPr/>
          </p:nvGrpSpPr>
          <p:grpSpPr>
            <a:xfrm flipH="1">
              <a:off x="3609975" y="2690813"/>
              <a:ext cx="36513" cy="182562"/>
              <a:chOff x="3712" y="1686"/>
              <a:chExt cx="23" cy="115"/>
            </a:xfrm>
          </p:grpSpPr>
          <p:sp>
            <p:nvSpPr>
              <p:cNvPr id="13105" name="Google Shape;13105;p34"/>
              <p:cNvSpPr/>
              <p:nvPr/>
            </p:nvSpPr>
            <p:spPr>
              <a:xfrm>
                <a:off x="3715" y="1747"/>
                <a:ext cx="20" cy="54"/>
              </a:xfrm>
              <a:custGeom>
                <a:avLst/>
                <a:gdLst/>
                <a:ahLst/>
                <a:cxnLst/>
                <a:rect l="l" t="t" r="r" b="b"/>
                <a:pathLst>
                  <a:path w="120" h="323" extrusionOk="0">
                    <a:moveTo>
                      <a:pt x="120" y="321"/>
                    </a:moveTo>
                    <a:lnTo>
                      <a:pt x="112" y="323"/>
                    </a:lnTo>
                    <a:lnTo>
                      <a:pt x="0" y="0"/>
                    </a:lnTo>
                    <a:lnTo>
                      <a:pt x="120" y="3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6" name="Google Shape;13106;p34"/>
              <p:cNvSpPr/>
              <p:nvPr/>
            </p:nvSpPr>
            <p:spPr>
              <a:xfrm>
                <a:off x="3712" y="1744"/>
                <a:ext cx="21" cy="57"/>
              </a:xfrm>
              <a:custGeom>
                <a:avLst/>
                <a:gdLst/>
                <a:ahLst/>
                <a:cxnLst/>
                <a:rect l="l" t="t" r="r" b="b"/>
                <a:pathLst>
                  <a:path w="128" h="343" extrusionOk="0">
                    <a:moveTo>
                      <a:pt x="128" y="343"/>
                    </a:moveTo>
                    <a:lnTo>
                      <a:pt x="16" y="20"/>
                    </a:lnTo>
                    <a:lnTo>
                      <a:pt x="0" y="0"/>
                    </a:lnTo>
                    <a:lnTo>
                      <a:pt x="128"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7" name="Google Shape;13107;p34"/>
              <p:cNvSpPr/>
              <p:nvPr/>
            </p:nvSpPr>
            <p:spPr>
              <a:xfrm>
                <a:off x="3712" y="1744"/>
                <a:ext cx="23" cy="57"/>
              </a:xfrm>
              <a:custGeom>
                <a:avLst/>
                <a:gdLst/>
                <a:ahLst/>
                <a:cxnLst/>
                <a:rect l="l" t="t" r="r" b="b"/>
                <a:pathLst>
                  <a:path w="136" h="343" extrusionOk="0">
                    <a:moveTo>
                      <a:pt x="136" y="341"/>
                    </a:moveTo>
                    <a:lnTo>
                      <a:pt x="128" y="343"/>
                    </a:lnTo>
                    <a:lnTo>
                      <a:pt x="0" y="0"/>
                    </a:lnTo>
                    <a:lnTo>
                      <a:pt x="16" y="20"/>
                    </a:lnTo>
                    <a:lnTo>
                      <a:pt x="136" y="3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8" name="Google Shape;13108;p34"/>
              <p:cNvSpPr/>
              <p:nvPr/>
            </p:nvSpPr>
            <p:spPr>
              <a:xfrm>
                <a:off x="3712" y="1744"/>
                <a:ext cx="15" cy="10"/>
              </a:xfrm>
              <a:custGeom>
                <a:avLst/>
                <a:gdLst/>
                <a:ahLst/>
                <a:cxnLst/>
                <a:rect l="l" t="t" r="r" b="b"/>
                <a:pathLst>
                  <a:path w="89" h="64" extrusionOk="0">
                    <a:moveTo>
                      <a:pt x="16" y="20"/>
                    </a:moveTo>
                    <a:lnTo>
                      <a:pt x="0" y="0"/>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9" name="Google Shape;13109;p34"/>
              <p:cNvSpPr/>
              <p:nvPr/>
            </p:nvSpPr>
            <p:spPr>
              <a:xfrm>
                <a:off x="3712" y="1744"/>
                <a:ext cx="15" cy="10"/>
              </a:xfrm>
              <a:custGeom>
                <a:avLst/>
                <a:gdLst/>
                <a:ahLst/>
                <a:cxnLst/>
                <a:rect l="l" t="t" r="r" b="b"/>
                <a:pathLst>
                  <a:path w="89" h="64" extrusionOk="0">
                    <a:moveTo>
                      <a:pt x="0" y="0"/>
                    </a:moveTo>
                    <a:lnTo>
                      <a:pt x="89" y="64"/>
                    </a:lnTo>
                    <a:lnTo>
                      <a:pt x="81" y="4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0" name="Google Shape;13110;p34"/>
              <p:cNvSpPr/>
              <p:nvPr/>
            </p:nvSpPr>
            <p:spPr>
              <a:xfrm>
                <a:off x="3712" y="1744"/>
                <a:ext cx="15" cy="10"/>
              </a:xfrm>
              <a:custGeom>
                <a:avLst/>
                <a:gdLst/>
                <a:ahLst/>
                <a:cxnLst/>
                <a:rect l="l" t="t" r="r" b="b"/>
                <a:pathLst>
                  <a:path w="89" h="64" extrusionOk="0">
                    <a:moveTo>
                      <a:pt x="16" y="20"/>
                    </a:moveTo>
                    <a:lnTo>
                      <a:pt x="0" y="0"/>
                    </a:lnTo>
                    <a:lnTo>
                      <a:pt x="81" y="49"/>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1" name="Google Shape;13111;p34"/>
              <p:cNvSpPr/>
              <p:nvPr/>
            </p:nvSpPr>
            <p:spPr>
              <a:xfrm>
                <a:off x="3725" y="1688"/>
                <a:ext cx="2" cy="66"/>
              </a:xfrm>
              <a:custGeom>
                <a:avLst/>
                <a:gdLst/>
                <a:ahLst/>
                <a:cxnLst/>
                <a:rect l="l" t="t" r="r" b="b"/>
                <a:pathLst>
                  <a:path w="8" h="400" extrusionOk="0">
                    <a:moveTo>
                      <a:pt x="8" y="400"/>
                    </a:moveTo>
                    <a:lnTo>
                      <a:pt x="0" y="385"/>
                    </a:lnTo>
                    <a:lnTo>
                      <a:pt x="8" y="0"/>
                    </a:lnTo>
                    <a:lnTo>
                      <a:pt x="8" y="40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2" name="Google Shape;13112;p34"/>
              <p:cNvSpPr/>
              <p:nvPr/>
            </p:nvSpPr>
            <p:spPr>
              <a:xfrm>
                <a:off x="3725" y="1686"/>
                <a:ext cx="2" cy="66"/>
              </a:xfrm>
              <a:custGeom>
                <a:avLst/>
                <a:gdLst/>
                <a:ahLst/>
                <a:cxnLst/>
                <a:rect l="l" t="t" r="r" b="b"/>
                <a:pathLst>
                  <a:path w="8" h="393" extrusionOk="0">
                    <a:moveTo>
                      <a:pt x="0" y="393"/>
                    </a:moveTo>
                    <a:lnTo>
                      <a:pt x="8" y="8"/>
                    </a:lnTo>
                    <a:lnTo>
                      <a:pt x="0"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3" name="Google Shape;13113;p34"/>
              <p:cNvSpPr/>
              <p:nvPr/>
            </p:nvSpPr>
            <p:spPr>
              <a:xfrm>
                <a:off x="3725" y="1686"/>
                <a:ext cx="2" cy="68"/>
              </a:xfrm>
              <a:custGeom>
                <a:avLst/>
                <a:gdLst/>
                <a:ahLst/>
                <a:cxnLst/>
                <a:rect l="l" t="t" r="r" b="b"/>
                <a:pathLst>
                  <a:path w="8" h="408" extrusionOk="0">
                    <a:moveTo>
                      <a:pt x="8" y="408"/>
                    </a:moveTo>
                    <a:lnTo>
                      <a:pt x="0" y="393"/>
                    </a:lnTo>
                    <a:lnTo>
                      <a:pt x="0" y="0"/>
                    </a:lnTo>
                    <a:lnTo>
                      <a:pt x="8" y="8"/>
                    </a:lnTo>
                    <a:lnTo>
                      <a:pt x="8"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4" name="Google Shape;13114;p34"/>
              <p:cNvSpPr/>
              <p:nvPr/>
            </p:nvSpPr>
            <p:spPr>
              <a:xfrm>
                <a:off x="3725" y="1686"/>
                <a:ext cx="9" cy="2"/>
              </a:xfrm>
              <a:custGeom>
                <a:avLst/>
                <a:gdLst/>
                <a:ahLst/>
                <a:cxnLst/>
                <a:rect l="l" t="t" r="r" b="b"/>
                <a:pathLst>
                  <a:path w="51" h="8" extrusionOk="0">
                    <a:moveTo>
                      <a:pt x="8" y="8"/>
                    </a:moveTo>
                    <a:lnTo>
                      <a:pt x="0"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5" name="Google Shape;13115;p34"/>
              <p:cNvSpPr/>
              <p:nvPr/>
            </p:nvSpPr>
            <p:spPr>
              <a:xfrm>
                <a:off x="3725" y="1686"/>
                <a:ext cx="9" cy="2"/>
              </a:xfrm>
              <a:custGeom>
                <a:avLst/>
                <a:gdLst/>
                <a:ahLst/>
                <a:cxnLst/>
                <a:rect l="l" t="t" r="r" b="b"/>
                <a:pathLst>
                  <a:path w="51" h="8" extrusionOk="0">
                    <a:moveTo>
                      <a:pt x="0" y="0"/>
                    </a:moveTo>
                    <a:lnTo>
                      <a:pt x="51" y="8"/>
                    </a:lnTo>
                    <a:lnTo>
                      <a:pt x="51"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6" name="Google Shape;13116;p34"/>
              <p:cNvSpPr/>
              <p:nvPr/>
            </p:nvSpPr>
            <p:spPr>
              <a:xfrm>
                <a:off x="3725" y="1686"/>
                <a:ext cx="9" cy="2"/>
              </a:xfrm>
              <a:custGeom>
                <a:avLst/>
                <a:gdLst/>
                <a:ahLst/>
                <a:cxnLst/>
                <a:rect l="l" t="t" r="r" b="b"/>
                <a:pathLst>
                  <a:path w="51" h="8" extrusionOk="0">
                    <a:moveTo>
                      <a:pt x="8" y="8"/>
                    </a:moveTo>
                    <a:lnTo>
                      <a:pt x="0" y="0"/>
                    </a:lnTo>
                    <a:lnTo>
                      <a:pt x="51"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117" name="Google Shape;13117;p34"/>
              <p:cNvCxnSpPr/>
              <p:nvPr/>
            </p:nvCxnSpPr>
            <p:spPr>
              <a:xfrm>
                <a:off x="3734" y="1687"/>
                <a:ext cx="1" cy="1"/>
              </a:xfrm>
              <a:prstGeom prst="straightConnector1">
                <a:avLst/>
              </a:prstGeom>
              <a:noFill/>
              <a:ln w="9525" cap="flat" cmpd="sng">
                <a:solidFill>
                  <a:schemeClr val="dk1"/>
                </a:solidFill>
                <a:prstDash val="solid"/>
                <a:round/>
                <a:headEnd type="none" w="med" len="med"/>
                <a:tailEnd type="none" w="med" len="med"/>
              </a:ln>
            </p:spPr>
          </p:cxnSp>
          <p:sp>
            <p:nvSpPr>
              <p:cNvPr id="13118" name="Google Shape;13118;p34"/>
              <p:cNvSpPr/>
              <p:nvPr/>
            </p:nvSpPr>
            <p:spPr>
              <a:xfrm>
                <a:off x="3733" y="1687"/>
                <a:ext cx="2" cy="114"/>
              </a:xfrm>
              <a:custGeom>
                <a:avLst/>
                <a:gdLst/>
                <a:ahLst/>
                <a:cxnLst/>
                <a:rect l="l" t="t" r="r" b="b"/>
                <a:pathLst>
                  <a:path w="8" h="682" extrusionOk="0">
                    <a:moveTo>
                      <a:pt x="0" y="0"/>
                    </a:moveTo>
                    <a:lnTo>
                      <a:pt x="8" y="0"/>
                    </a:lnTo>
                    <a:lnTo>
                      <a:pt x="0" y="68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9" name="Google Shape;13119;p34"/>
              <p:cNvSpPr/>
              <p:nvPr/>
            </p:nvSpPr>
            <p:spPr>
              <a:xfrm>
                <a:off x="3733" y="1687"/>
                <a:ext cx="2" cy="114"/>
              </a:xfrm>
              <a:custGeom>
                <a:avLst/>
                <a:gdLst/>
                <a:ahLst/>
                <a:cxnLst/>
                <a:rect l="l" t="t" r="r" b="b"/>
                <a:pathLst>
                  <a:path w="8" h="682" extrusionOk="0">
                    <a:moveTo>
                      <a:pt x="8" y="0"/>
                    </a:moveTo>
                    <a:lnTo>
                      <a:pt x="0" y="682"/>
                    </a:lnTo>
                    <a:lnTo>
                      <a:pt x="8" y="682"/>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0" name="Google Shape;13120;p34"/>
              <p:cNvSpPr/>
              <p:nvPr/>
            </p:nvSpPr>
            <p:spPr>
              <a:xfrm>
                <a:off x="3733" y="1687"/>
                <a:ext cx="2" cy="11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3121" name="Google Shape;13121;p34"/>
            <p:cNvGrpSpPr/>
            <p:nvPr/>
          </p:nvGrpSpPr>
          <p:grpSpPr>
            <a:xfrm flipH="1">
              <a:off x="3470275" y="4119563"/>
              <a:ext cx="36513" cy="182562"/>
              <a:chOff x="3712" y="1686"/>
              <a:chExt cx="23" cy="115"/>
            </a:xfrm>
          </p:grpSpPr>
          <p:sp>
            <p:nvSpPr>
              <p:cNvPr id="13122" name="Google Shape;13122;p34"/>
              <p:cNvSpPr/>
              <p:nvPr/>
            </p:nvSpPr>
            <p:spPr>
              <a:xfrm>
                <a:off x="3715" y="1747"/>
                <a:ext cx="20" cy="54"/>
              </a:xfrm>
              <a:custGeom>
                <a:avLst/>
                <a:gdLst/>
                <a:ahLst/>
                <a:cxnLst/>
                <a:rect l="l" t="t" r="r" b="b"/>
                <a:pathLst>
                  <a:path w="120" h="323" extrusionOk="0">
                    <a:moveTo>
                      <a:pt x="120" y="321"/>
                    </a:moveTo>
                    <a:lnTo>
                      <a:pt x="112" y="323"/>
                    </a:lnTo>
                    <a:lnTo>
                      <a:pt x="0" y="0"/>
                    </a:lnTo>
                    <a:lnTo>
                      <a:pt x="120" y="3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3" name="Google Shape;13123;p34"/>
              <p:cNvSpPr/>
              <p:nvPr/>
            </p:nvSpPr>
            <p:spPr>
              <a:xfrm>
                <a:off x="3712" y="1744"/>
                <a:ext cx="21" cy="57"/>
              </a:xfrm>
              <a:custGeom>
                <a:avLst/>
                <a:gdLst/>
                <a:ahLst/>
                <a:cxnLst/>
                <a:rect l="l" t="t" r="r" b="b"/>
                <a:pathLst>
                  <a:path w="128" h="343" extrusionOk="0">
                    <a:moveTo>
                      <a:pt x="128" y="343"/>
                    </a:moveTo>
                    <a:lnTo>
                      <a:pt x="16" y="20"/>
                    </a:lnTo>
                    <a:lnTo>
                      <a:pt x="0" y="0"/>
                    </a:lnTo>
                    <a:lnTo>
                      <a:pt x="128"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4" name="Google Shape;13124;p34"/>
              <p:cNvSpPr/>
              <p:nvPr/>
            </p:nvSpPr>
            <p:spPr>
              <a:xfrm>
                <a:off x="3712" y="1744"/>
                <a:ext cx="23" cy="57"/>
              </a:xfrm>
              <a:custGeom>
                <a:avLst/>
                <a:gdLst/>
                <a:ahLst/>
                <a:cxnLst/>
                <a:rect l="l" t="t" r="r" b="b"/>
                <a:pathLst>
                  <a:path w="136" h="343" extrusionOk="0">
                    <a:moveTo>
                      <a:pt x="136" y="341"/>
                    </a:moveTo>
                    <a:lnTo>
                      <a:pt x="128" y="343"/>
                    </a:lnTo>
                    <a:lnTo>
                      <a:pt x="0" y="0"/>
                    </a:lnTo>
                    <a:lnTo>
                      <a:pt x="16" y="20"/>
                    </a:lnTo>
                    <a:lnTo>
                      <a:pt x="136" y="3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5" name="Google Shape;13125;p34"/>
              <p:cNvSpPr/>
              <p:nvPr/>
            </p:nvSpPr>
            <p:spPr>
              <a:xfrm>
                <a:off x="3712" y="1744"/>
                <a:ext cx="15" cy="10"/>
              </a:xfrm>
              <a:custGeom>
                <a:avLst/>
                <a:gdLst/>
                <a:ahLst/>
                <a:cxnLst/>
                <a:rect l="l" t="t" r="r" b="b"/>
                <a:pathLst>
                  <a:path w="89" h="64" extrusionOk="0">
                    <a:moveTo>
                      <a:pt x="16" y="20"/>
                    </a:moveTo>
                    <a:lnTo>
                      <a:pt x="0" y="0"/>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6" name="Google Shape;13126;p34"/>
              <p:cNvSpPr/>
              <p:nvPr/>
            </p:nvSpPr>
            <p:spPr>
              <a:xfrm>
                <a:off x="3712" y="1744"/>
                <a:ext cx="15" cy="10"/>
              </a:xfrm>
              <a:custGeom>
                <a:avLst/>
                <a:gdLst/>
                <a:ahLst/>
                <a:cxnLst/>
                <a:rect l="l" t="t" r="r" b="b"/>
                <a:pathLst>
                  <a:path w="89" h="64" extrusionOk="0">
                    <a:moveTo>
                      <a:pt x="0" y="0"/>
                    </a:moveTo>
                    <a:lnTo>
                      <a:pt x="89" y="64"/>
                    </a:lnTo>
                    <a:lnTo>
                      <a:pt x="81" y="4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7" name="Google Shape;13127;p34"/>
              <p:cNvSpPr/>
              <p:nvPr/>
            </p:nvSpPr>
            <p:spPr>
              <a:xfrm>
                <a:off x="3712" y="1744"/>
                <a:ext cx="15" cy="10"/>
              </a:xfrm>
              <a:custGeom>
                <a:avLst/>
                <a:gdLst/>
                <a:ahLst/>
                <a:cxnLst/>
                <a:rect l="l" t="t" r="r" b="b"/>
                <a:pathLst>
                  <a:path w="89" h="64" extrusionOk="0">
                    <a:moveTo>
                      <a:pt x="16" y="20"/>
                    </a:moveTo>
                    <a:lnTo>
                      <a:pt x="0" y="0"/>
                    </a:lnTo>
                    <a:lnTo>
                      <a:pt x="81" y="49"/>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8" name="Google Shape;13128;p34"/>
              <p:cNvSpPr/>
              <p:nvPr/>
            </p:nvSpPr>
            <p:spPr>
              <a:xfrm>
                <a:off x="3725" y="1688"/>
                <a:ext cx="2" cy="66"/>
              </a:xfrm>
              <a:custGeom>
                <a:avLst/>
                <a:gdLst/>
                <a:ahLst/>
                <a:cxnLst/>
                <a:rect l="l" t="t" r="r" b="b"/>
                <a:pathLst>
                  <a:path w="8" h="400" extrusionOk="0">
                    <a:moveTo>
                      <a:pt x="8" y="400"/>
                    </a:moveTo>
                    <a:lnTo>
                      <a:pt x="0" y="385"/>
                    </a:lnTo>
                    <a:lnTo>
                      <a:pt x="8" y="0"/>
                    </a:lnTo>
                    <a:lnTo>
                      <a:pt x="8" y="40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9" name="Google Shape;13129;p34"/>
              <p:cNvSpPr/>
              <p:nvPr/>
            </p:nvSpPr>
            <p:spPr>
              <a:xfrm>
                <a:off x="3725" y="1686"/>
                <a:ext cx="2" cy="66"/>
              </a:xfrm>
              <a:custGeom>
                <a:avLst/>
                <a:gdLst/>
                <a:ahLst/>
                <a:cxnLst/>
                <a:rect l="l" t="t" r="r" b="b"/>
                <a:pathLst>
                  <a:path w="8" h="393" extrusionOk="0">
                    <a:moveTo>
                      <a:pt x="0" y="393"/>
                    </a:moveTo>
                    <a:lnTo>
                      <a:pt x="8" y="8"/>
                    </a:lnTo>
                    <a:lnTo>
                      <a:pt x="0"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0" name="Google Shape;13130;p34"/>
              <p:cNvSpPr/>
              <p:nvPr/>
            </p:nvSpPr>
            <p:spPr>
              <a:xfrm>
                <a:off x="3725" y="1686"/>
                <a:ext cx="2" cy="68"/>
              </a:xfrm>
              <a:custGeom>
                <a:avLst/>
                <a:gdLst/>
                <a:ahLst/>
                <a:cxnLst/>
                <a:rect l="l" t="t" r="r" b="b"/>
                <a:pathLst>
                  <a:path w="8" h="408" extrusionOk="0">
                    <a:moveTo>
                      <a:pt x="8" y="408"/>
                    </a:moveTo>
                    <a:lnTo>
                      <a:pt x="0" y="393"/>
                    </a:lnTo>
                    <a:lnTo>
                      <a:pt x="0" y="0"/>
                    </a:lnTo>
                    <a:lnTo>
                      <a:pt x="8" y="8"/>
                    </a:lnTo>
                    <a:lnTo>
                      <a:pt x="8"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1" name="Google Shape;13131;p34"/>
              <p:cNvSpPr/>
              <p:nvPr/>
            </p:nvSpPr>
            <p:spPr>
              <a:xfrm>
                <a:off x="3725" y="1686"/>
                <a:ext cx="9" cy="2"/>
              </a:xfrm>
              <a:custGeom>
                <a:avLst/>
                <a:gdLst/>
                <a:ahLst/>
                <a:cxnLst/>
                <a:rect l="l" t="t" r="r" b="b"/>
                <a:pathLst>
                  <a:path w="51" h="8" extrusionOk="0">
                    <a:moveTo>
                      <a:pt x="8" y="8"/>
                    </a:moveTo>
                    <a:lnTo>
                      <a:pt x="0"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2" name="Google Shape;13132;p34"/>
              <p:cNvSpPr/>
              <p:nvPr/>
            </p:nvSpPr>
            <p:spPr>
              <a:xfrm>
                <a:off x="3725" y="1686"/>
                <a:ext cx="9" cy="2"/>
              </a:xfrm>
              <a:custGeom>
                <a:avLst/>
                <a:gdLst/>
                <a:ahLst/>
                <a:cxnLst/>
                <a:rect l="l" t="t" r="r" b="b"/>
                <a:pathLst>
                  <a:path w="51" h="8" extrusionOk="0">
                    <a:moveTo>
                      <a:pt x="0" y="0"/>
                    </a:moveTo>
                    <a:lnTo>
                      <a:pt x="51" y="8"/>
                    </a:lnTo>
                    <a:lnTo>
                      <a:pt x="51"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3" name="Google Shape;13133;p34"/>
              <p:cNvSpPr/>
              <p:nvPr/>
            </p:nvSpPr>
            <p:spPr>
              <a:xfrm>
                <a:off x="3725" y="1686"/>
                <a:ext cx="9" cy="2"/>
              </a:xfrm>
              <a:custGeom>
                <a:avLst/>
                <a:gdLst/>
                <a:ahLst/>
                <a:cxnLst/>
                <a:rect l="l" t="t" r="r" b="b"/>
                <a:pathLst>
                  <a:path w="51" h="8" extrusionOk="0">
                    <a:moveTo>
                      <a:pt x="8" y="8"/>
                    </a:moveTo>
                    <a:lnTo>
                      <a:pt x="0" y="0"/>
                    </a:lnTo>
                    <a:lnTo>
                      <a:pt x="51"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134" name="Google Shape;13134;p34"/>
              <p:cNvCxnSpPr/>
              <p:nvPr/>
            </p:nvCxnSpPr>
            <p:spPr>
              <a:xfrm>
                <a:off x="3734" y="1687"/>
                <a:ext cx="1" cy="1"/>
              </a:xfrm>
              <a:prstGeom prst="straightConnector1">
                <a:avLst/>
              </a:prstGeom>
              <a:noFill/>
              <a:ln w="9525" cap="flat" cmpd="sng">
                <a:solidFill>
                  <a:schemeClr val="dk1"/>
                </a:solidFill>
                <a:prstDash val="solid"/>
                <a:round/>
                <a:headEnd type="none" w="med" len="med"/>
                <a:tailEnd type="none" w="med" len="med"/>
              </a:ln>
            </p:spPr>
          </p:cxnSp>
          <p:sp>
            <p:nvSpPr>
              <p:cNvPr id="13135" name="Google Shape;13135;p34"/>
              <p:cNvSpPr/>
              <p:nvPr/>
            </p:nvSpPr>
            <p:spPr>
              <a:xfrm>
                <a:off x="3733" y="1687"/>
                <a:ext cx="2" cy="114"/>
              </a:xfrm>
              <a:custGeom>
                <a:avLst/>
                <a:gdLst/>
                <a:ahLst/>
                <a:cxnLst/>
                <a:rect l="l" t="t" r="r" b="b"/>
                <a:pathLst>
                  <a:path w="8" h="682" extrusionOk="0">
                    <a:moveTo>
                      <a:pt x="0" y="0"/>
                    </a:moveTo>
                    <a:lnTo>
                      <a:pt x="8" y="0"/>
                    </a:lnTo>
                    <a:lnTo>
                      <a:pt x="0" y="68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6" name="Google Shape;13136;p34"/>
              <p:cNvSpPr/>
              <p:nvPr/>
            </p:nvSpPr>
            <p:spPr>
              <a:xfrm>
                <a:off x="3733" y="1687"/>
                <a:ext cx="2" cy="114"/>
              </a:xfrm>
              <a:custGeom>
                <a:avLst/>
                <a:gdLst/>
                <a:ahLst/>
                <a:cxnLst/>
                <a:rect l="l" t="t" r="r" b="b"/>
                <a:pathLst>
                  <a:path w="8" h="682" extrusionOk="0">
                    <a:moveTo>
                      <a:pt x="8" y="0"/>
                    </a:moveTo>
                    <a:lnTo>
                      <a:pt x="0" y="682"/>
                    </a:lnTo>
                    <a:lnTo>
                      <a:pt x="8" y="682"/>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7" name="Google Shape;13137;p34"/>
              <p:cNvSpPr/>
              <p:nvPr/>
            </p:nvSpPr>
            <p:spPr>
              <a:xfrm>
                <a:off x="3733" y="1687"/>
                <a:ext cx="2" cy="11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spTree>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142"/>
        <p:cNvGrpSpPr/>
        <p:nvPr/>
      </p:nvGrpSpPr>
      <p:grpSpPr>
        <a:xfrm>
          <a:off x="0" y="0"/>
          <a:ext cx="0" cy="0"/>
          <a:chOff x="0" y="0"/>
          <a:chExt cx="0" cy="0"/>
        </a:xfrm>
      </p:grpSpPr>
      <p:sp>
        <p:nvSpPr>
          <p:cNvPr id="13143" name="Google Shape;13143;p35"/>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Frame Behavior</a:t>
            </a:r>
            <a:endParaRPr/>
          </a:p>
        </p:txBody>
      </p:sp>
      <p:sp>
        <p:nvSpPr>
          <p:cNvPr id="13144" name="Google Shape;13144;p3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35</a:t>
            </a:fld>
            <a:endParaRPr/>
          </a:p>
        </p:txBody>
      </p:sp>
      <p:grpSp>
        <p:nvGrpSpPr>
          <p:cNvPr id="13145" name="Google Shape;13145;p35"/>
          <p:cNvGrpSpPr/>
          <p:nvPr/>
        </p:nvGrpSpPr>
        <p:grpSpPr>
          <a:xfrm>
            <a:off x="3920851" y="2054498"/>
            <a:ext cx="3813175" cy="3244850"/>
            <a:chOff x="-470830" y="2427560"/>
            <a:chExt cx="3813175" cy="3244850"/>
          </a:xfrm>
        </p:grpSpPr>
        <p:grpSp>
          <p:nvGrpSpPr>
            <p:cNvPr id="13146" name="Google Shape;13146;p35"/>
            <p:cNvGrpSpPr/>
            <p:nvPr/>
          </p:nvGrpSpPr>
          <p:grpSpPr>
            <a:xfrm>
              <a:off x="-470830" y="2427560"/>
              <a:ext cx="3813175" cy="3244850"/>
              <a:chOff x="1505" y="4389"/>
              <a:chExt cx="2402" cy="2044"/>
            </a:xfrm>
          </p:grpSpPr>
          <p:sp>
            <p:nvSpPr>
              <p:cNvPr id="13147" name="Google Shape;13147;p35"/>
              <p:cNvSpPr/>
              <p:nvPr/>
            </p:nvSpPr>
            <p:spPr>
              <a:xfrm>
                <a:off x="3593" y="6366"/>
                <a:ext cx="25" cy="42"/>
              </a:xfrm>
              <a:custGeom>
                <a:avLst/>
                <a:gdLst/>
                <a:ahLst/>
                <a:cxnLst/>
                <a:rect l="l" t="t" r="r" b="b"/>
                <a:pathLst>
                  <a:path w="152" h="252" extrusionOk="0">
                    <a:moveTo>
                      <a:pt x="0" y="22"/>
                    </a:moveTo>
                    <a:lnTo>
                      <a:pt x="60" y="0"/>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8" name="Google Shape;13148;p35"/>
              <p:cNvSpPr/>
              <p:nvPr/>
            </p:nvSpPr>
            <p:spPr>
              <a:xfrm>
                <a:off x="3603" y="6366"/>
                <a:ext cx="22" cy="42"/>
              </a:xfrm>
              <a:custGeom>
                <a:avLst/>
                <a:gdLst/>
                <a:ahLst/>
                <a:cxnLst/>
                <a:rect l="l" t="t" r="r" b="b"/>
                <a:pathLst>
                  <a:path w="136" h="252" extrusionOk="0">
                    <a:moveTo>
                      <a:pt x="0" y="0"/>
                    </a:moveTo>
                    <a:lnTo>
                      <a:pt x="92" y="252"/>
                    </a:lnTo>
                    <a:lnTo>
                      <a:pt x="136"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9" name="Google Shape;13149;p35"/>
              <p:cNvSpPr/>
              <p:nvPr/>
            </p:nvSpPr>
            <p:spPr>
              <a:xfrm>
                <a:off x="3593" y="6366"/>
                <a:ext cx="32" cy="42"/>
              </a:xfrm>
              <a:custGeom>
                <a:avLst/>
                <a:gdLst/>
                <a:ahLst/>
                <a:cxnLst/>
                <a:rect l="l" t="t" r="r" b="b"/>
                <a:pathLst>
                  <a:path w="196" h="252" extrusionOk="0">
                    <a:moveTo>
                      <a:pt x="0" y="22"/>
                    </a:moveTo>
                    <a:lnTo>
                      <a:pt x="60" y="0"/>
                    </a:lnTo>
                    <a:lnTo>
                      <a:pt x="196" y="205"/>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0" name="Google Shape;13150;p35"/>
              <p:cNvSpPr/>
              <p:nvPr/>
            </p:nvSpPr>
            <p:spPr>
              <a:xfrm>
                <a:off x="3618" y="6401"/>
                <a:ext cx="40" cy="30"/>
              </a:xfrm>
              <a:custGeom>
                <a:avLst/>
                <a:gdLst/>
                <a:ahLst/>
                <a:cxnLst/>
                <a:rect l="l" t="t" r="r" b="b"/>
                <a:pathLst>
                  <a:path w="241" h="183" extrusionOk="0">
                    <a:moveTo>
                      <a:pt x="0" y="47"/>
                    </a:moveTo>
                    <a:lnTo>
                      <a:pt x="44" y="0"/>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1" name="Google Shape;13151;p35"/>
              <p:cNvSpPr/>
              <p:nvPr/>
            </p:nvSpPr>
            <p:spPr>
              <a:xfrm>
                <a:off x="3625" y="6401"/>
                <a:ext cx="36" cy="30"/>
              </a:xfrm>
              <a:custGeom>
                <a:avLst/>
                <a:gdLst/>
                <a:ahLst/>
                <a:cxnLst/>
                <a:rect l="l" t="t" r="r" b="b"/>
                <a:pathLst>
                  <a:path w="215" h="183" extrusionOk="0">
                    <a:moveTo>
                      <a:pt x="0" y="0"/>
                    </a:moveTo>
                    <a:lnTo>
                      <a:pt x="197" y="183"/>
                    </a:lnTo>
                    <a:lnTo>
                      <a:pt x="215" y="12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2" name="Google Shape;13152;p35"/>
              <p:cNvSpPr/>
              <p:nvPr/>
            </p:nvSpPr>
            <p:spPr>
              <a:xfrm>
                <a:off x="3618" y="6401"/>
                <a:ext cx="43" cy="30"/>
              </a:xfrm>
              <a:custGeom>
                <a:avLst/>
                <a:gdLst/>
                <a:ahLst/>
                <a:cxnLst/>
                <a:rect l="l" t="t" r="r" b="b"/>
                <a:pathLst>
                  <a:path w="259" h="183" extrusionOk="0">
                    <a:moveTo>
                      <a:pt x="0" y="47"/>
                    </a:moveTo>
                    <a:lnTo>
                      <a:pt x="44" y="0"/>
                    </a:lnTo>
                    <a:lnTo>
                      <a:pt x="259" y="121"/>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3" name="Google Shape;13153;p35"/>
              <p:cNvSpPr/>
              <p:nvPr/>
            </p:nvSpPr>
            <p:spPr>
              <a:xfrm>
                <a:off x="3658" y="6421"/>
                <a:ext cx="46" cy="12"/>
              </a:xfrm>
              <a:custGeom>
                <a:avLst/>
                <a:gdLst/>
                <a:ahLst/>
                <a:cxnLst/>
                <a:rect l="l" t="t" r="r" b="b"/>
                <a:pathLst>
                  <a:path w="275" h="74" extrusionOk="0">
                    <a:moveTo>
                      <a:pt x="0" y="62"/>
                    </a:moveTo>
                    <a:lnTo>
                      <a:pt x="18" y="0"/>
                    </a:lnTo>
                    <a:lnTo>
                      <a:pt x="275"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4" name="Google Shape;13154;p35"/>
              <p:cNvSpPr/>
              <p:nvPr/>
            </p:nvSpPr>
            <p:spPr>
              <a:xfrm>
                <a:off x="3661" y="6421"/>
                <a:ext cx="43" cy="12"/>
              </a:xfrm>
              <a:custGeom>
                <a:avLst/>
                <a:gdLst/>
                <a:ahLst/>
                <a:cxnLst/>
                <a:rect l="l" t="t" r="r" b="b"/>
                <a:pathLst>
                  <a:path w="257" h="74" extrusionOk="0">
                    <a:moveTo>
                      <a:pt x="0" y="0"/>
                    </a:moveTo>
                    <a:lnTo>
                      <a:pt x="257" y="74"/>
                    </a:lnTo>
                    <a:lnTo>
                      <a:pt x="245" y="1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5" name="Google Shape;13155;p35"/>
              <p:cNvSpPr/>
              <p:nvPr/>
            </p:nvSpPr>
            <p:spPr>
              <a:xfrm>
                <a:off x="3658" y="6421"/>
                <a:ext cx="46" cy="12"/>
              </a:xfrm>
              <a:custGeom>
                <a:avLst/>
                <a:gdLst/>
                <a:ahLst/>
                <a:cxnLst/>
                <a:rect l="l" t="t" r="r" b="b"/>
                <a:pathLst>
                  <a:path w="275" h="74" extrusionOk="0">
                    <a:moveTo>
                      <a:pt x="0" y="62"/>
                    </a:moveTo>
                    <a:lnTo>
                      <a:pt x="18" y="0"/>
                    </a:lnTo>
                    <a:lnTo>
                      <a:pt x="263" y="12"/>
                    </a:lnTo>
                    <a:lnTo>
                      <a:pt x="275"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6" name="Google Shape;13156;p35"/>
              <p:cNvSpPr/>
              <p:nvPr/>
            </p:nvSpPr>
            <p:spPr>
              <a:xfrm>
                <a:off x="3702" y="6414"/>
                <a:ext cx="44" cy="19"/>
              </a:xfrm>
              <a:custGeom>
                <a:avLst/>
                <a:gdLst/>
                <a:ahLst/>
                <a:cxnLst/>
                <a:rect l="l" t="t" r="r" b="b"/>
                <a:pathLst>
                  <a:path w="264" h="114" extrusionOk="0">
                    <a:moveTo>
                      <a:pt x="12" y="114"/>
                    </a:moveTo>
                    <a:lnTo>
                      <a:pt x="0" y="52"/>
                    </a:lnTo>
                    <a:lnTo>
                      <a:pt x="264" y="0"/>
                    </a:lnTo>
                    <a:lnTo>
                      <a:pt x="12" y="1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7" name="Google Shape;13157;p35"/>
              <p:cNvSpPr/>
              <p:nvPr/>
            </p:nvSpPr>
            <p:spPr>
              <a:xfrm>
                <a:off x="3702" y="6406"/>
                <a:ext cx="44" cy="17"/>
              </a:xfrm>
              <a:custGeom>
                <a:avLst/>
                <a:gdLst/>
                <a:ahLst/>
                <a:cxnLst/>
                <a:rect l="l" t="t" r="r" b="b"/>
                <a:pathLst>
                  <a:path w="264" h="103" extrusionOk="0">
                    <a:moveTo>
                      <a:pt x="0" y="103"/>
                    </a:moveTo>
                    <a:lnTo>
                      <a:pt x="264" y="51"/>
                    </a:lnTo>
                    <a:lnTo>
                      <a:pt x="225" y="0"/>
                    </a:lnTo>
                    <a:lnTo>
                      <a:pt x="0" y="10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8" name="Google Shape;13158;p35"/>
              <p:cNvSpPr/>
              <p:nvPr/>
            </p:nvSpPr>
            <p:spPr>
              <a:xfrm>
                <a:off x="3702" y="6406"/>
                <a:ext cx="44" cy="27"/>
              </a:xfrm>
              <a:custGeom>
                <a:avLst/>
                <a:gdLst/>
                <a:ahLst/>
                <a:cxnLst/>
                <a:rect l="l" t="t" r="r" b="b"/>
                <a:pathLst>
                  <a:path w="264" h="165" extrusionOk="0">
                    <a:moveTo>
                      <a:pt x="12" y="165"/>
                    </a:moveTo>
                    <a:lnTo>
                      <a:pt x="0" y="103"/>
                    </a:lnTo>
                    <a:lnTo>
                      <a:pt x="225" y="0"/>
                    </a:lnTo>
                    <a:lnTo>
                      <a:pt x="264" y="51"/>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9" name="Google Shape;13159;p35"/>
              <p:cNvSpPr/>
              <p:nvPr/>
            </p:nvSpPr>
            <p:spPr>
              <a:xfrm>
                <a:off x="3740" y="6378"/>
                <a:ext cx="35" cy="36"/>
              </a:xfrm>
              <a:custGeom>
                <a:avLst/>
                <a:gdLst/>
                <a:ahLst/>
                <a:cxnLst/>
                <a:rect l="l" t="t" r="r" b="b"/>
                <a:pathLst>
                  <a:path w="211" h="215" extrusionOk="0">
                    <a:moveTo>
                      <a:pt x="39" y="215"/>
                    </a:moveTo>
                    <a:lnTo>
                      <a:pt x="0" y="164"/>
                    </a:lnTo>
                    <a:lnTo>
                      <a:pt x="211" y="0"/>
                    </a:lnTo>
                    <a:lnTo>
                      <a:pt x="39" y="2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0" name="Google Shape;13160;p35"/>
              <p:cNvSpPr/>
              <p:nvPr/>
            </p:nvSpPr>
            <p:spPr>
              <a:xfrm>
                <a:off x="3740" y="6374"/>
                <a:ext cx="35" cy="32"/>
              </a:xfrm>
              <a:custGeom>
                <a:avLst/>
                <a:gdLst/>
                <a:ahLst/>
                <a:cxnLst/>
                <a:rect l="l" t="t" r="r" b="b"/>
                <a:pathLst>
                  <a:path w="211" h="192" extrusionOk="0">
                    <a:moveTo>
                      <a:pt x="0" y="192"/>
                    </a:moveTo>
                    <a:lnTo>
                      <a:pt x="211" y="28"/>
                    </a:lnTo>
                    <a:lnTo>
                      <a:pt x="154"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1" name="Google Shape;13161;p35"/>
              <p:cNvSpPr/>
              <p:nvPr/>
            </p:nvSpPr>
            <p:spPr>
              <a:xfrm>
                <a:off x="3740" y="6374"/>
                <a:ext cx="35" cy="40"/>
              </a:xfrm>
              <a:custGeom>
                <a:avLst/>
                <a:gdLst/>
                <a:ahLst/>
                <a:cxnLst/>
                <a:rect l="l" t="t" r="r" b="b"/>
                <a:pathLst>
                  <a:path w="211" h="243" extrusionOk="0">
                    <a:moveTo>
                      <a:pt x="39" y="243"/>
                    </a:moveTo>
                    <a:lnTo>
                      <a:pt x="0" y="192"/>
                    </a:lnTo>
                    <a:lnTo>
                      <a:pt x="154" y="0"/>
                    </a:lnTo>
                    <a:lnTo>
                      <a:pt x="211" y="28"/>
                    </a:lnTo>
                    <a:lnTo>
                      <a:pt x="39" y="2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2" name="Google Shape;13162;p35"/>
              <p:cNvSpPr/>
              <p:nvPr/>
            </p:nvSpPr>
            <p:spPr>
              <a:xfrm>
                <a:off x="3587" y="6342"/>
                <a:ext cx="27" cy="29"/>
              </a:xfrm>
              <a:custGeom>
                <a:avLst/>
                <a:gdLst/>
                <a:ahLst/>
                <a:cxnLst/>
                <a:rect l="l" t="t" r="r" b="b"/>
                <a:pathLst>
                  <a:path w="162" h="173" extrusionOk="0">
                    <a:moveTo>
                      <a:pt x="66" y="158"/>
                    </a:moveTo>
                    <a:lnTo>
                      <a:pt x="162"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3" name="Google Shape;13163;p35"/>
              <p:cNvSpPr/>
              <p:nvPr/>
            </p:nvSpPr>
            <p:spPr>
              <a:xfrm>
                <a:off x="3587" y="6342"/>
                <a:ext cx="27" cy="29"/>
              </a:xfrm>
              <a:custGeom>
                <a:avLst/>
                <a:gdLst/>
                <a:ahLst/>
                <a:cxnLst/>
                <a:rect l="l" t="t" r="r" b="b"/>
                <a:pathLst>
                  <a:path w="162" h="173" extrusionOk="0">
                    <a:moveTo>
                      <a:pt x="66" y="158"/>
                    </a:moveTo>
                    <a:lnTo>
                      <a:pt x="162"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4" name="Google Shape;13164;p35"/>
              <p:cNvSpPr/>
              <p:nvPr/>
            </p:nvSpPr>
            <p:spPr>
              <a:xfrm>
                <a:off x="3587" y="6342"/>
                <a:ext cx="11" cy="39"/>
              </a:xfrm>
              <a:custGeom>
                <a:avLst/>
                <a:gdLst/>
                <a:ahLst/>
                <a:cxnLst/>
                <a:rect l="l" t="t" r="r" b="b"/>
                <a:pathLst>
                  <a:path w="66" h="236" extrusionOk="0">
                    <a:moveTo>
                      <a:pt x="66" y="158"/>
                    </a:moveTo>
                    <a:lnTo>
                      <a:pt x="8"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5" name="Google Shape;13165;p35"/>
              <p:cNvSpPr/>
              <p:nvPr/>
            </p:nvSpPr>
            <p:spPr>
              <a:xfrm>
                <a:off x="3587" y="6342"/>
                <a:ext cx="11" cy="39"/>
              </a:xfrm>
              <a:custGeom>
                <a:avLst/>
                <a:gdLst/>
                <a:ahLst/>
                <a:cxnLst/>
                <a:rect l="l" t="t" r="r" b="b"/>
                <a:pathLst>
                  <a:path w="66" h="236" extrusionOk="0">
                    <a:moveTo>
                      <a:pt x="66" y="158"/>
                    </a:moveTo>
                    <a:lnTo>
                      <a:pt x="8"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6" name="Google Shape;13166;p35"/>
              <p:cNvSpPr/>
              <p:nvPr/>
            </p:nvSpPr>
            <p:spPr>
              <a:xfrm>
                <a:off x="1859" y="6317"/>
                <a:ext cx="10" cy="40"/>
              </a:xfrm>
              <a:custGeom>
                <a:avLst/>
                <a:gdLst/>
                <a:ahLst/>
                <a:cxnLst/>
                <a:rect l="l" t="t" r="r" b="b"/>
                <a:pathLst>
                  <a:path w="65" h="236" extrusionOk="0">
                    <a:moveTo>
                      <a:pt x="65" y="157"/>
                    </a:moveTo>
                    <a:lnTo>
                      <a:pt x="7" y="236"/>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7" name="Google Shape;13167;p35"/>
              <p:cNvSpPr/>
              <p:nvPr/>
            </p:nvSpPr>
            <p:spPr>
              <a:xfrm>
                <a:off x="1859" y="6317"/>
                <a:ext cx="10" cy="40"/>
              </a:xfrm>
              <a:custGeom>
                <a:avLst/>
                <a:gdLst/>
                <a:ahLst/>
                <a:cxnLst/>
                <a:rect l="l" t="t" r="r" b="b"/>
                <a:pathLst>
                  <a:path w="65" h="236" extrusionOk="0">
                    <a:moveTo>
                      <a:pt x="65" y="157"/>
                    </a:moveTo>
                    <a:lnTo>
                      <a:pt x="7" y="236"/>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8" name="Google Shape;13168;p35"/>
              <p:cNvSpPr/>
              <p:nvPr/>
            </p:nvSpPr>
            <p:spPr>
              <a:xfrm>
                <a:off x="1859" y="6317"/>
                <a:ext cx="26" cy="29"/>
              </a:xfrm>
              <a:custGeom>
                <a:avLst/>
                <a:gdLst/>
                <a:ahLst/>
                <a:cxnLst/>
                <a:rect l="l" t="t" r="r" b="b"/>
                <a:pathLst>
                  <a:path w="161" h="172" extrusionOk="0">
                    <a:moveTo>
                      <a:pt x="65" y="157"/>
                    </a:moveTo>
                    <a:lnTo>
                      <a:pt x="161" y="172"/>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9" name="Google Shape;13169;p35"/>
              <p:cNvSpPr/>
              <p:nvPr/>
            </p:nvSpPr>
            <p:spPr>
              <a:xfrm>
                <a:off x="1859" y="6317"/>
                <a:ext cx="26" cy="29"/>
              </a:xfrm>
              <a:custGeom>
                <a:avLst/>
                <a:gdLst/>
                <a:ahLst/>
                <a:cxnLst/>
                <a:rect l="l" t="t" r="r" b="b"/>
                <a:pathLst>
                  <a:path w="161" h="172" extrusionOk="0">
                    <a:moveTo>
                      <a:pt x="65" y="157"/>
                    </a:moveTo>
                    <a:lnTo>
                      <a:pt x="161" y="172"/>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0" name="Google Shape;13170;p35"/>
              <p:cNvSpPr/>
              <p:nvPr/>
            </p:nvSpPr>
            <p:spPr>
              <a:xfrm>
                <a:off x="1864" y="6342"/>
                <a:ext cx="26" cy="41"/>
              </a:xfrm>
              <a:custGeom>
                <a:avLst/>
                <a:gdLst/>
                <a:ahLst/>
                <a:cxnLst/>
                <a:rect l="l" t="t" r="r" b="b"/>
                <a:pathLst>
                  <a:path w="152" h="252" extrusionOk="0">
                    <a:moveTo>
                      <a:pt x="0" y="22"/>
                    </a:moveTo>
                    <a:lnTo>
                      <a:pt x="61" y="0"/>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1" name="Google Shape;13171;p35"/>
              <p:cNvSpPr/>
              <p:nvPr/>
            </p:nvSpPr>
            <p:spPr>
              <a:xfrm>
                <a:off x="1874" y="6342"/>
                <a:ext cx="23" cy="41"/>
              </a:xfrm>
              <a:custGeom>
                <a:avLst/>
                <a:gdLst/>
                <a:ahLst/>
                <a:cxnLst/>
                <a:rect l="l" t="t" r="r" b="b"/>
                <a:pathLst>
                  <a:path w="135" h="252" extrusionOk="0">
                    <a:moveTo>
                      <a:pt x="0" y="0"/>
                    </a:moveTo>
                    <a:lnTo>
                      <a:pt x="91" y="252"/>
                    </a:lnTo>
                    <a:lnTo>
                      <a:pt x="135"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2" name="Google Shape;13172;p35"/>
              <p:cNvSpPr/>
              <p:nvPr/>
            </p:nvSpPr>
            <p:spPr>
              <a:xfrm>
                <a:off x="1864" y="6342"/>
                <a:ext cx="33" cy="41"/>
              </a:xfrm>
              <a:custGeom>
                <a:avLst/>
                <a:gdLst/>
                <a:ahLst/>
                <a:cxnLst/>
                <a:rect l="l" t="t" r="r" b="b"/>
                <a:pathLst>
                  <a:path w="196" h="252" extrusionOk="0">
                    <a:moveTo>
                      <a:pt x="0" y="22"/>
                    </a:moveTo>
                    <a:lnTo>
                      <a:pt x="61" y="0"/>
                    </a:lnTo>
                    <a:lnTo>
                      <a:pt x="196" y="205"/>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3" name="Google Shape;13173;p35"/>
              <p:cNvSpPr/>
              <p:nvPr/>
            </p:nvSpPr>
            <p:spPr>
              <a:xfrm>
                <a:off x="1890" y="6376"/>
                <a:ext cx="40" cy="30"/>
              </a:xfrm>
              <a:custGeom>
                <a:avLst/>
                <a:gdLst/>
                <a:ahLst/>
                <a:cxnLst/>
                <a:rect l="l" t="t" r="r" b="b"/>
                <a:pathLst>
                  <a:path w="241" h="183" extrusionOk="0">
                    <a:moveTo>
                      <a:pt x="0" y="47"/>
                    </a:moveTo>
                    <a:lnTo>
                      <a:pt x="44" y="0"/>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4" name="Google Shape;13174;p35"/>
              <p:cNvSpPr/>
              <p:nvPr/>
            </p:nvSpPr>
            <p:spPr>
              <a:xfrm>
                <a:off x="1897" y="6376"/>
                <a:ext cx="36" cy="30"/>
              </a:xfrm>
              <a:custGeom>
                <a:avLst/>
                <a:gdLst/>
                <a:ahLst/>
                <a:cxnLst/>
                <a:rect l="l" t="t" r="r" b="b"/>
                <a:pathLst>
                  <a:path w="214" h="183" extrusionOk="0">
                    <a:moveTo>
                      <a:pt x="0" y="0"/>
                    </a:moveTo>
                    <a:lnTo>
                      <a:pt x="197" y="183"/>
                    </a:lnTo>
                    <a:lnTo>
                      <a:pt x="214" y="12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5" name="Google Shape;13175;p35"/>
              <p:cNvSpPr/>
              <p:nvPr/>
            </p:nvSpPr>
            <p:spPr>
              <a:xfrm>
                <a:off x="1890" y="6376"/>
                <a:ext cx="43" cy="30"/>
              </a:xfrm>
              <a:custGeom>
                <a:avLst/>
                <a:gdLst/>
                <a:ahLst/>
                <a:cxnLst/>
                <a:rect l="l" t="t" r="r" b="b"/>
                <a:pathLst>
                  <a:path w="258" h="183" extrusionOk="0">
                    <a:moveTo>
                      <a:pt x="0" y="47"/>
                    </a:moveTo>
                    <a:lnTo>
                      <a:pt x="44" y="0"/>
                    </a:lnTo>
                    <a:lnTo>
                      <a:pt x="258" y="122"/>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6" name="Google Shape;13176;p35"/>
              <p:cNvSpPr/>
              <p:nvPr/>
            </p:nvSpPr>
            <p:spPr>
              <a:xfrm>
                <a:off x="1930" y="6396"/>
                <a:ext cx="46" cy="12"/>
              </a:xfrm>
              <a:custGeom>
                <a:avLst/>
                <a:gdLst/>
                <a:ahLst/>
                <a:cxnLst/>
                <a:rect l="l" t="t" r="r" b="b"/>
                <a:pathLst>
                  <a:path w="276" h="74" extrusionOk="0">
                    <a:moveTo>
                      <a:pt x="0" y="61"/>
                    </a:moveTo>
                    <a:lnTo>
                      <a:pt x="17" y="0"/>
                    </a:lnTo>
                    <a:lnTo>
                      <a:pt x="276" y="74"/>
                    </a:lnTo>
                    <a:lnTo>
                      <a:pt x="0" y="6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7" name="Google Shape;13177;p35"/>
              <p:cNvSpPr/>
              <p:nvPr/>
            </p:nvSpPr>
            <p:spPr>
              <a:xfrm>
                <a:off x="1933" y="6396"/>
                <a:ext cx="43" cy="12"/>
              </a:xfrm>
              <a:custGeom>
                <a:avLst/>
                <a:gdLst/>
                <a:ahLst/>
                <a:cxnLst/>
                <a:rect l="l" t="t" r="r" b="b"/>
                <a:pathLst>
                  <a:path w="259" h="74" extrusionOk="0">
                    <a:moveTo>
                      <a:pt x="0" y="0"/>
                    </a:moveTo>
                    <a:lnTo>
                      <a:pt x="259" y="74"/>
                    </a:lnTo>
                    <a:lnTo>
                      <a:pt x="247" y="1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8" name="Google Shape;13178;p35"/>
              <p:cNvSpPr/>
              <p:nvPr/>
            </p:nvSpPr>
            <p:spPr>
              <a:xfrm>
                <a:off x="1930" y="6396"/>
                <a:ext cx="46" cy="12"/>
              </a:xfrm>
              <a:custGeom>
                <a:avLst/>
                <a:gdLst/>
                <a:ahLst/>
                <a:cxnLst/>
                <a:rect l="l" t="t" r="r" b="b"/>
                <a:pathLst>
                  <a:path w="276" h="74" extrusionOk="0">
                    <a:moveTo>
                      <a:pt x="0" y="61"/>
                    </a:moveTo>
                    <a:lnTo>
                      <a:pt x="17" y="0"/>
                    </a:lnTo>
                    <a:lnTo>
                      <a:pt x="264" y="11"/>
                    </a:lnTo>
                    <a:lnTo>
                      <a:pt x="276" y="74"/>
                    </a:lnTo>
                    <a:lnTo>
                      <a:pt x="0" y="6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9" name="Google Shape;13179;p35"/>
              <p:cNvSpPr/>
              <p:nvPr/>
            </p:nvSpPr>
            <p:spPr>
              <a:xfrm>
                <a:off x="1974" y="6389"/>
                <a:ext cx="44" cy="19"/>
              </a:xfrm>
              <a:custGeom>
                <a:avLst/>
                <a:gdLst/>
                <a:ahLst/>
                <a:cxnLst/>
                <a:rect l="l" t="t" r="r" b="b"/>
                <a:pathLst>
                  <a:path w="264" h="115" extrusionOk="0">
                    <a:moveTo>
                      <a:pt x="12" y="115"/>
                    </a:moveTo>
                    <a:lnTo>
                      <a:pt x="0" y="52"/>
                    </a:lnTo>
                    <a:lnTo>
                      <a:pt x="264" y="0"/>
                    </a:lnTo>
                    <a:lnTo>
                      <a:pt x="12" y="1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0" name="Google Shape;13180;p35"/>
              <p:cNvSpPr/>
              <p:nvPr/>
            </p:nvSpPr>
            <p:spPr>
              <a:xfrm>
                <a:off x="1974" y="6381"/>
                <a:ext cx="44" cy="17"/>
              </a:xfrm>
              <a:custGeom>
                <a:avLst/>
                <a:gdLst/>
                <a:ahLst/>
                <a:cxnLst/>
                <a:rect l="l" t="t" r="r" b="b"/>
                <a:pathLst>
                  <a:path w="264" h="102" extrusionOk="0">
                    <a:moveTo>
                      <a:pt x="0" y="102"/>
                    </a:moveTo>
                    <a:lnTo>
                      <a:pt x="264" y="50"/>
                    </a:lnTo>
                    <a:lnTo>
                      <a:pt x="224" y="0"/>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1" name="Google Shape;13181;p35"/>
              <p:cNvSpPr/>
              <p:nvPr/>
            </p:nvSpPr>
            <p:spPr>
              <a:xfrm>
                <a:off x="1974" y="6381"/>
                <a:ext cx="44" cy="27"/>
              </a:xfrm>
              <a:custGeom>
                <a:avLst/>
                <a:gdLst/>
                <a:ahLst/>
                <a:cxnLst/>
                <a:rect l="l" t="t" r="r" b="b"/>
                <a:pathLst>
                  <a:path w="264" h="165" extrusionOk="0">
                    <a:moveTo>
                      <a:pt x="12" y="165"/>
                    </a:moveTo>
                    <a:lnTo>
                      <a:pt x="0" y="102"/>
                    </a:lnTo>
                    <a:lnTo>
                      <a:pt x="224" y="0"/>
                    </a:lnTo>
                    <a:lnTo>
                      <a:pt x="264" y="50"/>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2" name="Google Shape;13182;p35"/>
              <p:cNvSpPr/>
              <p:nvPr/>
            </p:nvSpPr>
            <p:spPr>
              <a:xfrm>
                <a:off x="2011" y="6353"/>
                <a:ext cx="35" cy="36"/>
              </a:xfrm>
              <a:custGeom>
                <a:avLst/>
                <a:gdLst/>
                <a:ahLst/>
                <a:cxnLst/>
                <a:rect l="l" t="t" r="r" b="b"/>
                <a:pathLst>
                  <a:path w="211" h="215" extrusionOk="0">
                    <a:moveTo>
                      <a:pt x="40" y="215"/>
                    </a:moveTo>
                    <a:lnTo>
                      <a:pt x="0" y="165"/>
                    </a:lnTo>
                    <a:lnTo>
                      <a:pt x="211" y="0"/>
                    </a:lnTo>
                    <a:lnTo>
                      <a:pt x="40" y="2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3" name="Google Shape;13183;p35"/>
              <p:cNvSpPr/>
              <p:nvPr/>
            </p:nvSpPr>
            <p:spPr>
              <a:xfrm>
                <a:off x="2011" y="6349"/>
                <a:ext cx="35" cy="32"/>
              </a:xfrm>
              <a:custGeom>
                <a:avLst/>
                <a:gdLst/>
                <a:ahLst/>
                <a:cxnLst/>
                <a:rect l="l" t="t" r="r" b="b"/>
                <a:pathLst>
                  <a:path w="211" h="192" extrusionOk="0">
                    <a:moveTo>
                      <a:pt x="0" y="192"/>
                    </a:moveTo>
                    <a:lnTo>
                      <a:pt x="211" y="27"/>
                    </a:lnTo>
                    <a:lnTo>
                      <a:pt x="153"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4" name="Google Shape;13184;p35"/>
              <p:cNvSpPr/>
              <p:nvPr/>
            </p:nvSpPr>
            <p:spPr>
              <a:xfrm>
                <a:off x="2011" y="6349"/>
                <a:ext cx="35" cy="40"/>
              </a:xfrm>
              <a:custGeom>
                <a:avLst/>
                <a:gdLst/>
                <a:ahLst/>
                <a:cxnLst/>
                <a:rect l="l" t="t" r="r" b="b"/>
                <a:pathLst>
                  <a:path w="211" h="242" extrusionOk="0">
                    <a:moveTo>
                      <a:pt x="40" y="242"/>
                    </a:moveTo>
                    <a:lnTo>
                      <a:pt x="0" y="192"/>
                    </a:lnTo>
                    <a:lnTo>
                      <a:pt x="153" y="0"/>
                    </a:lnTo>
                    <a:lnTo>
                      <a:pt x="211" y="27"/>
                    </a:lnTo>
                    <a:lnTo>
                      <a:pt x="40" y="2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5" name="Google Shape;13185;p35"/>
              <p:cNvSpPr/>
              <p:nvPr/>
            </p:nvSpPr>
            <p:spPr>
              <a:xfrm>
                <a:off x="1898" y="6321"/>
                <a:ext cx="54" cy="20"/>
              </a:xfrm>
              <a:custGeom>
                <a:avLst/>
                <a:gdLst/>
                <a:ahLst/>
                <a:cxnLst/>
                <a:rect l="l" t="t" r="r" b="b"/>
                <a:pathLst>
                  <a:path w="325" h="119" extrusionOk="0">
                    <a:moveTo>
                      <a:pt x="3" y="0"/>
                    </a:moveTo>
                    <a:lnTo>
                      <a:pt x="0" y="7"/>
                    </a:lnTo>
                    <a:lnTo>
                      <a:pt x="325" y="119"/>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6" name="Google Shape;13186;p35"/>
              <p:cNvSpPr/>
              <p:nvPr/>
            </p:nvSpPr>
            <p:spPr>
              <a:xfrm>
                <a:off x="1898" y="6322"/>
                <a:ext cx="57" cy="21"/>
              </a:xfrm>
              <a:custGeom>
                <a:avLst/>
                <a:gdLst/>
                <a:ahLst/>
                <a:cxnLst/>
                <a:rect l="l" t="t" r="r" b="b"/>
                <a:pathLst>
                  <a:path w="344" h="128" extrusionOk="0">
                    <a:moveTo>
                      <a:pt x="0" y="0"/>
                    </a:moveTo>
                    <a:lnTo>
                      <a:pt x="325" y="112"/>
                    </a:lnTo>
                    <a:lnTo>
                      <a:pt x="344" y="12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7" name="Google Shape;13187;p35"/>
              <p:cNvSpPr/>
              <p:nvPr/>
            </p:nvSpPr>
            <p:spPr>
              <a:xfrm>
                <a:off x="1898" y="6321"/>
                <a:ext cx="57" cy="22"/>
              </a:xfrm>
              <a:custGeom>
                <a:avLst/>
                <a:gdLst/>
                <a:ahLst/>
                <a:cxnLst/>
                <a:rect l="l" t="t" r="r" b="b"/>
                <a:pathLst>
                  <a:path w="344" h="135" extrusionOk="0">
                    <a:moveTo>
                      <a:pt x="3" y="0"/>
                    </a:moveTo>
                    <a:lnTo>
                      <a:pt x="0" y="7"/>
                    </a:lnTo>
                    <a:lnTo>
                      <a:pt x="344" y="135"/>
                    </a:lnTo>
                    <a:lnTo>
                      <a:pt x="325" y="119"/>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8" name="Google Shape;13188;p35"/>
              <p:cNvSpPr/>
              <p:nvPr/>
            </p:nvSpPr>
            <p:spPr>
              <a:xfrm>
                <a:off x="1945" y="6329"/>
                <a:ext cx="10" cy="14"/>
              </a:xfrm>
              <a:custGeom>
                <a:avLst/>
                <a:gdLst/>
                <a:ahLst/>
                <a:cxnLst/>
                <a:rect l="l" t="t" r="r" b="b"/>
                <a:pathLst>
                  <a:path w="64" h="88" extrusionOk="0">
                    <a:moveTo>
                      <a:pt x="45" y="72"/>
                    </a:moveTo>
                    <a:lnTo>
                      <a:pt x="64" y="88"/>
                    </a:lnTo>
                    <a:lnTo>
                      <a:pt x="0" y="0"/>
                    </a:lnTo>
                    <a:lnTo>
                      <a:pt x="45"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9" name="Google Shape;13189;p35"/>
              <p:cNvSpPr/>
              <p:nvPr/>
            </p:nvSpPr>
            <p:spPr>
              <a:xfrm>
                <a:off x="1945" y="6329"/>
                <a:ext cx="10" cy="14"/>
              </a:xfrm>
              <a:custGeom>
                <a:avLst/>
                <a:gdLst/>
                <a:ahLst/>
                <a:cxnLst/>
                <a:rect l="l" t="t" r="r" b="b"/>
                <a:pathLst>
                  <a:path w="64" h="88" extrusionOk="0">
                    <a:moveTo>
                      <a:pt x="64" y="88"/>
                    </a:moveTo>
                    <a:lnTo>
                      <a:pt x="0" y="0"/>
                    </a:lnTo>
                    <a:lnTo>
                      <a:pt x="15" y="7"/>
                    </a:lnTo>
                    <a:lnTo>
                      <a:pt x="6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0" name="Google Shape;13190;p35"/>
              <p:cNvSpPr/>
              <p:nvPr/>
            </p:nvSpPr>
            <p:spPr>
              <a:xfrm>
                <a:off x="1945" y="6329"/>
                <a:ext cx="10" cy="14"/>
              </a:xfrm>
              <a:custGeom>
                <a:avLst/>
                <a:gdLst/>
                <a:ahLst/>
                <a:cxnLst/>
                <a:rect l="l" t="t" r="r" b="b"/>
                <a:pathLst>
                  <a:path w="64" h="88" extrusionOk="0">
                    <a:moveTo>
                      <a:pt x="45" y="72"/>
                    </a:moveTo>
                    <a:lnTo>
                      <a:pt x="64" y="88"/>
                    </a:lnTo>
                    <a:lnTo>
                      <a:pt x="15" y="7"/>
                    </a:lnTo>
                    <a:lnTo>
                      <a:pt x="0" y="0"/>
                    </a:lnTo>
                    <a:lnTo>
                      <a:pt x="45"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1" name="Google Shape;13191;p35"/>
              <p:cNvSpPr/>
              <p:nvPr/>
            </p:nvSpPr>
            <p:spPr>
              <a:xfrm>
                <a:off x="1945" y="6329"/>
                <a:ext cx="67" cy="1"/>
              </a:xfrm>
              <a:custGeom>
                <a:avLst/>
                <a:gdLst/>
                <a:ahLst/>
                <a:cxnLst/>
                <a:rect l="l" t="t" r="r" b="b"/>
                <a:pathLst>
                  <a:path w="402" h="7" extrusionOk="0">
                    <a:moveTo>
                      <a:pt x="0" y="0"/>
                    </a:moveTo>
                    <a:lnTo>
                      <a:pt x="15" y="7"/>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2" name="Google Shape;13192;p35"/>
              <p:cNvSpPr/>
              <p:nvPr/>
            </p:nvSpPr>
            <p:spPr>
              <a:xfrm>
                <a:off x="1947" y="6329"/>
                <a:ext cx="66" cy="1"/>
              </a:xfrm>
              <a:custGeom>
                <a:avLst/>
                <a:gdLst/>
                <a:ahLst/>
                <a:cxnLst/>
                <a:rect l="l" t="t" r="r" b="b"/>
                <a:pathLst>
                  <a:path w="395" h="7" extrusionOk="0">
                    <a:moveTo>
                      <a:pt x="0" y="7"/>
                    </a:moveTo>
                    <a:lnTo>
                      <a:pt x="387" y="0"/>
                    </a:lnTo>
                    <a:lnTo>
                      <a:pt x="395" y="7"/>
                    </a:lnTo>
                    <a:lnTo>
                      <a:pt x="0" y="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3" name="Google Shape;13193;p35"/>
              <p:cNvSpPr/>
              <p:nvPr/>
            </p:nvSpPr>
            <p:spPr>
              <a:xfrm>
                <a:off x="1945" y="6329"/>
                <a:ext cx="68" cy="1"/>
              </a:xfrm>
              <a:custGeom>
                <a:avLst/>
                <a:gdLst/>
                <a:ahLst/>
                <a:cxnLst/>
                <a:rect l="l" t="t" r="r" b="b"/>
                <a:pathLst>
                  <a:path w="410" h="7" extrusionOk="0">
                    <a:moveTo>
                      <a:pt x="0" y="0"/>
                    </a:moveTo>
                    <a:lnTo>
                      <a:pt x="15" y="7"/>
                    </a:lnTo>
                    <a:lnTo>
                      <a:pt x="410" y="7"/>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4" name="Google Shape;13194;p35"/>
              <p:cNvSpPr/>
              <p:nvPr/>
            </p:nvSpPr>
            <p:spPr>
              <a:xfrm>
                <a:off x="2012" y="6321"/>
                <a:ext cx="1" cy="9"/>
              </a:xfrm>
              <a:custGeom>
                <a:avLst/>
                <a:gdLst/>
                <a:ahLst/>
                <a:cxnLst/>
                <a:rect l="l" t="t" r="r" b="b"/>
                <a:pathLst>
                  <a:path w="8" h="51" extrusionOk="0">
                    <a:moveTo>
                      <a:pt x="0" y="44"/>
                    </a:moveTo>
                    <a:lnTo>
                      <a:pt x="8" y="51"/>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5" name="Google Shape;13195;p35"/>
              <p:cNvSpPr/>
              <p:nvPr/>
            </p:nvSpPr>
            <p:spPr>
              <a:xfrm>
                <a:off x="2012" y="6321"/>
                <a:ext cx="1" cy="9"/>
              </a:xfrm>
              <a:custGeom>
                <a:avLst/>
                <a:gdLst/>
                <a:ahLst/>
                <a:cxnLst/>
                <a:rect l="l" t="t" r="r" b="b"/>
                <a:pathLst>
                  <a:path w="8" h="51" extrusionOk="0">
                    <a:moveTo>
                      <a:pt x="8" y="51"/>
                    </a:moveTo>
                    <a:lnTo>
                      <a:pt x="0" y="0"/>
                    </a:lnTo>
                    <a:lnTo>
                      <a:pt x="8" y="0"/>
                    </a:lnTo>
                    <a:lnTo>
                      <a:pt x="8" y="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6" name="Google Shape;13196;p35"/>
              <p:cNvSpPr/>
              <p:nvPr/>
            </p:nvSpPr>
            <p:spPr>
              <a:xfrm>
                <a:off x="2012" y="6321"/>
                <a:ext cx="1" cy="9"/>
              </a:xfrm>
              <a:custGeom>
                <a:avLst/>
                <a:gdLst/>
                <a:ahLst/>
                <a:cxnLst/>
                <a:rect l="l" t="t" r="r" b="b"/>
                <a:pathLst>
                  <a:path w="8" h="51" extrusionOk="0">
                    <a:moveTo>
                      <a:pt x="0" y="44"/>
                    </a:moveTo>
                    <a:lnTo>
                      <a:pt x="8" y="51"/>
                    </a:lnTo>
                    <a:lnTo>
                      <a:pt x="8" y="0"/>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197" name="Google Shape;13197;p35"/>
              <p:cNvCxnSpPr/>
              <p:nvPr/>
            </p:nvCxnSpPr>
            <p:spPr>
              <a:xfrm>
                <a:off x="2012" y="6321"/>
                <a:ext cx="1" cy="1"/>
              </a:xfrm>
              <a:prstGeom prst="straightConnector1">
                <a:avLst/>
              </a:prstGeom>
              <a:noFill/>
              <a:ln w="9525" cap="flat" cmpd="sng">
                <a:solidFill>
                  <a:schemeClr val="dk1"/>
                </a:solidFill>
                <a:prstDash val="solid"/>
                <a:round/>
                <a:headEnd type="none" w="med" len="med"/>
                <a:tailEnd type="none" w="med" len="med"/>
              </a:ln>
            </p:spPr>
          </p:cxnSp>
          <p:sp>
            <p:nvSpPr>
              <p:cNvPr id="13198" name="Google Shape;13198;p35"/>
              <p:cNvSpPr/>
              <p:nvPr/>
            </p:nvSpPr>
            <p:spPr>
              <a:xfrm>
                <a:off x="1898" y="6320"/>
                <a:ext cx="114" cy="2"/>
              </a:xfrm>
              <a:custGeom>
                <a:avLst/>
                <a:gdLst/>
                <a:ahLst/>
                <a:cxnLst/>
                <a:rect l="l" t="t" r="r" b="b"/>
                <a:pathLst>
                  <a:path w="684" h="8" extrusionOk="0">
                    <a:moveTo>
                      <a:pt x="684" y="8"/>
                    </a:moveTo>
                    <a:lnTo>
                      <a:pt x="684" y="0"/>
                    </a:lnTo>
                    <a:lnTo>
                      <a:pt x="0" y="8"/>
                    </a:lnTo>
                    <a:lnTo>
                      <a:pt x="68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9" name="Google Shape;13199;p35"/>
              <p:cNvSpPr/>
              <p:nvPr/>
            </p:nvSpPr>
            <p:spPr>
              <a:xfrm>
                <a:off x="1898" y="6320"/>
                <a:ext cx="114" cy="2"/>
              </a:xfrm>
              <a:custGeom>
                <a:avLst/>
                <a:gdLst/>
                <a:ahLst/>
                <a:cxnLst/>
                <a:rect l="l" t="t" r="r" b="b"/>
                <a:pathLst>
                  <a:path w="684" h="8" extrusionOk="0">
                    <a:moveTo>
                      <a:pt x="684" y="0"/>
                    </a:moveTo>
                    <a:lnTo>
                      <a:pt x="0" y="8"/>
                    </a:lnTo>
                    <a:lnTo>
                      <a:pt x="0" y="0"/>
                    </a:lnTo>
                    <a:lnTo>
                      <a:pt x="6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0" name="Google Shape;13200;p35"/>
              <p:cNvSpPr/>
              <p:nvPr/>
            </p:nvSpPr>
            <p:spPr>
              <a:xfrm>
                <a:off x="1898" y="6320"/>
                <a:ext cx="11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201" name="Google Shape;13201;p35"/>
              <p:cNvSpPr/>
              <p:nvPr/>
            </p:nvSpPr>
            <p:spPr>
              <a:xfrm>
                <a:off x="3622" y="6345"/>
                <a:ext cx="54" cy="20"/>
              </a:xfrm>
              <a:custGeom>
                <a:avLst/>
                <a:gdLst/>
                <a:ahLst/>
                <a:cxnLst/>
                <a:rect l="l" t="t" r="r" b="b"/>
                <a:pathLst>
                  <a:path w="325" h="120" extrusionOk="0">
                    <a:moveTo>
                      <a:pt x="3" y="0"/>
                    </a:moveTo>
                    <a:lnTo>
                      <a:pt x="0" y="7"/>
                    </a:lnTo>
                    <a:lnTo>
                      <a:pt x="325" y="120"/>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2" name="Google Shape;13202;p35"/>
              <p:cNvSpPr/>
              <p:nvPr/>
            </p:nvSpPr>
            <p:spPr>
              <a:xfrm>
                <a:off x="3622" y="6347"/>
                <a:ext cx="57" cy="21"/>
              </a:xfrm>
              <a:custGeom>
                <a:avLst/>
                <a:gdLst/>
                <a:ahLst/>
                <a:cxnLst/>
                <a:rect l="l" t="t" r="r" b="b"/>
                <a:pathLst>
                  <a:path w="344" h="129" extrusionOk="0">
                    <a:moveTo>
                      <a:pt x="0" y="0"/>
                    </a:moveTo>
                    <a:lnTo>
                      <a:pt x="325" y="113"/>
                    </a:lnTo>
                    <a:lnTo>
                      <a:pt x="344" y="12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3" name="Google Shape;13203;p35"/>
              <p:cNvSpPr/>
              <p:nvPr/>
            </p:nvSpPr>
            <p:spPr>
              <a:xfrm>
                <a:off x="3622" y="6345"/>
                <a:ext cx="57" cy="23"/>
              </a:xfrm>
              <a:custGeom>
                <a:avLst/>
                <a:gdLst/>
                <a:ahLst/>
                <a:cxnLst/>
                <a:rect l="l" t="t" r="r" b="b"/>
                <a:pathLst>
                  <a:path w="344" h="136" extrusionOk="0">
                    <a:moveTo>
                      <a:pt x="3" y="0"/>
                    </a:moveTo>
                    <a:lnTo>
                      <a:pt x="0" y="7"/>
                    </a:lnTo>
                    <a:lnTo>
                      <a:pt x="344" y="136"/>
                    </a:lnTo>
                    <a:lnTo>
                      <a:pt x="325" y="120"/>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4" name="Google Shape;13204;p35"/>
              <p:cNvSpPr/>
              <p:nvPr/>
            </p:nvSpPr>
            <p:spPr>
              <a:xfrm>
                <a:off x="3669" y="6353"/>
                <a:ext cx="10" cy="15"/>
              </a:xfrm>
              <a:custGeom>
                <a:avLst/>
                <a:gdLst/>
                <a:ahLst/>
                <a:cxnLst/>
                <a:rect l="l" t="t" r="r" b="b"/>
                <a:pathLst>
                  <a:path w="64" h="89" extrusionOk="0">
                    <a:moveTo>
                      <a:pt x="45" y="73"/>
                    </a:moveTo>
                    <a:lnTo>
                      <a:pt x="64" y="89"/>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5" name="Google Shape;13205;p35"/>
              <p:cNvSpPr/>
              <p:nvPr/>
            </p:nvSpPr>
            <p:spPr>
              <a:xfrm>
                <a:off x="3669" y="6353"/>
                <a:ext cx="10" cy="15"/>
              </a:xfrm>
              <a:custGeom>
                <a:avLst/>
                <a:gdLst/>
                <a:ahLst/>
                <a:cxnLst/>
                <a:rect l="l" t="t" r="r" b="b"/>
                <a:pathLst>
                  <a:path w="64" h="89" extrusionOk="0">
                    <a:moveTo>
                      <a:pt x="64" y="89"/>
                    </a:moveTo>
                    <a:lnTo>
                      <a:pt x="0" y="0"/>
                    </a:lnTo>
                    <a:lnTo>
                      <a:pt x="15" y="8"/>
                    </a:lnTo>
                    <a:lnTo>
                      <a:pt x="6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6" name="Google Shape;13206;p35"/>
              <p:cNvSpPr/>
              <p:nvPr/>
            </p:nvSpPr>
            <p:spPr>
              <a:xfrm>
                <a:off x="3669" y="6353"/>
                <a:ext cx="10" cy="15"/>
              </a:xfrm>
              <a:custGeom>
                <a:avLst/>
                <a:gdLst/>
                <a:ahLst/>
                <a:cxnLst/>
                <a:rect l="l" t="t" r="r" b="b"/>
                <a:pathLst>
                  <a:path w="64" h="89" extrusionOk="0">
                    <a:moveTo>
                      <a:pt x="45" y="73"/>
                    </a:moveTo>
                    <a:lnTo>
                      <a:pt x="64" y="89"/>
                    </a:lnTo>
                    <a:lnTo>
                      <a:pt x="15" y="8"/>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7" name="Google Shape;13207;p35"/>
              <p:cNvSpPr/>
              <p:nvPr/>
            </p:nvSpPr>
            <p:spPr>
              <a:xfrm>
                <a:off x="3669" y="6353"/>
                <a:ext cx="67" cy="2"/>
              </a:xfrm>
              <a:custGeom>
                <a:avLst/>
                <a:gdLst/>
                <a:ahLst/>
                <a:cxnLst/>
                <a:rect l="l" t="t" r="r" b="b"/>
                <a:pathLst>
                  <a:path w="402" h="8" extrusionOk="0">
                    <a:moveTo>
                      <a:pt x="0" y="0"/>
                    </a:moveTo>
                    <a:lnTo>
                      <a:pt x="15"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8" name="Google Shape;13208;p35"/>
              <p:cNvSpPr/>
              <p:nvPr/>
            </p:nvSpPr>
            <p:spPr>
              <a:xfrm>
                <a:off x="3671" y="6353"/>
                <a:ext cx="66" cy="2"/>
              </a:xfrm>
              <a:custGeom>
                <a:avLst/>
                <a:gdLst/>
                <a:ahLst/>
                <a:cxnLst/>
                <a:rect l="l" t="t" r="r" b="b"/>
                <a:pathLst>
                  <a:path w="395" h="8" extrusionOk="0">
                    <a:moveTo>
                      <a:pt x="0" y="8"/>
                    </a:moveTo>
                    <a:lnTo>
                      <a:pt x="387" y="0"/>
                    </a:lnTo>
                    <a:lnTo>
                      <a:pt x="395"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9" name="Google Shape;13209;p35"/>
              <p:cNvSpPr/>
              <p:nvPr/>
            </p:nvSpPr>
            <p:spPr>
              <a:xfrm>
                <a:off x="3669" y="6353"/>
                <a:ext cx="68" cy="2"/>
              </a:xfrm>
              <a:custGeom>
                <a:avLst/>
                <a:gdLst/>
                <a:ahLst/>
                <a:cxnLst/>
                <a:rect l="l" t="t" r="r" b="b"/>
                <a:pathLst>
                  <a:path w="410" h="8" extrusionOk="0">
                    <a:moveTo>
                      <a:pt x="0" y="0"/>
                    </a:moveTo>
                    <a:lnTo>
                      <a:pt x="15" y="8"/>
                    </a:lnTo>
                    <a:lnTo>
                      <a:pt x="410"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0" name="Google Shape;13210;p35"/>
              <p:cNvSpPr/>
              <p:nvPr/>
            </p:nvSpPr>
            <p:spPr>
              <a:xfrm>
                <a:off x="3736" y="6346"/>
                <a:ext cx="1" cy="9"/>
              </a:xfrm>
              <a:custGeom>
                <a:avLst/>
                <a:gdLst/>
                <a:ahLst/>
                <a:cxnLst/>
                <a:rect l="l" t="t" r="r" b="b"/>
                <a:pathLst>
                  <a:path w="8" h="52" extrusionOk="0">
                    <a:moveTo>
                      <a:pt x="0" y="44"/>
                    </a:moveTo>
                    <a:lnTo>
                      <a:pt x="8" y="52"/>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1" name="Google Shape;13211;p35"/>
              <p:cNvSpPr/>
              <p:nvPr/>
            </p:nvSpPr>
            <p:spPr>
              <a:xfrm>
                <a:off x="3736" y="6346"/>
                <a:ext cx="1" cy="9"/>
              </a:xfrm>
              <a:custGeom>
                <a:avLst/>
                <a:gdLst/>
                <a:ahLst/>
                <a:cxnLst/>
                <a:rect l="l" t="t" r="r" b="b"/>
                <a:pathLst>
                  <a:path w="8" h="52" extrusionOk="0">
                    <a:moveTo>
                      <a:pt x="8" y="52"/>
                    </a:moveTo>
                    <a:lnTo>
                      <a:pt x="0" y="0"/>
                    </a:lnTo>
                    <a:lnTo>
                      <a:pt x="8" y="0"/>
                    </a:lnTo>
                    <a:lnTo>
                      <a:pt x="8" y="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2" name="Google Shape;13212;p35"/>
              <p:cNvSpPr/>
              <p:nvPr/>
            </p:nvSpPr>
            <p:spPr>
              <a:xfrm>
                <a:off x="3736" y="6346"/>
                <a:ext cx="1" cy="9"/>
              </a:xfrm>
              <a:custGeom>
                <a:avLst/>
                <a:gdLst/>
                <a:ahLst/>
                <a:cxnLst/>
                <a:rect l="l" t="t" r="r" b="b"/>
                <a:pathLst>
                  <a:path w="8" h="52" extrusionOk="0">
                    <a:moveTo>
                      <a:pt x="0" y="44"/>
                    </a:moveTo>
                    <a:lnTo>
                      <a:pt x="8" y="52"/>
                    </a:lnTo>
                    <a:lnTo>
                      <a:pt x="8" y="0"/>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213" name="Google Shape;13213;p35"/>
              <p:cNvCxnSpPr/>
              <p:nvPr/>
            </p:nvCxnSpPr>
            <p:spPr>
              <a:xfrm>
                <a:off x="3736" y="6346"/>
                <a:ext cx="1" cy="1"/>
              </a:xfrm>
              <a:prstGeom prst="straightConnector1">
                <a:avLst/>
              </a:prstGeom>
              <a:noFill/>
              <a:ln w="9525" cap="flat" cmpd="sng">
                <a:solidFill>
                  <a:schemeClr val="dk1"/>
                </a:solidFill>
                <a:prstDash val="solid"/>
                <a:round/>
                <a:headEnd type="none" w="med" len="med"/>
                <a:tailEnd type="none" w="med" len="med"/>
              </a:ln>
            </p:spPr>
          </p:cxnSp>
          <p:sp>
            <p:nvSpPr>
              <p:cNvPr id="13214" name="Google Shape;13214;p35"/>
              <p:cNvSpPr/>
              <p:nvPr/>
            </p:nvSpPr>
            <p:spPr>
              <a:xfrm>
                <a:off x="3622" y="6345"/>
                <a:ext cx="114" cy="2"/>
              </a:xfrm>
              <a:custGeom>
                <a:avLst/>
                <a:gdLst/>
                <a:ahLst/>
                <a:cxnLst/>
                <a:rect l="l" t="t" r="r" b="b"/>
                <a:pathLst>
                  <a:path w="685" h="8" extrusionOk="0">
                    <a:moveTo>
                      <a:pt x="685" y="8"/>
                    </a:moveTo>
                    <a:lnTo>
                      <a:pt x="685" y="0"/>
                    </a:lnTo>
                    <a:lnTo>
                      <a:pt x="0" y="8"/>
                    </a:lnTo>
                    <a:lnTo>
                      <a:pt x="685"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5" name="Google Shape;13215;p35"/>
              <p:cNvSpPr/>
              <p:nvPr/>
            </p:nvSpPr>
            <p:spPr>
              <a:xfrm>
                <a:off x="3622" y="6345"/>
                <a:ext cx="114" cy="2"/>
              </a:xfrm>
              <a:custGeom>
                <a:avLst/>
                <a:gdLst/>
                <a:ahLst/>
                <a:cxnLst/>
                <a:rect l="l" t="t" r="r" b="b"/>
                <a:pathLst>
                  <a:path w="685" h="8" extrusionOk="0">
                    <a:moveTo>
                      <a:pt x="685" y="0"/>
                    </a:moveTo>
                    <a:lnTo>
                      <a:pt x="0" y="8"/>
                    </a:lnTo>
                    <a:lnTo>
                      <a:pt x="0" y="0"/>
                    </a:lnTo>
                    <a:lnTo>
                      <a:pt x="6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6" name="Google Shape;13216;p35"/>
              <p:cNvSpPr/>
              <p:nvPr/>
            </p:nvSpPr>
            <p:spPr>
              <a:xfrm>
                <a:off x="3622" y="6345"/>
                <a:ext cx="11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217" name="Google Shape;13217;p35"/>
              <p:cNvSpPr/>
              <p:nvPr/>
            </p:nvSpPr>
            <p:spPr>
              <a:xfrm>
                <a:off x="3502" y="4588"/>
                <a:ext cx="40" cy="11"/>
              </a:xfrm>
              <a:custGeom>
                <a:avLst/>
                <a:gdLst/>
                <a:ahLst/>
                <a:cxnLst/>
                <a:rect l="l" t="t" r="r" b="b"/>
                <a:pathLst>
                  <a:path w="237" h="66" extrusionOk="0">
                    <a:moveTo>
                      <a:pt x="159" y="0"/>
                    </a:moveTo>
                    <a:lnTo>
                      <a:pt x="237" y="58"/>
                    </a:lnTo>
                    <a:lnTo>
                      <a:pt x="0" y="66"/>
                    </a:lnTo>
                    <a:lnTo>
                      <a:pt x="15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8" name="Google Shape;13218;p35"/>
              <p:cNvSpPr/>
              <p:nvPr/>
            </p:nvSpPr>
            <p:spPr>
              <a:xfrm>
                <a:off x="3502" y="4588"/>
                <a:ext cx="40" cy="11"/>
              </a:xfrm>
              <a:custGeom>
                <a:avLst/>
                <a:gdLst/>
                <a:ahLst/>
                <a:cxnLst/>
                <a:rect l="l" t="t" r="r" b="b"/>
                <a:pathLst>
                  <a:path w="237" h="66" extrusionOk="0">
                    <a:moveTo>
                      <a:pt x="159" y="0"/>
                    </a:moveTo>
                    <a:lnTo>
                      <a:pt x="237" y="58"/>
                    </a:lnTo>
                    <a:lnTo>
                      <a:pt x="0" y="66"/>
                    </a:lnTo>
                    <a:lnTo>
                      <a:pt x="15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9" name="Google Shape;13219;p35"/>
              <p:cNvSpPr/>
              <p:nvPr/>
            </p:nvSpPr>
            <p:spPr>
              <a:xfrm>
                <a:off x="3502" y="4573"/>
                <a:ext cx="29" cy="26"/>
              </a:xfrm>
              <a:custGeom>
                <a:avLst/>
                <a:gdLst/>
                <a:ahLst/>
                <a:cxnLst/>
                <a:rect l="l" t="t" r="r" b="b"/>
                <a:pathLst>
                  <a:path w="174" h="161" extrusionOk="0">
                    <a:moveTo>
                      <a:pt x="159" y="95"/>
                    </a:moveTo>
                    <a:lnTo>
                      <a:pt x="174" y="0"/>
                    </a:lnTo>
                    <a:lnTo>
                      <a:pt x="0" y="161"/>
                    </a:lnTo>
                    <a:lnTo>
                      <a:pt x="159"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0" name="Google Shape;13220;p35"/>
              <p:cNvSpPr/>
              <p:nvPr/>
            </p:nvSpPr>
            <p:spPr>
              <a:xfrm>
                <a:off x="3502" y="4573"/>
                <a:ext cx="29" cy="26"/>
              </a:xfrm>
              <a:custGeom>
                <a:avLst/>
                <a:gdLst/>
                <a:ahLst/>
                <a:cxnLst/>
                <a:rect l="l" t="t" r="r" b="b"/>
                <a:pathLst>
                  <a:path w="174" h="161" extrusionOk="0">
                    <a:moveTo>
                      <a:pt x="159" y="95"/>
                    </a:moveTo>
                    <a:lnTo>
                      <a:pt x="174" y="0"/>
                    </a:lnTo>
                    <a:lnTo>
                      <a:pt x="0" y="161"/>
                    </a:lnTo>
                    <a:lnTo>
                      <a:pt x="159"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1" name="Google Shape;13221;p35"/>
              <p:cNvSpPr/>
              <p:nvPr/>
            </p:nvSpPr>
            <p:spPr>
              <a:xfrm>
                <a:off x="3693" y="4575"/>
                <a:ext cx="26" cy="29"/>
              </a:xfrm>
              <a:custGeom>
                <a:avLst/>
                <a:gdLst/>
                <a:ahLst/>
                <a:cxnLst/>
                <a:rect l="l" t="t" r="r" b="b"/>
                <a:pathLst>
                  <a:path w="160" h="175" extrusionOk="0">
                    <a:moveTo>
                      <a:pt x="8" y="96"/>
                    </a:moveTo>
                    <a:lnTo>
                      <a:pt x="0" y="0"/>
                    </a:lnTo>
                    <a:lnTo>
                      <a:pt x="160" y="175"/>
                    </a:lnTo>
                    <a:lnTo>
                      <a:pt x="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2" name="Google Shape;13222;p35"/>
              <p:cNvSpPr/>
              <p:nvPr/>
            </p:nvSpPr>
            <p:spPr>
              <a:xfrm>
                <a:off x="3693" y="4575"/>
                <a:ext cx="26" cy="29"/>
              </a:xfrm>
              <a:custGeom>
                <a:avLst/>
                <a:gdLst/>
                <a:ahLst/>
                <a:cxnLst/>
                <a:rect l="l" t="t" r="r" b="b"/>
                <a:pathLst>
                  <a:path w="160" h="175" extrusionOk="0">
                    <a:moveTo>
                      <a:pt x="8" y="96"/>
                    </a:moveTo>
                    <a:lnTo>
                      <a:pt x="0" y="0"/>
                    </a:lnTo>
                    <a:lnTo>
                      <a:pt x="160" y="175"/>
                    </a:lnTo>
                    <a:lnTo>
                      <a:pt x="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3" name="Google Shape;13223;p35"/>
              <p:cNvSpPr/>
              <p:nvPr/>
            </p:nvSpPr>
            <p:spPr>
              <a:xfrm>
                <a:off x="3680" y="4591"/>
                <a:ext cx="39" cy="13"/>
              </a:xfrm>
              <a:custGeom>
                <a:avLst/>
                <a:gdLst/>
                <a:ahLst/>
                <a:cxnLst/>
                <a:rect l="l" t="t" r="r" b="b"/>
                <a:pathLst>
                  <a:path w="237" h="79" extrusionOk="0">
                    <a:moveTo>
                      <a:pt x="85" y="0"/>
                    </a:moveTo>
                    <a:lnTo>
                      <a:pt x="0" y="51"/>
                    </a:lnTo>
                    <a:lnTo>
                      <a:pt x="237" y="79"/>
                    </a:lnTo>
                    <a:lnTo>
                      <a:pt x="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4" name="Google Shape;13224;p35"/>
              <p:cNvSpPr/>
              <p:nvPr/>
            </p:nvSpPr>
            <p:spPr>
              <a:xfrm>
                <a:off x="3680" y="4591"/>
                <a:ext cx="39" cy="13"/>
              </a:xfrm>
              <a:custGeom>
                <a:avLst/>
                <a:gdLst/>
                <a:ahLst/>
                <a:cxnLst/>
                <a:rect l="l" t="t" r="r" b="b"/>
                <a:pathLst>
                  <a:path w="237" h="79" extrusionOk="0">
                    <a:moveTo>
                      <a:pt x="85" y="0"/>
                    </a:moveTo>
                    <a:lnTo>
                      <a:pt x="0" y="51"/>
                    </a:lnTo>
                    <a:lnTo>
                      <a:pt x="237" y="79"/>
                    </a:lnTo>
                    <a:lnTo>
                      <a:pt x="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5" name="Google Shape;13225;p35"/>
              <p:cNvSpPr/>
              <p:nvPr/>
            </p:nvSpPr>
            <p:spPr>
              <a:xfrm>
                <a:off x="3527" y="4568"/>
                <a:ext cx="42" cy="26"/>
              </a:xfrm>
              <a:custGeom>
                <a:avLst/>
                <a:gdLst/>
                <a:ahLst/>
                <a:cxnLst/>
                <a:rect l="l" t="t" r="r" b="b"/>
                <a:pathLst>
                  <a:path w="252" h="151" extrusionOk="0">
                    <a:moveTo>
                      <a:pt x="22" y="151"/>
                    </a:moveTo>
                    <a:lnTo>
                      <a:pt x="0" y="92"/>
                    </a:lnTo>
                    <a:lnTo>
                      <a:pt x="252" y="0"/>
                    </a:lnTo>
                    <a:lnTo>
                      <a:pt x="22"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6" name="Google Shape;13226;p35"/>
              <p:cNvSpPr/>
              <p:nvPr/>
            </p:nvSpPr>
            <p:spPr>
              <a:xfrm>
                <a:off x="3527" y="4561"/>
                <a:ext cx="42" cy="23"/>
              </a:xfrm>
              <a:custGeom>
                <a:avLst/>
                <a:gdLst/>
                <a:ahLst/>
                <a:cxnLst/>
                <a:rect l="l" t="t" r="r" b="b"/>
                <a:pathLst>
                  <a:path w="252" h="136" extrusionOk="0">
                    <a:moveTo>
                      <a:pt x="0" y="136"/>
                    </a:moveTo>
                    <a:lnTo>
                      <a:pt x="252" y="44"/>
                    </a:lnTo>
                    <a:lnTo>
                      <a:pt x="205" y="0"/>
                    </a:lnTo>
                    <a:lnTo>
                      <a:pt x="0"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7" name="Google Shape;13227;p35"/>
              <p:cNvSpPr/>
              <p:nvPr/>
            </p:nvSpPr>
            <p:spPr>
              <a:xfrm>
                <a:off x="3527" y="4561"/>
                <a:ext cx="42" cy="33"/>
              </a:xfrm>
              <a:custGeom>
                <a:avLst/>
                <a:gdLst/>
                <a:ahLst/>
                <a:cxnLst/>
                <a:rect l="l" t="t" r="r" b="b"/>
                <a:pathLst>
                  <a:path w="252" h="195" extrusionOk="0">
                    <a:moveTo>
                      <a:pt x="22" y="195"/>
                    </a:moveTo>
                    <a:lnTo>
                      <a:pt x="0" y="136"/>
                    </a:lnTo>
                    <a:lnTo>
                      <a:pt x="205" y="0"/>
                    </a:lnTo>
                    <a:lnTo>
                      <a:pt x="252" y="44"/>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8" name="Google Shape;13228;p35"/>
              <p:cNvSpPr/>
              <p:nvPr/>
            </p:nvSpPr>
            <p:spPr>
              <a:xfrm>
                <a:off x="3561" y="4528"/>
                <a:ext cx="31" cy="40"/>
              </a:xfrm>
              <a:custGeom>
                <a:avLst/>
                <a:gdLst/>
                <a:ahLst/>
                <a:cxnLst/>
                <a:rect l="l" t="t" r="r" b="b"/>
                <a:pathLst>
                  <a:path w="184" h="240" extrusionOk="0">
                    <a:moveTo>
                      <a:pt x="47" y="240"/>
                    </a:moveTo>
                    <a:lnTo>
                      <a:pt x="0" y="196"/>
                    </a:lnTo>
                    <a:lnTo>
                      <a:pt x="184" y="0"/>
                    </a:lnTo>
                    <a:lnTo>
                      <a:pt x="47"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9" name="Google Shape;13229;p35"/>
              <p:cNvSpPr/>
              <p:nvPr/>
            </p:nvSpPr>
            <p:spPr>
              <a:xfrm>
                <a:off x="3561" y="4525"/>
                <a:ext cx="31" cy="36"/>
              </a:xfrm>
              <a:custGeom>
                <a:avLst/>
                <a:gdLst/>
                <a:ahLst/>
                <a:cxnLst/>
                <a:rect l="l" t="t" r="r" b="b"/>
                <a:pathLst>
                  <a:path w="184" h="213" extrusionOk="0">
                    <a:moveTo>
                      <a:pt x="0" y="213"/>
                    </a:moveTo>
                    <a:lnTo>
                      <a:pt x="184" y="17"/>
                    </a:lnTo>
                    <a:lnTo>
                      <a:pt x="122" y="0"/>
                    </a:lnTo>
                    <a:lnTo>
                      <a:pt x="0" y="2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0" name="Google Shape;13230;p35"/>
              <p:cNvSpPr/>
              <p:nvPr/>
            </p:nvSpPr>
            <p:spPr>
              <a:xfrm>
                <a:off x="3561" y="4525"/>
                <a:ext cx="31" cy="43"/>
              </a:xfrm>
              <a:custGeom>
                <a:avLst/>
                <a:gdLst/>
                <a:ahLst/>
                <a:cxnLst/>
                <a:rect l="l" t="t" r="r" b="b"/>
                <a:pathLst>
                  <a:path w="184" h="257" extrusionOk="0">
                    <a:moveTo>
                      <a:pt x="47" y="257"/>
                    </a:moveTo>
                    <a:lnTo>
                      <a:pt x="0" y="213"/>
                    </a:lnTo>
                    <a:lnTo>
                      <a:pt x="122" y="0"/>
                    </a:lnTo>
                    <a:lnTo>
                      <a:pt x="184" y="17"/>
                    </a:lnTo>
                    <a:lnTo>
                      <a:pt x="47"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1" name="Google Shape;13231;p35"/>
              <p:cNvSpPr/>
              <p:nvPr/>
            </p:nvSpPr>
            <p:spPr>
              <a:xfrm>
                <a:off x="3582" y="4482"/>
                <a:ext cx="12" cy="46"/>
              </a:xfrm>
              <a:custGeom>
                <a:avLst/>
                <a:gdLst/>
                <a:ahLst/>
                <a:cxnLst/>
                <a:rect l="l" t="t" r="r" b="b"/>
                <a:pathLst>
                  <a:path w="74" h="275" extrusionOk="0">
                    <a:moveTo>
                      <a:pt x="62" y="275"/>
                    </a:moveTo>
                    <a:lnTo>
                      <a:pt x="0" y="258"/>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2" name="Google Shape;13232;p35"/>
              <p:cNvSpPr/>
              <p:nvPr/>
            </p:nvSpPr>
            <p:spPr>
              <a:xfrm>
                <a:off x="3582" y="4482"/>
                <a:ext cx="12" cy="43"/>
              </a:xfrm>
              <a:custGeom>
                <a:avLst/>
                <a:gdLst/>
                <a:ahLst/>
                <a:cxnLst/>
                <a:rect l="l" t="t" r="r" b="b"/>
                <a:pathLst>
                  <a:path w="74" h="258" extrusionOk="0">
                    <a:moveTo>
                      <a:pt x="0" y="258"/>
                    </a:moveTo>
                    <a:lnTo>
                      <a:pt x="74"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3" name="Google Shape;13233;p35"/>
              <p:cNvSpPr/>
              <p:nvPr/>
            </p:nvSpPr>
            <p:spPr>
              <a:xfrm>
                <a:off x="3582" y="4482"/>
                <a:ext cx="12" cy="46"/>
              </a:xfrm>
              <a:custGeom>
                <a:avLst/>
                <a:gdLst/>
                <a:ahLst/>
                <a:cxnLst/>
                <a:rect l="l" t="t" r="r" b="b"/>
                <a:pathLst>
                  <a:path w="74" h="275" extrusionOk="0">
                    <a:moveTo>
                      <a:pt x="62" y="275"/>
                    </a:moveTo>
                    <a:lnTo>
                      <a:pt x="0" y="258"/>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4" name="Google Shape;13234;p35"/>
              <p:cNvSpPr/>
              <p:nvPr/>
            </p:nvSpPr>
            <p:spPr>
              <a:xfrm>
                <a:off x="3575" y="4441"/>
                <a:ext cx="19" cy="44"/>
              </a:xfrm>
              <a:custGeom>
                <a:avLst/>
                <a:gdLst/>
                <a:ahLst/>
                <a:cxnLst/>
                <a:rect l="l" t="t" r="r" b="b"/>
                <a:pathLst>
                  <a:path w="114" h="263" extrusionOk="0">
                    <a:moveTo>
                      <a:pt x="114" y="251"/>
                    </a:moveTo>
                    <a:lnTo>
                      <a:pt x="51"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5" name="Google Shape;13235;p35"/>
              <p:cNvSpPr/>
              <p:nvPr/>
            </p:nvSpPr>
            <p:spPr>
              <a:xfrm>
                <a:off x="3566" y="4441"/>
                <a:ext cx="18" cy="44"/>
              </a:xfrm>
              <a:custGeom>
                <a:avLst/>
                <a:gdLst/>
                <a:ahLst/>
                <a:cxnLst/>
                <a:rect l="l" t="t" r="r" b="b"/>
                <a:pathLst>
                  <a:path w="102" h="263" extrusionOk="0">
                    <a:moveTo>
                      <a:pt x="102" y="263"/>
                    </a:moveTo>
                    <a:lnTo>
                      <a:pt x="51" y="0"/>
                    </a:lnTo>
                    <a:lnTo>
                      <a:pt x="0" y="40"/>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6" name="Google Shape;13236;p35"/>
              <p:cNvSpPr/>
              <p:nvPr/>
            </p:nvSpPr>
            <p:spPr>
              <a:xfrm>
                <a:off x="3566" y="4441"/>
                <a:ext cx="28" cy="44"/>
              </a:xfrm>
              <a:custGeom>
                <a:avLst/>
                <a:gdLst/>
                <a:ahLst/>
                <a:cxnLst/>
                <a:rect l="l" t="t" r="r" b="b"/>
                <a:pathLst>
                  <a:path w="165" h="263" extrusionOk="0">
                    <a:moveTo>
                      <a:pt x="165" y="251"/>
                    </a:moveTo>
                    <a:lnTo>
                      <a:pt x="102" y="263"/>
                    </a:lnTo>
                    <a:lnTo>
                      <a:pt x="0" y="40"/>
                    </a:lnTo>
                    <a:lnTo>
                      <a:pt x="51" y="0"/>
                    </a:lnTo>
                    <a:lnTo>
                      <a:pt x="165"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7" name="Google Shape;13237;p35"/>
              <p:cNvSpPr/>
              <p:nvPr/>
            </p:nvSpPr>
            <p:spPr>
              <a:xfrm>
                <a:off x="3539" y="4412"/>
                <a:ext cx="36" cy="35"/>
              </a:xfrm>
              <a:custGeom>
                <a:avLst/>
                <a:gdLst/>
                <a:ahLst/>
                <a:cxnLst/>
                <a:rect l="l" t="t" r="r" b="b"/>
                <a:pathLst>
                  <a:path w="216" h="212" extrusionOk="0">
                    <a:moveTo>
                      <a:pt x="216" y="172"/>
                    </a:moveTo>
                    <a:lnTo>
                      <a:pt x="165" y="212"/>
                    </a:lnTo>
                    <a:lnTo>
                      <a:pt x="0" y="0"/>
                    </a:lnTo>
                    <a:lnTo>
                      <a:pt x="216"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8" name="Google Shape;13238;p35"/>
              <p:cNvSpPr/>
              <p:nvPr/>
            </p:nvSpPr>
            <p:spPr>
              <a:xfrm>
                <a:off x="3534" y="4412"/>
                <a:ext cx="32" cy="35"/>
              </a:xfrm>
              <a:custGeom>
                <a:avLst/>
                <a:gdLst/>
                <a:ahLst/>
                <a:cxnLst/>
                <a:rect l="l" t="t" r="r" b="b"/>
                <a:pathLst>
                  <a:path w="193" h="212" extrusionOk="0">
                    <a:moveTo>
                      <a:pt x="193" y="212"/>
                    </a:moveTo>
                    <a:lnTo>
                      <a:pt x="28" y="0"/>
                    </a:lnTo>
                    <a:lnTo>
                      <a:pt x="0" y="59"/>
                    </a:lnTo>
                    <a:lnTo>
                      <a:pt x="193" y="2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9" name="Google Shape;13239;p35"/>
              <p:cNvSpPr/>
              <p:nvPr/>
            </p:nvSpPr>
            <p:spPr>
              <a:xfrm>
                <a:off x="3534" y="4412"/>
                <a:ext cx="41" cy="35"/>
              </a:xfrm>
              <a:custGeom>
                <a:avLst/>
                <a:gdLst/>
                <a:ahLst/>
                <a:cxnLst/>
                <a:rect l="l" t="t" r="r" b="b"/>
                <a:pathLst>
                  <a:path w="244" h="212" extrusionOk="0">
                    <a:moveTo>
                      <a:pt x="244" y="172"/>
                    </a:moveTo>
                    <a:lnTo>
                      <a:pt x="193" y="212"/>
                    </a:lnTo>
                    <a:lnTo>
                      <a:pt x="0" y="59"/>
                    </a:lnTo>
                    <a:lnTo>
                      <a:pt x="28" y="0"/>
                    </a:lnTo>
                    <a:lnTo>
                      <a:pt x="244"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0" name="Google Shape;13240;p35"/>
              <p:cNvSpPr/>
              <p:nvPr/>
            </p:nvSpPr>
            <p:spPr>
              <a:xfrm>
                <a:off x="3661" y="4414"/>
                <a:ext cx="42" cy="26"/>
              </a:xfrm>
              <a:custGeom>
                <a:avLst/>
                <a:gdLst/>
                <a:ahLst/>
                <a:cxnLst/>
                <a:rect l="l" t="t" r="r" b="b"/>
                <a:pathLst>
                  <a:path w="252" h="153" extrusionOk="0">
                    <a:moveTo>
                      <a:pt x="230" y="0"/>
                    </a:moveTo>
                    <a:lnTo>
                      <a:pt x="252" y="61"/>
                    </a:lnTo>
                    <a:lnTo>
                      <a:pt x="0" y="153"/>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1" name="Google Shape;13241;p35"/>
              <p:cNvSpPr/>
              <p:nvPr/>
            </p:nvSpPr>
            <p:spPr>
              <a:xfrm>
                <a:off x="3661" y="4424"/>
                <a:ext cx="42" cy="23"/>
              </a:xfrm>
              <a:custGeom>
                <a:avLst/>
                <a:gdLst/>
                <a:ahLst/>
                <a:cxnLst/>
                <a:rect l="l" t="t" r="r" b="b"/>
                <a:pathLst>
                  <a:path w="252" h="136" extrusionOk="0">
                    <a:moveTo>
                      <a:pt x="252" y="0"/>
                    </a:moveTo>
                    <a:lnTo>
                      <a:pt x="0" y="92"/>
                    </a:lnTo>
                    <a:lnTo>
                      <a:pt x="46" y="136"/>
                    </a:lnTo>
                    <a:lnTo>
                      <a:pt x="25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2" name="Google Shape;13242;p35"/>
              <p:cNvSpPr/>
              <p:nvPr/>
            </p:nvSpPr>
            <p:spPr>
              <a:xfrm>
                <a:off x="3661" y="4414"/>
                <a:ext cx="42" cy="33"/>
              </a:xfrm>
              <a:custGeom>
                <a:avLst/>
                <a:gdLst/>
                <a:ahLst/>
                <a:cxnLst/>
                <a:rect l="l" t="t" r="r" b="b"/>
                <a:pathLst>
                  <a:path w="252" h="197" extrusionOk="0">
                    <a:moveTo>
                      <a:pt x="230" y="0"/>
                    </a:moveTo>
                    <a:lnTo>
                      <a:pt x="252" y="61"/>
                    </a:lnTo>
                    <a:lnTo>
                      <a:pt x="46" y="197"/>
                    </a:lnTo>
                    <a:lnTo>
                      <a:pt x="0" y="153"/>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3" name="Google Shape;13243;p35"/>
              <p:cNvSpPr/>
              <p:nvPr/>
            </p:nvSpPr>
            <p:spPr>
              <a:xfrm>
                <a:off x="3638" y="4440"/>
                <a:ext cx="31" cy="39"/>
              </a:xfrm>
              <a:custGeom>
                <a:avLst/>
                <a:gdLst/>
                <a:ahLst/>
                <a:cxnLst/>
                <a:rect l="l" t="t" r="r" b="b"/>
                <a:pathLst>
                  <a:path w="182" h="240" extrusionOk="0">
                    <a:moveTo>
                      <a:pt x="136" y="0"/>
                    </a:moveTo>
                    <a:lnTo>
                      <a:pt x="182" y="44"/>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4" name="Google Shape;13244;p35"/>
              <p:cNvSpPr/>
              <p:nvPr/>
            </p:nvSpPr>
            <p:spPr>
              <a:xfrm>
                <a:off x="3638" y="4447"/>
                <a:ext cx="31" cy="35"/>
              </a:xfrm>
              <a:custGeom>
                <a:avLst/>
                <a:gdLst/>
                <a:ahLst/>
                <a:cxnLst/>
                <a:rect l="l" t="t" r="r" b="b"/>
                <a:pathLst>
                  <a:path w="182" h="213" extrusionOk="0">
                    <a:moveTo>
                      <a:pt x="182" y="0"/>
                    </a:moveTo>
                    <a:lnTo>
                      <a:pt x="0" y="196"/>
                    </a:lnTo>
                    <a:lnTo>
                      <a:pt x="62" y="213"/>
                    </a:lnTo>
                    <a:lnTo>
                      <a:pt x="18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5" name="Google Shape;13245;p35"/>
              <p:cNvSpPr/>
              <p:nvPr/>
            </p:nvSpPr>
            <p:spPr>
              <a:xfrm>
                <a:off x="3638" y="4440"/>
                <a:ext cx="31" cy="42"/>
              </a:xfrm>
              <a:custGeom>
                <a:avLst/>
                <a:gdLst/>
                <a:ahLst/>
                <a:cxnLst/>
                <a:rect l="l" t="t" r="r" b="b"/>
                <a:pathLst>
                  <a:path w="182" h="257" extrusionOk="0">
                    <a:moveTo>
                      <a:pt x="136" y="0"/>
                    </a:moveTo>
                    <a:lnTo>
                      <a:pt x="182" y="44"/>
                    </a:lnTo>
                    <a:lnTo>
                      <a:pt x="62" y="257"/>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6" name="Google Shape;13246;p35"/>
              <p:cNvSpPr/>
              <p:nvPr/>
            </p:nvSpPr>
            <p:spPr>
              <a:xfrm>
                <a:off x="3636" y="4479"/>
                <a:ext cx="12" cy="46"/>
              </a:xfrm>
              <a:custGeom>
                <a:avLst/>
                <a:gdLst/>
                <a:ahLst/>
                <a:cxnLst/>
                <a:rect l="l" t="t" r="r" b="b"/>
                <a:pathLst>
                  <a:path w="74" h="275" extrusionOk="0">
                    <a:moveTo>
                      <a:pt x="12" y="0"/>
                    </a:moveTo>
                    <a:lnTo>
                      <a:pt x="74" y="17"/>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7" name="Google Shape;13247;p35"/>
              <p:cNvSpPr/>
              <p:nvPr/>
            </p:nvSpPr>
            <p:spPr>
              <a:xfrm>
                <a:off x="3636" y="4482"/>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8" name="Google Shape;13248;p35"/>
              <p:cNvSpPr/>
              <p:nvPr/>
            </p:nvSpPr>
            <p:spPr>
              <a:xfrm>
                <a:off x="3636" y="4479"/>
                <a:ext cx="12" cy="46"/>
              </a:xfrm>
              <a:custGeom>
                <a:avLst/>
                <a:gdLst/>
                <a:ahLst/>
                <a:cxnLst/>
                <a:rect l="l" t="t" r="r" b="b"/>
                <a:pathLst>
                  <a:path w="74" h="275" extrusionOk="0">
                    <a:moveTo>
                      <a:pt x="12" y="0"/>
                    </a:moveTo>
                    <a:lnTo>
                      <a:pt x="74" y="17"/>
                    </a:lnTo>
                    <a:lnTo>
                      <a:pt x="63" y="263"/>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9" name="Google Shape;13249;p35"/>
              <p:cNvSpPr/>
              <p:nvPr/>
            </p:nvSpPr>
            <p:spPr>
              <a:xfrm>
                <a:off x="3636" y="4523"/>
                <a:ext cx="19" cy="44"/>
              </a:xfrm>
              <a:custGeom>
                <a:avLst/>
                <a:gdLst/>
                <a:ahLst/>
                <a:cxnLst/>
                <a:rect l="l" t="t" r="r" b="b"/>
                <a:pathLst>
                  <a:path w="115" h="263" extrusionOk="0">
                    <a:moveTo>
                      <a:pt x="0" y="12"/>
                    </a:moveTo>
                    <a:lnTo>
                      <a:pt x="63" y="0"/>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0" name="Google Shape;13250;p35"/>
              <p:cNvSpPr/>
              <p:nvPr/>
            </p:nvSpPr>
            <p:spPr>
              <a:xfrm>
                <a:off x="3647" y="4523"/>
                <a:ext cx="17" cy="44"/>
              </a:xfrm>
              <a:custGeom>
                <a:avLst/>
                <a:gdLst/>
                <a:ahLst/>
                <a:cxnLst/>
                <a:rect l="l" t="t" r="r" b="b"/>
                <a:pathLst>
                  <a:path w="102" h="263" extrusionOk="0">
                    <a:moveTo>
                      <a:pt x="0" y="0"/>
                    </a:moveTo>
                    <a:lnTo>
                      <a:pt x="52" y="263"/>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1" name="Google Shape;13251;p35"/>
              <p:cNvSpPr/>
              <p:nvPr/>
            </p:nvSpPr>
            <p:spPr>
              <a:xfrm>
                <a:off x="3636" y="4523"/>
                <a:ext cx="28" cy="44"/>
              </a:xfrm>
              <a:custGeom>
                <a:avLst/>
                <a:gdLst/>
                <a:ahLst/>
                <a:cxnLst/>
                <a:rect l="l" t="t" r="r" b="b"/>
                <a:pathLst>
                  <a:path w="165" h="263" extrusionOk="0">
                    <a:moveTo>
                      <a:pt x="0" y="12"/>
                    </a:moveTo>
                    <a:lnTo>
                      <a:pt x="63" y="0"/>
                    </a:lnTo>
                    <a:lnTo>
                      <a:pt x="165" y="223"/>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2" name="Google Shape;13252;p35"/>
              <p:cNvSpPr/>
              <p:nvPr/>
            </p:nvSpPr>
            <p:spPr>
              <a:xfrm>
                <a:off x="3655" y="4561"/>
                <a:ext cx="36" cy="35"/>
              </a:xfrm>
              <a:custGeom>
                <a:avLst/>
                <a:gdLst/>
                <a:ahLst/>
                <a:cxnLst/>
                <a:rect l="l" t="t" r="r" b="b"/>
                <a:pathLst>
                  <a:path w="216" h="210" extrusionOk="0">
                    <a:moveTo>
                      <a:pt x="0" y="40"/>
                    </a:moveTo>
                    <a:lnTo>
                      <a:pt x="50" y="0"/>
                    </a:lnTo>
                    <a:lnTo>
                      <a:pt x="216" y="210"/>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3" name="Google Shape;13253;p35"/>
              <p:cNvSpPr/>
              <p:nvPr/>
            </p:nvSpPr>
            <p:spPr>
              <a:xfrm>
                <a:off x="3664" y="4561"/>
                <a:ext cx="32" cy="35"/>
              </a:xfrm>
              <a:custGeom>
                <a:avLst/>
                <a:gdLst/>
                <a:ahLst/>
                <a:cxnLst/>
                <a:rect l="l" t="t" r="r" b="b"/>
                <a:pathLst>
                  <a:path w="194" h="210" extrusionOk="0">
                    <a:moveTo>
                      <a:pt x="0" y="0"/>
                    </a:moveTo>
                    <a:lnTo>
                      <a:pt x="166" y="210"/>
                    </a:lnTo>
                    <a:lnTo>
                      <a:pt x="194"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4" name="Google Shape;13254;p35"/>
              <p:cNvSpPr/>
              <p:nvPr/>
            </p:nvSpPr>
            <p:spPr>
              <a:xfrm>
                <a:off x="3655" y="4561"/>
                <a:ext cx="41" cy="35"/>
              </a:xfrm>
              <a:custGeom>
                <a:avLst/>
                <a:gdLst/>
                <a:ahLst/>
                <a:cxnLst/>
                <a:rect l="l" t="t" r="r" b="b"/>
                <a:pathLst>
                  <a:path w="244" h="210" extrusionOk="0">
                    <a:moveTo>
                      <a:pt x="0" y="40"/>
                    </a:moveTo>
                    <a:lnTo>
                      <a:pt x="50" y="0"/>
                    </a:lnTo>
                    <a:lnTo>
                      <a:pt x="244" y="153"/>
                    </a:lnTo>
                    <a:lnTo>
                      <a:pt x="216" y="210"/>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5" name="Google Shape;13255;p35"/>
              <p:cNvSpPr/>
              <p:nvPr/>
            </p:nvSpPr>
            <p:spPr>
              <a:xfrm>
                <a:off x="3420" y="5484"/>
                <a:ext cx="29" cy="27"/>
              </a:xfrm>
              <a:custGeom>
                <a:avLst/>
                <a:gdLst/>
                <a:ahLst/>
                <a:cxnLst/>
                <a:rect l="l" t="t" r="r" b="b"/>
                <a:pathLst>
                  <a:path w="173" h="161" extrusionOk="0">
                    <a:moveTo>
                      <a:pt x="158" y="95"/>
                    </a:moveTo>
                    <a:lnTo>
                      <a:pt x="173" y="0"/>
                    </a:lnTo>
                    <a:lnTo>
                      <a:pt x="0" y="161"/>
                    </a:lnTo>
                    <a:lnTo>
                      <a:pt x="158"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6" name="Google Shape;13256;p35"/>
              <p:cNvSpPr/>
              <p:nvPr/>
            </p:nvSpPr>
            <p:spPr>
              <a:xfrm>
                <a:off x="3420" y="5484"/>
                <a:ext cx="29" cy="27"/>
              </a:xfrm>
              <a:custGeom>
                <a:avLst/>
                <a:gdLst/>
                <a:ahLst/>
                <a:cxnLst/>
                <a:rect l="l" t="t" r="r" b="b"/>
                <a:pathLst>
                  <a:path w="173" h="161" extrusionOk="0">
                    <a:moveTo>
                      <a:pt x="158" y="95"/>
                    </a:moveTo>
                    <a:lnTo>
                      <a:pt x="173" y="0"/>
                    </a:lnTo>
                    <a:lnTo>
                      <a:pt x="0" y="161"/>
                    </a:lnTo>
                    <a:lnTo>
                      <a:pt x="158"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7" name="Google Shape;13257;p35"/>
              <p:cNvSpPr/>
              <p:nvPr/>
            </p:nvSpPr>
            <p:spPr>
              <a:xfrm>
                <a:off x="3600" y="5499"/>
                <a:ext cx="39" cy="13"/>
              </a:xfrm>
              <a:custGeom>
                <a:avLst/>
                <a:gdLst/>
                <a:ahLst/>
                <a:cxnLst/>
                <a:rect l="l" t="t" r="r" b="b"/>
                <a:pathLst>
                  <a:path w="235" h="79" extrusionOk="0">
                    <a:moveTo>
                      <a:pt x="83" y="0"/>
                    </a:moveTo>
                    <a:lnTo>
                      <a:pt x="0" y="50"/>
                    </a:lnTo>
                    <a:lnTo>
                      <a:pt x="235" y="79"/>
                    </a:lnTo>
                    <a:lnTo>
                      <a:pt x="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8" name="Google Shape;13258;p35"/>
              <p:cNvSpPr/>
              <p:nvPr/>
            </p:nvSpPr>
            <p:spPr>
              <a:xfrm>
                <a:off x="3600" y="5499"/>
                <a:ext cx="39" cy="13"/>
              </a:xfrm>
              <a:custGeom>
                <a:avLst/>
                <a:gdLst/>
                <a:ahLst/>
                <a:cxnLst/>
                <a:rect l="l" t="t" r="r" b="b"/>
                <a:pathLst>
                  <a:path w="235" h="79" extrusionOk="0">
                    <a:moveTo>
                      <a:pt x="83" y="0"/>
                    </a:moveTo>
                    <a:lnTo>
                      <a:pt x="0" y="50"/>
                    </a:lnTo>
                    <a:lnTo>
                      <a:pt x="235" y="79"/>
                    </a:lnTo>
                    <a:lnTo>
                      <a:pt x="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9" name="Google Shape;13259;p35"/>
              <p:cNvSpPr/>
              <p:nvPr/>
            </p:nvSpPr>
            <p:spPr>
              <a:xfrm>
                <a:off x="3613" y="5482"/>
                <a:ext cx="26" cy="30"/>
              </a:xfrm>
              <a:custGeom>
                <a:avLst/>
                <a:gdLst/>
                <a:ahLst/>
                <a:cxnLst/>
                <a:rect l="l" t="t" r="r" b="b"/>
                <a:pathLst>
                  <a:path w="159" h="176" extrusionOk="0">
                    <a:moveTo>
                      <a:pt x="7" y="97"/>
                    </a:moveTo>
                    <a:lnTo>
                      <a:pt x="0" y="0"/>
                    </a:lnTo>
                    <a:lnTo>
                      <a:pt x="159" y="176"/>
                    </a:lnTo>
                    <a:lnTo>
                      <a:pt x="7" y="9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0" name="Google Shape;13260;p35"/>
              <p:cNvSpPr/>
              <p:nvPr/>
            </p:nvSpPr>
            <p:spPr>
              <a:xfrm>
                <a:off x="3613" y="5482"/>
                <a:ext cx="26" cy="30"/>
              </a:xfrm>
              <a:custGeom>
                <a:avLst/>
                <a:gdLst/>
                <a:ahLst/>
                <a:cxnLst/>
                <a:rect l="l" t="t" r="r" b="b"/>
                <a:pathLst>
                  <a:path w="159" h="176" extrusionOk="0">
                    <a:moveTo>
                      <a:pt x="7" y="97"/>
                    </a:moveTo>
                    <a:lnTo>
                      <a:pt x="0" y="0"/>
                    </a:lnTo>
                    <a:lnTo>
                      <a:pt x="159" y="176"/>
                    </a:lnTo>
                    <a:lnTo>
                      <a:pt x="7" y="9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1" name="Google Shape;13261;p35"/>
              <p:cNvSpPr/>
              <p:nvPr/>
            </p:nvSpPr>
            <p:spPr>
              <a:xfrm>
                <a:off x="3420" y="5500"/>
                <a:ext cx="40" cy="11"/>
              </a:xfrm>
              <a:custGeom>
                <a:avLst/>
                <a:gdLst/>
                <a:ahLst/>
                <a:cxnLst/>
                <a:rect l="l" t="t" r="r" b="b"/>
                <a:pathLst>
                  <a:path w="237" h="66" extrusionOk="0">
                    <a:moveTo>
                      <a:pt x="158" y="0"/>
                    </a:moveTo>
                    <a:lnTo>
                      <a:pt x="237" y="58"/>
                    </a:lnTo>
                    <a:lnTo>
                      <a:pt x="0" y="66"/>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2" name="Google Shape;13262;p35"/>
              <p:cNvSpPr/>
              <p:nvPr/>
            </p:nvSpPr>
            <p:spPr>
              <a:xfrm>
                <a:off x="3420" y="5500"/>
                <a:ext cx="40" cy="11"/>
              </a:xfrm>
              <a:custGeom>
                <a:avLst/>
                <a:gdLst/>
                <a:ahLst/>
                <a:cxnLst/>
                <a:rect l="l" t="t" r="r" b="b"/>
                <a:pathLst>
                  <a:path w="237" h="66" extrusionOk="0">
                    <a:moveTo>
                      <a:pt x="158" y="0"/>
                    </a:moveTo>
                    <a:lnTo>
                      <a:pt x="237" y="58"/>
                    </a:lnTo>
                    <a:lnTo>
                      <a:pt x="0" y="66"/>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3" name="Google Shape;13263;p35"/>
              <p:cNvSpPr/>
              <p:nvPr/>
            </p:nvSpPr>
            <p:spPr>
              <a:xfrm>
                <a:off x="3581" y="5322"/>
                <a:ext cx="42" cy="25"/>
              </a:xfrm>
              <a:custGeom>
                <a:avLst/>
                <a:gdLst/>
                <a:ahLst/>
                <a:cxnLst/>
                <a:rect l="l" t="t" r="r" b="b"/>
                <a:pathLst>
                  <a:path w="252" h="151" extrusionOk="0">
                    <a:moveTo>
                      <a:pt x="230" y="0"/>
                    </a:moveTo>
                    <a:lnTo>
                      <a:pt x="252" y="59"/>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4" name="Google Shape;13264;p35"/>
              <p:cNvSpPr/>
              <p:nvPr/>
            </p:nvSpPr>
            <p:spPr>
              <a:xfrm>
                <a:off x="3581" y="5332"/>
                <a:ext cx="42" cy="22"/>
              </a:xfrm>
              <a:custGeom>
                <a:avLst/>
                <a:gdLst/>
                <a:ahLst/>
                <a:cxnLst/>
                <a:rect l="l" t="t" r="r" b="b"/>
                <a:pathLst>
                  <a:path w="252" h="136" extrusionOk="0">
                    <a:moveTo>
                      <a:pt x="252" y="0"/>
                    </a:moveTo>
                    <a:lnTo>
                      <a:pt x="0" y="92"/>
                    </a:lnTo>
                    <a:lnTo>
                      <a:pt x="47" y="136"/>
                    </a:lnTo>
                    <a:lnTo>
                      <a:pt x="25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5" name="Google Shape;13265;p35"/>
              <p:cNvSpPr/>
              <p:nvPr/>
            </p:nvSpPr>
            <p:spPr>
              <a:xfrm>
                <a:off x="3581" y="5322"/>
                <a:ext cx="42" cy="32"/>
              </a:xfrm>
              <a:custGeom>
                <a:avLst/>
                <a:gdLst/>
                <a:ahLst/>
                <a:cxnLst/>
                <a:rect l="l" t="t" r="r" b="b"/>
                <a:pathLst>
                  <a:path w="252" h="195" extrusionOk="0">
                    <a:moveTo>
                      <a:pt x="230" y="0"/>
                    </a:moveTo>
                    <a:lnTo>
                      <a:pt x="252" y="59"/>
                    </a:lnTo>
                    <a:lnTo>
                      <a:pt x="47" y="195"/>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6" name="Google Shape;13266;p35"/>
              <p:cNvSpPr/>
              <p:nvPr/>
            </p:nvSpPr>
            <p:spPr>
              <a:xfrm>
                <a:off x="3559" y="5347"/>
                <a:ext cx="30" cy="40"/>
              </a:xfrm>
              <a:custGeom>
                <a:avLst/>
                <a:gdLst/>
                <a:ahLst/>
                <a:cxnLst/>
                <a:rect l="l" t="t" r="r" b="b"/>
                <a:pathLst>
                  <a:path w="183" h="240" extrusionOk="0">
                    <a:moveTo>
                      <a:pt x="136" y="0"/>
                    </a:moveTo>
                    <a:lnTo>
                      <a:pt x="183" y="44"/>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7" name="Google Shape;13267;p35"/>
              <p:cNvSpPr/>
              <p:nvPr/>
            </p:nvSpPr>
            <p:spPr>
              <a:xfrm>
                <a:off x="3559" y="5354"/>
                <a:ext cx="30" cy="36"/>
              </a:xfrm>
              <a:custGeom>
                <a:avLst/>
                <a:gdLst/>
                <a:ahLst/>
                <a:cxnLst/>
                <a:rect l="l" t="t" r="r" b="b"/>
                <a:pathLst>
                  <a:path w="183" h="214" extrusionOk="0">
                    <a:moveTo>
                      <a:pt x="183" y="0"/>
                    </a:moveTo>
                    <a:lnTo>
                      <a:pt x="0" y="196"/>
                    </a:lnTo>
                    <a:lnTo>
                      <a:pt x="61" y="214"/>
                    </a:lnTo>
                    <a:lnTo>
                      <a:pt x="1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8" name="Google Shape;13268;p35"/>
              <p:cNvSpPr/>
              <p:nvPr/>
            </p:nvSpPr>
            <p:spPr>
              <a:xfrm>
                <a:off x="3559" y="5347"/>
                <a:ext cx="30" cy="43"/>
              </a:xfrm>
              <a:custGeom>
                <a:avLst/>
                <a:gdLst/>
                <a:ahLst/>
                <a:cxnLst/>
                <a:rect l="l" t="t" r="r" b="b"/>
                <a:pathLst>
                  <a:path w="183" h="258" extrusionOk="0">
                    <a:moveTo>
                      <a:pt x="136" y="0"/>
                    </a:moveTo>
                    <a:lnTo>
                      <a:pt x="183" y="44"/>
                    </a:lnTo>
                    <a:lnTo>
                      <a:pt x="61" y="258"/>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9" name="Google Shape;13269;p35"/>
              <p:cNvSpPr/>
              <p:nvPr/>
            </p:nvSpPr>
            <p:spPr>
              <a:xfrm>
                <a:off x="3557" y="5387"/>
                <a:ext cx="12" cy="46"/>
              </a:xfrm>
              <a:custGeom>
                <a:avLst/>
                <a:gdLst/>
                <a:ahLst/>
                <a:cxnLst/>
                <a:rect l="l" t="t" r="r" b="b"/>
                <a:pathLst>
                  <a:path w="73" h="275" extrusionOk="0">
                    <a:moveTo>
                      <a:pt x="12" y="0"/>
                    </a:moveTo>
                    <a:lnTo>
                      <a:pt x="73" y="18"/>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0" name="Google Shape;13270;p35"/>
              <p:cNvSpPr/>
              <p:nvPr/>
            </p:nvSpPr>
            <p:spPr>
              <a:xfrm>
                <a:off x="3557" y="5390"/>
                <a:ext cx="12" cy="43"/>
              </a:xfrm>
              <a:custGeom>
                <a:avLst/>
                <a:gdLst/>
                <a:ahLst/>
                <a:cxnLst/>
                <a:rect l="l" t="t" r="r" b="b"/>
                <a:pathLst>
                  <a:path w="73" h="257" extrusionOk="0">
                    <a:moveTo>
                      <a:pt x="73" y="0"/>
                    </a:moveTo>
                    <a:lnTo>
                      <a:pt x="0" y="257"/>
                    </a:lnTo>
                    <a:lnTo>
                      <a:pt x="63" y="245"/>
                    </a:lnTo>
                    <a:lnTo>
                      <a:pt x="7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1" name="Google Shape;13271;p35"/>
              <p:cNvSpPr/>
              <p:nvPr/>
            </p:nvSpPr>
            <p:spPr>
              <a:xfrm>
                <a:off x="3557" y="5387"/>
                <a:ext cx="12" cy="46"/>
              </a:xfrm>
              <a:custGeom>
                <a:avLst/>
                <a:gdLst/>
                <a:ahLst/>
                <a:cxnLst/>
                <a:rect l="l" t="t" r="r" b="b"/>
                <a:pathLst>
                  <a:path w="73" h="275" extrusionOk="0">
                    <a:moveTo>
                      <a:pt x="12" y="0"/>
                    </a:moveTo>
                    <a:lnTo>
                      <a:pt x="73" y="18"/>
                    </a:lnTo>
                    <a:lnTo>
                      <a:pt x="63" y="263"/>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2" name="Google Shape;13272;p35"/>
              <p:cNvSpPr/>
              <p:nvPr/>
            </p:nvSpPr>
            <p:spPr>
              <a:xfrm>
                <a:off x="3557" y="5431"/>
                <a:ext cx="19" cy="44"/>
              </a:xfrm>
              <a:custGeom>
                <a:avLst/>
                <a:gdLst/>
                <a:ahLst/>
                <a:cxnLst/>
                <a:rect l="l" t="t" r="r" b="b"/>
                <a:pathLst>
                  <a:path w="115" h="263" extrusionOk="0">
                    <a:moveTo>
                      <a:pt x="0" y="12"/>
                    </a:moveTo>
                    <a:lnTo>
                      <a:pt x="63" y="0"/>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3" name="Google Shape;13273;p35"/>
              <p:cNvSpPr/>
              <p:nvPr/>
            </p:nvSpPr>
            <p:spPr>
              <a:xfrm>
                <a:off x="3567" y="5431"/>
                <a:ext cx="17" cy="44"/>
              </a:xfrm>
              <a:custGeom>
                <a:avLst/>
                <a:gdLst/>
                <a:ahLst/>
                <a:cxnLst/>
                <a:rect l="l" t="t" r="r" b="b"/>
                <a:pathLst>
                  <a:path w="102" h="263" extrusionOk="0">
                    <a:moveTo>
                      <a:pt x="0" y="0"/>
                    </a:moveTo>
                    <a:lnTo>
                      <a:pt x="52" y="263"/>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4" name="Google Shape;13274;p35"/>
              <p:cNvSpPr/>
              <p:nvPr/>
            </p:nvSpPr>
            <p:spPr>
              <a:xfrm>
                <a:off x="3557" y="5431"/>
                <a:ext cx="27" cy="44"/>
              </a:xfrm>
              <a:custGeom>
                <a:avLst/>
                <a:gdLst/>
                <a:ahLst/>
                <a:cxnLst/>
                <a:rect l="l" t="t" r="r" b="b"/>
                <a:pathLst>
                  <a:path w="165" h="263" extrusionOk="0">
                    <a:moveTo>
                      <a:pt x="0" y="12"/>
                    </a:moveTo>
                    <a:lnTo>
                      <a:pt x="63" y="0"/>
                    </a:lnTo>
                    <a:lnTo>
                      <a:pt x="165" y="223"/>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5" name="Google Shape;13275;p35"/>
              <p:cNvSpPr/>
              <p:nvPr/>
            </p:nvSpPr>
            <p:spPr>
              <a:xfrm>
                <a:off x="3576" y="5468"/>
                <a:ext cx="36" cy="35"/>
              </a:xfrm>
              <a:custGeom>
                <a:avLst/>
                <a:gdLst/>
                <a:ahLst/>
                <a:cxnLst/>
                <a:rect l="l" t="t" r="r" b="b"/>
                <a:pathLst>
                  <a:path w="217" h="211" extrusionOk="0">
                    <a:moveTo>
                      <a:pt x="0" y="40"/>
                    </a:moveTo>
                    <a:lnTo>
                      <a:pt x="50" y="0"/>
                    </a:lnTo>
                    <a:lnTo>
                      <a:pt x="217" y="211"/>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6" name="Google Shape;13276;p35"/>
              <p:cNvSpPr/>
              <p:nvPr/>
            </p:nvSpPr>
            <p:spPr>
              <a:xfrm>
                <a:off x="3584" y="5468"/>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7" name="Google Shape;13277;p35"/>
              <p:cNvSpPr/>
              <p:nvPr/>
            </p:nvSpPr>
            <p:spPr>
              <a:xfrm>
                <a:off x="3576" y="5468"/>
                <a:ext cx="40" cy="35"/>
              </a:xfrm>
              <a:custGeom>
                <a:avLst/>
                <a:gdLst/>
                <a:ahLst/>
                <a:cxnLst/>
                <a:rect l="l" t="t" r="r" b="b"/>
                <a:pathLst>
                  <a:path w="243" h="211" extrusionOk="0">
                    <a:moveTo>
                      <a:pt x="0" y="40"/>
                    </a:moveTo>
                    <a:lnTo>
                      <a:pt x="50" y="0"/>
                    </a:lnTo>
                    <a:lnTo>
                      <a:pt x="243" y="153"/>
                    </a:lnTo>
                    <a:lnTo>
                      <a:pt x="217" y="211"/>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8" name="Google Shape;13278;p35"/>
              <p:cNvSpPr/>
              <p:nvPr/>
            </p:nvSpPr>
            <p:spPr>
              <a:xfrm>
                <a:off x="3445" y="5479"/>
                <a:ext cx="42" cy="26"/>
              </a:xfrm>
              <a:custGeom>
                <a:avLst/>
                <a:gdLst/>
                <a:ahLst/>
                <a:cxnLst/>
                <a:rect l="l" t="t" r="r" b="b"/>
                <a:pathLst>
                  <a:path w="252" h="152" extrusionOk="0">
                    <a:moveTo>
                      <a:pt x="22" y="152"/>
                    </a:moveTo>
                    <a:lnTo>
                      <a:pt x="0" y="92"/>
                    </a:lnTo>
                    <a:lnTo>
                      <a:pt x="252" y="0"/>
                    </a:lnTo>
                    <a:lnTo>
                      <a:pt x="22" y="1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9" name="Google Shape;13279;p35"/>
              <p:cNvSpPr/>
              <p:nvPr/>
            </p:nvSpPr>
            <p:spPr>
              <a:xfrm>
                <a:off x="3445" y="5472"/>
                <a:ext cx="42" cy="23"/>
              </a:xfrm>
              <a:custGeom>
                <a:avLst/>
                <a:gdLst/>
                <a:ahLst/>
                <a:cxnLst/>
                <a:rect l="l" t="t" r="r" b="b"/>
                <a:pathLst>
                  <a:path w="252" h="135" extrusionOk="0">
                    <a:moveTo>
                      <a:pt x="0" y="135"/>
                    </a:moveTo>
                    <a:lnTo>
                      <a:pt x="252" y="43"/>
                    </a:lnTo>
                    <a:lnTo>
                      <a:pt x="206" y="0"/>
                    </a:lnTo>
                    <a:lnTo>
                      <a:pt x="0" y="1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0" name="Google Shape;13280;p35"/>
              <p:cNvSpPr/>
              <p:nvPr/>
            </p:nvSpPr>
            <p:spPr>
              <a:xfrm>
                <a:off x="3445" y="5472"/>
                <a:ext cx="42" cy="33"/>
              </a:xfrm>
              <a:custGeom>
                <a:avLst/>
                <a:gdLst/>
                <a:ahLst/>
                <a:cxnLst/>
                <a:rect l="l" t="t" r="r" b="b"/>
                <a:pathLst>
                  <a:path w="252" h="195" extrusionOk="0">
                    <a:moveTo>
                      <a:pt x="22" y="195"/>
                    </a:moveTo>
                    <a:lnTo>
                      <a:pt x="0" y="135"/>
                    </a:lnTo>
                    <a:lnTo>
                      <a:pt x="206" y="0"/>
                    </a:lnTo>
                    <a:lnTo>
                      <a:pt x="252" y="43"/>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1" name="Google Shape;13281;p35"/>
              <p:cNvSpPr/>
              <p:nvPr/>
            </p:nvSpPr>
            <p:spPr>
              <a:xfrm>
                <a:off x="3479" y="5440"/>
                <a:ext cx="31" cy="39"/>
              </a:xfrm>
              <a:custGeom>
                <a:avLst/>
                <a:gdLst/>
                <a:ahLst/>
                <a:cxnLst/>
                <a:rect l="l" t="t" r="r" b="b"/>
                <a:pathLst>
                  <a:path w="183" h="240" extrusionOk="0">
                    <a:moveTo>
                      <a:pt x="46" y="240"/>
                    </a:moveTo>
                    <a:lnTo>
                      <a:pt x="0" y="197"/>
                    </a:lnTo>
                    <a:lnTo>
                      <a:pt x="183" y="0"/>
                    </a:lnTo>
                    <a:lnTo>
                      <a:pt x="46"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2" name="Google Shape;13282;p35"/>
              <p:cNvSpPr/>
              <p:nvPr/>
            </p:nvSpPr>
            <p:spPr>
              <a:xfrm>
                <a:off x="3479" y="5437"/>
                <a:ext cx="31" cy="35"/>
              </a:xfrm>
              <a:custGeom>
                <a:avLst/>
                <a:gdLst/>
                <a:ahLst/>
                <a:cxnLst/>
                <a:rect l="l" t="t" r="r" b="b"/>
                <a:pathLst>
                  <a:path w="183" h="214" extrusionOk="0">
                    <a:moveTo>
                      <a:pt x="0" y="214"/>
                    </a:moveTo>
                    <a:lnTo>
                      <a:pt x="183" y="17"/>
                    </a:lnTo>
                    <a:lnTo>
                      <a:pt x="121" y="0"/>
                    </a:lnTo>
                    <a:lnTo>
                      <a:pt x="0" y="2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3" name="Google Shape;13283;p35"/>
              <p:cNvSpPr/>
              <p:nvPr/>
            </p:nvSpPr>
            <p:spPr>
              <a:xfrm>
                <a:off x="3479" y="5437"/>
                <a:ext cx="31" cy="42"/>
              </a:xfrm>
              <a:custGeom>
                <a:avLst/>
                <a:gdLst/>
                <a:ahLst/>
                <a:cxnLst/>
                <a:rect l="l" t="t" r="r" b="b"/>
                <a:pathLst>
                  <a:path w="183" h="257" extrusionOk="0">
                    <a:moveTo>
                      <a:pt x="46" y="257"/>
                    </a:moveTo>
                    <a:lnTo>
                      <a:pt x="0" y="214"/>
                    </a:lnTo>
                    <a:lnTo>
                      <a:pt x="121" y="0"/>
                    </a:lnTo>
                    <a:lnTo>
                      <a:pt x="183" y="17"/>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4" name="Google Shape;13284;p35"/>
              <p:cNvSpPr/>
              <p:nvPr/>
            </p:nvSpPr>
            <p:spPr>
              <a:xfrm>
                <a:off x="3500" y="5394"/>
                <a:ext cx="12" cy="46"/>
              </a:xfrm>
              <a:custGeom>
                <a:avLst/>
                <a:gdLst/>
                <a:ahLst/>
                <a:cxnLst/>
                <a:rect l="l" t="t" r="r" b="b"/>
                <a:pathLst>
                  <a:path w="74" h="275" extrusionOk="0">
                    <a:moveTo>
                      <a:pt x="62" y="275"/>
                    </a:moveTo>
                    <a:lnTo>
                      <a:pt x="0" y="258"/>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5" name="Google Shape;13285;p35"/>
              <p:cNvSpPr/>
              <p:nvPr/>
            </p:nvSpPr>
            <p:spPr>
              <a:xfrm>
                <a:off x="3500" y="5394"/>
                <a:ext cx="12" cy="43"/>
              </a:xfrm>
              <a:custGeom>
                <a:avLst/>
                <a:gdLst/>
                <a:ahLst/>
                <a:cxnLst/>
                <a:rect l="l" t="t" r="r" b="b"/>
                <a:pathLst>
                  <a:path w="74" h="258" extrusionOk="0">
                    <a:moveTo>
                      <a:pt x="0" y="258"/>
                    </a:moveTo>
                    <a:lnTo>
                      <a:pt x="74"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6" name="Google Shape;13286;p35"/>
              <p:cNvSpPr/>
              <p:nvPr/>
            </p:nvSpPr>
            <p:spPr>
              <a:xfrm>
                <a:off x="3500" y="5394"/>
                <a:ext cx="12" cy="46"/>
              </a:xfrm>
              <a:custGeom>
                <a:avLst/>
                <a:gdLst/>
                <a:ahLst/>
                <a:cxnLst/>
                <a:rect l="l" t="t" r="r" b="b"/>
                <a:pathLst>
                  <a:path w="74" h="275" extrusionOk="0">
                    <a:moveTo>
                      <a:pt x="62" y="275"/>
                    </a:moveTo>
                    <a:lnTo>
                      <a:pt x="0" y="258"/>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7" name="Google Shape;13287;p35"/>
              <p:cNvSpPr/>
              <p:nvPr/>
            </p:nvSpPr>
            <p:spPr>
              <a:xfrm>
                <a:off x="3493" y="5352"/>
                <a:ext cx="19" cy="44"/>
              </a:xfrm>
              <a:custGeom>
                <a:avLst/>
                <a:gdLst/>
                <a:ahLst/>
                <a:cxnLst/>
                <a:rect l="l" t="t" r="r" b="b"/>
                <a:pathLst>
                  <a:path w="114" h="262" extrusionOk="0">
                    <a:moveTo>
                      <a:pt x="114" y="250"/>
                    </a:moveTo>
                    <a:lnTo>
                      <a:pt x="51" y="262"/>
                    </a:lnTo>
                    <a:lnTo>
                      <a:pt x="0" y="0"/>
                    </a:lnTo>
                    <a:lnTo>
                      <a:pt x="114"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8" name="Google Shape;13288;p35"/>
              <p:cNvSpPr/>
              <p:nvPr/>
            </p:nvSpPr>
            <p:spPr>
              <a:xfrm>
                <a:off x="3484" y="5352"/>
                <a:ext cx="17" cy="44"/>
              </a:xfrm>
              <a:custGeom>
                <a:avLst/>
                <a:gdLst/>
                <a:ahLst/>
                <a:cxnLst/>
                <a:rect l="l" t="t" r="r" b="b"/>
                <a:pathLst>
                  <a:path w="102" h="262" extrusionOk="0">
                    <a:moveTo>
                      <a:pt x="102" y="262"/>
                    </a:moveTo>
                    <a:lnTo>
                      <a:pt x="51" y="0"/>
                    </a:lnTo>
                    <a:lnTo>
                      <a:pt x="0" y="39"/>
                    </a:lnTo>
                    <a:lnTo>
                      <a:pt x="102"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9" name="Google Shape;13289;p35"/>
              <p:cNvSpPr/>
              <p:nvPr/>
            </p:nvSpPr>
            <p:spPr>
              <a:xfrm>
                <a:off x="3484" y="5352"/>
                <a:ext cx="28" cy="44"/>
              </a:xfrm>
              <a:custGeom>
                <a:avLst/>
                <a:gdLst/>
                <a:ahLst/>
                <a:cxnLst/>
                <a:rect l="l" t="t" r="r" b="b"/>
                <a:pathLst>
                  <a:path w="165" h="262" extrusionOk="0">
                    <a:moveTo>
                      <a:pt x="165" y="250"/>
                    </a:moveTo>
                    <a:lnTo>
                      <a:pt x="102" y="262"/>
                    </a:lnTo>
                    <a:lnTo>
                      <a:pt x="0" y="39"/>
                    </a:lnTo>
                    <a:lnTo>
                      <a:pt x="51" y="0"/>
                    </a:lnTo>
                    <a:lnTo>
                      <a:pt x="165"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0" name="Google Shape;13290;p35"/>
              <p:cNvSpPr/>
              <p:nvPr/>
            </p:nvSpPr>
            <p:spPr>
              <a:xfrm>
                <a:off x="3457" y="5323"/>
                <a:ext cx="36" cy="35"/>
              </a:xfrm>
              <a:custGeom>
                <a:avLst/>
                <a:gdLst/>
                <a:ahLst/>
                <a:cxnLst/>
                <a:rect l="l" t="t" r="r" b="b"/>
                <a:pathLst>
                  <a:path w="216" h="211" extrusionOk="0">
                    <a:moveTo>
                      <a:pt x="216" y="172"/>
                    </a:moveTo>
                    <a:lnTo>
                      <a:pt x="165" y="211"/>
                    </a:lnTo>
                    <a:lnTo>
                      <a:pt x="0" y="0"/>
                    </a:lnTo>
                    <a:lnTo>
                      <a:pt x="216"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1" name="Google Shape;13291;p35"/>
              <p:cNvSpPr/>
              <p:nvPr/>
            </p:nvSpPr>
            <p:spPr>
              <a:xfrm>
                <a:off x="3452" y="5323"/>
                <a:ext cx="32" cy="35"/>
              </a:xfrm>
              <a:custGeom>
                <a:avLst/>
                <a:gdLst/>
                <a:ahLst/>
                <a:cxnLst/>
                <a:rect l="l" t="t" r="r" b="b"/>
                <a:pathLst>
                  <a:path w="193" h="211" extrusionOk="0">
                    <a:moveTo>
                      <a:pt x="193" y="211"/>
                    </a:moveTo>
                    <a:lnTo>
                      <a:pt x="28" y="0"/>
                    </a:lnTo>
                    <a:lnTo>
                      <a:pt x="0" y="57"/>
                    </a:lnTo>
                    <a:lnTo>
                      <a:pt x="193"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2" name="Google Shape;13292;p35"/>
              <p:cNvSpPr/>
              <p:nvPr/>
            </p:nvSpPr>
            <p:spPr>
              <a:xfrm>
                <a:off x="3452" y="5323"/>
                <a:ext cx="41" cy="35"/>
              </a:xfrm>
              <a:custGeom>
                <a:avLst/>
                <a:gdLst/>
                <a:ahLst/>
                <a:cxnLst/>
                <a:rect l="l" t="t" r="r" b="b"/>
                <a:pathLst>
                  <a:path w="244" h="211" extrusionOk="0">
                    <a:moveTo>
                      <a:pt x="244" y="172"/>
                    </a:moveTo>
                    <a:lnTo>
                      <a:pt x="193" y="211"/>
                    </a:lnTo>
                    <a:lnTo>
                      <a:pt x="0" y="57"/>
                    </a:lnTo>
                    <a:lnTo>
                      <a:pt x="28" y="0"/>
                    </a:lnTo>
                    <a:lnTo>
                      <a:pt x="244"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3" name="Google Shape;13293;p35"/>
              <p:cNvSpPr/>
              <p:nvPr/>
            </p:nvSpPr>
            <p:spPr>
              <a:xfrm>
                <a:off x="2352" y="53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4" name="Google Shape;13294;p35"/>
              <p:cNvSpPr/>
              <p:nvPr/>
            </p:nvSpPr>
            <p:spPr>
              <a:xfrm>
                <a:off x="2352" y="53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5" name="Google Shape;13295;p35"/>
              <p:cNvSpPr/>
              <p:nvPr/>
            </p:nvSpPr>
            <p:spPr>
              <a:xfrm>
                <a:off x="2183" y="5331"/>
                <a:ext cx="28" cy="27"/>
              </a:xfrm>
              <a:custGeom>
                <a:avLst/>
                <a:gdLst/>
                <a:ahLst/>
                <a:cxnLst/>
                <a:rect l="l" t="t" r="r" b="b"/>
                <a:pathLst>
                  <a:path w="174" h="161" extrusionOk="0">
                    <a:moveTo>
                      <a:pt x="158" y="65"/>
                    </a:moveTo>
                    <a:lnTo>
                      <a:pt x="174" y="161"/>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6" name="Google Shape;13296;p35"/>
              <p:cNvSpPr/>
              <p:nvPr/>
            </p:nvSpPr>
            <p:spPr>
              <a:xfrm>
                <a:off x="2183" y="5331"/>
                <a:ext cx="28" cy="27"/>
              </a:xfrm>
              <a:custGeom>
                <a:avLst/>
                <a:gdLst/>
                <a:ahLst/>
                <a:cxnLst/>
                <a:rect l="l" t="t" r="r" b="b"/>
                <a:pathLst>
                  <a:path w="174" h="161" extrusionOk="0">
                    <a:moveTo>
                      <a:pt x="158" y="65"/>
                    </a:moveTo>
                    <a:lnTo>
                      <a:pt x="174" y="161"/>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7" name="Google Shape;13297;p35"/>
              <p:cNvSpPr/>
              <p:nvPr/>
            </p:nvSpPr>
            <p:spPr>
              <a:xfrm>
                <a:off x="2183" y="5331"/>
                <a:ext cx="39" cy="11"/>
              </a:xfrm>
              <a:custGeom>
                <a:avLst/>
                <a:gdLst/>
                <a:ahLst/>
                <a:cxnLst/>
                <a:rect l="l" t="t" r="r" b="b"/>
                <a:pathLst>
                  <a:path w="238" h="65" extrusionOk="0">
                    <a:moveTo>
                      <a:pt x="158" y="65"/>
                    </a:moveTo>
                    <a:lnTo>
                      <a:pt x="238" y="7"/>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8" name="Google Shape;13298;p35"/>
              <p:cNvSpPr/>
              <p:nvPr/>
            </p:nvSpPr>
            <p:spPr>
              <a:xfrm>
                <a:off x="2183" y="5331"/>
                <a:ext cx="39" cy="11"/>
              </a:xfrm>
              <a:custGeom>
                <a:avLst/>
                <a:gdLst/>
                <a:ahLst/>
                <a:cxnLst/>
                <a:rect l="l" t="t" r="r" b="b"/>
                <a:pathLst>
                  <a:path w="238" h="65" extrusionOk="0">
                    <a:moveTo>
                      <a:pt x="158" y="65"/>
                    </a:moveTo>
                    <a:lnTo>
                      <a:pt x="238" y="7"/>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9" name="Google Shape;13299;p35"/>
              <p:cNvSpPr/>
              <p:nvPr/>
            </p:nvSpPr>
            <p:spPr>
              <a:xfrm>
                <a:off x="2362" y="53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0" name="Google Shape;13300;p35"/>
              <p:cNvSpPr/>
              <p:nvPr/>
            </p:nvSpPr>
            <p:spPr>
              <a:xfrm>
                <a:off x="2362" y="53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1" name="Google Shape;13301;p35"/>
              <p:cNvSpPr/>
              <p:nvPr/>
            </p:nvSpPr>
            <p:spPr>
              <a:xfrm>
                <a:off x="2324" y="53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2" name="Google Shape;13302;p35"/>
              <p:cNvSpPr/>
              <p:nvPr/>
            </p:nvSpPr>
            <p:spPr>
              <a:xfrm>
                <a:off x="2324" y="53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3" name="Google Shape;13303;p35"/>
              <p:cNvSpPr/>
              <p:nvPr/>
            </p:nvSpPr>
            <p:spPr>
              <a:xfrm>
                <a:off x="2324" y="53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4" name="Google Shape;13304;p35"/>
              <p:cNvSpPr/>
              <p:nvPr/>
            </p:nvSpPr>
            <p:spPr>
              <a:xfrm>
                <a:off x="2302" y="53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5" name="Google Shape;13305;p35"/>
              <p:cNvSpPr/>
              <p:nvPr/>
            </p:nvSpPr>
            <p:spPr>
              <a:xfrm>
                <a:off x="2302" y="53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6" name="Google Shape;13306;p35"/>
              <p:cNvSpPr/>
              <p:nvPr/>
            </p:nvSpPr>
            <p:spPr>
              <a:xfrm>
                <a:off x="2302" y="53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7" name="Google Shape;13307;p35"/>
              <p:cNvSpPr/>
              <p:nvPr/>
            </p:nvSpPr>
            <p:spPr>
              <a:xfrm>
                <a:off x="2300" y="54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8" name="Google Shape;13308;p35"/>
              <p:cNvSpPr/>
              <p:nvPr/>
            </p:nvSpPr>
            <p:spPr>
              <a:xfrm>
                <a:off x="2300" y="54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9" name="Google Shape;13309;p35"/>
              <p:cNvSpPr/>
              <p:nvPr/>
            </p:nvSpPr>
            <p:spPr>
              <a:xfrm>
                <a:off x="2300" y="54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0" name="Google Shape;13310;p35"/>
              <p:cNvSpPr/>
              <p:nvPr/>
            </p:nvSpPr>
            <p:spPr>
              <a:xfrm>
                <a:off x="2300" y="54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1" name="Google Shape;13311;p35"/>
              <p:cNvSpPr/>
              <p:nvPr/>
            </p:nvSpPr>
            <p:spPr>
              <a:xfrm>
                <a:off x="2310" y="54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2" name="Google Shape;13312;p35"/>
              <p:cNvSpPr/>
              <p:nvPr/>
            </p:nvSpPr>
            <p:spPr>
              <a:xfrm>
                <a:off x="2300" y="54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3" name="Google Shape;13313;p35"/>
              <p:cNvSpPr/>
              <p:nvPr/>
            </p:nvSpPr>
            <p:spPr>
              <a:xfrm>
                <a:off x="2319" y="54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4" name="Google Shape;13314;p35"/>
              <p:cNvSpPr/>
              <p:nvPr/>
            </p:nvSpPr>
            <p:spPr>
              <a:xfrm>
                <a:off x="2327" y="54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5" name="Google Shape;13315;p35"/>
              <p:cNvSpPr/>
              <p:nvPr/>
            </p:nvSpPr>
            <p:spPr>
              <a:xfrm>
                <a:off x="2319" y="54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6" name="Google Shape;13316;p35"/>
              <p:cNvSpPr/>
              <p:nvPr/>
            </p:nvSpPr>
            <p:spPr>
              <a:xfrm>
                <a:off x="2214" y="5490"/>
                <a:ext cx="41" cy="29"/>
              </a:xfrm>
              <a:custGeom>
                <a:avLst/>
                <a:gdLst/>
                <a:ahLst/>
                <a:cxnLst/>
                <a:rect l="l" t="t" r="r" b="b"/>
                <a:pathLst>
                  <a:path w="243" h="172" extrusionOk="0">
                    <a:moveTo>
                      <a:pt x="27" y="172"/>
                    </a:moveTo>
                    <a:lnTo>
                      <a:pt x="0" y="114"/>
                    </a:lnTo>
                    <a:lnTo>
                      <a:pt x="243" y="0"/>
                    </a:lnTo>
                    <a:lnTo>
                      <a:pt x="27"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7" name="Google Shape;13317;p35"/>
              <p:cNvSpPr/>
              <p:nvPr/>
            </p:nvSpPr>
            <p:spPr>
              <a:xfrm>
                <a:off x="2214" y="5484"/>
                <a:ext cx="41" cy="25"/>
              </a:xfrm>
              <a:custGeom>
                <a:avLst/>
                <a:gdLst/>
                <a:ahLst/>
                <a:cxnLst/>
                <a:rect l="l" t="t" r="r" b="b"/>
                <a:pathLst>
                  <a:path w="243" h="153" extrusionOk="0">
                    <a:moveTo>
                      <a:pt x="0" y="153"/>
                    </a:moveTo>
                    <a:lnTo>
                      <a:pt x="243" y="39"/>
                    </a:lnTo>
                    <a:lnTo>
                      <a:pt x="194" y="0"/>
                    </a:lnTo>
                    <a:lnTo>
                      <a:pt x="0" y="1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8" name="Google Shape;13318;p35"/>
              <p:cNvSpPr/>
              <p:nvPr/>
            </p:nvSpPr>
            <p:spPr>
              <a:xfrm>
                <a:off x="2214" y="5484"/>
                <a:ext cx="41" cy="35"/>
              </a:xfrm>
              <a:custGeom>
                <a:avLst/>
                <a:gdLst/>
                <a:ahLst/>
                <a:cxnLst/>
                <a:rect l="l" t="t" r="r" b="b"/>
                <a:pathLst>
                  <a:path w="243" h="211" extrusionOk="0">
                    <a:moveTo>
                      <a:pt x="27" y="211"/>
                    </a:moveTo>
                    <a:lnTo>
                      <a:pt x="0" y="153"/>
                    </a:lnTo>
                    <a:lnTo>
                      <a:pt x="194" y="0"/>
                    </a:lnTo>
                    <a:lnTo>
                      <a:pt x="243" y="39"/>
                    </a:lnTo>
                    <a:lnTo>
                      <a:pt x="27"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9" name="Google Shape;13319;p35"/>
              <p:cNvSpPr/>
              <p:nvPr/>
            </p:nvSpPr>
            <p:spPr>
              <a:xfrm>
                <a:off x="2247" y="5448"/>
                <a:ext cx="27" cy="42"/>
              </a:xfrm>
              <a:custGeom>
                <a:avLst/>
                <a:gdLst/>
                <a:ahLst/>
                <a:cxnLst/>
                <a:rect l="l" t="t" r="r" b="b"/>
                <a:pathLst>
                  <a:path w="164" h="250" extrusionOk="0">
                    <a:moveTo>
                      <a:pt x="49" y="250"/>
                    </a:moveTo>
                    <a:lnTo>
                      <a:pt x="0" y="211"/>
                    </a:lnTo>
                    <a:lnTo>
                      <a:pt x="164" y="0"/>
                    </a:lnTo>
                    <a:lnTo>
                      <a:pt x="49"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0" name="Google Shape;13320;p35"/>
              <p:cNvSpPr/>
              <p:nvPr/>
            </p:nvSpPr>
            <p:spPr>
              <a:xfrm>
                <a:off x="2247" y="5446"/>
                <a:ext cx="27" cy="38"/>
              </a:xfrm>
              <a:custGeom>
                <a:avLst/>
                <a:gdLst/>
                <a:ahLst/>
                <a:cxnLst/>
                <a:rect l="l" t="t" r="r" b="b"/>
                <a:pathLst>
                  <a:path w="164" h="223" extrusionOk="0">
                    <a:moveTo>
                      <a:pt x="0" y="223"/>
                    </a:moveTo>
                    <a:lnTo>
                      <a:pt x="164" y="12"/>
                    </a:lnTo>
                    <a:lnTo>
                      <a:pt x="101" y="0"/>
                    </a:lnTo>
                    <a:lnTo>
                      <a:pt x="0" y="22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1" name="Google Shape;13321;p35"/>
              <p:cNvSpPr/>
              <p:nvPr/>
            </p:nvSpPr>
            <p:spPr>
              <a:xfrm>
                <a:off x="2247" y="5446"/>
                <a:ext cx="27" cy="44"/>
              </a:xfrm>
              <a:custGeom>
                <a:avLst/>
                <a:gdLst/>
                <a:ahLst/>
                <a:cxnLst/>
                <a:rect l="l" t="t" r="r" b="b"/>
                <a:pathLst>
                  <a:path w="164" h="262" extrusionOk="0">
                    <a:moveTo>
                      <a:pt x="49" y="262"/>
                    </a:moveTo>
                    <a:lnTo>
                      <a:pt x="0" y="223"/>
                    </a:lnTo>
                    <a:lnTo>
                      <a:pt x="101" y="0"/>
                    </a:lnTo>
                    <a:lnTo>
                      <a:pt x="164" y="12"/>
                    </a:lnTo>
                    <a:lnTo>
                      <a:pt x="49"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2" name="Google Shape;13322;p35"/>
              <p:cNvSpPr/>
              <p:nvPr/>
            </p:nvSpPr>
            <p:spPr>
              <a:xfrm>
                <a:off x="2264" y="5402"/>
                <a:ext cx="10" cy="46"/>
              </a:xfrm>
              <a:custGeom>
                <a:avLst/>
                <a:gdLst/>
                <a:ahLst/>
                <a:cxnLst/>
                <a:rect l="l" t="t" r="r" b="b"/>
                <a:pathLst>
                  <a:path w="63" h="276" extrusionOk="0">
                    <a:moveTo>
                      <a:pt x="63" y="276"/>
                    </a:moveTo>
                    <a:lnTo>
                      <a:pt x="0" y="264"/>
                    </a:lnTo>
                    <a:lnTo>
                      <a:pt x="51" y="0"/>
                    </a:lnTo>
                    <a:lnTo>
                      <a:pt x="63"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3" name="Google Shape;13323;p35"/>
              <p:cNvSpPr/>
              <p:nvPr/>
            </p:nvSpPr>
            <p:spPr>
              <a:xfrm>
                <a:off x="2262" y="5402"/>
                <a:ext cx="10" cy="44"/>
              </a:xfrm>
              <a:custGeom>
                <a:avLst/>
                <a:gdLst/>
                <a:ahLst/>
                <a:cxnLst/>
                <a:rect l="l" t="t" r="r" b="b"/>
                <a:pathLst>
                  <a:path w="61" h="264" extrusionOk="0">
                    <a:moveTo>
                      <a:pt x="10" y="264"/>
                    </a:moveTo>
                    <a:lnTo>
                      <a:pt x="61" y="0"/>
                    </a:lnTo>
                    <a:lnTo>
                      <a:pt x="0" y="18"/>
                    </a:lnTo>
                    <a:lnTo>
                      <a:pt x="10" y="2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4" name="Google Shape;13324;p35"/>
              <p:cNvSpPr/>
              <p:nvPr/>
            </p:nvSpPr>
            <p:spPr>
              <a:xfrm>
                <a:off x="2262" y="5402"/>
                <a:ext cx="12" cy="46"/>
              </a:xfrm>
              <a:custGeom>
                <a:avLst/>
                <a:gdLst/>
                <a:ahLst/>
                <a:cxnLst/>
                <a:rect l="l" t="t" r="r" b="b"/>
                <a:pathLst>
                  <a:path w="73" h="276" extrusionOk="0">
                    <a:moveTo>
                      <a:pt x="73" y="276"/>
                    </a:moveTo>
                    <a:lnTo>
                      <a:pt x="10" y="264"/>
                    </a:lnTo>
                    <a:lnTo>
                      <a:pt x="0" y="18"/>
                    </a:lnTo>
                    <a:lnTo>
                      <a:pt x="61" y="0"/>
                    </a:lnTo>
                    <a:lnTo>
                      <a:pt x="73"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5" name="Google Shape;13325;p35"/>
              <p:cNvSpPr/>
              <p:nvPr/>
            </p:nvSpPr>
            <p:spPr>
              <a:xfrm>
                <a:off x="2249" y="5362"/>
                <a:ext cx="23" cy="43"/>
              </a:xfrm>
              <a:custGeom>
                <a:avLst/>
                <a:gdLst/>
                <a:ahLst/>
                <a:cxnLst/>
                <a:rect l="l" t="t" r="r" b="b"/>
                <a:pathLst>
                  <a:path w="136" h="258" extrusionOk="0">
                    <a:moveTo>
                      <a:pt x="136" y="240"/>
                    </a:moveTo>
                    <a:lnTo>
                      <a:pt x="75" y="258"/>
                    </a:lnTo>
                    <a:lnTo>
                      <a:pt x="0" y="0"/>
                    </a:lnTo>
                    <a:lnTo>
                      <a:pt x="136"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6" name="Google Shape;13326;p35"/>
              <p:cNvSpPr/>
              <p:nvPr/>
            </p:nvSpPr>
            <p:spPr>
              <a:xfrm>
                <a:off x="2242" y="5362"/>
                <a:ext cx="20" cy="43"/>
              </a:xfrm>
              <a:custGeom>
                <a:avLst/>
                <a:gdLst/>
                <a:ahLst/>
                <a:cxnLst/>
                <a:rect l="l" t="t" r="r" b="b"/>
                <a:pathLst>
                  <a:path w="122" h="258" extrusionOk="0">
                    <a:moveTo>
                      <a:pt x="122" y="258"/>
                    </a:moveTo>
                    <a:lnTo>
                      <a:pt x="47" y="0"/>
                    </a:lnTo>
                    <a:lnTo>
                      <a:pt x="0" y="44"/>
                    </a:lnTo>
                    <a:lnTo>
                      <a:pt x="122"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7" name="Google Shape;13327;p35"/>
              <p:cNvSpPr/>
              <p:nvPr/>
            </p:nvSpPr>
            <p:spPr>
              <a:xfrm>
                <a:off x="2242" y="5362"/>
                <a:ext cx="30" cy="43"/>
              </a:xfrm>
              <a:custGeom>
                <a:avLst/>
                <a:gdLst/>
                <a:ahLst/>
                <a:cxnLst/>
                <a:rect l="l" t="t" r="r" b="b"/>
                <a:pathLst>
                  <a:path w="183" h="258" extrusionOk="0">
                    <a:moveTo>
                      <a:pt x="183" y="240"/>
                    </a:moveTo>
                    <a:lnTo>
                      <a:pt x="122" y="258"/>
                    </a:lnTo>
                    <a:lnTo>
                      <a:pt x="0" y="44"/>
                    </a:lnTo>
                    <a:lnTo>
                      <a:pt x="47" y="0"/>
                    </a:lnTo>
                    <a:lnTo>
                      <a:pt x="183"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8" name="Google Shape;13328;p35"/>
              <p:cNvSpPr/>
              <p:nvPr/>
            </p:nvSpPr>
            <p:spPr>
              <a:xfrm>
                <a:off x="2211" y="5337"/>
                <a:ext cx="38" cy="33"/>
              </a:xfrm>
              <a:custGeom>
                <a:avLst/>
                <a:gdLst/>
                <a:ahLst/>
                <a:cxnLst/>
                <a:rect l="l" t="t" r="r" b="b"/>
                <a:pathLst>
                  <a:path w="231" h="194" extrusionOk="0">
                    <a:moveTo>
                      <a:pt x="231" y="150"/>
                    </a:moveTo>
                    <a:lnTo>
                      <a:pt x="184" y="194"/>
                    </a:lnTo>
                    <a:lnTo>
                      <a:pt x="0" y="0"/>
                    </a:lnTo>
                    <a:lnTo>
                      <a:pt x="231" y="1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9" name="Google Shape;13329;p35"/>
              <p:cNvSpPr/>
              <p:nvPr/>
            </p:nvSpPr>
            <p:spPr>
              <a:xfrm>
                <a:off x="2207" y="5337"/>
                <a:ext cx="35" cy="33"/>
              </a:xfrm>
              <a:custGeom>
                <a:avLst/>
                <a:gdLst/>
                <a:ahLst/>
                <a:cxnLst/>
                <a:rect l="l" t="t" r="r" b="b"/>
                <a:pathLst>
                  <a:path w="206" h="194" extrusionOk="0">
                    <a:moveTo>
                      <a:pt x="206" y="194"/>
                    </a:moveTo>
                    <a:lnTo>
                      <a:pt x="22" y="0"/>
                    </a:lnTo>
                    <a:lnTo>
                      <a:pt x="0" y="59"/>
                    </a:lnTo>
                    <a:lnTo>
                      <a:pt x="206" y="1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0" name="Google Shape;13330;p35"/>
              <p:cNvSpPr/>
              <p:nvPr/>
            </p:nvSpPr>
            <p:spPr>
              <a:xfrm>
                <a:off x="2207" y="5337"/>
                <a:ext cx="42" cy="33"/>
              </a:xfrm>
              <a:custGeom>
                <a:avLst/>
                <a:gdLst/>
                <a:ahLst/>
                <a:cxnLst/>
                <a:rect l="l" t="t" r="r" b="b"/>
                <a:pathLst>
                  <a:path w="253" h="194" extrusionOk="0">
                    <a:moveTo>
                      <a:pt x="253" y="150"/>
                    </a:moveTo>
                    <a:lnTo>
                      <a:pt x="206" y="194"/>
                    </a:lnTo>
                    <a:lnTo>
                      <a:pt x="0" y="59"/>
                    </a:lnTo>
                    <a:lnTo>
                      <a:pt x="22" y="0"/>
                    </a:lnTo>
                    <a:lnTo>
                      <a:pt x="253" y="1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1" name="Google Shape;13331;p35"/>
              <p:cNvSpPr/>
              <p:nvPr/>
            </p:nvSpPr>
            <p:spPr>
              <a:xfrm>
                <a:off x="2265" y="4420"/>
                <a:ext cx="39" cy="11"/>
              </a:xfrm>
              <a:custGeom>
                <a:avLst/>
                <a:gdLst/>
                <a:ahLst/>
                <a:cxnLst/>
                <a:rect l="l" t="t" r="r" b="b"/>
                <a:pathLst>
                  <a:path w="237" h="64" extrusionOk="0">
                    <a:moveTo>
                      <a:pt x="158" y="64"/>
                    </a:moveTo>
                    <a:lnTo>
                      <a:pt x="237" y="8"/>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2" name="Google Shape;13332;p35"/>
              <p:cNvSpPr/>
              <p:nvPr/>
            </p:nvSpPr>
            <p:spPr>
              <a:xfrm>
                <a:off x="2265" y="4420"/>
                <a:ext cx="39" cy="11"/>
              </a:xfrm>
              <a:custGeom>
                <a:avLst/>
                <a:gdLst/>
                <a:ahLst/>
                <a:cxnLst/>
                <a:rect l="l" t="t" r="r" b="b"/>
                <a:pathLst>
                  <a:path w="237" h="64" extrusionOk="0">
                    <a:moveTo>
                      <a:pt x="158" y="64"/>
                    </a:moveTo>
                    <a:lnTo>
                      <a:pt x="237" y="8"/>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3" name="Google Shape;13333;p35"/>
              <p:cNvSpPr/>
              <p:nvPr/>
            </p:nvSpPr>
            <p:spPr>
              <a:xfrm>
                <a:off x="2265" y="4420"/>
                <a:ext cx="29" cy="27"/>
              </a:xfrm>
              <a:custGeom>
                <a:avLst/>
                <a:gdLst/>
                <a:ahLst/>
                <a:cxnLst/>
                <a:rect l="l" t="t" r="r" b="b"/>
                <a:pathLst>
                  <a:path w="174" h="161" extrusionOk="0">
                    <a:moveTo>
                      <a:pt x="158" y="64"/>
                    </a:moveTo>
                    <a:lnTo>
                      <a:pt x="174" y="161"/>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4" name="Google Shape;13334;p35"/>
              <p:cNvSpPr/>
              <p:nvPr/>
            </p:nvSpPr>
            <p:spPr>
              <a:xfrm>
                <a:off x="2265" y="4420"/>
                <a:ext cx="29" cy="27"/>
              </a:xfrm>
              <a:custGeom>
                <a:avLst/>
                <a:gdLst/>
                <a:ahLst/>
                <a:cxnLst/>
                <a:rect l="l" t="t" r="r" b="b"/>
                <a:pathLst>
                  <a:path w="174" h="161" extrusionOk="0">
                    <a:moveTo>
                      <a:pt x="158" y="64"/>
                    </a:moveTo>
                    <a:lnTo>
                      <a:pt x="174" y="161"/>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5" name="Google Shape;13335;p35"/>
              <p:cNvSpPr/>
              <p:nvPr/>
            </p:nvSpPr>
            <p:spPr>
              <a:xfrm>
                <a:off x="2296" y="4579"/>
                <a:ext cx="41" cy="28"/>
              </a:xfrm>
              <a:custGeom>
                <a:avLst/>
                <a:gdLst/>
                <a:ahLst/>
                <a:cxnLst/>
                <a:rect l="l" t="t" r="r" b="b"/>
                <a:pathLst>
                  <a:path w="243" h="172" extrusionOk="0">
                    <a:moveTo>
                      <a:pt x="27" y="172"/>
                    </a:moveTo>
                    <a:lnTo>
                      <a:pt x="0" y="115"/>
                    </a:lnTo>
                    <a:lnTo>
                      <a:pt x="243" y="0"/>
                    </a:lnTo>
                    <a:lnTo>
                      <a:pt x="27"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6" name="Google Shape;13336;p35"/>
              <p:cNvSpPr/>
              <p:nvPr/>
            </p:nvSpPr>
            <p:spPr>
              <a:xfrm>
                <a:off x="2296" y="4572"/>
                <a:ext cx="41" cy="26"/>
              </a:xfrm>
              <a:custGeom>
                <a:avLst/>
                <a:gdLst/>
                <a:ahLst/>
                <a:cxnLst/>
                <a:rect l="l" t="t" r="r" b="b"/>
                <a:pathLst>
                  <a:path w="243" h="153" extrusionOk="0">
                    <a:moveTo>
                      <a:pt x="0" y="153"/>
                    </a:moveTo>
                    <a:lnTo>
                      <a:pt x="243" y="38"/>
                    </a:lnTo>
                    <a:lnTo>
                      <a:pt x="194" y="0"/>
                    </a:lnTo>
                    <a:lnTo>
                      <a:pt x="0" y="1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7" name="Google Shape;13337;p35"/>
              <p:cNvSpPr/>
              <p:nvPr/>
            </p:nvSpPr>
            <p:spPr>
              <a:xfrm>
                <a:off x="2296" y="4572"/>
                <a:ext cx="41" cy="35"/>
              </a:xfrm>
              <a:custGeom>
                <a:avLst/>
                <a:gdLst/>
                <a:ahLst/>
                <a:cxnLst/>
                <a:rect l="l" t="t" r="r" b="b"/>
                <a:pathLst>
                  <a:path w="243" h="210" extrusionOk="0">
                    <a:moveTo>
                      <a:pt x="27" y="210"/>
                    </a:moveTo>
                    <a:lnTo>
                      <a:pt x="0" y="153"/>
                    </a:lnTo>
                    <a:lnTo>
                      <a:pt x="194" y="0"/>
                    </a:lnTo>
                    <a:lnTo>
                      <a:pt x="243" y="38"/>
                    </a:lnTo>
                    <a:lnTo>
                      <a:pt x="27" y="2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8" name="Google Shape;13338;p35"/>
              <p:cNvSpPr/>
              <p:nvPr/>
            </p:nvSpPr>
            <p:spPr>
              <a:xfrm>
                <a:off x="2329" y="4537"/>
                <a:ext cx="27" cy="42"/>
              </a:xfrm>
              <a:custGeom>
                <a:avLst/>
                <a:gdLst/>
                <a:ahLst/>
                <a:cxnLst/>
                <a:rect l="l" t="t" r="r" b="b"/>
                <a:pathLst>
                  <a:path w="164" h="249" extrusionOk="0">
                    <a:moveTo>
                      <a:pt x="49" y="249"/>
                    </a:moveTo>
                    <a:lnTo>
                      <a:pt x="0" y="211"/>
                    </a:lnTo>
                    <a:lnTo>
                      <a:pt x="164" y="0"/>
                    </a:lnTo>
                    <a:lnTo>
                      <a:pt x="49" y="2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9" name="Google Shape;13339;p35"/>
              <p:cNvSpPr/>
              <p:nvPr/>
            </p:nvSpPr>
            <p:spPr>
              <a:xfrm>
                <a:off x="2329" y="4535"/>
                <a:ext cx="27" cy="37"/>
              </a:xfrm>
              <a:custGeom>
                <a:avLst/>
                <a:gdLst/>
                <a:ahLst/>
                <a:cxnLst/>
                <a:rect l="l" t="t" r="r" b="b"/>
                <a:pathLst>
                  <a:path w="164" h="224" extrusionOk="0">
                    <a:moveTo>
                      <a:pt x="0" y="224"/>
                    </a:moveTo>
                    <a:lnTo>
                      <a:pt x="164" y="13"/>
                    </a:lnTo>
                    <a:lnTo>
                      <a:pt x="101" y="0"/>
                    </a:lnTo>
                    <a:lnTo>
                      <a:pt x="0" y="2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0" name="Google Shape;13340;p35"/>
              <p:cNvSpPr/>
              <p:nvPr/>
            </p:nvSpPr>
            <p:spPr>
              <a:xfrm>
                <a:off x="2329" y="4535"/>
                <a:ext cx="27" cy="44"/>
              </a:xfrm>
              <a:custGeom>
                <a:avLst/>
                <a:gdLst/>
                <a:ahLst/>
                <a:cxnLst/>
                <a:rect l="l" t="t" r="r" b="b"/>
                <a:pathLst>
                  <a:path w="164" h="262" extrusionOk="0">
                    <a:moveTo>
                      <a:pt x="49" y="262"/>
                    </a:moveTo>
                    <a:lnTo>
                      <a:pt x="0" y="224"/>
                    </a:lnTo>
                    <a:lnTo>
                      <a:pt x="101" y="0"/>
                    </a:lnTo>
                    <a:lnTo>
                      <a:pt x="164" y="13"/>
                    </a:lnTo>
                    <a:lnTo>
                      <a:pt x="49"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1" name="Google Shape;13341;p35"/>
              <p:cNvSpPr/>
              <p:nvPr/>
            </p:nvSpPr>
            <p:spPr>
              <a:xfrm>
                <a:off x="2346" y="4491"/>
                <a:ext cx="10" cy="46"/>
              </a:xfrm>
              <a:custGeom>
                <a:avLst/>
                <a:gdLst/>
                <a:ahLst/>
                <a:cxnLst/>
                <a:rect l="l" t="t" r="r" b="b"/>
                <a:pathLst>
                  <a:path w="63" h="277" extrusionOk="0">
                    <a:moveTo>
                      <a:pt x="63" y="277"/>
                    </a:moveTo>
                    <a:lnTo>
                      <a:pt x="0" y="264"/>
                    </a:lnTo>
                    <a:lnTo>
                      <a:pt x="51" y="0"/>
                    </a:lnTo>
                    <a:lnTo>
                      <a:pt x="63" y="2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2" name="Google Shape;13342;p35"/>
              <p:cNvSpPr/>
              <p:nvPr/>
            </p:nvSpPr>
            <p:spPr>
              <a:xfrm>
                <a:off x="2344" y="4491"/>
                <a:ext cx="10" cy="44"/>
              </a:xfrm>
              <a:custGeom>
                <a:avLst/>
                <a:gdLst/>
                <a:ahLst/>
                <a:cxnLst/>
                <a:rect l="l" t="t" r="r" b="b"/>
                <a:pathLst>
                  <a:path w="62" h="264" extrusionOk="0">
                    <a:moveTo>
                      <a:pt x="11" y="264"/>
                    </a:moveTo>
                    <a:lnTo>
                      <a:pt x="62" y="0"/>
                    </a:lnTo>
                    <a:lnTo>
                      <a:pt x="0" y="19"/>
                    </a:lnTo>
                    <a:lnTo>
                      <a:pt x="11" y="2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3" name="Google Shape;13343;p35"/>
              <p:cNvSpPr/>
              <p:nvPr/>
            </p:nvSpPr>
            <p:spPr>
              <a:xfrm>
                <a:off x="2344" y="4491"/>
                <a:ext cx="12" cy="46"/>
              </a:xfrm>
              <a:custGeom>
                <a:avLst/>
                <a:gdLst/>
                <a:ahLst/>
                <a:cxnLst/>
                <a:rect l="l" t="t" r="r" b="b"/>
                <a:pathLst>
                  <a:path w="74" h="277" extrusionOk="0">
                    <a:moveTo>
                      <a:pt x="74" y="277"/>
                    </a:moveTo>
                    <a:lnTo>
                      <a:pt x="11" y="264"/>
                    </a:lnTo>
                    <a:lnTo>
                      <a:pt x="0" y="19"/>
                    </a:lnTo>
                    <a:lnTo>
                      <a:pt x="62" y="0"/>
                    </a:lnTo>
                    <a:lnTo>
                      <a:pt x="74" y="2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4" name="Google Shape;13344;p35"/>
              <p:cNvSpPr/>
              <p:nvPr/>
            </p:nvSpPr>
            <p:spPr>
              <a:xfrm>
                <a:off x="2331" y="4451"/>
                <a:ext cx="23" cy="43"/>
              </a:xfrm>
              <a:custGeom>
                <a:avLst/>
                <a:gdLst/>
                <a:ahLst/>
                <a:cxnLst/>
                <a:rect l="l" t="t" r="r" b="b"/>
                <a:pathLst>
                  <a:path w="137" h="258" extrusionOk="0">
                    <a:moveTo>
                      <a:pt x="137" y="239"/>
                    </a:moveTo>
                    <a:lnTo>
                      <a:pt x="75" y="258"/>
                    </a:lnTo>
                    <a:lnTo>
                      <a:pt x="0" y="0"/>
                    </a:lnTo>
                    <a:lnTo>
                      <a:pt x="137"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5" name="Google Shape;13345;p35"/>
              <p:cNvSpPr/>
              <p:nvPr/>
            </p:nvSpPr>
            <p:spPr>
              <a:xfrm>
                <a:off x="2324" y="4451"/>
                <a:ext cx="20" cy="43"/>
              </a:xfrm>
              <a:custGeom>
                <a:avLst/>
                <a:gdLst/>
                <a:ahLst/>
                <a:cxnLst/>
                <a:rect l="l" t="t" r="r" b="b"/>
                <a:pathLst>
                  <a:path w="122" h="258" extrusionOk="0">
                    <a:moveTo>
                      <a:pt x="122" y="258"/>
                    </a:moveTo>
                    <a:lnTo>
                      <a:pt x="47" y="0"/>
                    </a:lnTo>
                    <a:lnTo>
                      <a:pt x="0" y="43"/>
                    </a:lnTo>
                    <a:lnTo>
                      <a:pt x="122"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6" name="Google Shape;13346;p35"/>
              <p:cNvSpPr/>
              <p:nvPr/>
            </p:nvSpPr>
            <p:spPr>
              <a:xfrm>
                <a:off x="2324" y="4451"/>
                <a:ext cx="30" cy="43"/>
              </a:xfrm>
              <a:custGeom>
                <a:avLst/>
                <a:gdLst/>
                <a:ahLst/>
                <a:cxnLst/>
                <a:rect l="l" t="t" r="r" b="b"/>
                <a:pathLst>
                  <a:path w="184" h="258" extrusionOk="0">
                    <a:moveTo>
                      <a:pt x="184" y="239"/>
                    </a:moveTo>
                    <a:lnTo>
                      <a:pt x="122" y="258"/>
                    </a:lnTo>
                    <a:lnTo>
                      <a:pt x="0" y="43"/>
                    </a:lnTo>
                    <a:lnTo>
                      <a:pt x="47" y="0"/>
                    </a:lnTo>
                    <a:lnTo>
                      <a:pt x="184"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7" name="Google Shape;13347;p35"/>
              <p:cNvSpPr/>
              <p:nvPr/>
            </p:nvSpPr>
            <p:spPr>
              <a:xfrm>
                <a:off x="2293" y="4426"/>
                <a:ext cx="38" cy="32"/>
              </a:xfrm>
              <a:custGeom>
                <a:avLst/>
                <a:gdLst/>
                <a:ahLst/>
                <a:cxnLst/>
                <a:rect l="l" t="t" r="r" b="b"/>
                <a:pathLst>
                  <a:path w="230" h="194" extrusionOk="0">
                    <a:moveTo>
                      <a:pt x="230" y="151"/>
                    </a:moveTo>
                    <a:lnTo>
                      <a:pt x="183" y="194"/>
                    </a:lnTo>
                    <a:lnTo>
                      <a:pt x="0" y="0"/>
                    </a:lnTo>
                    <a:lnTo>
                      <a:pt x="230"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8" name="Google Shape;13348;p35"/>
              <p:cNvSpPr/>
              <p:nvPr/>
            </p:nvSpPr>
            <p:spPr>
              <a:xfrm>
                <a:off x="2289" y="4426"/>
                <a:ext cx="35" cy="32"/>
              </a:xfrm>
              <a:custGeom>
                <a:avLst/>
                <a:gdLst/>
                <a:ahLst/>
                <a:cxnLst/>
                <a:rect l="l" t="t" r="r" b="b"/>
                <a:pathLst>
                  <a:path w="206" h="194" extrusionOk="0">
                    <a:moveTo>
                      <a:pt x="206" y="194"/>
                    </a:moveTo>
                    <a:lnTo>
                      <a:pt x="23" y="0"/>
                    </a:lnTo>
                    <a:lnTo>
                      <a:pt x="0" y="60"/>
                    </a:lnTo>
                    <a:lnTo>
                      <a:pt x="206" y="1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9" name="Google Shape;13349;p35"/>
              <p:cNvSpPr/>
              <p:nvPr/>
            </p:nvSpPr>
            <p:spPr>
              <a:xfrm>
                <a:off x="2289" y="4426"/>
                <a:ext cx="42" cy="32"/>
              </a:xfrm>
              <a:custGeom>
                <a:avLst/>
                <a:gdLst/>
                <a:ahLst/>
                <a:cxnLst/>
                <a:rect l="l" t="t" r="r" b="b"/>
                <a:pathLst>
                  <a:path w="253" h="194" extrusionOk="0">
                    <a:moveTo>
                      <a:pt x="253" y="151"/>
                    </a:moveTo>
                    <a:lnTo>
                      <a:pt x="206" y="194"/>
                    </a:lnTo>
                    <a:lnTo>
                      <a:pt x="0" y="60"/>
                    </a:lnTo>
                    <a:lnTo>
                      <a:pt x="23" y="0"/>
                    </a:lnTo>
                    <a:lnTo>
                      <a:pt x="253"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0" name="Google Shape;13350;p35"/>
              <p:cNvSpPr/>
              <p:nvPr/>
            </p:nvSpPr>
            <p:spPr>
              <a:xfrm>
                <a:off x="2407" y="4426"/>
                <a:ext cx="42" cy="25"/>
              </a:xfrm>
              <a:custGeom>
                <a:avLst/>
                <a:gdLst/>
                <a:ahLst/>
                <a:cxnLst/>
                <a:rect l="l" t="t" r="r" b="b"/>
                <a:pathLst>
                  <a:path w="253" h="151" extrusionOk="0">
                    <a:moveTo>
                      <a:pt x="230" y="0"/>
                    </a:moveTo>
                    <a:lnTo>
                      <a:pt x="253" y="60"/>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1" name="Google Shape;13351;p35"/>
              <p:cNvSpPr/>
              <p:nvPr/>
            </p:nvSpPr>
            <p:spPr>
              <a:xfrm>
                <a:off x="2407" y="4436"/>
                <a:ext cx="42" cy="22"/>
              </a:xfrm>
              <a:custGeom>
                <a:avLst/>
                <a:gdLst/>
                <a:ahLst/>
                <a:cxnLst/>
                <a:rect l="l" t="t" r="r" b="b"/>
                <a:pathLst>
                  <a:path w="253" h="134" extrusionOk="0">
                    <a:moveTo>
                      <a:pt x="253" y="0"/>
                    </a:moveTo>
                    <a:lnTo>
                      <a:pt x="0" y="91"/>
                    </a:lnTo>
                    <a:lnTo>
                      <a:pt x="47" y="134"/>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2" name="Google Shape;13352;p35"/>
              <p:cNvSpPr/>
              <p:nvPr/>
            </p:nvSpPr>
            <p:spPr>
              <a:xfrm>
                <a:off x="2407" y="4426"/>
                <a:ext cx="42" cy="32"/>
              </a:xfrm>
              <a:custGeom>
                <a:avLst/>
                <a:gdLst/>
                <a:ahLst/>
                <a:cxnLst/>
                <a:rect l="l" t="t" r="r" b="b"/>
                <a:pathLst>
                  <a:path w="253" h="194" extrusionOk="0">
                    <a:moveTo>
                      <a:pt x="230" y="0"/>
                    </a:moveTo>
                    <a:lnTo>
                      <a:pt x="253" y="60"/>
                    </a:lnTo>
                    <a:lnTo>
                      <a:pt x="47" y="194"/>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3" name="Google Shape;13353;p35"/>
              <p:cNvSpPr/>
              <p:nvPr/>
            </p:nvSpPr>
            <p:spPr>
              <a:xfrm>
                <a:off x="2384" y="4451"/>
                <a:ext cx="30" cy="40"/>
              </a:xfrm>
              <a:custGeom>
                <a:avLst/>
                <a:gdLst/>
                <a:ahLst/>
                <a:cxnLst/>
                <a:rect l="l" t="t" r="r" b="b"/>
                <a:pathLst>
                  <a:path w="184" h="239" extrusionOk="0">
                    <a:moveTo>
                      <a:pt x="137" y="0"/>
                    </a:moveTo>
                    <a:lnTo>
                      <a:pt x="184" y="43"/>
                    </a:lnTo>
                    <a:lnTo>
                      <a:pt x="0" y="239"/>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4" name="Google Shape;13354;p35"/>
              <p:cNvSpPr/>
              <p:nvPr/>
            </p:nvSpPr>
            <p:spPr>
              <a:xfrm>
                <a:off x="1866" y="6260"/>
                <a:ext cx="68" cy="6"/>
              </a:xfrm>
              <a:custGeom>
                <a:avLst/>
                <a:gdLst/>
                <a:ahLst/>
                <a:cxnLst/>
                <a:rect l="l" t="t" r="r" b="b"/>
                <a:pathLst>
                  <a:path w="406" h="35" extrusionOk="0">
                    <a:moveTo>
                      <a:pt x="2" y="0"/>
                    </a:moveTo>
                    <a:lnTo>
                      <a:pt x="0" y="17"/>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5" name="Google Shape;13355;p35"/>
              <p:cNvSpPr/>
              <p:nvPr/>
            </p:nvSpPr>
            <p:spPr>
              <a:xfrm>
                <a:off x="1866" y="6263"/>
                <a:ext cx="68" cy="6"/>
              </a:xfrm>
              <a:custGeom>
                <a:avLst/>
                <a:gdLst/>
                <a:ahLst/>
                <a:cxnLst/>
                <a:rect l="l" t="t" r="r" b="b"/>
                <a:pathLst>
                  <a:path w="406" h="35" extrusionOk="0">
                    <a:moveTo>
                      <a:pt x="0" y="0"/>
                    </a:moveTo>
                    <a:lnTo>
                      <a:pt x="406" y="18"/>
                    </a:lnTo>
                    <a:lnTo>
                      <a:pt x="404" y="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6" name="Google Shape;13356;p35"/>
              <p:cNvSpPr/>
              <p:nvPr/>
            </p:nvSpPr>
            <p:spPr>
              <a:xfrm>
                <a:off x="1866" y="6260"/>
                <a:ext cx="68" cy="9"/>
              </a:xfrm>
              <a:custGeom>
                <a:avLst/>
                <a:gdLst/>
                <a:ahLst/>
                <a:cxnLst/>
                <a:rect l="l" t="t" r="r" b="b"/>
                <a:pathLst>
                  <a:path w="406" h="52" extrusionOk="0">
                    <a:moveTo>
                      <a:pt x="2" y="0"/>
                    </a:moveTo>
                    <a:lnTo>
                      <a:pt x="0" y="17"/>
                    </a:lnTo>
                    <a:lnTo>
                      <a:pt x="404" y="52"/>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7" name="Google Shape;13357;p35"/>
              <p:cNvSpPr/>
              <p:nvPr/>
            </p:nvSpPr>
            <p:spPr>
              <a:xfrm>
                <a:off x="1968" y="6256"/>
                <a:ext cx="5" cy="15"/>
              </a:xfrm>
              <a:custGeom>
                <a:avLst/>
                <a:gdLst/>
                <a:ahLst/>
                <a:cxnLst/>
                <a:rect l="l" t="t" r="r" b="b"/>
                <a:pathLst>
                  <a:path w="29" h="90" extrusionOk="0">
                    <a:moveTo>
                      <a:pt x="29" y="90"/>
                    </a:moveTo>
                    <a:lnTo>
                      <a:pt x="12"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8" name="Google Shape;13358;p35"/>
              <p:cNvSpPr/>
              <p:nvPr/>
            </p:nvSpPr>
            <p:spPr>
              <a:xfrm>
                <a:off x="1966" y="6256"/>
                <a:ext cx="4" cy="15"/>
              </a:xfrm>
              <a:custGeom>
                <a:avLst/>
                <a:gdLst/>
                <a:ahLst/>
                <a:cxnLst/>
                <a:rect l="l" t="t" r="r" b="b"/>
                <a:pathLst>
                  <a:path w="25" h="89" extrusionOk="0">
                    <a:moveTo>
                      <a:pt x="25" y="89"/>
                    </a:moveTo>
                    <a:lnTo>
                      <a:pt x="13" y="0"/>
                    </a:lnTo>
                    <a:lnTo>
                      <a:pt x="0" y="12"/>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9" name="Google Shape;13359;p35"/>
              <p:cNvSpPr/>
              <p:nvPr/>
            </p:nvSpPr>
            <p:spPr>
              <a:xfrm>
                <a:off x="1966" y="6256"/>
                <a:ext cx="7" cy="15"/>
              </a:xfrm>
              <a:custGeom>
                <a:avLst/>
                <a:gdLst/>
                <a:ahLst/>
                <a:cxnLst/>
                <a:rect l="l" t="t" r="r" b="b"/>
                <a:pathLst>
                  <a:path w="42" h="90" extrusionOk="0">
                    <a:moveTo>
                      <a:pt x="42" y="90"/>
                    </a:moveTo>
                    <a:lnTo>
                      <a:pt x="25" y="89"/>
                    </a:lnTo>
                    <a:lnTo>
                      <a:pt x="0" y="12"/>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0" name="Google Shape;13360;p35"/>
              <p:cNvSpPr/>
              <p:nvPr/>
            </p:nvSpPr>
            <p:spPr>
              <a:xfrm>
                <a:off x="1954" y="6248"/>
                <a:ext cx="14" cy="10"/>
              </a:xfrm>
              <a:custGeom>
                <a:avLst/>
                <a:gdLst/>
                <a:ahLst/>
                <a:cxnLst/>
                <a:rect l="l" t="t" r="r" b="b"/>
                <a:pathLst>
                  <a:path w="84" h="55" extrusionOk="0">
                    <a:moveTo>
                      <a:pt x="84" y="43"/>
                    </a:moveTo>
                    <a:lnTo>
                      <a:pt x="71" y="55"/>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1" name="Google Shape;13361;p35"/>
              <p:cNvSpPr/>
              <p:nvPr/>
            </p:nvSpPr>
            <p:spPr>
              <a:xfrm>
                <a:off x="1954" y="6248"/>
                <a:ext cx="12" cy="10"/>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2" name="Google Shape;13362;p35"/>
              <p:cNvSpPr/>
              <p:nvPr/>
            </p:nvSpPr>
            <p:spPr>
              <a:xfrm>
                <a:off x="1954" y="6248"/>
                <a:ext cx="14" cy="10"/>
              </a:xfrm>
              <a:custGeom>
                <a:avLst/>
                <a:gdLst/>
                <a:ahLst/>
                <a:cxnLst/>
                <a:rect l="l" t="t" r="r" b="b"/>
                <a:pathLst>
                  <a:path w="86" h="55" extrusionOk="0">
                    <a:moveTo>
                      <a:pt x="86" y="43"/>
                    </a:moveTo>
                    <a:lnTo>
                      <a:pt x="73" y="55"/>
                    </a:lnTo>
                    <a:lnTo>
                      <a:pt x="0" y="17"/>
                    </a:lnTo>
                    <a:lnTo>
                      <a:pt x="2" y="0"/>
                    </a:lnTo>
                    <a:lnTo>
                      <a:pt x="86"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3" name="Google Shape;13363;p35"/>
              <p:cNvSpPr/>
              <p:nvPr/>
            </p:nvSpPr>
            <p:spPr>
              <a:xfrm>
                <a:off x="1939" y="6248"/>
                <a:ext cx="15" cy="5"/>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4" name="Google Shape;13364;p35"/>
              <p:cNvSpPr/>
              <p:nvPr/>
            </p:nvSpPr>
            <p:spPr>
              <a:xfrm>
                <a:off x="1939" y="6251"/>
                <a:ext cx="15" cy="4"/>
              </a:xfrm>
              <a:custGeom>
                <a:avLst/>
                <a:gdLst/>
                <a:ahLst/>
                <a:cxnLst/>
                <a:rect l="l" t="t" r="r" b="b"/>
                <a:pathLst>
                  <a:path w="88" h="24" extrusionOk="0">
                    <a:moveTo>
                      <a:pt x="88" y="0"/>
                    </a:moveTo>
                    <a:lnTo>
                      <a:pt x="0" y="11"/>
                    </a:lnTo>
                    <a:lnTo>
                      <a:pt x="11"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5" name="Google Shape;13365;p35"/>
              <p:cNvSpPr/>
              <p:nvPr/>
            </p:nvSpPr>
            <p:spPr>
              <a:xfrm>
                <a:off x="1939" y="6248"/>
                <a:ext cx="15" cy="7"/>
              </a:xfrm>
              <a:custGeom>
                <a:avLst/>
                <a:gdLst/>
                <a:ahLst/>
                <a:cxnLst/>
                <a:rect l="l" t="t" r="r" b="b"/>
                <a:pathLst>
                  <a:path w="90" h="41" extrusionOk="0">
                    <a:moveTo>
                      <a:pt x="90" y="0"/>
                    </a:moveTo>
                    <a:lnTo>
                      <a:pt x="88" y="17"/>
                    </a:lnTo>
                    <a:lnTo>
                      <a:pt x="11"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6" name="Google Shape;13366;p35"/>
              <p:cNvSpPr/>
              <p:nvPr/>
            </p:nvSpPr>
            <p:spPr>
              <a:xfrm>
                <a:off x="1932" y="6253"/>
                <a:ext cx="9" cy="14"/>
              </a:xfrm>
              <a:custGeom>
                <a:avLst/>
                <a:gdLst/>
                <a:ahLst/>
                <a:cxnLst/>
                <a:rect l="l" t="t" r="r" b="b"/>
                <a:pathLst>
                  <a:path w="55" h="84" extrusionOk="0">
                    <a:moveTo>
                      <a:pt x="44" y="0"/>
                    </a:moveTo>
                    <a:lnTo>
                      <a:pt x="55" y="13"/>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7" name="Google Shape;13367;p35"/>
              <p:cNvSpPr/>
              <p:nvPr/>
            </p:nvSpPr>
            <p:spPr>
              <a:xfrm>
                <a:off x="1932" y="6255"/>
                <a:ext cx="9" cy="12"/>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8" name="Google Shape;13368;p35"/>
              <p:cNvSpPr/>
              <p:nvPr/>
            </p:nvSpPr>
            <p:spPr>
              <a:xfrm>
                <a:off x="1932" y="6253"/>
                <a:ext cx="9" cy="14"/>
              </a:xfrm>
              <a:custGeom>
                <a:avLst/>
                <a:gdLst/>
                <a:ahLst/>
                <a:cxnLst/>
                <a:rect l="l" t="t" r="r" b="b"/>
                <a:pathLst>
                  <a:path w="55" h="85" extrusionOk="0">
                    <a:moveTo>
                      <a:pt x="44" y="0"/>
                    </a:moveTo>
                    <a:lnTo>
                      <a:pt x="55" y="13"/>
                    </a:lnTo>
                    <a:lnTo>
                      <a:pt x="17" y="85"/>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9" name="Google Shape;13369;p35"/>
              <p:cNvSpPr/>
              <p:nvPr/>
            </p:nvSpPr>
            <p:spPr>
              <a:xfrm>
                <a:off x="1970" y="6271"/>
                <a:ext cx="5" cy="15"/>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0" name="Google Shape;13370;p35"/>
              <p:cNvSpPr/>
              <p:nvPr/>
            </p:nvSpPr>
            <p:spPr>
              <a:xfrm>
                <a:off x="1973" y="6271"/>
                <a:ext cx="4" cy="15"/>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1" name="Google Shape;13371;p35"/>
              <p:cNvSpPr/>
              <p:nvPr/>
            </p:nvSpPr>
            <p:spPr>
              <a:xfrm>
                <a:off x="1970" y="6271"/>
                <a:ext cx="7" cy="15"/>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2" name="Google Shape;13372;p35"/>
              <p:cNvSpPr/>
              <p:nvPr/>
            </p:nvSpPr>
            <p:spPr>
              <a:xfrm>
                <a:off x="1975" y="6284"/>
                <a:ext cx="14" cy="9"/>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3" name="Google Shape;13373;p35"/>
              <p:cNvSpPr/>
              <p:nvPr/>
            </p:nvSpPr>
            <p:spPr>
              <a:xfrm>
                <a:off x="1977" y="6284"/>
                <a:ext cx="12" cy="9"/>
              </a:xfrm>
              <a:custGeom>
                <a:avLst/>
                <a:gdLst/>
                <a:ahLst/>
                <a:cxnLst/>
                <a:rect l="l" t="t" r="r" b="b"/>
                <a:pathLst>
                  <a:path w="73" h="55" extrusionOk="0">
                    <a:moveTo>
                      <a:pt x="0" y="0"/>
                    </a:moveTo>
                    <a:lnTo>
                      <a:pt x="71" y="55"/>
                    </a:lnTo>
                    <a:lnTo>
                      <a:pt x="73"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4" name="Google Shape;13374;p35"/>
              <p:cNvSpPr/>
              <p:nvPr/>
            </p:nvSpPr>
            <p:spPr>
              <a:xfrm>
                <a:off x="1975" y="6284"/>
                <a:ext cx="14" cy="9"/>
              </a:xfrm>
              <a:custGeom>
                <a:avLst/>
                <a:gdLst/>
                <a:ahLst/>
                <a:cxnLst/>
                <a:rect l="l" t="t" r="r" b="b"/>
                <a:pathLst>
                  <a:path w="86" h="55" extrusionOk="0">
                    <a:moveTo>
                      <a:pt x="0" y="11"/>
                    </a:moveTo>
                    <a:lnTo>
                      <a:pt x="13" y="0"/>
                    </a:lnTo>
                    <a:lnTo>
                      <a:pt x="86" y="38"/>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5" name="Google Shape;13375;p35"/>
              <p:cNvSpPr/>
              <p:nvPr/>
            </p:nvSpPr>
            <p:spPr>
              <a:xfrm>
                <a:off x="1989" y="6288"/>
                <a:ext cx="15" cy="5"/>
              </a:xfrm>
              <a:custGeom>
                <a:avLst/>
                <a:gdLst/>
                <a:ahLst/>
                <a:cxnLst/>
                <a:rect l="l" t="t" r="r" b="b"/>
                <a:pathLst>
                  <a:path w="90" h="28" extrusionOk="0">
                    <a:moveTo>
                      <a:pt x="0" y="28"/>
                    </a:moveTo>
                    <a:lnTo>
                      <a:pt x="2"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6" name="Google Shape;13376;p35"/>
              <p:cNvSpPr/>
              <p:nvPr/>
            </p:nvSpPr>
            <p:spPr>
              <a:xfrm>
                <a:off x="1989" y="6286"/>
                <a:ext cx="15" cy="4"/>
              </a:xfrm>
              <a:custGeom>
                <a:avLst/>
                <a:gdLst/>
                <a:ahLst/>
                <a:cxnLst/>
                <a:rect l="l" t="t" r="r" b="b"/>
                <a:pathLst>
                  <a:path w="88" h="25" extrusionOk="0">
                    <a:moveTo>
                      <a:pt x="0" y="25"/>
                    </a:moveTo>
                    <a:lnTo>
                      <a:pt x="88" y="14"/>
                    </a:lnTo>
                    <a:lnTo>
                      <a:pt x="77" y="0"/>
                    </a:lnTo>
                    <a:lnTo>
                      <a:pt x="0" y="2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7" name="Google Shape;13377;p35"/>
              <p:cNvSpPr/>
              <p:nvPr/>
            </p:nvSpPr>
            <p:spPr>
              <a:xfrm>
                <a:off x="1989" y="6286"/>
                <a:ext cx="15" cy="7"/>
              </a:xfrm>
              <a:custGeom>
                <a:avLst/>
                <a:gdLst/>
                <a:ahLst/>
                <a:cxnLst/>
                <a:rect l="l" t="t" r="r" b="b"/>
                <a:pathLst>
                  <a:path w="90" h="42" extrusionOk="0">
                    <a:moveTo>
                      <a:pt x="0" y="42"/>
                    </a:moveTo>
                    <a:lnTo>
                      <a:pt x="2" y="25"/>
                    </a:lnTo>
                    <a:lnTo>
                      <a:pt x="79" y="0"/>
                    </a:lnTo>
                    <a:lnTo>
                      <a:pt x="90"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8" name="Google Shape;13378;p35"/>
              <p:cNvSpPr/>
              <p:nvPr/>
            </p:nvSpPr>
            <p:spPr>
              <a:xfrm>
                <a:off x="2002" y="6274"/>
                <a:ext cx="9" cy="14"/>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9" name="Google Shape;13379;p35"/>
              <p:cNvSpPr/>
              <p:nvPr/>
            </p:nvSpPr>
            <p:spPr>
              <a:xfrm>
                <a:off x="2002" y="6274"/>
                <a:ext cx="9" cy="12"/>
              </a:xfrm>
              <a:custGeom>
                <a:avLst/>
                <a:gdLst/>
                <a:ahLst/>
                <a:cxnLst/>
                <a:rect l="l" t="t" r="r" b="b"/>
                <a:pathLst>
                  <a:path w="55" h="71" extrusionOk="0">
                    <a:moveTo>
                      <a:pt x="0" y="71"/>
                    </a:moveTo>
                    <a:lnTo>
                      <a:pt x="55" y="1"/>
                    </a:lnTo>
                    <a:lnTo>
                      <a:pt x="39"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0" name="Google Shape;13380;p35"/>
              <p:cNvSpPr/>
              <p:nvPr/>
            </p:nvSpPr>
            <p:spPr>
              <a:xfrm>
                <a:off x="2002" y="6274"/>
                <a:ext cx="9" cy="14"/>
              </a:xfrm>
              <a:custGeom>
                <a:avLst/>
                <a:gdLst/>
                <a:ahLst/>
                <a:cxnLst/>
                <a:rect l="l" t="t" r="r" b="b"/>
                <a:pathLst>
                  <a:path w="55" h="85" extrusionOk="0">
                    <a:moveTo>
                      <a:pt x="11" y="85"/>
                    </a:moveTo>
                    <a:lnTo>
                      <a:pt x="0" y="71"/>
                    </a:lnTo>
                    <a:lnTo>
                      <a:pt x="39"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1" name="Google Shape;13381;p35"/>
              <p:cNvSpPr/>
              <p:nvPr/>
            </p:nvSpPr>
            <p:spPr>
              <a:xfrm>
                <a:off x="2010" y="6273"/>
                <a:ext cx="76" cy="6"/>
              </a:xfrm>
              <a:custGeom>
                <a:avLst/>
                <a:gdLst/>
                <a:ahLst/>
                <a:cxnLst/>
                <a:rect l="l" t="t" r="r" b="b"/>
                <a:pathLst>
                  <a:path w="454" h="39" extrusionOk="0">
                    <a:moveTo>
                      <a:pt x="2" y="0"/>
                    </a:moveTo>
                    <a:lnTo>
                      <a:pt x="0" y="17"/>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2" name="Google Shape;13382;p35"/>
              <p:cNvSpPr/>
              <p:nvPr/>
            </p:nvSpPr>
            <p:spPr>
              <a:xfrm>
                <a:off x="2010" y="6275"/>
                <a:ext cx="76" cy="7"/>
              </a:xfrm>
              <a:custGeom>
                <a:avLst/>
                <a:gdLst/>
                <a:ahLst/>
                <a:cxnLst/>
                <a:rect l="l" t="t" r="r" b="b"/>
                <a:pathLst>
                  <a:path w="454" h="39" extrusionOk="0">
                    <a:moveTo>
                      <a:pt x="0" y="0"/>
                    </a:moveTo>
                    <a:lnTo>
                      <a:pt x="454" y="22"/>
                    </a:lnTo>
                    <a:lnTo>
                      <a:pt x="453"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3" name="Google Shape;13383;p35"/>
              <p:cNvSpPr/>
              <p:nvPr/>
            </p:nvSpPr>
            <p:spPr>
              <a:xfrm>
                <a:off x="2010" y="6273"/>
                <a:ext cx="76" cy="9"/>
              </a:xfrm>
              <a:custGeom>
                <a:avLst/>
                <a:gdLst/>
                <a:ahLst/>
                <a:cxnLst/>
                <a:rect l="l" t="t" r="r" b="b"/>
                <a:pathLst>
                  <a:path w="454" h="56" extrusionOk="0">
                    <a:moveTo>
                      <a:pt x="2" y="0"/>
                    </a:moveTo>
                    <a:lnTo>
                      <a:pt x="0" y="17"/>
                    </a:lnTo>
                    <a:lnTo>
                      <a:pt x="453" y="56"/>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4" name="Google Shape;13384;p35"/>
              <p:cNvSpPr/>
              <p:nvPr/>
            </p:nvSpPr>
            <p:spPr>
              <a:xfrm>
                <a:off x="3746" y="4570"/>
                <a:ext cx="62" cy="5"/>
              </a:xfrm>
              <a:custGeom>
                <a:avLst/>
                <a:gdLst/>
                <a:ahLst/>
                <a:cxnLst/>
                <a:rect l="l" t="t" r="r" b="b"/>
                <a:pathLst>
                  <a:path w="368" h="32" extrusionOk="0">
                    <a:moveTo>
                      <a:pt x="368" y="32"/>
                    </a:moveTo>
                    <a:lnTo>
                      <a:pt x="368"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5" name="Google Shape;13385;p35"/>
              <p:cNvSpPr/>
              <p:nvPr/>
            </p:nvSpPr>
            <p:spPr>
              <a:xfrm>
                <a:off x="3746" y="4568"/>
                <a:ext cx="62" cy="6"/>
              </a:xfrm>
              <a:custGeom>
                <a:avLst/>
                <a:gdLst/>
                <a:ahLst/>
                <a:cxnLst/>
                <a:rect l="l" t="t" r="r" b="b"/>
                <a:pathLst>
                  <a:path w="368" h="31" extrusionOk="0">
                    <a:moveTo>
                      <a:pt x="368" y="31"/>
                    </a:moveTo>
                    <a:lnTo>
                      <a:pt x="0" y="8"/>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6" name="Google Shape;13386;p35"/>
              <p:cNvSpPr/>
              <p:nvPr/>
            </p:nvSpPr>
            <p:spPr>
              <a:xfrm>
                <a:off x="3746" y="4568"/>
                <a:ext cx="62" cy="7"/>
              </a:xfrm>
              <a:custGeom>
                <a:avLst/>
                <a:gdLst/>
                <a:ahLst/>
                <a:cxnLst/>
                <a:rect l="l" t="t" r="r" b="b"/>
                <a:pathLst>
                  <a:path w="368" h="40" extrusionOk="0">
                    <a:moveTo>
                      <a:pt x="368" y="40"/>
                    </a:moveTo>
                    <a:lnTo>
                      <a:pt x="368" y="31"/>
                    </a:lnTo>
                    <a:lnTo>
                      <a:pt x="0"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7" name="Google Shape;13387;p35"/>
              <p:cNvSpPr/>
              <p:nvPr/>
            </p:nvSpPr>
            <p:spPr>
              <a:xfrm>
                <a:off x="3760" y="4415"/>
                <a:ext cx="146" cy="13"/>
              </a:xfrm>
              <a:custGeom>
                <a:avLst/>
                <a:gdLst/>
                <a:ahLst/>
                <a:cxnLst/>
                <a:rect l="l" t="t" r="r" b="b"/>
                <a:pathLst>
                  <a:path w="877" h="76" extrusionOk="0">
                    <a:moveTo>
                      <a:pt x="877" y="76"/>
                    </a:moveTo>
                    <a:lnTo>
                      <a:pt x="877" y="68"/>
                    </a:lnTo>
                    <a:lnTo>
                      <a:pt x="0" y="0"/>
                    </a:lnTo>
                    <a:lnTo>
                      <a:pt x="877"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8" name="Google Shape;13388;p35"/>
              <p:cNvSpPr/>
              <p:nvPr/>
            </p:nvSpPr>
            <p:spPr>
              <a:xfrm>
                <a:off x="3760" y="4413"/>
                <a:ext cx="146" cy="13"/>
              </a:xfrm>
              <a:custGeom>
                <a:avLst/>
                <a:gdLst/>
                <a:ahLst/>
                <a:cxnLst/>
                <a:rect l="l" t="t" r="r" b="b"/>
                <a:pathLst>
                  <a:path w="877" h="77" extrusionOk="0">
                    <a:moveTo>
                      <a:pt x="877" y="77"/>
                    </a:moveTo>
                    <a:lnTo>
                      <a:pt x="0" y="9"/>
                    </a:lnTo>
                    <a:lnTo>
                      <a:pt x="1" y="0"/>
                    </a:lnTo>
                    <a:lnTo>
                      <a:pt x="877"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9" name="Google Shape;13389;p35"/>
              <p:cNvSpPr/>
              <p:nvPr/>
            </p:nvSpPr>
            <p:spPr>
              <a:xfrm>
                <a:off x="3760" y="4413"/>
                <a:ext cx="146" cy="15"/>
              </a:xfrm>
              <a:custGeom>
                <a:avLst/>
                <a:gdLst/>
                <a:ahLst/>
                <a:cxnLst/>
                <a:rect l="l" t="t" r="r" b="b"/>
                <a:pathLst>
                  <a:path w="877" h="85" extrusionOk="0">
                    <a:moveTo>
                      <a:pt x="877" y="85"/>
                    </a:moveTo>
                    <a:lnTo>
                      <a:pt x="877" y="77"/>
                    </a:lnTo>
                    <a:lnTo>
                      <a:pt x="1" y="0"/>
                    </a:lnTo>
                    <a:lnTo>
                      <a:pt x="0" y="9"/>
                    </a:lnTo>
                    <a:lnTo>
                      <a:pt x="877"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0" name="Google Shape;13390;p35"/>
              <p:cNvSpPr/>
              <p:nvPr/>
            </p:nvSpPr>
            <p:spPr>
              <a:xfrm>
                <a:off x="3758" y="4429"/>
                <a:ext cx="62" cy="5"/>
              </a:xfrm>
              <a:custGeom>
                <a:avLst/>
                <a:gdLst/>
                <a:ahLst/>
                <a:cxnLst/>
                <a:rect l="l" t="t" r="r" b="b"/>
                <a:pathLst>
                  <a:path w="368" h="33" extrusionOk="0">
                    <a:moveTo>
                      <a:pt x="368" y="33"/>
                    </a:moveTo>
                    <a:lnTo>
                      <a:pt x="368" y="29"/>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1" name="Google Shape;13391;p35"/>
              <p:cNvSpPr/>
              <p:nvPr/>
            </p:nvSpPr>
            <p:spPr>
              <a:xfrm>
                <a:off x="3758" y="4428"/>
                <a:ext cx="62" cy="5"/>
              </a:xfrm>
              <a:custGeom>
                <a:avLst/>
                <a:gdLst/>
                <a:ahLst/>
                <a:cxnLst/>
                <a:rect l="l" t="t" r="r" b="b"/>
                <a:pathLst>
                  <a:path w="368" h="33" extrusionOk="0">
                    <a:moveTo>
                      <a:pt x="368" y="33"/>
                    </a:moveTo>
                    <a:lnTo>
                      <a:pt x="0" y="4"/>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2" name="Google Shape;13392;p35"/>
              <p:cNvSpPr/>
              <p:nvPr/>
            </p:nvSpPr>
            <p:spPr>
              <a:xfrm>
                <a:off x="3758" y="4428"/>
                <a:ext cx="62" cy="6"/>
              </a:xfrm>
              <a:custGeom>
                <a:avLst/>
                <a:gdLst/>
                <a:ahLst/>
                <a:cxnLst/>
                <a:rect l="l" t="t" r="r" b="b"/>
                <a:pathLst>
                  <a:path w="368" h="37" extrusionOk="0">
                    <a:moveTo>
                      <a:pt x="368" y="37"/>
                    </a:moveTo>
                    <a:lnTo>
                      <a:pt x="368" y="33"/>
                    </a:lnTo>
                    <a:lnTo>
                      <a:pt x="0" y="0"/>
                    </a:lnTo>
                    <a:lnTo>
                      <a:pt x="0" y="4"/>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3" name="Google Shape;13393;p35"/>
              <p:cNvSpPr/>
              <p:nvPr/>
            </p:nvSpPr>
            <p:spPr>
              <a:xfrm>
                <a:off x="3746" y="4569"/>
                <a:ext cx="62" cy="6"/>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4" name="Google Shape;13394;p35"/>
              <p:cNvSpPr/>
              <p:nvPr/>
            </p:nvSpPr>
            <p:spPr>
              <a:xfrm>
                <a:off x="3746" y="4569"/>
                <a:ext cx="62"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5" name="Google Shape;13395;p35"/>
              <p:cNvSpPr/>
              <p:nvPr/>
            </p:nvSpPr>
            <p:spPr>
              <a:xfrm>
                <a:off x="3746" y="4569"/>
                <a:ext cx="62"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6" name="Google Shape;13396;p35"/>
              <p:cNvSpPr/>
              <p:nvPr/>
            </p:nvSpPr>
            <p:spPr>
              <a:xfrm>
                <a:off x="3745" y="4584"/>
                <a:ext cx="61" cy="5"/>
              </a:xfrm>
              <a:custGeom>
                <a:avLst/>
                <a:gdLst/>
                <a:ahLst/>
                <a:cxnLst/>
                <a:rect l="l" t="t" r="r" b="b"/>
                <a:pathLst>
                  <a:path w="369" h="31" extrusionOk="0">
                    <a:moveTo>
                      <a:pt x="368" y="31"/>
                    </a:moveTo>
                    <a:lnTo>
                      <a:pt x="369" y="23"/>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7" name="Google Shape;13397;p35"/>
              <p:cNvSpPr/>
              <p:nvPr/>
            </p:nvSpPr>
            <p:spPr>
              <a:xfrm>
                <a:off x="3745" y="4582"/>
                <a:ext cx="61"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8" name="Google Shape;13398;p35"/>
              <p:cNvSpPr/>
              <p:nvPr/>
            </p:nvSpPr>
            <p:spPr>
              <a:xfrm>
                <a:off x="3745" y="4582"/>
                <a:ext cx="61" cy="7"/>
              </a:xfrm>
              <a:custGeom>
                <a:avLst/>
                <a:gdLst/>
                <a:ahLst/>
                <a:cxnLst/>
                <a:rect l="l" t="t" r="r" b="b"/>
                <a:pathLst>
                  <a:path w="369" h="40" extrusionOk="0">
                    <a:moveTo>
                      <a:pt x="368" y="40"/>
                    </a:moveTo>
                    <a:lnTo>
                      <a:pt x="369" y="32"/>
                    </a:lnTo>
                    <a:lnTo>
                      <a:pt x="1" y="0"/>
                    </a:lnTo>
                    <a:lnTo>
                      <a:pt x="0" y="9"/>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9" name="Google Shape;13399;p35"/>
              <p:cNvSpPr/>
              <p:nvPr/>
            </p:nvSpPr>
            <p:spPr>
              <a:xfrm>
                <a:off x="3742" y="4427"/>
                <a:ext cx="165" cy="1873"/>
              </a:xfrm>
              <a:custGeom>
                <a:avLst/>
                <a:gdLst/>
                <a:ahLst/>
                <a:cxnLst/>
                <a:rect l="l" t="t" r="r" b="b"/>
                <a:pathLst>
                  <a:path w="985" h="11237" extrusionOk="0">
                    <a:moveTo>
                      <a:pt x="985" y="0"/>
                    </a:moveTo>
                    <a:lnTo>
                      <a:pt x="977" y="0"/>
                    </a:lnTo>
                    <a:lnTo>
                      <a:pt x="0" y="11237"/>
                    </a:lnTo>
                    <a:lnTo>
                      <a:pt x="9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0" name="Google Shape;13400;p35"/>
              <p:cNvSpPr/>
              <p:nvPr/>
            </p:nvSpPr>
            <p:spPr>
              <a:xfrm>
                <a:off x="3741" y="4427"/>
                <a:ext cx="164" cy="1873"/>
              </a:xfrm>
              <a:custGeom>
                <a:avLst/>
                <a:gdLst/>
                <a:ahLst/>
                <a:cxnLst/>
                <a:rect l="l" t="t" r="r" b="b"/>
                <a:pathLst>
                  <a:path w="987" h="11237" extrusionOk="0">
                    <a:moveTo>
                      <a:pt x="987" y="0"/>
                    </a:moveTo>
                    <a:lnTo>
                      <a:pt x="10" y="11237"/>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1" name="Google Shape;13401;p35"/>
              <p:cNvSpPr/>
              <p:nvPr/>
            </p:nvSpPr>
            <p:spPr>
              <a:xfrm>
                <a:off x="3741" y="4427"/>
                <a:ext cx="166" cy="1873"/>
              </a:xfrm>
              <a:custGeom>
                <a:avLst/>
                <a:gdLst/>
                <a:ahLst/>
                <a:cxnLst/>
                <a:rect l="l" t="t" r="r" b="b"/>
                <a:pathLst>
                  <a:path w="995" h="11237" extrusionOk="0">
                    <a:moveTo>
                      <a:pt x="995" y="0"/>
                    </a:moveTo>
                    <a:lnTo>
                      <a:pt x="987" y="0"/>
                    </a:lnTo>
                    <a:lnTo>
                      <a:pt x="0" y="11237"/>
                    </a:lnTo>
                    <a:lnTo>
                      <a:pt x="10" y="11237"/>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2" name="Google Shape;13402;p35"/>
              <p:cNvSpPr/>
              <p:nvPr/>
            </p:nvSpPr>
            <p:spPr>
              <a:xfrm>
                <a:off x="3726" y="4426"/>
                <a:ext cx="166" cy="1890"/>
              </a:xfrm>
              <a:custGeom>
                <a:avLst/>
                <a:gdLst/>
                <a:ahLst/>
                <a:cxnLst/>
                <a:rect l="l" t="t" r="r" b="b"/>
                <a:pathLst>
                  <a:path w="996" h="11339" extrusionOk="0">
                    <a:moveTo>
                      <a:pt x="996" y="0"/>
                    </a:moveTo>
                    <a:lnTo>
                      <a:pt x="991" y="0"/>
                    </a:lnTo>
                    <a:lnTo>
                      <a:pt x="0" y="11339"/>
                    </a:lnTo>
                    <a:lnTo>
                      <a:pt x="99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3" name="Google Shape;13403;p35"/>
              <p:cNvSpPr/>
              <p:nvPr/>
            </p:nvSpPr>
            <p:spPr>
              <a:xfrm>
                <a:off x="3726" y="4426"/>
                <a:ext cx="165" cy="1890"/>
              </a:xfrm>
              <a:custGeom>
                <a:avLst/>
                <a:gdLst/>
                <a:ahLst/>
                <a:cxnLst/>
                <a:rect l="l" t="t" r="r" b="b"/>
                <a:pathLst>
                  <a:path w="995" h="11339" extrusionOk="0">
                    <a:moveTo>
                      <a:pt x="995" y="0"/>
                    </a:moveTo>
                    <a:lnTo>
                      <a:pt x="4" y="11339"/>
                    </a:lnTo>
                    <a:lnTo>
                      <a:pt x="0" y="11339"/>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4" name="Google Shape;13404;p35"/>
              <p:cNvSpPr/>
              <p:nvPr/>
            </p:nvSpPr>
            <p:spPr>
              <a:xfrm>
                <a:off x="3726" y="4426"/>
                <a:ext cx="166" cy="1890"/>
              </a:xfrm>
              <a:custGeom>
                <a:avLst/>
                <a:gdLst/>
                <a:ahLst/>
                <a:cxnLst/>
                <a:rect l="l" t="t" r="r" b="b"/>
                <a:pathLst>
                  <a:path w="1000" h="11339" extrusionOk="0">
                    <a:moveTo>
                      <a:pt x="1000" y="0"/>
                    </a:moveTo>
                    <a:lnTo>
                      <a:pt x="995" y="0"/>
                    </a:lnTo>
                    <a:lnTo>
                      <a:pt x="0" y="11339"/>
                    </a:lnTo>
                    <a:lnTo>
                      <a:pt x="4" y="11339"/>
                    </a:lnTo>
                    <a:lnTo>
                      <a:pt x="100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5" name="Google Shape;13405;p35"/>
              <p:cNvSpPr/>
              <p:nvPr/>
            </p:nvSpPr>
            <p:spPr>
              <a:xfrm>
                <a:off x="3657" y="4419"/>
                <a:ext cx="165" cy="1873"/>
              </a:xfrm>
              <a:custGeom>
                <a:avLst/>
                <a:gdLst/>
                <a:ahLst/>
                <a:cxnLst/>
                <a:rect l="l" t="t" r="r" b="b"/>
                <a:pathLst>
                  <a:path w="986" h="11237" extrusionOk="0">
                    <a:moveTo>
                      <a:pt x="986" y="1"/>
                    </a:moveTo>
                    <a:lnTo>
                      <a:pt x="977" y="0"/>
                    </a:lnTo>
                    <a:lnTo>
                      <a:pt x="0" y="11237"/>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6" name="Google Shape;13406;p35"/>
              <p:cNvSpPr/>
              <p:nvPr/>
            </p:nvSpPr>
            <p:spPr>
              <a:xfrm>
                <a:off x="3656" y="4419"/>
                <a:ext cx="164" cy="1873"/>
              </a:xfrm>
              <a:custGeom>
                <a:avLst/>
                <a:gdLst/>
                <a:ahLst/>
                <a:cxnLst/>
                <a:rect l="l" t="t" r="r" b="b"/>
                <a:pathLst>
                  <a:path w="986" h="11237" extrusionOk="0">
                    <a:moveTo>
                      <a:pt x="986" y="0"/>
                    </a:moveTo>
                    <a:lnTo>
                      <a:pt x="9" y="11237"/>
                    </a:lnTo>
                    <a:lnTo>
                      <a:pt x="0" y="11237"/>
                    </a:lnTo>
                    <a:lnTo>
                      <a:pt x="98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7" name="Google Shape;13407;p35"/>
              <p:cNvSpPr/>
              <p:nvPr/>
            </p:nvSpPr>
            <p:spPr>
              <a:xfrm>
                <a:off x="3656" y="4419"/>
                <a:ext cx="166" cy="1873"/>
              </a:xfrm>
              <a:custGeom>
                <a:avLst/>
                <a:gdLst/>
                <a:ahLst/>
                <a:cxnLst/>
                <a:rect l="l" t="t" r="r" b="b"/>
                <a:pathLst>
                  <a:path w="995" h="11237" extrusionOk="0">
                    <a:moveTo>
                      <a:pt x="995" y="1"/>
                    </a:moveTo>
                    <a:lnTo>
                      <a:pt x="986" y="0"/>
                    </a:lnTo>
                    <a:lnTo>
                      <a:pt x="0" y="11237"/>
                    </a:lnTo>
                    <a:lnTo>
                      <a:pt x="9" y="11237"/>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8" name="Google Shape;13408;p35"/>
              <p:cNvSpPr/>
              <p:nvPr/>
            </p:nvSpPr>
            <p:spPr>
              <a:xfrm>
                <a:off x="3673" y="4421"/>
                <a:ext cx="163" cy="1856"/>
              </a:xfrm>
              <a:custGeom>
                <a:avLst/>
                <a:gdLst/>
                <a:ahLst/>
                <a:cxnLst/>
                <a:rect l="l" t="t" r="r" b="b"/>
                <a:pathLst>
                  <a:path w="977" h="11139" extrusionOk="0">
                    <a:moveTo>
                      <a:pt x="977" y="1"/>
                    </a:moveTo>
                    <a:lnTo>
                      <a:pt x="973" y="0"/>
                    </a:lnTo>
                    <a:lnTo>
                      <a:pt x="0" y="11139"/>
                    </a:lnTo>
                    <a:lnTo>
                      <a:pt x="97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9" name="Google Shape;13409;p35"/>
              <p:cNvSpPr/>
              <p:nvPr/>
            </p:nvSpPr>
            <p:spPr>
              <a:xfrm>
                <a:off x="3672" y="4421"/>
                <a:ext cx="163" cy="1856"/>
              </a:xfrm>
              <a:custGeom>
                <a:avLst/>
                <a:gdLst/>
                <a:ahLst/>
                <a:cxnLst/>
                <a:rect l="l" t="t" r="r" b="b"/>
                <a:pathLst>
                  <a:path w="977" h="11139" extrusionOk="0">
                    <a:moveTo>
                      <a:pt x="977" y="0"/>
                    </a:moveTo>
                    <a:lnTo>
                      <a:pt x="4" y="11139"/>
                    </a:lnTo>
                    <a:lnTo>
                      <a:pt x="0" y="11139"/>
                    </a:lnTo>
                    <a:lnTo>
                      <a:pt x="97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0" name="Google Shape;13410;p35"/>
              <p:cNvSpPr/>
              <p:nvPr/>
            </p:nvSpPr>
            <p:spPr>
              <a:xfrm>
                <a:off x="3672" y="4421"/>
                <a:ext cx="164" cy="1856"/>
              </a:xfrm>
              <a:custGeom>
                <a:avLst/>
                <a:gdLst/>
                <a:ahLst/>
                <a:cxnLst/>
                <a:rect l="l" t="t" r="r" b="b"/>
                <a:pathLst>
                  <a:path w="981" h="11139" extrusionOk="0">
                    <a:moveTo>
                      <a:pt x="981" y="1"/>
                    </a:moveTo>
                    <a:lnTo>
                      <a:pt x="977" y="0"/>
                    </a:lnTo>
                    <a:lnTo>
                      <a:pt x="0" y="11139"/>
                    </a:lnTo>
                    <a:lnTo>
                      <a:pt x="4" y="11139"/>
                    </a:lnTo>
                    <a:lnTo>
                      <a:pt x="981"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1" name="Google Shape;13411;p35"/>
              <p:cNvSpPr/>
              <p:nvPr/>
            </p:nvSpPr>
            <p:spPr>
              <a:xfrm>
                <a:off x="2014" y="4401"/>
                <a:ext cx="164" cy="1873"/>
              </a:xfrm>
              <a:custGeom>
                <a:avLst/>
                <a:gdLst/>
                <a:ahLst/>
                <a:cxnLst/>
                <a:rect l="l" t="t" r="r" b="b"/>
                <a:pathLst>
                  <a:path w="987" h="11237" extrusionOk="0">
                    <a:moveTo>
                      <a:pt x="987" y="1"/>
                    </a:moveTo>
                    <a:lnTo>
                      <a:pt x="979" y="0"/>
                    </a:lnTo>
                    <a:lnTo>
                      <a:pt x="0" y="11237"/>
                    </a:lnTo>
                    <a:lnTo>
                      <a:pt x="98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2" name="Google Shape;13412;p35"/>
              <p:cNvSpPr/>
              <p:nvPr/>
            </p:nvSpPr>
            <p:spPr>
              <a:xfrm>
                <a:off x="2013" y="4401"/>
                <a:ext cx="164" cy="1873"/>
              </a:xfrm>
              <a:custGeom>
                <a:avLst/>
                <a:gdLst/>
                <a:ahLst/>
                <a:cxnLst/>
                <a:rect l="l" t="t" r="r" b="b"/>
                <a:pathLst>
                  <a:path w="987" h="11237" extrusionOk="0">
                    <a:moveTo>
                      <a:pt x="987" y="0"/>
                    </a:moveTo>
                    <a:lnTo>
                      <a:pt x="8" y="11237"/>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3" name="Google Shape;13413;p35"/>
              <p:cNvSpPr/>
              <p:nvPr/>
            </p:nvSpPr>
            <p:spPr>
              <a:xfrm>
                <a:off x="2013" y="4401"/>
                <a:ext cx="165" cy="1873"/>
              </a:xfrm>
              <a:custGeom>
                <a:avLst/>
                <a:gdLst/>
                <a:ahLst/>
                <a:cxnLst/>
                <a:rect l="l" t="t" r="r" b="b"/>
                <a:pathLst>
                  <a:path w="995" h="11237" extrusionOk="0">
                    <a:moveTo>
                      <a:pt x="995" y="1"/>
                    </a:moveTo>
                    <a:lnTo>
                      <a:pt x="987" y="0"/>
                    </a:lnTo>
                    <a:lnTo>
                      <a:pt x="0" y="11237"/>
                    </a:lnTo>
                    <a:lnTo>
                      <a:pt x="8" y="11237"/>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4" name="Google Shape;13414;p35"/>
              <p:cNvSpPr/>
              <p:nvPr/>
            </p:nvSpPr>
            <p:spPr>
              <a:xfrm>
                <a:off x="1998" y="4400"/>
                <a:ext cx="166" cy="1890"/>
              </a:xfrm>
              <a:custGeom>
                <a:avLst/>
                <a:gdLst/>
                <a:ahLst/>
                <a:cxnLst/>
                <a:rect l="l" t="t" r="r" b="b"/>
                <a:pathLst>
                  <a:path w="995" h="11341" extrusionOk="0">
                    <a:moveTo>
                      <a:pt x="995" y="0"/>
                    </a:moveTo>
                    <a:lnTo>
                      <a:pt x="991" y="0"/>
                    </a:lnTo>
                    <a:lnTo>
                      <a:pt x="0" y="11341"/>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5" name="Google Shape;13415;p35"/>
              <p:cNvSpPr/>
              <p:nvPr/>
            </p:nvSpPr>
            <p:spPr>
              <a:xfrm>
                <a:off x="1997" y="4400"/>
                <a:ext cx="166" cy="1890"/>
              </a:xfrm>
              <a:custGeom>
                <a:avLst/>
                <a:gdLst/>
                <a:ahLst/>
                <a:cxnLst/>
                <a:rect l="l" t="t" r="r" b="b"/>
                <a:pathLst>
                  <a:path w="995" h="11341" extrusionOk="0">
                    <a:moveTo>
                      <a:pt x="995" y="0"/>
                    </a:moveTo>
                    <a:lnTo>
                      <a:pt x="4" y="11341"/>
                    </a:lnTo>
                    <a:lnTo>
                      <a:pt x="0" y="11340"/>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6" name="Google Shape;13416;p35"/>
              <p:cNvSpPr/>
              <p:nvPr/>
            </p:nvSpPr>
            <p:spPr>
              <a:xfrm>
                <a:off x="1997" y="4400"/>
                <a:ext cx="167" cy="1890"/>
              </a:xfrm>
              <a:custGeom>
                <a:avLst/>
                <a:gdLst/>
                <a:ahLst/>
                <a:cxnLst/>
                <a:rect l="l" t="t" r="r" b="b"/>
                <a:pathLst>
                  <a:path w="999" h="11341" extrusionOk="0">
                    <a:moveTo>
                      <a:pt x="999" y="0"/>
                    </a:moveTo>
                    <a:lnTo>
                      <a:pt x="995" y="0"/>
                    </a:lnTo>
                    <a:lnTo>
                      <a:pt x="0" y="11340"/>
                    </a:lnTo>
                    <a:lnTo>
                      <a:pt x="4" y="11341"/>
                    </a:lnTo>
                    <a:lnTo>
                      <a:pt x="99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7" name="Google Shape;13417;p35"/>
              <p:cNvSpPr/>
              <p:nvPr/>
            </p:nvSpPr>
            <p:spPr>
              <a:xfrm>
                <a:off x="1945" y="4395"/>
                <a:ext cx="163" cy="1857"/>
              </a:xfrm>
              <a:custGeom>
                <a:avLst/>
                <a:gdLst/>
                <a:ahLst/>
                <a:cxnLst/>
                <a:rect l="l" t="t" r="r" b="b"/>
                <a:pathLst>
                  <a:path w="978" h="11140" extrusionOk="0">
                    <a:moveTo>
                      <a:pt x="978" y="1"/>
                    </a:moveTo>
                    <a:lnTo>
                      <a:pt x="974" y="0"/>
                    </a:lnTo>
                    <a:lnTo>
                      <a:pt x="0" y="11140"/>
                    </a:lnTo>
                    <a:lnTo>
                      <a:pt x="97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8" name="Google Shape;13418;p35"/>
              <p:cNvSpPr/>
              <p:nvPr/>
            </p:nvSpPr>
            <p:spPr>
              <a:xfrm>
                <a:off x="1944" y="4395"/>
                <a:ext cx="163" cy="1857"/>
              </a:xfrm>
              <a:custGeom>
                <a:avLst/>
                <a:gdLst/>
                <a:ahLst/>
                <a:cxnLst/>
                <a:rect l="l" t="t" r="r" b="b"/>
                <a:pathLst>
                  <a:path w="978" h="11140" extrusionOk="0">
                    <a:moveTo>
                      <a:pt x="978" y="0"/>
                    </a:moveTo>
                    <a:lnTo>
                      <a:pt x="4" y="11140"/>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9" name="Google Shape;13419;p35"/>
              <p:cNvSpPr/>
              <p:nvPr/>
            </p:nvSpPr>
            <p:spPr>
              <a:xfrm>
                <a:off x="1944" y="4395"/>
                <a:ext cx="164" cy="1857"/>
              </a:xfrm>
              <a:custGeom>
                <a:avLst/>
                <a:gdLst/>
                <a:ahLst/>
                <a:cxnLst/>
                <a:rect l="l" t="t" r="r" b="b"/>
                <a:pathLst>
                  <a:path w="982" h="11140" extrusionOk="0">
                    <a:moveTo>
                      <a:pt x="982" y="1"/>
                    </a:moveTo>
                    <a:lnTo>
                      <a:pt x="978" y="0"/>
                    </a:lnTo>
                    <a:lnTo>
                      <a:pt x="0" y="11139"/>
                    </a:lnTo>
                    <a:lnTo>
                      <a:pt x="4" y="11140"/>
                    </a:lnTo>
                    <a:lnTo>
                      <a:pt x="98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0" name="Google Shape;13420;p35"/>
              <p:cNvSpPr/>
              <p:nvPr/>
            </p:nvSpPr>
            <p:spPr>
              <a:xfrm>
                <a:off x="1929" y="4394"/>
                <a:ext cx="165" cy="1873"/>
              </a:xfrm>
              <a:custGeom>
                <a:avLst/>
                <a:gdLst/>
                <a:ahLst/>
                <a:cxnLst/>
                <a:rect l="l" t="t" r="r" b="b"/>
                <a:pathLst>
                  <a:path w="986" h="11238" extrusionOk="0">
                    <a:moveTo>
                      <a:pt x="986" y="1"/>
                    </a:moveTo>
                    <a:lnTo>
                      <a:pt x="978" y="0"/>
                    </a:lnTo>
                    <a:lnTo>
                      <a:pt x="0" y="11238"/>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1" name="Google Shape;13421;p35"/>
              <p:cNvSpPr/>
              <p:nvPr/>
            </p:nvSpPr>
            <p:spPr>
              <a:xfrm>
                <a:off x="1928" y="4394"/>
                <a:ext cx="164" cy="1873"/>
              </a:xfrm>
              <a:custGeom>
                <a:avLst/>
                <a:gdLst/>
                <a:ahLst/>
                <a:cxnLst/>
                <a:rect l="l" t="t" r="r" b="b"/>
                <a:pathLst>
                  <a:path w="987" h="11238" extrusionOk="0">
                    <a:moveTo>
                      <a:pt x="987" y="0"/>
                    </a:moveTo>
                    <a:lnTo>
                      <a:pt x="9" y="11238"/>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2" name="Google Shape;13422;p35"/>
              <p:cNvSpPr/>
              <p:nvPr/>
            </p:nvSpPr>
            <p:spPr>
              <a:xfrm>
                <a:off x="1928" y="4394"/>
                <a:ext cx="166" cy="1873"/>
              </a:xfrm>
              <a:custGeom>
                <a:avLst/>
                <a:gdLst/>
                <a:ahLst/>
                <a:cxnLst/>
                <a:rect l="l" t="t" r="r" b="b"/>
                <a:pathLst>
                  <a:path w="995" h="11238" extrusionOk="0">
                    <a:moveTo>
                      <a:pt x="995" y="1"/>
                    </a:moveTo>
                    <a:lnTo>
                      <a:pt x="987" y="0"/>
                    </a:lnTo>
                    <a:lnTo>
                      <a:pt x="0" y="11237"/>
                    </a:lnTo>
                    <a:lnTo>
                      <a:pt x="9"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3" name="Google Shape;13423;p35"/>
              <p:cNvSpPr/>
              <p:nvPr/>
            </p:nvSpPr>
            <p:spPr>
              <a:xfrm>
                <a:off x="3740" y="4538"/>
                <a:ext cx="8" cy="89"/>
              </a:xfrm>
              <a:custGeom>
                <a:avLst/>
                <a:gdLst/>
                <a:ahLst/>
                <a:cxnLst/>
                <a:rect l="l" t="t" r="r" b="b"/>
                <a:pathLst>
                  <a:path w="47" h="534" extrusionOk="0">
                    <a:moveTo>
                      <a:pt x="0" y="532"/>
                    </a:moveTo>
                    <a:lnTo>
                      <a:pt x="17" y="534"/>
                    </a:lnTo>
                    <a:lnTo>
                      <a:pt x="47" y="0"/>
                    </a:lnTo>
                    <a:lnTo>
                      <a:pt x="0" y="5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4" name="Google Shape;13424;p35"/>
              <p:cNvSpPr/>
              <p:nvPr/>
            </p:nvSpPr>
            <p:spPr>
              <a:xfrm>
                <a:off x="3742" y="4538"/>
                <a:ext cx="8" cy="89"/>
              </a:xfrm>
              <a:custGeom>
                <a:avLst/>
                <a:gdLst/>
                <a:ahLst/>
                <a:cxnLst/>
                <a:rect l="l" t="t" r="r" b="b"/>
                <a:pathLst>
                  <a:path w="47" h="534" extrusionOk="0">
                    <a:moveTo>
                      <a:pt x="0" y="534"/>
                    </a:moveTo>
                    <a:lnTo>
                      <a:pt x="30" y="0"/>
                    </a:lnTo>
                    <a:lnTo>
                      <a:pt x="47" y="1"/>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5" name="Google Shape;13425;p35"/>
              <p:cNvSpPr/>
              <p:nvPr/>
            </p:nvSpPr>
            <p:spPr>
              <a:xfrm>
                <a:off x="3740" y="4538"/>
                <a:ext cx="10" cy="89"/>
              </a:xfrm>
              <a:custGeom>
                <a:avLst/>
                <a:gdLst/>
                <a:ahLst/>
                <a:cxnLst/>
                <a:rect l="l" t="t" r="r" b="b"/>
                <a:pathLst>
                  <a:path w="64" h="534" extrusionOk="0">
                    <a:moveTo>
                      <a:pt x="0" y="532"/>
                    </a:moveTo>
                    <a:lnTo>
                      <a:pt x="17" y="534"/>
                    </a:lnTo>
                    <a:lnTo>
                      <a:pt x="64" y="1"/>
                    </a:lnTo>
                    <a:lnTo>
                      <a:pt x="47" y="0"/>
                    </a:lnTo>
                    <a:lnTo>
                      <a:pt x="0" y="5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6" name="Google Shape;13426;p35"/>
              <p:cNvSpPr/>
              <p:nvPr/>
            </p:nvSpPr>
            <p:spPr>
              <a:xfrm>
                <a:off x="3737" y="4498"/>
                <a:ext cx="15" cy="5"/>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7" name="Google Shape;13427;p35"/>
              <p:cNvSpPr/>
              <p:nvPr/>
            </p:nvSpPr>
            <p:spPr>
              <a:xfrm>
                <a:off x="3737" y="4501"/>
                <a:ext cx="15" cy="4"/>
              </a:xfrm>
              <a:custGeom>
                <a:avLst/>
                <a:gdLst/>
                <a:ahLst/>
                <a:cxnLst/>
                <a:rect l="l" t="t" r="r" b="b"/>
                <a:pathLst>
                  <a:path w="88" h="24" extrusionOk="0">
                    <a:moveTo>
                      <a:pt x="88" y="0"/>
                    </a:moveTo>
                    <a:lnTo>
                      <a:pt x="0" y="11"/>
                    </a:lnTo>
                    <a:lnTo>
                      <a:pt x="10"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8" name="Google Shape;13428;p35"/>
              <p:cNvSpPr/>
              <p:nvPr/>
            </p:nvSpPr>
            <p:spPr>
              <a:xfrm>
                <a:off x="3737" y="4498"/>
                <a:ext cx="15" cy="7"/>
              </a:xfrm>
              <a:custGeom>
                <a:avLst/>
                <a:gdLst/>
                <a:ahLst/>
                <a:cxnLst/>
                <a:rect l="l" t="t" r="r" b="b"/>
                <a:pathLst>
                  <a:path w="90" h="41" extrusionOk="0">
                    <a:moveTo>
                      <a:pt x="90" y="0"/>
                    </a:moveTo>
                    <a:lnTo>
                      <a:pt x="88" y="17"/>
                    </a:lnTo>
                    <a:lnTo>
                      <a:pt x="10"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9" name="Google Shape;13429;p35"/>
              <p:cNvSpPr/>
              <p:nvPr/>
            </p:nvSpPr>
            <p:spPr>
              <a:xfrm>
                <a:off x="3730" y="4503"/>
                <a:ext cx="9" cy="14"/>
              </a:xfrm>
              <a:custGeom>
                <a:avLst/>
                <a:gdLst/>
                <a:ahLst/>
                <a:cxnLst/>
                <a:rect l="l" t="t" r="r" b="b"/>
                <a:pathLst>
                  <a:path w="53" h="84" extrusionOk="0">
                    <a:moveTo>
                      <a:pt x="43" y="0"/>
                    </a:moveTo>
                    <a:lnTo>
                      <a:pt x="53"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0" name="Google Shape;13430;p35"/>
              <p:cNvSpPr/>
              <p:nvPr/>
            </p:nvSpPr>
            <p:spPr>
              <a:xfrm>
                <a:off x="3730" y="4505"/>
                <a:ext cx="9" cy="12"/>
              </a:xfrm>
              <a:custGeom>
                <a:avLst/>
                <a:gdLst/>
                <a:ahLst/>
                <a:cxnLst/>
                <a:rect l="l" t="t" r="r" b="b"/>
                <a:pathLst>
                  <a:path w="53" h="72" extrusionOk="0">
                    <a:moveTo>
                      <a:pt x="53" y="0"/>
                    </a:moveTo>
                    <a:lnTo>
                      <a:pt x="0" y="71"/>
                    </a:lnTo>
                    <a:lnTo>
                      <a:pt x="16" y="72"/>
                    </a:lnTo>
                    <a:lnTo>
                      <a:pt x="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1" name="Google Shape;13431;p35"/>
              <p:cNvSpPr/>
              <p:nvPr/>
            </p:nvSpPr>
            <p:spPr>
              <a:xfrm>
                <a:off x="3730" y="4503"/>
                <a:ext cx="9" cy="14"/>
              </a:xfrm>
              <a:custGeom>
                <a:avLst/>
                <a:gdLst/>
                <a:ahLst/>
                <a:cxnLst/>
                <a:rect l="l" t="t" r="r" b="b"/>
                <a:pathLst>
                  <a:path w="53" h="85" extrusionOk="0">
                    <a:moveTo>
                      <a:pt x="43" y="0"/>
                    </a:moveTo>
                    <a:lnTo>
                      <a:pt x="53" y="13"/>
                    </a:lnTo>
                    <a:lnTo>
                      <a:pt x="16"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2" name="Google Shape;13432;p35"/>
              <p:cNvSpPr/>
              <p:nvPr/>
            </p:nvSpPr>
            <p:spPr>
              <a:xfrm>
                <a:off x="3730" y="4517"/>
                <a:ext cx="5" cy="15"/>
              </a:xfrm>
              <a:custGeom>
                <a:avLst/>
                <a:gdLst/>
                <a:ahLst/>
                <a:cxnLst/>
                <a:rect l="l" t="t" r="r" b="b"/>
                <a:pathLst>
                  <a:path w="28" h="90" extrusionOk="0">
                    <a:moveTo>
                      <a:pt x="0" y="0"/>
                    </a:moveTo>
                    <a:lnTo>
                      <a:pt x="16"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3" name="Google Shape;13433;p35"/>
              <p:cNvSpPr/>
              <p:nvPr/>
            </p:nvSpPr>
            <p:spPr>
              <a:xfrm>
                <a:off x="3733" y="4517"/>
                <a:ext cx="4" cy="15"/>
              </a:xfrm>
              <a:custGeom>
                <a:avLst/>
                <a:gdLst/>
                <a:ahLst/>
                <a:cxnLst/>
                <a:rect l="l" t="t" r="r" b="b"/>
                <a:pathLst>
                  <a:path w="24" h="89" extrusionOk="0">
                    <a:moveTo>
                      <a:pt x="0" y="0"/>
                    </a:moveTo>
                    <a:lnTo>
                      <a:pt x="12"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4" name="Google Shape;13434;p35"/>
              <p:cNvSpPr/>
              <p:nvPr/>
            </p:nvSpPr>
            <p:spPr>
              <a:xfrm>
                <a:off x="3730" y="4517"/>
                <a:ext cx="7" cy="15"/>
              </a:xfrm>
              <a:custGeom>
                <a:avLst/>
                <a:gdLst/>
                <a:ahLst/>
                <a:cxnLst/>
                <a:rect l="l" t="t" r="r" b="b"/>
                <a:pathLst>
                  <a:path w="40" h="90" extrusionOk="0">
                    <a:moveTo>
                      <a:pt x="0" y="0"/>
                    </a:moveTo>
                    <a:lnTo>
                      <a:pt x="16" y="1"/>
                    </a:lnTo>
                    <a:lnTo>
                      <a:pt x="40"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5" name="Google Shape;13435;p35"/>
              <p:cNvSpPr/>
              <p:nvPr/>
            </p:nvSpPr>
            <p:spPr>
              <a:xfrm>
                <a:off x="3735" y="4530"/>
                <a:ext cx="14" cy="9"/>
              </a:xfrm>
              <a:custGeom>
                <a:avLst/>
                <a:gdLst/>
                <a:ahLst/>
                <a:cxnLst/>
                <a:rect l="l" t="t" r="r" b="b"/>
                <a:pathLst>
                  <a:path w="83" h="55" extrusionOk="0">
                    <a:moveTo>
                      <a:pt x="0" y="11"/>
                    </a:moveTo>
                    <a:lnTo>
                      <a:pt x="12" y="0"/>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6" name="Google Shape;13436;p35"/>
              <p:cNvSpPr/>
              <p:nvPr/>
            </p:nvSpPr>
            <p:spPr>
              <a:xfrm>
                <a:off x="3737" y="4530"/>
                <a:ext cx="12" cy="9"/>
              </a:xfrm>
              <a:custGeom>
                <a:avLst/>
                <a:gdLst/>
                <a:ahLst/>
                <a:cxnLst/>
                <a:rect l="l" t="t" r="r" b="b"/>
                <a:pathLst>
                  <a:path w="73" h="55" extrusionOk="0">
                    <a:moveTo>
                      <a:pt x="0" y="0"/>
                    </a:moveTo>
                    <a:lnTo>
                      <a:pt x="71" y="55"/>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7" name="Google Shape;13437;p35"/>
              <p:cNvSpPr/>
              <p:nvPr/>
            </p:nvSpPr>
            <p:spPr>
              <a:xfrm>
                <a:off x="3735" y="4530"/>
                <a:ext cx="14" cy="9"/>
              </a:xfrm>
              <a:custGeom>
                <a:avLst/>
                <a:gdLst/>
                <a:ahLst/>
                <a:cxnLst/>
                <a:rect l="l" t="t" r="r" b="b"/>
                <a:pathLst>
                  <a:path w="85" h="55" extrusionOk="0">
                    <a:moveTo>
                      <a:pt x="0" y="11"/>
                    </a:moveTo>
                    <a:lnTo>
                      <a:pt x="12" y="0"/>
                    </a:lnTo>
                    <a:lnTo>
                      <a:pt x="85" y="37"/>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8" name="Google Shape;13438;p35"/>
              <p:cNvSpPr/>
              <p:nvPr/>
            </p:nvSpPr>
            <p:spPr>
              <a:xfrm>
                <a:off x="3752" y="4496"/>
                <a:ext cx="15" cy="5"/>
              </a:xfrm>
              <a:custGeom>
                <a:avLst/>
                <a:gdLst/>
                <a:ahLst/>
                <a:cxnLst/>
                <a:rect l="l" t="t" r="r" b="b"/>
                <a:pathLst>
                  <a:path w="91" h="29" extrusionOk="0">
                    <a:moveTo>
                      <a:pt x="0" y="29"/>
                    </a:moveTo>
                    <a:lnTo>
                      <a:pt x="2" y="12"/>
                    </a:lnTo>
                    <a:lnTo>
                      <a:pt x="91"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9" name="Google Shape;13439;p35"/>
              <p:cNvSpPr/>
              <p:nvPr/>
            </p:nvSpPr>
            <p:spPr>
              <a:xfrm>
                <a:off x="3752" y="4494"/>
                <a:ext cx="15" cy="4"/>
              </a:xfrm>
              <a:custGeom>
                <a:avLst/>
                <a:gdLst/>
                <a:ahLst/>
                <a:cxnLst/>
                <a:rect l="l" t="t" r="r" b="b"/>
                <a:pathLst>
                  <a:path w="89" h="24" extrusionOk="0">
                    <a:moveTo>
                      <a:pt x="0" y="24"/>
                    </a:moveTo>
                    <a:lnTo>
                      <a:pt x="89" y="12"/>
                    </a:lnTo>
                    <a:lnTo>
                      <a:pt x="79"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0" name="Google Shape;13440;p35"/>
              <p:cNvSpPr/>
              <p:nvPr/>
            </p:nvSpPr>
            <p:spPr>
              <a:xfrm>
                <a:off x="3752" y="4494"/>
                <a:ext cx="15" cy="7"/>
              </a:xfrm>
              <a:custGeom>
                <a:avLst/>
                <a:gdLst/>
                <a:ahLst/>
                <a:cxnLst/>
                <a:rect l="l" t="t" r="r" b="b"/>
                <a:pathLst>
                  <a:path w="91" h="41" extrusionOk="0">
                    <a:moveTo>
                      <a:pt x="0" y="41"/>
                    </a:moveTo>
                    <a:lnTo>
                      <a:pt x="2" y="24"/>
                    </a:lnTo>
                    <a:lnTo>
                      <a:pt x="81" y="0"/>
                    </a:lnTo>
                    <a:lnTo>
                      <a:pt x="91" y="12"/>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1" name="Google Shape;13441;p35"/>
              <p:cNvSpPr/>
              <p:nvPr/>
            </p:nvSpPr>
            <p:spPr>
              <a:xfrm>
                <a:off x="3765" y="4483"/>
                <a:ext cx="10" cy="13"/>
              </a:xfrm>
              <a:custGeom>
                <a:avLst/>
                <a:gdLst/>
                <a:ahLst/>
                <a:cxnLst/>
                <a:rect l="l" t="t" r="r" b="b"/>
                <a:pathLst>
                  <a:path w="54" h="83" extrusionOk="0">
                    <a:moveTo>
                      <a:pt x="10" y="83"/>
                    </a:moveTo>
                    <a:lnTo>
                      <a:pt x="0" y="71"/>
                    </a:lnTo>
                    <a:lnTo>
                      <a:pt x="54" y="0"/>
                    </a:lnTo>
                    <a:lnTo>
                      <a:pt x="10" y="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2" name="Google Shape;13442;p35"/>
              <p:cNvSpPr/>
              <p:nvPr/>
            </p:nvSpPr>
            <p:spPr>
              <a:xfrm>
                <a:off x="3765" y="4482"/>
                <a:ext cx="10" cy="12"/>
              </a:xfrm>
              <a:custGeom>
                <a:avLst/>
                <a:gdLst/>
                <a:ahLst/>
                <a:cxnLst/>
                <a:rect l="l" t="t" r="r" b="b"/>
                <a:pathLst>
                  <a:path w="54" h="73" extrusionOk="0">
                    <a:moveTo>
                      <a:pt x="0" y="73"/>
                    </a:moveTo>
                    <a:lnTo>
                      <a:pt x="54" y="2"/>
                    </a:lnTo>
                    <a:lnTo>
                      <a:pt x="37" y="0"/>
                    </a:lnTo>
                    <a:lnTo>
                      <a:pt x="0"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3" name="Google Shape;13443;p35"/>
              <p:cNvSpPr/>
              <p:nvPr/>
            </p:nvSpPr>
            <p:spPr>
              <a:xfrm>
                <a:off x="3765" y="4482"/>
                <a:ext cx="10" cy="14"/>
              </a:xfrm>
              <a:custGeom>
                <a:avLst/>
                <a:gdLst/>
                <a:ahLst/>
                <a:cxnLst/>
                <a:rect l="l" t="t" r="r" b="b"/>
                <a:pathLst>
                  <a:path w="54" h="85" extrusionOk="0">
                    <a:moveTo>
                      <a:pt x="10" y="85"/>
                    </a:moveTo>
                    <a:lnTo>
                      <a:pt x="0" y="73"/>
                    </a:lnTo>
                    <a:lnTo>
                      <a:pt x="37" y="0"/>
                    </a:lnTo>
                    <a:lnTo>
                      <a:pt x="54" y="2"/>
                    </a:lnTo>
                    <a:lnTo>
                      <a:pt x="10"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4" name="Google Shape;13444;p35"/>
              <p:cNvSpPr/>
              <p:nvPr/>
            </p:nvSpPr>
            <p:spPr>
              <a:xfrm>
                <a:off x="3770" y="4468"/>
                <a:ext cx="5" cy="15"/>
              </a:xfrm>
              <a:custGeom>
                <a:avLst/>
                <a:gdLst/>
                <a:ahLst/>
                <a:cxnLst/>
                <a:rect l="l" t="t" r="r" b="b"/>
                <a:pathLst>
                  <a:path w="29" h="90" extrusionOk="0">
                    <a:moveTo>
                      <a:pt x="29" y="90"/>
                    </a:moveTo>
                    <a:lnTo>
                      <a:pt x="12" y="88"/>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5" name="Google Shape;13445;p35"/>
              <p:cNvSpPr/>
              <p:nvPr/>
            </p:nvSpPr>
            <p:spPr>
              <a:xfrm>
                <a:off x="3768" y="4468"/>
                <a:ext cx="4" cy="14"/>
              </a:xfrm>
              <a:custGeom>
                <a:avLst/>
                <a:gdLst/>
                <a:ahLst/>
                <a:cxnLst/>
                <a:rect l="l" t="t" r="r" b="b"/>
                <a:pathLst>
                  <a:path w="24" h="88" extrusionOk="0">
                    <a:moveTo>
                      <a:pt x="24" y="88"/>
                    </a:moveTo>
                    <a:lnTo>
                      <a:pt x="12" y="0"/>
                    </a:lnTo>
                    <a:lnTo>
                      <a:pt x="0" y="10"/>
                    </a:lnTo>
                    <a:lnTo>
                      <a:pt x="2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6" name="Google Shape;13446;p35"/>
              <p:cNvSpPr/>
              <p:nvPr/>
            </p:nvSpPr>
            <p:spPr>
              <a:xfrm>
                <a:off x="3768" y="4468"/>
                <a:ext cx="7" cy="15"/>
              </a:xfrm>
              <a:custGeom>
                <a:avLst/>
                <a:gdLst/>
                <a:ahLst/>
                <a:cxnLst/>
                <a:rect l="l" t="t" r="r" b="b"/>
                <a:pathLst>
                  <a:path w="41" h="90" extrusionOk="0">
                    <a:moveTo>
                      <a:pt x="41" y="90"/>
                    </a:moveTo>
                    <a:lnTo>
                      <a:pt x="24" y="88"/>
                    </a:lnTo>
                    <a:lnTo>
                      <a:pt x="0" y="10"/>
                    </a:lnTo>
                    <a:lnTo>
                      <a:pt x="12"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7" name="Google Shape;13447;p35"/>
              <p:cNvSpPr/>
              <p:nvPr/>
            </p:nvSpPr>
            <p:spPr>
              <a:xfrm>
                <a:off x="3756" y="4460"/>
                <a:ext cx="14" cy="9"/>
              </a:xfrm>
              <a:custGeom>
                <a:avLst/>
                <a:gdLst/>
                <a:ahLst/>
                <a:cxnLst/>
                <a:rect l="l" t="t" r="r" b="b"/>
                <a:pathLst>
                  <a:path w="83" h="55" extrusionOk="0">
                    <a:moveTo>
                      <a:pt x="83" y="45"/>
                    </a:moveTo>
                    <a:lnTo>
                      <a:pt x="71" y="55"/>
                    </a:lnTo>
                    <a:lnTo>
                      <a:pt x="0" y="0"/>
                    </a:lnTo>
                    <a:lnTo>
                      <a:pt x="8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8" name="Google Shape;13448;p35"/>
              <p:cNvSpPr/>
              <p:nvPr/>
            </p:nvSpPr>
            <p:spPr>
              <a:xfrm>
                <a:off x="3755" y="4460"/>
                <a:ext cx="13" cy="9"/>
              </a:xfrm>
              <a:custGeom>
                <a:avLst/>
                <a:gdLst/>
                <a:ahLst/>
                <a:cxnLst/>
                <a:rect l="l" t="t" r="r" b="b"/>
                <a:pathLst>
                  <a:path w="73" h="55" extrusionOk="0">
                    <a:moveTo>
                      <a:pt x="73" y="55"/>
                    </a:moveTo>
                    <a:lnTo>
                      <a:pt x="2" y="0"/>
                    </a:lnTo>
                    <a:lnTo>
                      <a:pt x="0" y="18"/>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9" name="Google Shape;13449;p35"/>
              <p:cNvSpPr/>
              <p:nvPr/>
            </p:nvSpPr>
            <p:spPr>
              <a:xfrm>
                <a:off x="3755" y="4460"/>
                <a:ext cx="15" cy="9"/>
              </a:xfrm>
              <a:custGeom>
                <a:avLst/>
                <a:gdLst/>
                <a:ahLst/>
                <a:cxnLst/>
                <a:rect l="l" t="t" r="r" b="b"/>
                <a:pathLst>
                  <a:path w="85" h="55" extrusionOk="0">
                    <a:moveTo>
                      <a:pt x="85" y="45"/>
                    </a:moveTo>
                    <a:lnTo>
                      <a:pt x="73" y="55"/>
                    </a:lnTo>
                    <a:lnTo>
                      <a:pt x="0" y="18"/>
                    </a:lnTo>
                    <a:lnTo>
                      <a:pt x="2" y="0"/>
                    </a:lnTo>
                    <a:lnTo>
                      <a:pt x="8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0" name="Google Shape;13450;p35"/>
              <p:cNvSpPr/>
              <p:nvPr/>
            </p:nvSpPr>
            <p:spPr>
              <a:xfrm>
                <a:off x="3754" y="4396"/>
                <a:ext cx="6" cy="66"/>
              </a:xfrm>
              <a:custGeom>
                <a:avLst/>
                <a:gdLst/>
                <a:ahLst/>
                <a:cxnLst/>
                <a:rect l="l" t="t" r="r" b="b"/>
                <a:pathLst>
                  <a:path w="35" h="396" extrusionOk="0">
                    <a:moveTo>
                      <a:pt x="0" y="394"/>
                    </a:moveTo>
                    <a:lnTo>
                      <a:pt x="17" y="396"/>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1" name="Google Shape;13451;p35"/>
              <p:cNvSpPr/>
              <p:nvPr/>
            </p:nvSpPr>
            <p:spPr>
              <a:xfrm>
                <a:off x="3757" y="4396"/>
                <a:ext cx="6" cy="66"/>
              </a:xfrm>
              <a:custGeom>
                <a:avLst/>
                <a:gdLst/>
                <a:ahLst/>
                <a:cxnLst/>
                <a:rect l="l" t="t" r="r" b="b"/>
                <a:pathLst>
                  <a:path w="34" h="396" extrusionOk="0">
                    <a:moveTo>
                      <a:pt x="0" y="396"/>
                    </a:moveTo>
                    <a:lnTo>
                      <a:pt x="18" y="0"/>
                    </a:lnTo>
                    <a:lnTo>
                      <a:pt x="34"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2" name="Google Shape;13452;p35"/>
              <p:cNvSpPr/>
              <p:nvPr/>
            </p:nvSpPr>
            <p:spPr>
              <a:xfrm>
                <a:off x="3754" y="4396"/>
                <a:ext cx="9" cy="66"/>
              </a:xfrm>
              <a:custGeom>
                <a:avLst/>
                <a:gdLst/>
                <a:ahLst/>
                <a:cxnLst/>
                <a:rect l="l" t="t" r="r" b="b"/>
                <a:pathLst>
                  <a:path w="51" h="396" extrusionOk="0">
                    <a:moveTo>
                      <a:pt x="0" y="394"/>
                    </a:moveTo>
                    <a:lnTo>
                      <a:pt x="17" y="396"/>
                    </a:lnTo>
                    <a:lnTo>
                      <a:pt x="51" y="2"/>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3" name="Google Shape;13453;p35"/>
              <p:cNvSpPr/>
              <p:nvPr/>
            </p:nvSpPr>
            <p:spPr>
              <a:xfrm>
                <a:off x="3458" y="4531"/>
                <a:ext cx="3" cy="90"/>
              </a:xfrm>
              <a:custGeom>
                <a:avLst/>
                <a:gdLst/>
                <a:ahLst/>
                <a:cxnLst/>
                <a:rect l="l" t="t" r="r" b="b"/>
                <a:pathLst>
                  <a:path w="17" h="536" extrusionOk="0">
                    <a:moveTo>
                      <a:pt x="0" y="536"/>
                    </a:moveTo>
                    <a:lnTo>
                      <a:pt x="17" y="536"/>
                    </a:lnTo>
                    <a:lnTo>
                      <a:pt x="0" y="0"/>
                    </a:lnTo>
                    <a:lnTo>
                      <a:pt x="0"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4" name="Google Shape;13454;p35"/>
              <p:cNvSpPr/>
              <p:nvPr/>
            </p:nvSpPr>
            <p:spPr>
              <a:xfrm>
                <a:off x="3458" y="4531"/>
                <a:ext cx="3" cy="90"/>
              </a:xfrm>
              <a:custGeom>
                <a:avLst/>
                <a:gdLst/>
                <a:ahLst/>
                <a:cxnLst/>
                <a:rect l="l" t="t" r="r" b="b"/>
                <a:pathLst>
                  <a:path w="17" h="536" extrusionOk="0">
                    <a:moveTo>
                      <a:pt x="17" y="536"/>
                    </a:moveTo>
                    <a:lnTo>
                      <a:pt x="0" y="0"/>
                    </a:lnTo>
                    <a:lnTo>
                      <a:pt x="17" y="0"/>
                    </a:lnTo>
                    <a:lnTo>
                      <a:pt x="17"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5" name="Google Shape;13455;p35"/>
              <p:cNvSpPr/>
              <p:nvPr/>
            </p:nvSpPr>
            <p:spPr>
              <a:xfrm>
                <a:off x="3458" y="4531"/>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456" name="Google Shape;13456;p35"/>
              <p:cNvSpPr/>
              <p:nvPr/>
            </p:nvSpPr>
            <p:spPr>
              <a:xfrm>
                <a:off x="3445" y="4492"/>
                <a:ext cx="15" cy="5"/>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7" name="Google Shape;13457;p35"/>
              <p:cNvSpPr/>
              <p:nvPr/>
            </p:nvSpPr>
            <p:spPr>
              <a:xfrm>
                <a:off x="3445" y="4494"/>
                <a:ext cx="15" cy="6"/>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8" name="Google Shape;13458;p35"/>
              <p:cNvSpPr/>
              <p:nvPr/>
            </p:nvSpPr>
            <p:spPr>
              <a:xfrm>
                <a:off x="3445" y="4492"/>
                <a:ext cx="15" cy="8"/>
              </a:xfrm>
              <a:custGeom>
                <a:avLst/>
                <a:gdLst/>
                <a:ahLst/>
                <a:cxnLst/>
                <a:rect l="l" t="t" r="r" b="b"/>
                <a:pathLst>
                  <a:path w="87" h="47" extrusionOk="0">
                    <a:moveTo>
                      <a:pt x="87" y="0"/>
                    </a:moveTo>
                    <a:lnTo>
                      <a:pt x="87" y="16"/>
                    </a:lnTo>
                    <a:lnTo>
                      <a:pt x="12"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9" name="Google Shape;13459;p35"/>
              <p:cNvSpPr/>
              <p:nvPr/>
            </p:nvSpPr>
            <p:spPr>
              <a:xfrm>
                <a:off x="3439" y="4497"/>
                <a:ext cx="8" cy="15"/>
              </a:xfrm>
              <a:custGeom>
                <a:avLst/>
                <a:gdLst/>
                <a:ahLst/>
                <a:cxnLst/>
                <a:rect l="l" t="t" r="r" b="b"/>
                <a:pathLst>
                  <a:path w="49" h="88" extrusionOk="0">
                    <a:moveTo>
                      <a:pt x="37" y="0"/>
                    </a:moveTo>
                    <a:lnTo>
                      <a:pt x="49" y="12"/>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0" name="Google Shape;13460;p35"/>
              <p:cNvSpPr/>
              <p:nvPr/>
            </p:nvSpPr>
            <p:spPr>
              <a:xfrm>
                <a:off x="3439" y="4500"/>
                <a:ext cx="8" cy="12"/>
              </a:xfrm>
              <a:custGeom>
                <a:avLst/>
                <a:gdLst/>
                <a:ahLst/>
                <a:cxnLst/>
                <a:rect l="l" t="t" r="r" b="b"/>
                <a:pathLst>
                  <a:path w="49" h="76" extrusionOk="0">
                    <a:moveTo>
                      <a:pt x="49" y="0"/>
                    </a:moveTo>
                    <a:lnTo>
                      <a:pt x="0" y="76"/>
                    </a:lnTo>
                    <a:lnTo>
                      <a:pt x="18" y="76"/>
                    </a:lnTo>
                    <a:lnTo>
                      <a:pt x="4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1" name="Google Shape;13461;p35"/>
              <p:cNvSpPr/>
              <p:nvPr/>
            </p:nvSpPr>
            <p:spPr>
              <a:xfrm>
                <a:off x="3439" y="4497"/>
                <a:ext cx="8" cy="15"/>
              </a:xfrm>
              <a:custGeom>
                <a:avLst/>
                <a:gdLst/>
                <a:ahLst/>
                <a:cxnLst/>
                <a:rect l="l" t="t" r="r" b="b"/>
                <a:pathLst>
                  <a:path w="49" h="88" extrusionOk="0">
                    <a:moveTo>
                      <a:pt x="37" y="0"/>
                    </a:moveTo>
                    <a:lnTo>
                      <a:pt x="49" y="12"/>
                    </a:lnTo>
                    <a:lnTo>
                      <a:pt x="18" y="88"/>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2" name="Google Shape;13462;p35"/>
              <p:cNvSpPr/>
              <p:nvPr/>
            </p:nvSpPr>
            <p:spPr>
              <a:xfrm>
                <a:off x="3439" y="4512"/>
                <a:ext cx="6" cy="15"/>
              </a:xfrm>
              <a:custGeom>
                <a:avLst/>
                <a:gdLst/>
                <a:ahLst/>
                <a:cxnLst/>
                <a:rect l="l" t="t" r="r" b="b"/>
                <a:pathLst>
                  <a:path w="37" h="87" extrusionOk="0">
                    <a:moveTo>
                      <a:pt x="0" y="0"/>
                    </a:moveTo>
                    <a:lnTo>
                      <a:pt x="18"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3" name="Google Shape;13463;p35"/>
              <p:cNvSpPr/>
              <p:nvPr/>
            </p:nvSpPr>
            <p:spPr>
              <a:xfrm>
                <a:off x="3442" y="4512"/>
                <a:ext cx="5" cy="15"/>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4" name="Google Shape;13464;p35"/>
              <p:cNvSpPr/>
              <p:nvPr/>
            </p:nvSpPr>
            <p:spPr>
              <a:xfrm>
                <a:off x="3439" y="4512"/>
                <a:ext cx="8" cy="15"/>
              </a:xfrm>
              <a:custGeom>
                <a:avLst/>
                <a:gdLst/>
                <a:ahLst/>
                <a:cxnLst/>
                <a:rect l="l" t="t" r="r" b="b"/>
                <a:pathLst>
                  <a:path w="49" h="87" extrusionOk="0">
                    <a:moveTo>
                      <a:pt x="0" y="0"/>
                    </a:moveTo>
                    <a:lnTo>
                      <a:pt x="18" y="0"/>
                    </a:lnTo>
                    <a:lnTo>
                      <a:pt x="49"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5" name="Google Shape;13465;p35"/>
              <p:cNvSpPr/>
              <p:nvPr/>
            </p:nvSpPr>
            <p:spPr>
              <a:xfrm>
                <a:off x="3445" y="4525"/>
                <a:ext cx="15" cy="8"/>
              </a:xfrm>
              <a:custGeom>
                <a:avLst/>
                <a:gdLst/>
                <a:ahLst/>
                <a:cxnLst/>
                <a:rect l="l" t="t" r="r" b="b"/>
                <a:pathLst>
                  <a:path w="87" h="48" extrusionOk="0">
                    <a:moveTo>
                      <a:pt x="0" y="12"/>
                    </a:moveTo>
                    <a:lnTo>
                      <a:pt x="12"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6" name="Google Shape;13466;p35"/>
              <p:cNvSpPr/>
              <p:nvPr/>
            </p:nvSpPr>
            <p:spPr>
              <a:xfrm>
                <a:off x="3447" y="4525"/>
                <a:ext cx="13" cy="8"/>
              </a:xfrm>
              <a:custGeom>
                <a:avLst/>
                <a:gdLst/>
                <a:ahLst/>
                <a:cxnLst/>
                <a:rect l="l" t="t" r="r" b="b"/>
                <a:pathLst>
                  <a:path w="75" h="48" extrusionOk="0">
                    <a:moveTo>
                      <a:pt x="0" y="0"/>
                    </a:moveTo>
                    <a:lnTo>
                      <a:pt x="75" y="48"/>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7" name="Google Shape;13467;p35"/>
              <p:cNvSpPr/>
              <p:nvPr/>
            </p:nvSpPr>
            <p:spPr>
              <a:xfrm>
                <a:off x="3445" y="4525"/>
                <a:ext cx="15" cy="8"/>
              </a:xfrm>
              <a:custGeom>
                <a:avLst/>
                <a:gdLst/>
                <a:ahLst/>
                <a:cxnLst/>
                <a:rect l="l" t="t" r="r" b="b"/>
                <a:pathLst>
                  <a:path w="87" h="48" extrusionOk="0">
                    <a:moveTo>
                      <a:pt x="0" y="12"/>
                    </a:moveTo>
                    <a:lnTo>
                      <a:pt x="12"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8" name="Google Shape;13468;p35"/>
              <p:cNvSpPr/>
              <p:nvPr/>
            </p:nvSpPr>
            <p:spPr>
              <a:xfrm>
                <a:off x="3460" y="4488"/>
                <a:ext cx="14" cy="6"/>
              </a:xfrm>
              <a:custGeom>
                <a:avLst/>
                <a:gdLst/>
                <a:ahLst/>
                <a:cxnLst/>
                <a:rect l="l" t="t" r="r" b="b"/>
                <a:pathLst>
                  <a:path w="87" h="36" extrusionOk="0">
                    <a:moveTo>
                      <a:pt x="0" y="36"/>
                    </a:moveTo>
                    <a:lnTo>
                      <a:pt x="0" y="20"/>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9" name="Google Shape;13469;p35"/>
              <p:cNvSpPr/>
              <p:nvPr/>
            </p:nvSpPr>
            <p:spPr>
              <a:xfrm>
                <a:off x="3460" y="4486"/>
                <a:ext cx="14" cy="6"/>
              </a:xfrm>
              <a:custGeom>
                <a:avLst/>
                <a:gdLst/>
                <a:ahLst/>
                <a:cxnLst/>
                <a:rect l="l" t="t" r="r" b="b"/>
                <a:pathLst>
                  <a:path w="87" h="32" extrusionOk="0">
                    <a:moveTo>
                      <a:pt x="0" y="32"/>
                    </a:moveTo>
                    <a:lnTo>
                      <a:pt x="87" y="12"/>
                    </a:lnTo>
                    <a:lnTo>
                      <a:pt x="76"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0" name="Google Shape;13470;p35"/>
              <p:cNvSpPr/>
              <p:nvPr/>
            </p:nvSpPr>
            <p:spPr>
              <a:xfrm>
                <a:off x="3460" y="4486"/>
                <a:ext cx="14" cy="8"/>
              </a:xfrm>
              <a:custGeom>
                <a:avLst/>
                <a:gdLst/>
                <a:ahLst/>
                <a:cxnLst/>
                <a:rect l="l" t="t" r="r" b="b"/>
                <a:pathLst>
                  <a:path w="87" h="48" extrusionOk="0">
                    <a:moveTo>
                      <a:pt x="0" y="48"/>
                    </a:moveTo>
                    <a:lnTo>
                      <a:pt x="0" y="32"/>
                    </a:lnTo>
                    <a:lnTo>
                      <a:pt x="76" y="0"/>
                    </a:lnTo>
                    <a:lnTo>
                      <a:pt x="87"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1" name="Google Shape;13471;p35"/>
              <p:cNvSpPr/>
              <p:nvPr/>
            </p:nvSpPr>
            <p:spPr>
              <a:xfrm>
                <a:off x="3473" y="4474"/>
                <a:ext cx="7" cy="14"/>
              </a:xfrm>
              <a:custGeom>
                <a:avLst/>
                <a:gdLst/>
                <a:ahLst/>
                <a:cxnLst/>
                <a:rect l="l" t="t" r="r" b="b"/>
                <a:pathLst>
                  <a:path w="48" h="88" extrusionOk="0">
                    <a:moveTo>
                      <a:pt x="11" y="88"/>
                    </a:moveTo>
                    <a:lnTo>
                      <a:pt x="0" y="76"/>
                    </a:lnTo>
                    <a:lnTo>
                      <a:pt x="48" y="0"/>
                    </a:lnTo>
                    <a:lnTo>
                      <a:pt x="11"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2" name="Google Shape;13472;p35"/>
              <p:cNvSpPr/>
              <p:nvPr/>
            </p:nvSpPr>
            <p:spPr>
              <a:xfrm>
                <a:off x="3473" y="4474"/>
                <a:ext cx="7" cy="12"/>
              </a:xfrm>
              <a:custGeom>
                <a:avLst/>
                <a:gdLst/>
                <a:ahLst/>
                <a:cxnLst/>
                <a:rect l="l" t="t" r="r" b="b"/>
                <a:pathLst>
                  <a:path w="48" h="76" extrusionOk="0">
                    <a:moveTo>
                      <a:pt x="0" y="76"/>
                    </a:moveTo>
                    <a:lnTo>
                      <a:pt x="48" y="0"/>
                    </a:lnTo>
                    <a:lnTo>
                      <a:pt x="30"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3" name="Google Shape;13473;p35"/>
              <p:cNvSpPr/>
              <p:nvPr/>
            </p:nvSpPr>
            <p:spPr>
              <a:xfrm>
                <a:off x="3473" y="4474"/>
                <a:ext cx="7" cy="14"/>
              </a:xfrm>
              <a:custGeom>
                <a:avLst/>
                <a:gdLst/>
                <a:ahLst/>
                <a:cxnLst/>
                <a:rect l="l" t="t" r="r" b="b"/>
                <a:pathLst>
                  <a:path w="48" h="88" extrusionOk="0">
                    <a:moveTo>
                      <a:pt x="11" y="88"/>
                    </a:moveTo>
                    <a:lnTo>
                      <a:pt x="0" y="76"/>
                    </a:lnTo>
                    <a:lnTo>
                      <a:pt x="30" y="0"/>
                    </a:lnTo>
                    <a:lnTo>
                      <a:pt x="48" y="0"/>
                    </a:lnTo>
                    <a:lnTo>
                      <a:pt x="11"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4" name="Google Shape;13474;p35"/>
              <p:cNvSpPr/>
              <p:nvPr/>
            </p:nvSpPr>
            <p:spPr>
              <a:xfrm>
                <a:off x="3474" y="4459"/>
                <a:ext cx="6" cy="15"/>
              </a:xfrm>
              <a:custGeom>
                <a:avLst/>
                <a:gdLst/>
                <a:ahLst/>
                <a:cxnLst/>
                <a:rect l="l" t="t" r="r" b="b"/>
                <a:pathLst>
                  <a:path w="37" h="87" extrusionOk="0">
                    <a:moveTo>
                      <a:pt x="37" y="87"/>
                    </a:moveTo>
                    <a:lnTo>
                      <a:pt x="19"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5" name="Google Shape;13475;p35"/>
              <p:cNvSpPr/>
              <p:nvPr/>
            </p:nvSpPr>
            <p:spPr>
              <a:xfrm>
                <a:off x="3473" y="4459"/>
                <a:ext cx="5" cy="15"/>
              </a:xfrm>
              <a:custGeom>
                <a:avLst/>
                <a:gdLst/>
                <a:ahLst/>
                <a:cxnLst/>
                <a:rect l="l" t="t" r="r" b="b"/>
                <a:pathLst>
                  <a:path w="30" h="87" extrusionOk="0">
                    <a:moveTo>
                      <a:pt x="30" y="87"/>
                    </a:moveTo>
                    <a:lnTo>
                      <a:pt x="11" y="0"/>
                    </a:lnTo>
                    <a:lnTo>
                      <a:pt x="0" y="12"/>
                    </a:lnTo>
                    <a:lnTo>
                      <a:pt x="30"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6" name="Google Shape;13476;p35"/>
              <p:cNvSpPr/>
              <p:nvPr/>
            </p:nvSpPr>
            <p:spPr>
              <a:xfrm>
                <a:off x="3473" y="4459"/>
                <a:ext cx="7" cy="15"/>
              </a:xfrm>
              <a:custGeom>
                <a:avLst/>
                <a:gdLst/>
                <a:ahLst/>
                <a:cxnLst/>
                <a:rect l="l" t="t" r="r" b="b"/>
                <a:pathLst>
                  <a:path w="48" h="87" extrusionOk="0">
                    <a:moveTo>
                      <a:pt x="48" y="87"/>
                    </a:moveTo>
                    <a:lnTo>
                      <a:pt x="30" y="87"/>
                    </a:lnTo>
                    <a:lnTo>
                      <a:pt x="0" y="12"/>
                    </a:lnTo>
                    <a:lnTo>
                      <a:pt x="11" y="0"/>
                    </a:lnTo>
                    <a:lnTo>
                      <a:pt x="48"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7" name="Google Shape;13477;p35"/>
              <p:cNvSpPr/>
              <p:nvPr/>
            </p:nvSpPr>
            <p:spPr>
              <a:xfrm>
                <a:off x="3460" y="4453"/>
                <a:ext cx="14" cy="8"/>
              </a:xfrm>
              <a:custGeom>
                <a:avLst/>
                <a:gdLst/>
                <a:ahLst/>
                <a:cxnLst/>
                <a:rect l="l" t="t" r="r" b="b"/>
                <a:pathLst>
                  <a:path w="87" h="48" extrusionOk="0">
                    <a:moveTo>
                      <a:pt x="87" y="36"/>
                    </a:moveTo>
                    <a:lnTo>
                      <a:pt x="76"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8" name="Google Shape;13478;p35"/>
              <p:cNvSpPr/>
              <p:nvPr/>
            </p:nvSpPr>
            <p:spPr>
              <a:xfrm>
                <a:off x="3460" y="4453"/>
                <a:ext cx="13" cy="8"/>
              </a:xfrm>
              <a:custGeom>
                <a:avLst/>
                <a:gdLst/>
                <a:ahLst/>
                <a:cxnLst/>
                <a:rect l="l" t="t" r="r" b="b"/>
                <a:pathLst>
                  <a:path w="76" h="48" extrusionOk="0">
                    <a:moveTo>
                      <a:pt x="76" y="48"/>
                    </a:moveTo>
                    <a:lnTo>
                      <a:pt x="0" y="0"/>
                    </a:lnTo>
                    <a:lnTo>
                      <a:pt x="0" y="17"/>
                    </a:lnTo>
                    <a:lnTo>
                      <a:pt x="76"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9" name="Google Shape;13479;p35"/>
              <p:cNvSpPr/>
              <p:nvPr/>
            </p:nvSpPr>
            <p:spPr>
              <a:xfrm>
                <a:off x="3460" y="4453"/>
                <a:ext cx="14" cy="8"/>
              </a:xfrm>
              <a:custGeom>
                <a:avLst/>
                <a:gdLst/>
                <a:ahLst/>
                <a:cxnLst/>
                <a:rect l="l" t="t" r="r" b="b"/>
                <a:pathLst>
                  <a:path w="87" h="48" extrusionOk="0">
                    <a:moveTo>
                      <a:pt x="87" y="36"/>
                    </a:moveTo>
                    <a:lnTo>
                      <a:pt x="76"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0" name="Google Shape;13480;p35"/>
              <p:cNvSpPr/>
              <p:nvPr/>
            </p:nvSpPr>
            <p:spPr>
              <a:xfrm>
                <a:off x="3458" y="4389"/>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1" name="Google Shape;13481;p35"/>
              <p:cNvSpPr/>
              <p:nvPr/>
            </p:nvSpPr>
            <p:spPr>
              <a:xfrm>
                <a:off x="3458" y="4389"/>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2" name="Google Shape;13482;p35"/>
              <p:cNvSpPr/>
              <p:nvPr/>
            </p:nvSpPr>
            <p:spPr>
              <a:xfrm>
                <a:off x="3458" y="4389"/>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483" name="Google Shape;13483;p35"/>
              <p:cNvSpPr/>
              <p:nvPr/>
            </p:nvSpPr>
            <p:spPr>
              <a:xfrm>
                <a:off x="2514" y="4531"/>
                <a:ext cx="3" cy="90"/>
              </a:xfrm>
              <a:custGeom>
                <a:avLst/>
                <a:gdLst/>
                <a:ahLst/>
                <a:cxnLst/>
                <a:rect l="l" t="t" r="r" b="b"/>
                <a:pathLst>
                  <a:path w="17" h="536" extrusionOk="0">
                    <a:moveTo>
                      <a:pt x="0" y="536"/>
                    </a:moveTo>
                    <a:lnTo>
                      <a:pt x="17" y="536"/>
                    </a:lnTo>
                    <a:lnTo>
                      <a:pt x="0" y="0"/>
                    </a:lnTo>
                    <a:lnTo>
                      <a:pt x="0"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4" name="Google Shape;13484;p35"/>
              <p:cNvSpPr/>
              <p:nvPr/>
            </p:nvSpPr>
            <p:spPr>
              <a:xfrm>
                <a:off x="2514" y="4531"/>
                <a:ext cx="3" cy="90"/>
              </a:xfrm>
              <a:custGeom>
                <a:avLst/>
                <a:gdLst/>
                <a:ahLst/>
                <a:cxnLst/>
                <a:rect l="l" t="t" r="r" b="b"/>
                <a:pathLst>
                  <a:path w="17" h="536" extrusionOk="0">
                    <a:moveTo>
                      <a:pt x="17" y="536"/>
                    </a:moveTo>
                    <a:lnTo>
                      <a:pt x="0" y="0"/>
                    </a:lnTo>
                    <a:lnTo>
                      <a:pt x="17" y="0"/>
                    </a:lnTo>
                    <a:lnTo>
                      <a:pt x="17"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5" name="Google Shape;13485;p35"/>
              <p:cNvSpPr/>
              <p:nvPr/>
            </p:nvSpPr>
            <p:spPr>
              <a:xfrm>
                <a:off x="2514" y="4531"/>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486" name="Google Shape;13486;p35"/>
              <p:cNvSpPr/>
              <p:nvPr/>
            </p:nvSpPr>
            <p:spPr>
              <a:xfrm>
                <a:off x="2501" y="4492"/>
                <a:ext cx="15" cy="5"/>
              </a:xfrm>
              <a:custGeom>
                <a:avLst/>
                <a:gdLst/>
                <a:ahLst/>
                <a:cxnLst/>
                <a:rect l="l" t="t" r="r" b="b"/>
                <a:pathLst>
                  <a:path w="88" h="35" extrusionOk="0">
                    <a:moveTo>
                      <a:pt x="88" y="0"/>
                    </a:moveTo>
                    <a:lnTo>
                      <a:pt x="88" y="16"/>
                    </a:lnTo>
                    <a:lnTo>
                      <a:pt x="0" y="3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7" name="Google Shape;13487;p35"/>
              <p:cNvSpPr/>
              <p:nvPr/>
            </p:nvSpPr>
            <p:spPr>
              <a:xfrm>
                <a:off x="2501" y="4494"/>
                <a:ext cx="15" cy="6"/>
              </a:xfrm>
              <a:custGeom>
                <a:avLst/>
                <a:gdLst/>
                <a:ahLst/>
                <a:cxnLst/>
                <a:rect l="l" t="t" r="r" b="b"/>
                <a:pathLst>
                  <a:path w="88" h="31" extrusionOk="0">
                    <a:moveTo>
                      <a:pt x="88" y="0"/>
                    </a:moveTo>
                    <a:lnTo>
                      <a:pt x="0" y="19"/>
                    </a:lnTo>
                    <a:lnTo>
                      <a:pt x="12" y="31"/>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8" name="Google Shape;13488;p35"/>
              <p:cNvSpPr/>
              <p:nvPr/>
            </p:nvSpPr>
            <p:spPr>
              <a:xfrm>
                <a:off x="2501" y="4492"/>
                <a:ext cx="15" cy="8"/>
              </a:xfrm>
              <a:custGeom>
                <a:avLst/>
                <a:gdLst/>
                <a:ahLst/>
                <a:cxnLst/>
                <a:rect l="l" t="t" r="r" b="b"/>
                <a:pathLst>
                  <a:path w="88" h="47" extrusionOk="0">
                    <a:moveTo>
                      <a:pt x="88" y="0"/>
                    </a:moveTo>
                    <a:lnTo>
                      <a:pt x="88" y="16"/>
                    </a:lnTo>
                    <a:lnTo>
                      <a:pt x="12" y="47"/>
                    </a:lnTo>
                    <a:lnTo>
                      <a:pt x="0" y="3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9" name="Google Shape;13489;p35"/>
              <p:cNvSpPr/>
              <p:nvPr/>
            </p:nvSpPr>
            <p:spPr>
              <a:xfrm>
                <a:off x="2495" y="4497"/>
                <a:ext cx="8" cy="15"/>
              </a:xfrm>
              <a:custGeom>
                <a:avLst/>
                <a:gdLst/>
                <a:ahLst/>
                <a:cxnLst/>
                <a:rect l="l" t="t" r="r" b="b"/>
                <a:pathLst>
                  <a:path w="48" h="88" extrusionOk="0">
                    <a:moveTo>
                      <a:pt x="36" y="0"/>
                    </a:moveTo>
                    <a:lnTo>
                      <a:pt x="48" y="12"/>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0" name="Google Shape;13490;p35"/>
              <p:cNvSpPr/>
              <p:nvPr/>
            </p:nvSpPr>
            <p:spPr>
              <a:xfrm>
                <a:off x="2495" y="4500"/>
                <a:ext cx="8" cy="12"/>
              </a:xfrm>
              <a:custGeom>
                <a:avLst/>
                <a:gdLst/>
                <a:ahLst/>
                <a:cxnLst/>
                <a:rect l="l" t="t" r="r" b="b"/>
                <a:pathLst>
                  <a:path w="48" h="76" extrusionOk="0">
                    <a:moveTo>
                      <a:pt x="48" y="0"/>
                    </a:moveTo>
                    <a:lnTo>
                      <a:pt x="0" y="76"/>
                    </a:lnTo>
                    <a:lnTo>
                      <a:pt x="17" y="76"/>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1" name="Google Shape;13491;p35"/>
              <p:cNvSpPr/>
              <p:nvPr/>
            </p:nvSpPr>
            <p:spPr>
              <a:xfrm>
                <a:off x="2495" y="4497"/>
                <a:ext cx="8" cy="15"/>
              </a:xfrm>
              <a:custGeom>
                <a:avLst/>
                <a:gdLst/>
                <a:ahLst/>
                <a:cxnLst/>
                <a:rect l="l" t="t" r="r" b="b"/>
                <a:pathLst>
                  <a:path w="48" h="88" extrusionOk="0">
                    <a:moveTo>
                      <a:pt x="36" y="0"/>
                    </a:moveTo>
                    <a:lnTo>
                      <a:pt x="48" y="12"/>
                    </a:lnTo>
                    <a:lnTo>
                      <a:pt x="17" y="88"/>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2" name="Google Shape;13492;p35"/>
              <p:cNvSpPr/>
              <p:nvPr/>
            </p:nvSpPr>
            <p:spPr>
              <a:xfrm>
                <a:off x="2495" y="4512"/>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3" name="Google Shape;13493;p35"/>
              <p:cNvSpPr/>
              <p:nvPr/>
            </p:nvSpPr>
            <p:spPr>
              <a:xfrm>
                <a:off x="2498" y="4512"/>
                <a:ext cx="5" cy="15"/>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4" name="Google Shape;13494;p35"/>
              <p:cNvSpPr/>
              <p:nvPr/>
            </p:nvSpPr>
            <p:spPr>
              <a:xfrm>
                <a:off x="2495" y="4512"/>
                <a:ext cx="8" cy="15"/>
              </a:xfrm>
              <a:custGeom>
                <a:avLst/>
                <a:gdLst/>
                <a:ahLst/>
                <a:cxnLst/>
                <a:rect l="l" t="t" r="r" b="b"/>
                <a:pathLst>
                  <a:path w="48" h="87" extrusionOk="0">
                    <a:moveTo>
                      <a:pt x="0" y="0"/>
                    </a:moveTo>
                    <a:lnTo>
                      <a:pt x="17" y="0"/>
                    </a:lnTo>
                    <a:lnTo>
                      <a:pt x="48"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5" name="Google Shape;13495;p35"/>
              <p:cNvSpPr/>
              <p:nvPr/>
            </p:nvSpPr>
            <p:spPr>
              <a:xfrm>
                <a:off x="2501" y="4525"/>
                <a:ext cx="15" cy="8"/>
              </a:xfrm>
              <a:custGeom>
                <a:avLst/>
                <a:gdLst/>
                <a:ahLst/>
                <a:cxnLst/>
                <a:rect l="l" t="t" r="r" b="b"/>
                <a:pathLst>
                  <a:path w="88" h="48" extrusionOk="0">
                    <a:moveTo>
                      <a:pt x="0" y="12"/>
                    </a:moveTo>
                    <a:lnTo>
                      <a:pt x="12" y="0"/>
                    </a:lnTo>
                    <a:lnTo>
                      <a:pt x="88"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6" name="Google Shape;13496;p35"/>
              <p:cNvSpPr/>
              <p:nvPr/>
            </p:nvSpPr>
            <p:spPr>
              <a:xfrm>
                <a:off x="2503" y="4525"/>
                <a:ext cx="13"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7" name="Google Shape;13497;p35"/>
              <p:cNvSpPr/>
              <p:nvPr/>
            </p:nvSpPr>
            <p:spPr>
              <a:xfrm>
                <a:off x="2501" y="4525"/>
                <a:ext cx="15" cy="8"/>
              </a:xfrm>
              <a:custGeom>
                <a:avLst/>
                <a:gdLst/>
                <a:ahLst/>
                <a:cxnLst/>
                <a:rect l="l" t="t" r="r" b="b"/>
                <a:pathLst>
                  <a:path w="88" h="48" extrusionOk="0">
                    <a:moveTo>
                      <a:pt x="0" y="12"/>
                    </a:moveTo>
                    <a:lnTo>
                      <a:pt x="12" y="0"/>
                    </a:lnTo>
                    <a:lnTo>
                      <a:pt x="88" y="31"/>
                    </a:lnTo>
                    <a:lnTo>
                      <a:pt x="88"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8" name="Google Shape;13498;p35"/>
              <p:cNvSpPr/>
              <p:nvPr/>
            </p:nvSpPr>
            <p:spPr>
              <a:xfrm>
                <a:off x="2516" y="4488"/>
                <a:ext cx="14" cy="6"/>
              </a:xfrm>
              <a:custGeom>
                <a:avLst/>
                <a:gdLst/>
                <a:ahLst/>
                <a:cxnLst/>
                <a:rect l="l" t="t" r="r" b="b"/>
                <a:pathLst>
                  <a:path w="87" h="36" extrusionOk="0">
                    <a:moveTo>
                      <a:pt x="0" y="36"/>
                    </a:moveTo>
                    <a:lnTo>
                      <a:pt x="0" y="20"/>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9" name="Google Shape;13499;p35"/>
              <p:cNvSpPr/>
              <p:nvPr/>
            </p:nvSpPr>
            <p:spPr>
              <a:xfrm>
                <a:off x="2516" y="4486"/>
                <a:ext cx="14" cy="6"/>
              </a:xfrm>
              <a:custGeom>
                <a:avLst/>
                <a:gdLst/>
                <a:ahLst/>
                <a:cxnLst/>
                <a:rect l="l" t="t" r="r" b="b"/>
                <a:pathLst>
                  <a:path w="87" h="32" extrusionOk="0">
                    <a:moveTo>
                      <a:pt x="0" y="32"/>
                    </a:moveTo>
                    <a:lnTo>
                      <a:pt x="87" y="12"/>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0" name="Google Shape;13500;p35"/>
              <p:cNvSpPr/>
              <p:nvPr/>
            </p:nvSpPr>
            <p:spPr>
              <a:xfrm>
                <a:off x="2516" y="4486"/>
                <a:ext cx="14" cy="8"/>
              </a:xfrm>
              <a:custGeom>
                <a:avLst/>
                <a:gdLst/>
                <a:ahLst/>
                <a:cxnLst/>
                <a:rect l="l" t="t" r="r" b="b"/>
                <a:pathLst>
                  <a:path w="87" h="48" extrusionOk="0">
                    <a:moveTo>
                      <a:pt x="0" y="48"/>
                    </a:moveTo>
                    <a:lnTo>
                      <a:pt x="0" y="32"/>
                    </a:lnTo>
                    <a:lnTo>
                      <a:pt x="75" y="0"/>
                    </a:lnTo>
                    <a:lnTo>
                      <a:pt x="87"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1" name="Google Shape;13501;p35"/>
              <p:cNvSpPr/>
              <p:nvPr/>
            </p:nvSpPr>
            <p:spPr>
              <a:xfrm>
                <a:off x="2528" y="4474"/>
                <a:ext cx="8" cy="14"/>
              </a:xfrm>
              <a:custGeom>
                <a:avLst/>
                <a:gdLst/>
                <a:ahLst/>
                <a:cxnLst/>
                <a:rect l="l" t="t" r="r" b="b"/>
                <a:pathLst>
                  <a:path w="49" h="88" extrusionOk="0">
                    <a:moveTo>
                      <a:pt x="12" y="88"/>
                    </a:moveTo>
                    <a:lnTo>
                      <a:pt x="0" y="76"/>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2" name="Google Shape;13502;p35"/>
              <p:cNvSpPr/>
              <p:nvPr/>
            </p:nvSpPr>
            <p:spPr>
              <a:xfrm>
                <a:off x="2528" y="4474"/>
                <a:ext cx="8" cy="12"/>
              </a:xfrm>
              <a:custGeom>
                <a:avLst/>
                <a:gdLst/>
                <a:ahLst/>
                <a:cxnLst/>
                <a:rect l="l" t="t" r="r" b="b"/>
                <a:pathLst>
                  <a:path w="49" h="76" extrusionOk="0">
                    <a:moveTo>
                      <a:pt x="0" y="76"/>
                    </a:moveTo>
                    <a:lnTo>
                      <a:pt x="49"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3" name="Google Shape;13503;p35"/>
              <p:cNvSpPr/>
              <p:nvPr/>
            </p:nvSpPr>
            <p:spPr>
              <a:xfrm>
                <a:off x="2528" y="4474"/>
                <a:ext cx="8" cy="14"/>
              </a:xfrm>
              <a:custGeom>
                <a:avLst/>
                <a:gdLst/>
                <a:ahLst/>
                <a:cxnLst/>
                <a:rect l="l" t="t" r="r" b="b"/>
                <a:pathLst>
                  <a:path w="49" h="88" extrusionOk="0">
                    <a:moveTo>
                      <a:pt x="12" y="88"/>
                    </a:moveTo>
                    <a:lnTo>
                      <a:pt x="0" y="76"/>
                    </a:lnTo>
                    <a:lnTo>
                      <a:pt x="32" y="0"/>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4" name="Google Shape;13504;p35"/>
              <p:cNvSpPr/>
              <p:nvPr/>
            </p:nvSpPr>
            <p:spPr>
              <a:xfrm>
                <a:off x="2530" y="4459"/>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3505" name="Google Shape;13505;p35"/>
              <p:cNvGrpSpPr/>
              <p:nvPr/>
            </p:nvGrpSpPr>
            <p:grpSpPr>
              <a:xfrm>
                <a:off x="2083" y="4389"/>
                <a:ext cx="1717" cy="1927"/>
                <a:chOff x="2083" y="4389"/>
                <a:chExt cx="1717" cy="1927"/>
              </a:xfrm>
            </p:grpSpPr>
            <p:sp>
              <p:nvSpPr>
                <p:cNvPr id="13506" name="Google Shape;13506;p35"/>
                <p:cNvSpPr/>
                <p:nvPr/>
              </p:nvSpPr>
              <p:spPr>
                <a:xfrm>
                  <a:off x="2528" y="4459"/>
                  <a:ext cx="6"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7" name="Google Shape;13507;p35"/>
                <p:cNvSpPr/>
                <p:nvPr/>
              </p:nvSpPr>
              <p:spPr>
                <a:xfrm>
                  <a:off x="2528" y="4459"/>
                  <a:ext cx="8" cy="15"/>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8" name="Google Shape;13508;p35"/>
                <p:cNvSpPr/>
                <p:nvPr/>
              </p:nvSpPr>
              <p:spPr>
                <a:xfrm>
                  <a:off x="2516" y="4453"/>
                  <a:ext cx="14" cy="8"/>
                </a:xfrm>
                <a:custGeom>
                  <a:avLst/>
                  <a:gdLst/>
                  <a:ahLst/>
                  <a:cxnLst/>
                  <a:rect l="l" t="t" r="r" b="b"/>
                  <a:pathLst>
                    <a:path w="87" h="48" extrusionOk="0">
                      <a:moveTo>
                        <a:pt x="87" y="36"/>
                      </a:moveTo>
                      <a:lnTo>
                        <a:pt x="75"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9" name="Google Shape;13509;p35"/>
                <p:cNvSpPr/>
                <p:nvPr/>
              </p:nvSpPr>
              <p:spPr>
                <a:xfrm>
                  <a:off x="2516" y="4453"/>
                  <a:ext cx="12"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0" name="Google Shape;13510;p35"/>
                <p:cNvSpPr/>
                <p:nvPr/>
              </p:nvSpPr>
              <p:spPr>
                <a:xfrm>
                  <a:off x="2516" y="4453"/>
                  <a:ext cx="14" cy="8"/>
                </a:xfrm>
                <a:custGeom>
                  <a:avLst/>
                  <a:gdLst/>
                  <a:ahLst/>
                  <a:cxnLst/>
                  <a:rect l="l" t="t" r="r" b="b"/>
                  <a:pathLst>
                    <a:path w="87" h="48" extrusionOk="0">
                      <a:moveTo>
                        <a:pt x="87" y="36"/>
                      </a:moveTo>
                      <a:lnTo>
                        <a:pt x="75"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1" name="Google Shape;13511;p35"/>
                <p:cNvSpPr/>
                <p:nvPr/>
              </p:nvSpPr>
              <p:spPr>
                <a:xfrm>
                  <a:off x="2514" y="4389"/>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2" name="Google Shape;13512;p35"/>
                <p:cNvSpPr/>
                <p:nvPr/>
              </p:nvSpPr>
              <p:spPr>
                <a:xfrm>
                  <a:off x="2514" y="4389"/>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3" name="Google Shape;13513;p35"/>
                <p:cNvSpPr/>
                <p:nvPr/>
              </p:nvSpPr>
              <p:spPr>
                <a:xfrm>
                  <a:off x="2514" y="4389"/>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14" name="Google Shape;13514;p35"/>
                <p:cNvSpPr/>
                <p:nvPr/>
              </p:nvSpPr>
              <p:spPr>
                <a:xfrm>
                  <a:off x="2219" y="4531"/>
                  <a:ext cx="8" cy="89"/>
                </a:xfrm>
                <a:custGeom>
                  <a:avLst/>
                  <a:gdLst/>
                  <a:ahLst/>
                  <a:cxnLst/>
                  <a:rect l="l" t="t" r="r" b="b"/>
                  <a:pathLst>
                    <a:path w="47" h="535" extrusionOk="0">
                      <a:moveTo>
                        <a:pt x="0" y="534"/>
                      </a:moveTo>
                      <a:lnTo>
                        <a:pt x="18" y="535"/>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5" name="Google Shape;13515;p35"/>
                <p:cNvSpPr/>
                <p:nvPr/>
              </p:nvSpPr>
              <p:spPr>
                <a:xfrm>
                  <a:off x="2222" y="4531"/>
                  <a:ext cx="8" cy="89"/>
                </a:xfrm>
                <a:custGeom>
                  <a:avLst/>
                  <a:gdLst/>
                  <a:ahLst/>
                  <a:cxnLst/>
                  <a:rect l="l" t="t" r="r" b="b"/>
                  <a:pathLst>
                    <a:path w="46" h="535" extrusionOk="0">
                      <a:moveTo>
                        <a:pt x="0" y="535"/>
                      </a:moveTo>
                      <a:lnTo>
                        <a:pt x="29" y="0"/>
                      </a:lnTo>
                      <a:lnTo>
                        <a:pt x="46"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6" name="Google Shape;13516;p35"/>
                <p:cNvSpPr/>
                <p:nvPr/>
              </p:nvSpPr>
              <p:spPr>
                <a:xfrm>
                  <a:off x="2219" y="4531"/>
                  <a:ext cx="11" cy="89"/>
                </a:xfrm>
                <a:custGeom>
                  <a:avLst/>
                  <a:gdLst/>
                  <a:ahLst/>
                  <a:cxnLst/>
                  <a:rect l="l" t="t" r="r" b="b"/>
                  <a:pathLst>
                    <a:path w="64" h="535" extrusionOk="0">
                      <a:moveTo>
                        <a:pt x="0" y="534"/>
                      </a:moveTo>
                      <a:lnTo>
                        <a:pt x="18" y="535"/>
                      </a:lnTo>
                      <a:lnTo>
                        <a:pt x="64" y="2"/>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7" name="Google Shape;13517;p35"/>
                <p:cNvSpPr/>
                <p:nvPr/>
              </p:nvSpPr>
              <p:spPr>
                <a:xfrm>
                  <a:off x="2217" y="4491"/>
                  <a:ext cx="15" cy="5"/>
                </a:xfrm>
                <a:custGeom>
                  <a:avLst/>
                  <a:gdLst/>
                  <a:ahLst/>
                  <a:cxnLst/>
                  <a:rect l="l" t="t" r="r" b="b"/>
                  <a:pathLst>
                    <a:path w="90" h="29" extrusionOk="0">
                      <a:moveTo>
                        <a:pt x="90" y="0"/>
                      </a:moveTo>
                      <a:lnTo>
                        <a:pt x="88" y="18"/>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8" name="Google Shape;13518;p35"/>
                <p:cNvSpPr/>
                <p:nvPr/>
              </p:nvSpPr>
              <p:spPr>
                <a:xfrm>
                  <a:off x="2217" y="4494"/>
                  <a:ext cx="14" cy="4"/>
                </a:xfrm>
                <a:custGeom>
                  <a:avLst/>
                  <a:gdLst/>
                  <a:ahLst/>
                  <a:cxnLst/>
                  <a:rect l="l" t="t" r="r" b="b"/>
                  <a:pathLst>
                    <a:path w="88" h="24" extrusionOk="0">
                      <a:moveTo>
                        <a:pt x="88" y="0"/>
                      </a:moveTo>
                      <a:lnTo>
                        <a:pt x="0" y="11"/>
                      </a:lnTo>
                      <a:lnTo>
                        <a:pt x="11"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9" name="Google Shape;13519;p35"/>
                <p:cNvSpPr/>
                <p:nvPr/>
              </p:nvSpPr>
              <p:spPr>
                <a:xfrm>
                  <a:off x="2217" y="4491"/>
                  <a:ext cx="15" cy="7"/>
                </a:xfrm>
                <a:custGeom>
                  <a:avLst/>
                  <a:gdLst/>
                  <a:ahLst/>
                  <a:cxnLst/>
                  <a:rect l="l" t="t" r="r" b="b"/>
                  <a:pathLst>
                    <a:path w="90" h="42" extrusionOk="0">
                      <a:moveTo>
                        <a:pt x="90" y="0"/>
                      </a:moveTo>
                      <a:lnTo>
                        <a:pt x="88" y="18"/>
                      </a:lnTo>
                      <a:lnTo>
                        <a:pt x="11" y="42"/>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0" name="Google Shape;13520;p35"/>
                <p:cNvSpPr/>
                <p:nvPr/>
              </p:nvSpPr>
              <p:spPr>
                <a:xfrm>
                  <a:off x="2209" y="4496"/>
                  <a:ext cx="10" cy="14"/>
                </a:xfrm>
                <a:custGeom>
                  <a:avLst/>
                  <a:gdLst/>
                  <a:ahLst/>
                  <a:cxnLst/>
                  <a:rect l="l" t="t" r="r" b="b"/>
                  <a:pathLst>
                    <a:path w="54" h="84" extrusionOk="0">
                      <a:moveTo>
                        <a:pt x="43" y="0"/>
                      </a:moveTo>
                      <a:lnTo>
                        <a:pt x="54"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1" name="Google Shape;13521;p35"/>
                <p:cNvSpPr/>
                <p:nvPr/>
              </p:nvSpPr>
              <p:spPr>
                <a:xfrm>
                  <a:off x="2209" y="4498"/>
                  <a:ext cx="10" cy="12"/>
                </a:xfrm>
                <a:custGeom>
                  <a:avLst/>
                  <a:gdLst/>
                  <a:ahLst/>
                  <a:cxnLst/>
                  <a:rect l="l" t="t" r="r" b="b"/>
                  <a:pathLst>
                    <a:path w="54" h="73" extrusionOk="0">
                      <a:moveTo>
                        <a:pt x="54" y="0"/>
                      </a:moveTo>
                      <a:lnTo>
                        <a:pt x="0" y="71"/>
                      </a:lnTo>
                      <a:lnTo>
                        <a:pt x="16" y="73"/>
                      </a:lnTo>
                      <a:lnTo>
                        <a:pt x="5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2" name="Google Shape;13522;p35"/>
                <p:cNvSpPr/>
                <p:nvPr/>
              </p:nvSpPr>
              <p:spPr>
                <a:xfrm>
                  <a:off x="2209" y="4496"/>
                  <a:ext cx="10" cy="14"/>
                </a:xfrm>
                <a:custGeom>
                  <a:avLst/>
                  <a:gdLst/>
                  <a:ahLst/>
                  <a:cxnLst/>
                  <a:rect l="l" t="t" r="r" b="b"/>
                  <a:pathLst>
                    <a:path w="54" h="86" extrusionOk="0">
                      <a:moveTo>
                        <a:pt x="43" y="0"/>
                      </a:moveTo>
                      <a:lnTo>
                        <a:pt x="54" y="13"/>
                      </a:lnTo>
                      <a:lnTo>
                        <a:pt x="16" y="86"/>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3" name="Google Shape;13523;p35"/>
                <p:cNvSpPr/>
                <p:nvPr/>
              </p:nvSpPr>
              <p:spPr>
                <a:xfrm>
                  <a:off x="2209" y="4510"/>
                  <a:ext cx="5" cy="15"/>
                </a:xfrm>
                <a:custGeom>
                  <a:avLst/>
                  <a:gdLst/>
                  <a:ahLst/>
                  <a:cxnLst/>
                  <a:rect l="l" t="t" r="r" b="b"/>
                  <a:pathLst>
                    <a:path w="28" h="90" extrusionOk="0">
                      <a:moveTo>
                        <a:pt x="0" y="0"/>
                      </a:moveTo>
                      <a:lnTo>
                        <a:pt x="16"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4" name="Google Shape;13524;p35"/>
                <p:cNvSpPr/>
                <p:nvPr/>
              </p:nvSpPr>
              <p:spPr>
                <a:xfrm>
                  <a:off x="2212" y="4510"/>
                  <a:ext cx="4" cy="15"/>
                </a:xfrm>
                <a:custGeom>
                  <a:avLst/>
                  <a:gdLst/>
                  <a:ahLst/>
                  <a:cxnLst/>
                  <a:rect l="l" t="t" r="r" b="b"/>
                  <a:pathLst>
                    <a:path w="25" h="88" extrusionOk="0">
                      <a:moveTo>
                        <a:pt x="0" y="0"/>
                      </a:moveTo>
                      <a:lnTo>
                        <a:pt x="12" y="88"/>
                      </a:lnTo>
                      <a:lnTo>
                        <a:pt x="25"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5" name="Google Shape;13525;p35"/>
                <p:cNvSpPr/>
                <p:nvPr/>
              </p:nvSpPr>
              <p:spPr>
                <a:xfrm>
                  <a:off x="2209" y="4510"/>
                  <a:ext cx="7" cy="15"/>
                </a:xfrm>
                <a:custGeom>
                  <a:avLst/>
                  <a:gdLst/>
                  <a:ahLst/>
                  <a:cxnLst/>
                  <a:rect l="l" t="t" r="r" b="b"/>
                  <a:pathLst>
                    <a:path w="41" h="90" extrusionOk="0">
                      <a:moveTo>
                        <a:pt x="0" y="0"/>
                      </a:moveTo>
                      <a:lnTo>
                        <a:pt x="16"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6" name="Google Shape;13526;p35"/>
                <p:cNvSpPr/>
                <p:nvPr/>
              </p:nvSpPr>
              <p:spPr>
                <a:xfrm>
                  <a:off x="2214" y="4523"/>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7" name="Google Shape;13527;p35"/>
                <p:cNvSpPr/>
                <p:nvPr/>
              </p:nvSpPr>
              <p:spPr>
                <a:xfrm>
                  <a:off x="2216" y="4523"/>
                  <a:ext cx="12" cy="9"/>
                </a:xfrm>
                <a:custGeom>
                  <a:avLst/>
                  <a:gdLst/>
                  <a:ahLst/>
                  <a:cxnLst/>
                  <a:rect l="l" t="t" r="r" b="b"/>
                  <a:pathLst>
                    <a:path w="72" h="54" extrusionOk="0">
                      <a:moveTo>
                        <a:pt x="0" y="0"/>
                      </a:moveTo>
                      <a:lnTo>
                        <a:pt x="71" y="54"/>
                      </a:lnTo>
                      <a:lnTo>
                        <a:pt x="72"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8" name="Google Shape;13528;p35"/>
                <p:cNvSpPr/>
                <p:nvPr/>
              </p:nvSpPr>
              <p:spPr>
                <a:xfrm>
                  <a:off x="2214" y="4523"/>
                  <a:ext cx="14" cy="9"/>
                </a:xfrm>
                <a:custGeom>
                  <a:avLst/>
                  <a:gdLst/>
                  <a:ahLst/>
                  <a:cxnLst/>
                  <a:rect l="l" t="t" r="r" b="b"/>
                  <a:pathLst>
                    <a:path w="85" h="54" extrusionOk="0">
                      <a:moveTo>
                        <a:pt x="0" y="11"/>
                      </a:moveTo>
                      <a:lnTo>
                        <a:pt x="13" y="0"/>
                      </a:lnTo>
                      <a:lnTo>
                        <a:pt x="85" y="38"/>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9" name="Google Shape;13529;p35"/>
                <p:cNvSpPr/>
                <p:nvPr/>
              </p:nvSpPr>
              <p:spPr>
                <a:xfrm>
                  <a:off x="2231" y="4489"/>
                  <a:ext cx="16" cy="5"/>
                </a:xfrm>
                <a:custGeom>
                  <a:avLst/>
                  <a:gdLst/>
                  <a:ahLst/>
                  <a:cxnLst/>
                  <a:rect l="l" t="t" r="r" b="b"/>
                  <a:pathLst>
                    <a:path w="92" h="29" extrusionOk="0">
                      <a:moveTo>
                        <a:pt x="0" y="29"/>
                      </a:moveTo>
                      <a:lnTo>
                        <a:pt x="2" y="11"/>
                      </a:lnTo>
                      <a:lnTo>
                        <a:pt x="92"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0" name="Google Shape;13530;p35"/>
                <p:cNvSpPr/>
                <p:nvPr/>
              </p:nvSpPr>
              <p:spPr>
                <a:xfrm>
                  <a:off x="2232" y="4487"/>
                  <a:ext cx="15" cy="4"/>
                </a:xfrm>
                <a:custGeom>
                  <a:avLst/>
                  <a:gdLst/>
                  <a:ahLst/>
                  <a:cxnLst/>
                  <a:rect l="l" t="t" r="r" b="b"/>
                  <a:pathLst>
                    <a:path w="90" h="24" extrusionOk="0">
                      <a:moveTo>
                        <a:pt x="0" y="24"/>
                      </a:moveTo>
                      <a:lnTo>
                        <a:pt x="90"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1" name="Google Shape;13531;p35"/>
                <p:cNvSpPr/>
                <p:nvPr/>
              </p:nvSpPr>
              <p:spPr>
                <a:xfrm>
                  <a:off x="2231" y="4487"/>
                  <a:ext cx="16" cy="7"/>
                </a:xfrm>
                <a:custGeom>
                  <a:avLst/>
                  <a:gdLst/>
                  <a:ahLst/>
                  <a:cxnLst/>
                  <a:rect l="l" t="t" r="r" b="b"/>
                  <a:pathLst>
                    <a:path w="92" h="42" extrusionOk="0">
                      <a:moveTo>
                        <a:pt x="0" y="42"/>
                      </a:moveTo>
                      <a:lnTo>
                        <a:pt x="2" y="24"/>
                      </a:lnTo>
                      <a:lnTo>
                        <a:pt x="80" y="0"/>
                      </a:lnTo>
                      <a:lnTo>
                        <a:pt x="92" y="13"/>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2" name="Google Shape;13532;p35"/>
                <p:cNvSpPr/>
                <p:nvPr/>
              </p:nvSpPr>
              <p:spPr>
                <a:xfrm>
                  <a:off x="2245" y="4475"/>
                  <a:ext cx="9" cy="14"/>
                </a:xfrm>
                <a:custGeom>
                  <a:avLst/>
                  <a:gdLst/>
                  <a:ahLst/>
                  <a:cxnLst/>
                  <a:rect l="l" t="t" r="r" b="b"/>
                  <a:pathLst>
                    <a:path w="55" h="84" extrusionOk="0">
                      <a:moveTo>
                        <a:pt x="12" y="84"/>
                      </a:moveTo>
                      <a:lnTo>
                        <a:pt x="0" y="71"/>
                      </a:lnTo>
                      <a:lnTo>
                        <a:pt x="55" y="0"/>
                      </a:lnTo>
                      <a:lnTo>
                        <a:pt x="12"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3" name="Google Shape;13533;p35"/>
                <p:cNvSpPr/>
                <p:nvPr/>
              </p:nvSpPr>
              <p:spPr>
                <a:xfrm>
                  <a:off x="2245" y="4475"/>
                  <a:ext cx="9" cy="12"/>
                </a:xfrm>
                <a:custGeom>
                  <a:avLst/>
                  <a:gdLst/>
                  <a:ahLst/>
                  <a:cxnLst/>
                  <a:rect l="l" t="t" r="r" b="b"/>
                  <a:pathLst>
                    <a:path w="55" h="72" extrusionOk="0">
                      <a:moveTo>
                        <a:pt x="0" y="72"/>
                      </a:moveTo>
                      <a:lnTo>
                        <a:pt x="55" y="1"/>
                      </a:lnTo>
                      <a:lnTo>
                        <a:pt x="38"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4" name="Google Shape;13534;p35"/>
                <p:cNvSpPr/>
                <p:nvPr/>
              </p:nvSpPr>
              <p:spPr>
                <a:xfrm>
                  <a:off x="2245" y="4475"/>
                  <a:ext cx="9" cy="14"/>
                </a:xfrm>
                <a:custGeom>
                  <a:avLst/>
                  <a:gdLst/>
                  <a:ahLst/>
                  <a:cxnLst/>
                  <a:rect l="l" t="t" r="r" b="b"/>
                  <a:pathLst>
                    <a:path w="55" h="85" extrusionOk="0">
                      <a:moveTo>
                        <a:pt x="12" y="85"/>
                      </a:moveTo>
                      <a:lnTo>
                        <a:pt x="0" y="72"/>
                      </a:lnTo>
                      <a:lnTo>
                        <a:pt x="38" y="0"/>
                      </a:lnTo>
                      <a:lnTo>
                        <a:pt x="55" y="1"/>
                      </a:lnTo>
                      <a:lnTo>
                        <a:pt x="12"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5" name="Google Shape;13535;p35"/>
                <p:cNvSpPr/>
                <p:nvPr/>
              </p:nvSpPr>
              <p:spPr>
                <a:xfrm>
                  <a:off x="2249" y="4460"/>
                  <a:ext cx="5" cy="15"/>
                </a:xfrm>
                <a:custGeom>
                  <a:avLst/>
                  <a:gdLst/>
                  <a:ahLst/>
                  <a:cxnLst/>
                  <a:rect l="l" t="t" r="r" b="b"/>
                  <a:pathLst>
                    <a:path w="28" h="90" extrusionOk="0">
                      <a:moveTo>
                        <a:pt x="28" y="90"/>
                      </a:moveTo>
                      <a:lnTo>
                        <a:pt x="11" y="89"/>
                      </a:lnTo>
                      <a:lnTo>
                        <a:pt x="0" y="0"/>
                      </a:lnTo>
                      <a:lnTo>
                        <a:pt x="28"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6" name="Google Shape;13536;p35"/>
                <p:cNvSpPr/>
                <p:nvPr/>
              </p:nvSpPr>
              <p:spPr>
                <a:xfrm>
                  <a:off x="2247" y="4460"/>
                  <a:ext cx="4" cy="15"/>
                </a:xfrm>
                <a:custGeom>
                  <a:avLst/>
                  <a:gdLst/>
                  <a:ahLst/>
                  <a:cxnLst/>
                  <a:rect l="l" t="t" r="r" b="b"/>
                  <a:pathLst>
                    <a:path w="24" h="89" extrusionOk="0">
                      <a:moveTo>
                        <a:pt x="24" y="89"/>
                      </a:moveTo>
                      <a:lnTo>
                        <a:pt x="13" y="0"/>
                      </a:lnTo>
                      <a:lnTo>
                        <a:pt x="0" y="12"/>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7" name="Google Shape;13537;p35"/>
                <p:cNvSpPr/>
                <p:nvPr/>
              </p:nvSpPr>
              <p:spPr>
                <a:xfrm>
                  <a:off x="2247" y="4460"/>
                  <a:ext cx="7" cy="15"/>
                </a:xfrm>
                <a:custGeom>
                  <a:avLst/>
                  <a:gdLst/>
                  <a:ahLst/>
                  <a:cxnLst/>
                  <a:rect l="l" t="t" r="r" b="b"/>
                  <a:pathLst>
                    <a:path w="41" h="90" extrusionOk="0">
                      <a:moveTo>
                        <a:pt x="41" y="90"/>
                      </a:moveTo>
                      <a:lnTo>
                        <a:pt x="24" y="89"/>
                      </a:lnTo>
                      <a:lnTo>
                        <a:pt x="0" y="12"/>
                      </a:lnTo>
                      <a:lnTo>
                        <a:pt x="13"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8" name="Google Shape;13538;p35"/>
                <p:cNvSpPr/>
                <p:nvPr/>
              </p:nvSpPr>
              <p:spPr>
                <a:xfrm>
                  <a:off x="2235" y="4453"/>
                  <a:ext cx="14" cy="9"/>
                </a:xfrm>
                <a:custGeom>
                  <a:avLst/>
                  <a:gdLst/>
                  <a:ahLst/>
                  <a:cxnLst/>
                  <a:rect l="l" t="t" r="r" b="b"/>
                  <a:pathLst>
                    <a:path w="84" h="55" extrusionOk="0">
                      <a:moveTo>
                        <a:pt x="84" y="43"/>
                      </a:moveTo>
                      <a:lnTo>
                        <a:pt x="71" y="55"/>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9" name="Google Shape;13539;p35"/>
                <p:cNvSpPr/>
                <p:nvPr/>
              </p:nvSpPr>
              <p:spPr>
                <a:xfrm>
                  <a:off x="2235" y="4453"/>
                  <a:ext cx="12" cy="9"/>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0" name="Google Shape;13540;p35"/>
                <p:cNvSpPr/>
                <p:nvPr/>
              </p:nvSpPr>
              <p:spPr>
                <a:xfrm>
                  <a:off x="2235" y="4453"/>
                  <a:ext cx="14" cy="9"/>
                </a:xfrm>
                <a:custGeom>
                  <a:avLst/>
                  <a:gdLst/>
                  <a:ahLst/>
                  <a:cxnLst/>
                  <a:rect l="l" t="t" r="r" b="b"/>
                  <a:pathLst>
                    <a:path w="86" h="55" extrusionOk="0">
                      <a:moveTo>
                        <a:pt x="86" y="43"/>
                      </a:moveTo>
                      <a:lnTo>
                        <a:pt x="73" y="55"/>
                      </a:lnTo>
                      <a:lnTo>
                        <a:pt x="0" y="17"/>
                      </a:lnTo>
                      <a:lnTo>
                        <a:pt x="2" y="0"/>
                      </a:lnTo>
                      <a:lnTo>
                        <a:pt x="86"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1" name="Google Shape;13541;p35"/>
                <p:cNvSpPr/>
                <p:nvPr/>
              </p:nvSpPr>
              <p:spPr>
                <a:xfrm>
                  <a:off x="2234" y="4389"/>
                  <a:ext cx="5" cy="66"/>
                </a:xfrm>
                <a:custGeom>
                  <a:avLst/>
                  <a:gdLst/>
                  <a:ahLst/>
                  <a:cxnLst/>
                  <a:rect l="l" t="t" r="r" b="b"/>
                  <a:pathLst>
                    <a:path w="34" h="394" extrusionOk="0">
                      <a:moveTo>
                        <a:pt x="0" y="393"/>
                      </a:moveTo>
                      <a:lnTo>
                        <a:pt x="16"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2" name="Google Shape;13542;p35"/>
                <p:cNvSpPr/>
                <p:nvPr/>
              </p:nvSpPr>
              <p:spPr>
                <a:xfrm>
                  <a:off x="2236" y="4389"/>
                  <a:ext cx="6" cy="66"/>
                </a:xfrm>
                <a:custGeom>
                  <a:avLst/>
                  <a:gdLst/>
                  <a:ahLst/>
                  <a:cxnLst/>
                  <a:rect l="l" t="t" r="r" b="b"/>
                  <a:pathLst>
                    <a:path w="34" h="394" extrusionOk="0">
                      <a:moveTo>
                        <a:pt x="0" y="394"/>
                      </a:moveTo>
                      <a:lnTo>
                        <a:pt x="18" y="0"/>
                      </a:lnTo>
                      <a:lnTo>
                        <a:pt x="34"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3" name="Google Shape;13543;p35"/>
                <p:cNvSpPr/>
                <p:nvPr/>
              </p:nvSpPr>
              <p:spPr>
                <a:xfrm>
                  <a:off x="2234" y="4389"/>
                  <a:ext cx="8" cy="66"/>
                </a:xfrm>
                <a:custGeom>
                  <a:avLst/>
                  <a:gdLst/>
                  <a:ahLst/>
                  <a:cxnLst/>
                  <a:rect l="l" t="t" r="r" b="b"/>
                  <a:pathLst>
                    <a:path w="50" h="394" extrusionOk="0">
                      <a:moveTo>
                        <a:pt x="0" y="393"/>
                      </a:moveTo>
                      <a:lnTo>
                        <a:pt x="16" y="394"/>
                      </a:lnTo>
                      <a:lnTo>
                        <a:pt x="50"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4" name="Google Shape;13544;p35"/>
                <p:cNvSpPr/>
                <p:nvPr/>
              </p:nvSpPr>
              <p:spPr>
                <a:xfrm>
                  <a:off x="2163" y="4571"/>
                  <a:ext cx="61" cy="6"/>
                </a:xfrm>
                <a:custGeom>
                  <a:avLst/>
                  <a:gdLst/>
                  <a:ahLst/>
                  <a:cxnLst/>
                  <a:rect l="l" t="t" r="r" b="b"/>
                  <a:pathLst>
                    <a:path w="368" h="32" extrusionOk="0">
                      <a:moveTo>
                        <a:pt x="368" y="32"/>
                      </a:moveTo>
                      <a:lnTo>
                        <a:pt x="368"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5" name="Google Shape;13545;p35"/>
                <p:cNvSpPr/>
                <p:nvPr/>
              </p:nvSpPr>
              <p:spPr>
                <a:xfrm>
                  <a:off x="2163" y="4570"/>
                  <a:ext cx="61" cy="5"/>
                </a:xfrm>
                <a:custGeom>
                  <a:avLst/>
                  <a:gdLst/>
                  <a:ahLst/>
                  <a:cxnLst/>
                  <a:rect l="l" t="t" r="r" b="b"/>
                  <a:pathLst>
                    <a:path w="368" h="32" extrusionOk="0">
                      <a:moveTo>
                        <a:pt x="368" y="32"/>
                      </a:moveTo>
                      <a:lnTo>
                        <a:pt x="0" y="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6" name="Google Shape;13546;p35"/>
                <p:cNvSpPr/>
                <p:nvPr/>
              </p:nvSpPr>
              <p:spPr>
                <a:xfrm>
                  <a:off x="2163" y="4570"/>
                  <a:ext cx="61" cy="7"/>
                </a:xfrm>
                <a:custGeom>
                  <a:avLst/>
                  <a:gdLst/>
                  <a:ahLst/>
                  <a:cxnLst/>
                  <a:rect l="l" t="t" r="r" b="b"/>
                  <a:pathLst>
                    <a:path w="368" h="40" extrusionOk="0">
                      <a:moveTo>
                        <a:pt x="368" y="40"/>
                      </a:moveTo>
                      <a:lnTo>
                        <a:pt x="368" y="32"/>
                      </a:lnTo>
                      <a:lnTo>
                        <a:pt x="0"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7" name="Google Shape;13547;p35"/>
                <p:cNvSpPr/>
                <p:nvPr/>
              </p:nvSpPr>
              <p:spPr>
                <a:xfrm>
                  <a:off x="2164" y="4557"/>
                  <a:ext cx="61" cy="5"/>
                </a:xfrm>
                <a:custGeom>
                  <a:avLst/>
                  <a:gdLst/>
                  <a:ahLst/>
                  <a:cxnLst/>
                  <a:rect l="l" t="t" r="r" b="b"/>
                  <a:pathLst>
                    <a:path w="368" h="31" extrusionOk="0">
                      <a:moveTo>
                        <a:pt x="368" y="31"/>
                      </a:moveTo>
                      <a:lnTo>
                        <a:pt x="368" y="27"/>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8" name="Google Shape;13548;p35"/>
                <p:cNvSpPr/>
                <p:nvPr/>
              </p:nvSpPr>
              <p:spPr>
                <a:xfrm>
                  <a:off x="2164" y="4556"/>
                  <a:ext cx="61" cy="5"/>
                </a:xfrm>
                <a:custGeom>
                  <a:avLst/>
                  <a:gdLst/>
                  <a:ahLst/>
                  <a:cxnLst/>
                  <a:rect l="l" t="t" r="r" b="b"/>
                  <a:pathLst>
                    <a:path w="368" h="31" extrusionOk="0">
                      <a:moveTo>
                        <a:pt x="368" y="31"/>
                      </a:moveTo>
                      <a:lnTo>
                        <a:pt x="0" y="4"/>
                      </a:lnTo>
                      <a:lnTo>
                        <a:pt x="1"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9" name="Google Shape;13549;p35"/>
                <p:cNvSpPr/>
                <p:nvPr/>
              </p:nvSpPr>
              <p:spPr>
                <a:xfrm>
                  <a:off x="2164" y="4556"/>
                  <a:ext cx="61" cy="6"/>
                </a:xfrm>
                <a:custGeom>
                  <a:avLst/>
                  <a:gdLst/>
                  <a:ahLst/>
                  <a:cxnLst/>
                  <a:rect l="l" t="t" r="r" b="b"/>
                  <a:pathLst>
                    <a:path w="368" h="35" extrusionOk="0">
                      <a:moveTo>
                        <a:pt x="368" y="35"/>
                      </a:moveTo>
                      <a:lnTo>
                        <a:pt x="368" y="31"/>
                      </a:lnTo>
                      <a:lnTo>
                        <a:pt x="1" y="0"/>
                      </a:lnTo>
                      <a:lnTo>
                        <a:pt x="0" y="4"/>
                      </a:lnTo>
                      <a:lnTo>
                        <a:pt x="368"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0" name="Google Shape;13550;p35"/>
                <p:cNvSpPr/>
                <p:nvPr/>
              </p:nvSpPr>
              <p:spPr>
                <a:xfrm>
                  <a:off x="2093" y="4395"/>
                  <a:ext cx="146" cy="12"/>
                </a:xfrm>
                <a:custGeom>
                  <a:avLst/>
                  <a:gdLst/>
                  <a:ahLst/>
                  <a:cxnLst/>
                  <a:rect l="l" t="t" r="r" b="b"/>
                  <a:pathLst>
                    <a:path w="877" h="76" extrusionOk="0">
                      <a:moveTo>
                        <a:pt x="876" y="76"/>
                      </a:moveTo>
                      <a:lnTo>
                        <a:pt x="877" y="68"/>
                      </a:lnTo>
                      <a:lnTo>
                        <a:pt x="0" y="0"/>
                      </a:lnTo>
                      <a:lnTo>
                        <a:pt x="876"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1" name="Google Shape;13551;p35"/>
                <p:cNvSpPr/>
                <p:nvPr/>
              </p:nvSpPr>
              <p:spPr>
                <a:xfrm>
                  <a:off x="2093" y="4393"/>
                  <a:ext cx="146" cy="13"/>
                </a:xfrm>
                <a:custGeom>
                  <a:avLst/>
                  <a:gdLst/>
                  <a:ahLst/>
                  <a:cxnLst/>
                  <a:rect l="l" t="t" r="r" b="b"/>
                  <a:pathLst>
                    <a:path w="877" h="77" extrusionOk="0">
                      <a:moveTo>
                        <a:pt x="877" y="77"/>
                      </a:moveTo>
                      <a:lnTo>
                        <a:pt x="0" y="9"/>
                      </a:lnTo>
                      <a:lnTo>
                        <a:pt x="1" y="0"/>
                      </a:lnTo>
                      <a:lnTo>
                        <a:pt x="877"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2" name="Google Shape;13552;p35"/>
                <p:cNvSpPr/>
                <p:nvPr/>
              </p:nvSpPr>
              <p:spPr>
                <a:xfrm>
                  <a:off x="2093" y="4393"/>
                  <a:ext cx="146" cy="14"/>
                </a:xfrm>
                <a:custGeom>
                  <a:avLst/>
                  <a:gdLst/>
                  <a:ahLst/>
                  <a:cxnLst/>
                  <a:rect l="l" t="t" r="r" b="b"/>
                  <a:pathLst>
                    <a:path w="877" h="85" extrusionOk="0">
                      <a:moveTo>
                        <a:pt x="876" y="85"/>
                      </a:moveTo>
                      <a:lnTo>
                        <a:pt x="877" y="77"/>
                      </a:lnTo>
                      <a:lnTo>
                        <a:pt x="1" y="0"/>
                      </a:lnTo>
                      <a:lnTo>
                        <a:pt x="0" y="9"/>
                      </a:lnTo>
                      <a:lnTo>
                        <a:pt x="876"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3" name="Google Shape;13553;p35"/>
                <p:cNvSpPr/>
                <p:nvPr/>
              </p:nvSpPr>
              <p:spPr>
                <a:xfrm>
                  <a:off x="2176" y="4416"/>
                  <a:ext cx="62" cy="5"/>
                </a:xfrm>
                <a:custGeom>
                  <a:avLst/>
                  <a:gdLst/>
                  <a:ahLst/>
                  <a:cxnLst/>
                  <a:rect l="l" t="t" r="r" b="b"/>
                  <a:pathLst>
                    <a:path w="369" h="33" extrusionOk="0">
                      <a:moveTo>
                        <a:pt x="368" y="33"/>
                      </a:moveTo>
                      <a:lnTo>
                        <a:pt x="369" y="28"/>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4" name="Google Shape;13554;p35"/>
                <p:cNvSpPr/>
                <p:nvPr/>
              </p:nvSpPr>
              <p:spPr>
                <a:xfrm>
                  <a:off x="2176" y="4415"/>
                  <a:ext cx="62" cy="5"/>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5" name="Google Shape;13555;p35"/>
                <p:cNvSpPr/>
                <p:nvPr/>
              </p:nvSpPr>
              <p:spPr>
                <a:xfrm>
                  <a:off x="2176" y="4415"/>
                  <a:ext cx="62" cy="6"/>
                </a:xfrm>
                <a:custGeom>
                  <a:avLst/>
                  <a:gdLst/>
                  <a:ahLst/>
                  <a:cxnLst/>
                  <a:rect l="l" t="t" r="r" b="b"/>
                  <a:pathLst>
                    <a:path w="369" h="37" extrusionOk="0">
                      <a:moveTo>
                        <a:pt x="368" y="37"/>
                      </a:moveTo>
                      <a:lnTo>
                        <a:pt x="369" y="32"/>
                      </a:lnTo>
                      <a:lnTo>
                        <a:pt x="1" y="0"/>
                      </a:lnTo>
                      <a:lnTo>
                        <a:pt x="0" y="4"/>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6" name="Google Shape;13556;p35"/>
                <p:cNvSpPr/>
                <p:nvPr/>
              </p:nvSpPr>
              <p:spPr>
                <a:xfrm>
                  <a:off x="2164" y="4557"/>
                  <a:ext cx="62" cy="6"/>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7" name="Google Shape;13557;p35"/>
                <p:cNvSpPr/>
                <p:nvPr/>
              </p:nvSpPr>
              <p:spPr>
                <a:xfrm>
                  <a:off x="2164" y="4556"/>
                  <a:ext cx="62" cy="5"/>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8" name="Google Shape;13558;p35"/>
                <p:cNvSpPr/>
                <p:nvPr/>
              </p:nvSpPr>
              <p:spPr>
                <a:xfrm>
                  <a:off x="2164" y="4556"/>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9" name="Google Shape;13559;p35"/>
                <p:cNvSpPr/>
                <p:nvPr/>
              </p:nvSpPr>
              <p:spPr>
                <a:xfrm>
                  <a:off x="2516" y="4576"/>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0" name="Google Shape;13560;p35"/>
                <p:cNvSpPr/>
                <p:nvPr/>
              </p:nvSpPr>
              <p:spPr>
                <a:xfrm>
                  <a:off x="2516" y="4576"/>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1" name="Google Shape;13561;p35"/>
                <p:cNvSpPr/>
                <p:nvPr/>
              </p:nvSpPr>
              <p:spPr>
                <a:xfrm>
                  <a:off x="2516" y="4576"/>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62" name="Google Shape;13562;p35"/>
                <p:cNvSpPr/>
                <p:nvPr/>
              </p:nvSpPr>
              <p:spPr>
                <a:xfrm>
                  <a:off x="2516" y="4562"/>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3" name="Google Shape;13563;p35"/>
                <p:cNvSpPr/>
                <p:nvPr/>
              </p:nvSpPr>
              <p:spPr>
                <a:xfrm>
                  <a:off x="2516" y="4562"/>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4" name="Google Shape;13564;p35"/>
                <p:cNvSpPr/>
                <p:nvPr/>
              </p:nvSpPr>
              <p:spPr>
                <a:xfrm>
                  <a:off x="2516" y="456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65" name="Google Shape;13565;p35"/>
                <p:cNvSpPr/>
                <p:nvPr/>
              </p:nvSpPr>
              <p:spPr>
                <a:xfrm>
                  <a:off x="2516" y="4562"/>
                  <a:ext cx="944" cy="1"/>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6" name="Google Shape;13566;p35"/>
                <p:cNvSpPr/>
                <p:nvPr/>
              </p:nvSpPr>
              <p:spPr>
                <a:xfrm>
                  <a:off x="2516" y="4562"/>
                  <a:ext cx="944" cy="1"/>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7" name="Google Shape;13567;p35"/>
                <p:cNvSpPr/>
                <p:nvPr/>
              </p:nvSpPr>
              <p:spPr>
                <a:xfrm>
                  <a:off x="2516" y="456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68" name="Google Shape;13568;p35"/>
                <p:cNvSpPr/>
                <p:nvPr/>
              </p:nvSpPr>
              <p:spPr>
                <a:xfrm>
                  <a:off x="2516" y="4421"/>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9" name="Google Shape;13569;p35"/>
                <p:cNvSpPr/>
                <p:nvPr/>
              </p:nvSpPr>
              <p:spPr>
                <a:xfrm>
                  <a:off x="2516" y="4421"/>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0" name="Google Shape;13570;p35"/>
                <p:cNvSpPr/>
                <p:nvPr/>
              </p:nvSpPr>
              <p:spPr>
                <a:xfrm>
                  <a:off x="2516" y="4421"/>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71" name="Google Shape;13571;p35"/>
                <p:cNvSpPr/>
                <p:nvPr/>
              </p:nvSpPr>
              <p:spPr>
                <a:xfrm>
                  <a:off x="2516" y="4406"/>
                  <a:ext cx="944" cy="2"/>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2" name="Google Shape;13572;p35"/>
                <p:cNvSpPr/>
                <p:nvPr/>
              </p:nvSpPr>
              <p:spPr>
                <a:xfrm>
                  <a:off x="2516" y="4406"/>
                  <a:ext cx="944" cy="2"/>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3" name="Google Shape;13573;p35"/>
                <p:cNvSpPr/>
                <p:nvPr/>
              </p:nvSpPr>
              <p:spPr>
                <a:xfrm>
                  <a:off x="2516" y="4406"/>
                  <a:ext cx="94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74" name="Google Shape;13574;p35"/>
                <p:cNvSpPr/>
                <p:nvPr/>
              </p:nvSpPr>
              <p:spPr>
                <a:xfrm>
                  <a:off x="3579" y="6294"/>
                  <a:ext cx="68" cy="3"/>
                </a:xfrm>
                <a:custGeom>
                  <a:avLst/>
                  <a:gdLst/>
                  <a:ahLst/>
                  <a:cxnLst/>
                  <a:rect l="l" t="t" r="r" b="b"/>
                  <a:pathLst>
                    <a:path w="407" h="16" extrusionOk="0">
                      <a:moveTo>
                        <a:pt x="0" y="0"/>
                      </a:moveTo>
                      <a:lnTo>
                        <a:pt x="0" y="16"/>
                      </a:lnTo>
                      <a:lnTo>
                        <a:pt x="407"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5" name="Google Shape;13575;p35"/>
                <p:cNvSpPr/>
                <p:nvPr/>
              </p:nvSpPr>
              <p:spPr>
                <a:xfrm>
                  <a:off x="3579" y="6294"/>
                  <a:ext cx="68" cy="3"/>
                </a:xfrm>
                <a:custGeom>
                  <a:avLst/>
                  <a:gdLst/>
                  <a:ahLst/>
                  <a:cxnLst/>
                  <a:rect l="l" t="t" r="r" b="b"/>
                  <a:pathLst>
                    <a:path w="407" h="16" extrusionOk="0">
                      <a:moveTo>
                        <a:pt x="0" y="16"/>
                      </a:moveTo>
                      <a:lnTo>
                        <a:pt x="407" y="0"/>
                      </a:lnTo>
                      <a:lnTo>
                        <a:pt x="407" y="16"/>
                      </a:lnTo>
                      <a:lnTo>
                        <a:pt x="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6" name="Google Shape;13576;p35"/>
                <p:cNvSpPr/>
                <p:nvPr/>
              </p:nvSpPr>
              <p:spPr>
                <a:xfrm>
                  <a:off x="3579" y="6294"/>
                  <a:ext cx="68"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77" name="Google Shape;13577;p35"/>
                <p:cNvSpPr/>
                <p:nvPr/>
              </p:nvSpPr>
              <p:spPr>
                <a:xfrm>
                  <a:off x="3681" y="6281"/>
                  <a:ext cx="6" cy="14"/>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8" name="Google Shape;13578;p35"/>
                <p:cNvSpPr/>
                <p:nvPr/>
              </p:nvSpPr>
              <p:spPr>
                <a:xfrm>
                  <a:off x="3679" y="6281"/>
                  <a:ext cx="5" cy="14"/>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9" name="Google Shape;13579;p35"/>
                <p:cNvSpPr/>
                <p:nvPr/>
              </p:nvSpPr>
              <p:spPr>
                <a:xfrm>
                  <a:off x="3679" y="6281"/>
                  <a:ext cx="8" cy="14"/>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0" name="Google Shape;13580;p35"/>
                <p:cNvSpPr/>
                <p:nvPr/>
              </p:nvSpPr>
              <p:spPr>
                <a:xfrm>
                  <a:off x="3667" y="6275"/>
                  <a:ext cx="14" cy="8"/>
                </a:xfrm>
                <a:custGeom>
                  <a:avLst/>
                  <a:gdLst/>
                  <a:ahLst/>
                  <a:cxnLst/>
                  <a:rect l="l" t="t" r="r" b="b"/>
                  <a:pathLst>
                    <a:path w="87" h="48" extrusionOk="0">
                      <a:moveTo>
                        <a:pt x="87" y="36"/>
                      </a:moveTo>
                      <a:lnTo>
                        <a:pt x="75"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1" name="Google Shape;13581;p35"/>
                <p:cNvSpPr/>
                <p:nvPr/>
              </p:nvSpPr>
              <p:spPr>
                <a:xfrm>
                  <a:off x="3667" y="6275"/>
                  <a:ext cx="12"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2" name="Google Shape;13582;p35"/>
                <p:cNvSpPr/>
                <p:nvPr/>
              </p:nvSpPr>
              <p:spPr>
                <a:xfrm>
                  <a:off x="3667" y="6275"/>
                  <a:ext cx="14" cy="8"/>
                </a:xfrm>
                <a:custGeom>
                  <a:avLst/>
                  <a:gdLst/>
                  <a:ahLst/>
                  <a:cxnLst/>
                  <a:rect l="l" t="t" r="r" b="b"/>
                  <a:pathLst>
                    <a:path w="87" h="48" extrusionOk="0">
                      <a:moveTo>
                        <a:pt x="87" y="36"/>
                      </a:moveTo>
                      <a:lnTo>
                        <a:pt x="75"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3" name="Google Shape;13583;p35"/>
                <p:cNvSpPr/>
                <p:nvPr/>
              </p:nvSpPr>
              <p:spPr>
                <a:xfrm>
                  <a:off x="3652" y="6275"/>
                  <a:ext cx="15" cy="6"/>
                </a:xfrm>
                <a:custGeom>
                  <a:avLst/>
                  <a:gdLst/>
                  <a:ahLst/>
                  <a:cxnLst/>
                  <a:rect l="l" t="t" r="r" b="b"/>
                  <a:pathLst>
                    <a:path w="88" h="36" extrusionOk="0">
                      <a:moveTo>
                        <a:pt x="88" y="0"/>
                      </a:moveTo>
                      <a:lnTo>
                        <a:pt x="88" y="17"/>
                      </a:lnTo>
                      <a:lnTo>
                        <a:pt x="0" y="3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4" name="Google Shape;13584;p35"/>
                <p:cNvSpPr/>
                <p:nvPr/>
              </p:nvSpPr>
              <p:spPr>
                <a:xfrm>
                  <a:off x="3652" y="6277"/>
                  <a:ext cx="15" cy="6"/>
                </a:xfrm>
                <a:custGeom>
                  <a:avLst/>
                  <a:gdLst/>
                  <a:ahLst/>
                  <a:cxnLst/>
                  <a:rect l="l" t="t" r="r" b="b"/>
                  <a:pathLst>
                    <a:path w="88" h="31" extrusionOk="0">
                      <a:moveTo>
                        <a:pt x="88" y="0"/>
                      </a:moveTo>
                      <a:lnTo>
                        <a:pt x="0" y="19"/>
                      </a:lnTo>
                      <a:lnTo>
                        <a:pt x="12" y="31"/>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5" name="Google Shape;13585;p35"/>
                <p:cNvSpPr/>
                <p:nvPr/>
              </p:nvSpPr>
              <p:spPr>
                <a:xfrm>
                  <a:off x="3652" y="6275"/>
                  <a:ext cx="15" cy="8"/>
                </a:xfrm>
                <a:custGeom>
                  <a:avLst/>
                  <a:gdLst/>
                  <a:ahLst/>
                  <a:cxnLst/>
                  <a:rect l="l" t="t" r="r" b="b"/>
                  <a:pathLst>
                    <a:path w="88" h="48" extrusionOk="0">
                      <a:moveTo>
                        <a:pt x="88" y="0"/>
                      </a:moveTo>
                      <a:lnTo>
                        <a:pt x="88" y="17"/>
                      </a:lnTo>
                      <a:lnTo>
                        <a:pt x="12" y="48"/>
                      </a:lnTo>
                      <a:lnTo>
                        <a:pt x="0" y="3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6" name="Google Shape;13586;p35"/>
                <p:cNvSpPr/>
                <p:nvPr/>
              </p:nvSpPr>
              <p:spPr>
                <a:xfrm>
                  <a:off x="3646" y="6281"/>
                  <a:ext cx="8" cy="14"/>
                </a:xfrm>
                <a:custGeom>
                  <a:avLst/>
                  <a:gdLst/>
                  <a:ahLst/>
                  <a:cxnLst/>
                  <a:rect l="l" t="t" r="r" b="b"/>
                  <a:pathLst>
                    <a:path w="47" h="87" extrusionOk="0">
                      <a:moveTo>
                        <a:pt x="35" y="0"/>
                      </a:moveTo>
                      <a:lnTo>
                        <a:pt x="47" y="12"/>
                      </a:lnTo>
                      <a:lnTo>
                        <a:pt x="0" y="87"/>
                      </a:lnTo>
                      <a:lnTo>
                        <a:pt x="3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7" name="Google Shape;13587;p35"/>
                <p:cNvSpPr/>
                <p:nvPr/>
              </p:nvSpPr>
              <p:spPr>
                <a:xfrm>
                  <a:off x="3646" y="6283"/>
                  <a:ext cx="8" cy="12"/>
                </a:xfrm>
                <a:custGeom>
                  <a:avLst/>
                  <a:gdLst/>
                  <a:ahLst/>
                  <a:cxnLst/>
                  <a:rect l="l" t="t" r="r" b="b"/>
                  <a:pathLst>
                    <a:path w="47" h="75" extrusionOk="0">
                      <a:moveTo>
                        <a:pt x="47" y="0"/>
                      </a:moveTo>
                      <a:lnTo>
                        <a:pt x="0" y="75"/>
                      </a:lnTo>
                      <a:lnTo>
                        <a:pt x="16" y="75"/>
                      </a:lnTo>
                      <a:lnTo>
                        <a:pt x="4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8" name="Google Shape;13588;p35"/>
                <p:cNvSpPr/>
                <p:nvPr/>
              </p:nvSpPr>
              <p:spPr>
                <a:xfrm>
                  <a:off x="3646" y="6281"/>
                  <a:ext cx="8" cy="14"/>
                </a:xfrm>
                <a:custGeom>
                  <a:avLst/>
                  <a:gdLst/>
                  <a:ahLst/>
                  <a:cxnLst/>
                  <a:rect l="l" t="t" r="r" b="b"/>
                  <a:pathLst>
                    <a:path w="47" h="87" extrusionOk="0">
                      <a:moveTo>
                        <a:pt x="35" y="0"/>
                      </a:moveTo>
                      <a:lnTo>
                        <a:pt x="47" y="12"/>
                      </a:lnTo>
                      <a:lnTo>
                        <a:pt x="16" y="87"/>
                      </a:lnTo>
                      <a:lnTo>
                        <a:pt x="0" y="87"/>
                      </a:lnTo>
                      <a:lnTo>
                        <a:pt x="3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9" name="Google Shape;13589;p35"/>
                <p:cNvSpPr/>
                <p:nvPr/>
              </p:nvSpPr>
              <p:spPr>
                <a:xfrm>
                  <a:off x="3684" y="6295"/>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0" name="Google Shape;13590;p35"/>
                <p:cNvSpPr/>
                <p:nvPr/>
              </p:nvSpPr>
              <p:spPr>
                <a:xfrm>
                  <a:off x="3687" y="6295"/>
                  <a:ext cx="5" cy="15"/>
                </a:xfrm>
                <a:custGeom>
                  <a:avLst/>
                  <a:gdLst/>
                  <a:ahLst/>
                  <a:cxnLst/>
                  <a:rect l="l" t="t" r="r" b="b"/>
                  <a:pathLst>
                    <a:path w="30" h="87" extrusionOk="0">
                      <a:moveTo>
                        <a:pt x="0" y="0"/>
                      </a:moveTo>
                      <a:lnTo>
                        <a:pt x="19" y="87"/>
                      </a:lnTo>
                      <a:lnTo>
                        <a:pt x="30"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1" name="Google Shape;13591;p35"/>
                <p:cNvSpPr/>
                <p:nvPr/>
              </p:nvSpPr>
              <p:spPr>
                <a:xfrm>
                  <a:off x="3684" y="6295"/>
                  <a:ext cx="8" cy="15"/>
                </a:xfrm>
                <a:custGeom>
                  <a:avLst/>
                  <a:gdLst/>
                  <a:ahLst/>
                  <a:cxnLst/>
                  <a:rect l="l" t="t" r="r" b="b"/>
                  <a:pathLst>
                    <a:path w="47" h="87" extrusionOk="0">
                      <a:moveTo>
                        <a:pt x="0" y="0"/>
                      </a:moveTo>
                      <a:lnTo>
                        <a:pt x="17" y="0"/>
                      </a:lnTo>
                      <a:lnTo>
                        <a:pt x="47"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2" name="Google Shape;13592;p35"/>
                <p:cNvSpPr/>
                <p:nvPr/>
              </p:nvSpPr>
              <p:spPr>
                <a:xfrm>
                  <a:off x="3690" y="6308"/>
                  <a:ext cx="15" cy="8"/>
                </a:xfrm>
                <a:custGeom>
                  <a:avLst/>
                  <a:gdLst/>
                  <a:ahLst/>
                  <a:cxnLst/>
                  <a:rect l="l" t="t" r="r" b="b"/>
                  <a:pathLst>
                    <a:path w="87" h="48" extrusionOk="0">
                      <a:moveTo>
                        <a:pt x="0" y="12"/>
                      </a:moveTo>
                      <a:lnTo>
                        <a:pt x="11"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3" name="Google Shape;13593;p35"/>
                <p:cNvSpPr/>
                <p:nvPr/>
              </p:nvSpPr>
              <p:spPr>
                <a:xfrm>
                  <a:off x="3692" y="6308"/>
                  <a:ext cx="13"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4" name="Google Shape;13594;p35"/>
                <p:cNvSpPr/>
                <p:nvPr/>
              </p:nvSpPr>
              <p:spPr>
                <a:xfrm>
                  <a:off x="3690" y="6308"/>
                  <a:ext cx="15" cy="8"/>
                </a:xfrm>
                <a:custGeom>
                  <a:avLst/>
                  <a:gdLst/>
                  <a:ahLst/>
                  <a:cxnLst/>
                  <a:rect l="l" t="t" r="r" b="b"/>
                  <a:pathLst>
                    <a:path w="87" h="48" extrusionOk="0">
                      <a:moveTo>
                        <a:pt x="0" y="12"/>
                      </a:moveTo>
                      <a:lnTo>
                        <a:pt x="11"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5" name="Google Shape;13595;p35"/>
                <p:cNvSpPr/>
                <p:nvPr/>
              </p:nvSpPr>
              <p:spPr>
                <a:xfrm>
                  <a:off x="3705" y="6310"/>
                  <a:ext cx="14" cy="6"/>
                </a:xfrm>
                <a:custGeom>
                  <a:avLst/>
                  <a:gdLst/>
                  <a:ahLst/>
                  <a:cxnLst/>
                  <a:rect l="l" t="t" r="r" b="b"/>
                  <a:pathLst>
                    <a:path w="88" h="36" extrusionOk="0">
                      <a:moveTo>
                        <a:pt x="0" y="36"/>
                      </a:moveTo>
                      <a:lnTo>
                        <a:pt x="0" y="19"/>
                      </a:lnTo>
                      <a:lnTo>
                        <a:pt x="88"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6" name="Google Shape;13596;p35"/>
                <p:cNvSpPr/>
                <p:nvPr/>
              </p:nvSpPr>
              <p:spPr>
                <a:xfrm>
                  <a:off x="3705" y="6308"/>
                  <a:ext cx="14" cy="5"/>
                </a:xfrm>
                <a:custGeom>
                  <a:avLst/>
                  <a:gdLst/>
                  <a:ahLst/>
                  <a:cxnLst/>
                  <a:rect l="l" t="t" r="r" b="b"/>
                  <a:pathLst>
                    <a:path w="88" h="31" extrusionOk="0">
                      <a:moveTo>
                        <a:pt x="0" y="31"/>
                      </a:moveTo>
                      <a:lnTo>
                        <a:pt x="88" y="12"/>
                      </a:lnTo>
                      <a:lnTo>
                        <a:pt x="76"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7" name="Google Shape;13597;p35"/>
                <p:cNvSpPr/>
                <p:nvPr/>
              </p:nvSpPr>
              <p:spPr>
                <a:xfrm>
                  <a:off x="3705" y="6308"/>
                  <a:ext cx="14" cy="8"/>
                </a:xfrm>
                <a:custGeom>
                  <a:avLst/>
                  <a:gdLst/>
                  <a:ahLst/>
                  <a:cxnLst/>
                  <a:rect l="l" t="t" r="r" b="b"/>
                  <a:pathLst>
                    <a:path w="88" h="48" extrusionOk="0">
                      <a:moveTo>
                        <a:pt x="0" y="48"/>
                      </a:moveTo>
                      <a:lnTo>
                        <a:pt x="0" y="31"/>
                      </a:lnTo>
                      <a:lnTo>
                        <a:pt x="76" y="0"/>
                      </a:lnTo>
                      <a:lnTo>
                        <a:pt x="88"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8" name="Google Shape;13598;p35"/>
                <p:cNvSpPr/>
                <p:nvPr/>
              </p:nvSpPr>
              <p:spPr>
                <a:xfrm>
                  <a:off x="3717" y="6295"/>
                  <a:ext cx="9" cy="15"/>
                </a:xfrm>
                <a:custGeom>
                  <a:avLst/>
                  <a:gdLst/>
                  <a:ahLst/>
                  <a:cxnLst/>
                  <a:rect l="l" t="t" r="r" b="b"/>
                  <a:pathLst>
                    <a:path w="48" h="87" extrusionOk="0">
                      <a:moveTo>
                        <a:pt x="12" y="87"/>
                      </a:moveTo>
                      <a:lnTo>
                        <a:pt x="0" y="75"/>
                      </a:lnTo>
                      <a:lnTo>
                        <a:pt x="48"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9" name="Google Shape;13599;p35"/>
                <p:cNvSpPr/>
                <p:nvPr/>
              </p:nvSpPr>
              <p:spPr>
                <a:xfrm>
                  <a:off x="3717" y="6295"/>
                  <a:ext cx="9" cy="13"/>
                </a:xfrm>
                <a:custGeom>
                  <a:avLst/>
                  <a:gdLst/>
                  <a:ahLst/>
                  <a:cxnLst/>
                  <a:rect l="l" t="t" r="r" b="b"/>
                  <a:pathLst>
                    <a:path w="48" h="75" extrusionOk="0">
                      <a:moveTo>
                        <a:pt x="0" y="75"/>
                      </a:moveTo>
                      <a:lnTo>
                        <a:pt x="48" y="0"/>
                      </a:lnTo>
                      <a:lnTo>
                        <a:pt x="31" y="0"/>
                      </a:lnTo>
                      <a:lnTo>
                        <a:pt x="0" y="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0" name="Google Shape;13600;p35"/>
                <p:cNvSpPr/>
                <p:nvPr/>
              </p:nvSpPr>
              <p:spPr>
                <a:xfrm>
                  <a:off x="3717" y="6295"/>
                  <a:ext cx="9" cy="15"/>
                </a:xfrm>
                <a:custGeom>
                  <a:avLst/>
                  <a:gdLst/>
                  <a:ahLst/>
                  <a:cxnLst/>
                  <a:rect l="l" t="t" r="r" b="b"/>
                  <a:pathLst>
                    <a:path w="48" h="87" extrusionOk="0">
                      <a:moveTo>
                        <a:pt x="12" y="87"/>
                      </a:moveTo>
                      <a:lnTo>
                        <a:pt x="0" y="75"/>
                      </a:lnTo>
                      <a:lnTo>
                        <a:pt x="31" y="0"/>
                      </a:lnTo>
                      <a:lnTo>
                        <a:pt x="48"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1" name="Google Shape;13601;p35"/>
                <p:cNvSpPr/>
                <p:nvPr/>
              </p:nvSpPr>
              <p:spPr>
                <a:xfrm>
                  <a:off x="3724" y="6294"/>
                  <a:ext cx="76" cy="3"/>
                </a:xfrm>
                <a:custGeom>
                  <a:avLst/>
                  <a:gdLst/>
                  <a:ahLst/>
                  <a:cxnLst/>
                  <a:rect l="l" t="t" r="r" b="b"/>
                  <a:pathLst>
                    <a:path w="454" h="16" extrusionOk="0">
                      <a:moveTo>
                        <a:pt x="0" y="0"/>
                      </a:moveTo>
                      <a:lnTo>
                        <a:pt x="0" y="16"/>
                      </a:lnTo>
                      <a:lnTo>
                        <a:pt x="454"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2" name="Google Shape;13602;p35"/>
                <p:cNvSpPr/>
                <p:nvPr/>
              </p:nvSpPr>
              <p:spPr>
                <a:xfrm>
                  <a:off x="3724" y="6294"/>
                  <a:ext cx="76" cy="3"/>
                </a:xfrm>
                <a:custGeom>
                  <a:avLst/>
                  <a:gdLst/>
                  <a:ahLst/>
                  <a:cxnLst/>
                  <a:rect l="l" t="t" r="r" b="b"/>
                  <a:pathLst>
                    <a:path w="454" h="16" extrusionOk="0">
                      <a:moveTo>
                        <a:pt x="0" y="16"/>
                      </a:moveTo>
                      <a:lnTo>
                        <a:pt x="454" y="0"/>
                      </a:lnTo>
                      <a:lnTo>
                        <a:pt x="454" y="16"/>
                      </a:lnTo>
                      <a:lnTo>
                        <a:pt x="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3" name="Google Shape;13603;p35"/>
                <p:cNvSpPr/>
                <p:nvPr/>
              </p:nvSpPr>
              <p:spPr>
                <a:xfrm>
                  <a:off x="3724" y="6294"/>
                  <a:ext cx="76"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04" name="Google Shape;13604;p35"/>
                <p:cNvSpPr/>
                <p:nvPr/>
              </p:nvSpPr>
              <p:spPr>
                <a:xfrm>
                  <a:off x="2434" y="5317"/>
                  <a:ext cx="944" cy="2"/>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5" name="Google Shape;13605;p35"/>
                <p:cNvSpPr/>
                <p:nvPr/>
              </p:nvSpPr>
              <p:spPr>
                <a:xfrm>
                  <a:off x="2434" y="5317"/>
                  <a:ext cx="944" cy="2"/>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6" name="Google Shape;13606;p35"/>
                <p:cNvSpPr/>
                <p:nvPr/>
              </p:nvSpPr>
              <p:spPr>
                <a:xfrm>
                  <a:off x="2434" y="5317"/>
                  <a:ext cx="94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07" name="Google Shape;13607;p35"/>
                <p:cNvSpPr/>
                <p:nvPr/>
              </p:nvSpPr>
              <p:spPr>
                <a:xfrm>
                  <a:off x="2434" y="5332"/>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8" name="Google Shape;13608;p35"/>
                <p:cNvSpPr/>
                <p:nvPr/>
              </p:nvSpPr>
              <p:spPr>
                <a:xfrm>
                  <a:off x="2434" y="5332"/>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9" name="Google Shape;13609;p35"/>
                <p:cNvSpPr/>
                <p:nvPr/>
              </p:nvSpPr>
              <p:spPr>
                <a:xfrm>
                  <a:off x="2434" y="533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10" name="Google Shape;13610;p35"/>
                <p:cNvSpPr/>
                <p:nvPr/>
              </p:nvSpPr>
              <p:spPr>
                <a:xfrm>
                  <a:off x="2434" y="5473"/>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1" name="Google Shape;13611;p35"/>
                <p:cNvSpPr/>
                <p:nvPr/>
              </p:nvSpPr>
              <p:spPr>
                <a:xfrm>
                  <a:off x="2434" y="5473"/>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2" name="Google Shape;13612;p35"/>
                <p:cNvSpPr/>
                <p:nvPr/>
              </p:nvSpPr>
              <p:spPr>
                <a:xfrm>
                  <a:off x="2434" y="5473"/>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13" name="Google Shape;13613;p35"/>
                <p:cNvSpPr/>
                <p:nvPr/>
              </p:nvSpPr>
              <p:spPr>
                <a:xfrm>
                  <a:off x="2434" y="5473"/>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4" name="Google Shape;13614;p35"/>
                <p:cNvSpPr/>
                <p:nvPr/>
              </p:nvSpPr>
              <p:spPr>
                <a:xfrm>
                  <a:off x="2434" y="5473"/>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5" name="Google Shape;13615;p35"/>
                <p:cNvSpPr/>
                <p:nvPr/>
              </p:nvSpPr>
              <p:spPr>
                <a:xfrm>
                  <a:off x="2434" y="5473"/>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16" name="Google Shape;13616;p35"/>
                <p:cNvSpPr/>
                <p:nvPr/>
              </p:nvSpPr>
              <p:spPr>
                <a:xfrm>
                  <a:off x="2434" y="5487"/>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7" name="Google Shape;13617;p35"/>
                <p:cNvSpPr/>
                <p:nvPr/>
              </p:nvSpPr>
              <p:spPr>
                <a:xfrm>
                  <a:off x="2434" y="5487"/>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8" name="Google Shape;13618;p35"/>
                <p:cNvSpPr/>
                <p:nvPr/>
              </p:nvSpPr>
              <p:spPr>
                <a:xfrm>
                  <a:off x="2434" y="5487"/>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19" name="Google Shape;13619;p35"/>
                <p:cNvSpPr/>
                <p:nvPr/>
              </p:nvSpPr>
              <p:spPr>
                <a:xfrm>
                  <a:off x="2085" y="5465"/>
                  <a:ext cx="61" cy="5"/>
                </a:xfrm>
                <a:custGeom>
                  <a:avLst/>
                  <a:gdLst/>
                  <a:ahLst/>
                  <a:cxnLst/>
                  <a:rect l="l" t="t" r="r" b="b"/>
                  <a:pathLst>
                    <a:path w="368" h="32" extrusionOk="0">
                      <a:moveTo>
                        <a:pt x="367" y="32"/>
                      </a:moveTo>
                      <a:lnTo>
                        <a:pt x="368" y="24"/>
                      </a:lnTo>
                      <a:lnTo>
                        <a:pt x="0" y="0"/>
                      </a:lnTo>
                      <a:lnTo>
                        <a:pt x="367"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0" name="Google Shape;13620;p35"/>
                <p:cNvSpPr/>
                <p:nvPr/>
              </p:nvSpPr>
              <p:spPr>
                <a:xfrm>
                  <a:off x="2085" y="5463"/>
                  <a:ext cx="61" cy="6"/>
                </a:xfrm>
                <a:custGeom>
                  <a:avLst/>
                  <a:gdLst/>
                  <a:ahLst/>
                  <a:cxnLst/>
                  <a:rect l="l" t="t" r="r" b="b"/>
                  <a:pathLst>
                    <a:path w="368" h="32" extrusionOk="0">
                      <a:moveTo>
                        <a:pt x="368" y="32"/>
                      </a:moveTo>
                      <a:lnTo>
                        <a:pt x="0" y="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1" name="Google Shape;13621;p35"/>
                <p:cNvSpPr/>
                <p:nvPr/>
              </p:nvSpPr>
              <p:spPr>
                <a:xfrm>
                  <a:off x="2085" y="5463"/>
                  <a:ext cx="61" cy="7"/>
                </a:xfrm>
                <a:custGeom>
                  <a:avLst/>
                  <a:gdLst/>
                  <a:ahLst/>
                  <a:cxnLst/>
                  <a:rect l="l" t="t" r="r" b="b"/>
                  <a:pathLst>
                    <a:path w="368" h="40" extrusionOk="0">
                      <a:moveTo>
                        <a:pt x="367" y="40"/>
                      </a:moveTo>
                      <a:lnTo>
                        <a:pt x="368" y="32"/>
                      </a:lnTo>
                      <a:lnTo>
                        <a:pt x="0" y="0"/>
                      </a:lnTo>
                      <a:lnTo>
                        <a:pt x="0" y="8"/>
                      </a:lnTo>
                      <a:lnTo>
                        <a:pt x="367"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2" name="Google Shape;13622;p35"/>
                <p:cNvSpPr/>
                <p:nvPr/>
              </p:nvSpPr>
              <p:spPr>
                <a:xfrm>
                  <a:off x="2097" y="5324"/>
                  <a:ext cx="61" cy="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3" name="Google Shape;13623;p35"/>
                <p:cNvSpPr/>
                <p:nvPr/>
              </p:nvSpPr>
              <p:spPr>
                <a:xfrm>
                  <a:off x="2097" y="5323"/>
                  <a:ext cx="61"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4" name="Google Shape;13624;p35"/>
                <p:cNvSpPr/>
                <p:nvPr/>
              </p:nvSpPr>
              <p:spPr>
                <a:xfrm>
                  <a:off x="2097" y="5323"/>
                  <a:ext cx="61"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5" name="Google Shape;13625;p35"/>
                <p:cNvSpPr/>
                <p:nvPr/>
              </p:nvSpPr>
              <p:spPr>
                <a:xfrm>
                  <a:off x="2098" y="5310"/>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6" name="Google Shape;13626;p35"/>
                <p:cNvSpPr/>
                <p:nvPr/>
              </p:nvSpPr>
              <p:spPr>
                <a:xfrm>
                  <a:off x="2098" y="5308"/>
                  <a:ext cx="62"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7" name="Google Shape;13627;p35"/>
                <p:cNvSpPr/>
                <p:nvPr/>
              </p:nvSpPr>
              <p:spPr>
                <a:xfrm>
                  <a:off x="2098" y="5308"/>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8" name="Google Shape;13628;p35"/>
                <p:cNvSpPr/>
                <p:nvPr/>
              </p:nvSpPr>
              <p:spPr>
                <a:xfrm>
                  <a:off x="2085" y="5465"/>
                  <a:ext cx="61" cy="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9" name="Google Shape;13629;p35"/>
                <p:cNvSpPr/>
                <p:nvPr/>
              </p:nvSpPr>
              <p:spPr>
                <a:xfrm>
                  <a:off x="2085" y="5464"/>
                  <a:ext cx="61"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0" name="Google Shape;13630;p35"/>
                <p:cNvSpPr/>
                <p:nvPr/>
              </p:nvSpPr>
              <p:spPr>
                <a:xfrm>
                  <a:off x="2085" y="5464"/>
                  <a:ext cx="61"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1" name="Google Shape;13631;p35"/>
                <p:cNvSpPr/>
                <p:nvPr/>
              </p:nvSpPr>
              <p:spPr>
                <a:xfrm>
                  <a:off x="2083" y="5479"/>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2" name="Google Shape;13632;p35"/>
                <p:cNvSpPr/>
                <p:nvPr/>
              </p:nvSpPr>
              <p:spPr>
                <a:xfrm>
                  <a:off x="2083" y="5477"/>
                  <a:ext cx="62"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3" name="Google Shape;13633;p35"/>
                <p:cNvSpPr/>
                <p:nvPr/>
              </p:nvSpPr>
              <p:spPr>
                <a:xfrm>
                  <a:off x="2083" y="5477"/>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4" name="Google Shape;13634;p35"/>
                <p:cNvSpPr/>
                <p:nvPr/>
              </p:nvSpPr>
              <p:spPr>
                <a:xfrm>
                  <a:off x="2139" y="5438"/>
                  <a:ext cx="8" cy="90"/>
                </a:xfrm>
                <a:custGeom>
                  <a:avLst/>
                  <a:gdLst/>
                  <a:ahLst/>
                  <a:cxnLst/>
                  <a:rect l="l" t="t" r="r" b="b"/>
                  <a:pathLst>
                    <a:path w="47" h="535" extrusionOk="0">
                      <a:moveTo>
                        <a:pt x="0" y="533"/>
                      </a:moveTo>
                      <a:lnTo>
                        <a:pt x="17" y="535"/>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5" name="Google Shape;13635;p35"/>
                <p:cNvSpPr/>
                <p:nvPr/>
              </p:nvSpPr>
              <p:spPr>
                <a:xfrm>
                  <a:off x="2142" y="5438"/>
                  <a:ext cx="8" cy="90"/>
                </a:xfrm>
                <a:custGeom>
                  <a:avLst/>
                  <a:gdLst/>
                  <a:ahLst/>
                  <a:cxnLst/>
                  <a:rect l="l" t="t" r="r" b="b"/>
                  <a:pathLst>
                    <a:path w="47" h="535" extrusionOk="0">
                      <a:moveTo>
                        <a:pt x="0" y="535"/>
                      </a:moveTo>
                      <a:lnTo>
                        <a:pt x="30" y="0"/>
                      </a:lnTo>
                      <a:lnTo>
                        <a:pt x="47" y="1"/>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6" name="Google Shape;13636;p35"/>
                <p:cNvSpPr/>
                <p:nvPr/>
              </p:nvSpPr>
              <p:spPr>
                <a:xfrm>
                  <a:off x="2139" y="5438"/>
                  <a:ext cx="11" cy="90"/>
                </a:xfrm>
                <a:custGeom>
                  <a:avLst/>
                  <a:gdLst/>
                  <a:ahLst/>
                  <a:cxnLst/>
                  <a:rect l="l" t="t" r="r" b="b"/>
                  <a:pathLst>
                    <a:path w="64" h="535" extrusionOk="0">
                      <a:moveTo>
                        <a:pt x="0" y="533"/>
                      </a:moveTo>
                      <a:lnTo>
                        <a:pt x="17" y="535"/>
                      </a:lnTo>
                      <a:lnTo>
                        <a:pt x="64" y="1"/>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7" name="Google Shape;13637;p35"/>
                <p:cNvSpPr/>
                <p:nvPr/>
              </p:nvSpPr>
              <p:spPr>
                <a:xfrm>
                  <a:off x="2137" y="5399"/>
                  <a:ext cx="15" cy="5"/>
                </a:xfrm>
                <a:custGeom>
                  <a:avLst/>
                  <a:gdLst/>
                  <a:ahLst/>
                  <a:cxnLst/>
                  <a:rect l="l" t="t" r="r" b="b"/>
                  <a:pathLst>
                    <a:path w="92" h="28" extrusionOk="0">
                      <a:moveTo>
                        <a:pt x="92" y="0"/>
                      </a:moveTo>
                      <a:lnTo>
                        <a:pt x="90" y="16"/>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8" name="Google Shape;13638;p35"/>
                <p:cNvSpPr/>
                <p:nvPr/>
              </p:nvSpPr>
              <p:spPr>
                <a:xfrm>
                  <a:off x="2137" y="5402"/>
                  <a:ext cx="15" cy="4"/>
                </a:xfrm>
                <a:custGeom>
                  <a:avLst/>
                  <a:gdLst/>
                  <a:ahLst/>
                  <a:cxnLst/>
                  <a:rect l="l" t="t" r="r" b="b"/>
                  <a:pathLst>
                    <a:path w="90" h="25" extrusionOk="0">
                      <a:moveTo>
                        <a:pt x="90" y="0"/>
                      </a:moveTo>
                      <a:lnTo>
                        <a:pt x="0" y="12"/>
                      </a:lnTo>
                      <a:lnTo>
                        <a:pt x="12" y="2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9" name="Google Shape;13639;p35"/>
                <p:cNvSpPr/>
                <p:nvPr/>
              </p:nvSpPr>
              <p:spPr>
                <a:xfrm>
                  <a:off x="2137" y="5399"/>
                  <a:ext cx="15" cy="7"/>
                </a:xfrm>
                <a:custGeom>
                  <a:avLst/>
                  <a:gdLst/>
                  <a:ahLst/>
                  <a:cxnLst/>
                  <a:rect l="l" t="t" r="r" b="b"/>
                  <a:pathLst>
                    <a:path w="92" h="41" extrusionOk="0">
                      <a:moveTo>
                        <a:pt x="92" y="0"/>
                      </a:moveTo>
                      <a:lnTo>
                        <a:pt x="90" y="16"/>
                      </a:lnTo>
                      <a:lnTo>
                        <a:pt x="12" y="41"/>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0" name="Google Shape;13640;p35"/>
                <p:cNvSpPr/>
                <p:nvPr/>
              </p:nvSpPr>
              <p:spPr>
                <a:xfrm>
                  <a:off x="2130" y="5404"/>
                  <a:ext cx="9" cy="14"/>
                </a:xfrm>
                <a:custGeom>
                  <a:avLst/>
                  <a:gdLst/>
                  <a:ahLst/>
                  <a:cxnLst/>
                  <a:rect l="l" t="t" r="r" b="b"/>
                  <a:pathLst>
                    <a:path w="55" h="84" extrusionOk="0">
                      <a:moveTo>
                        <a:pt x="43" y="0"/>
                      </a:moveTo>
                      <a:lnTo>
                        <a:pt x="55"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1" name="Google Shape;13641;p35"/>
                <p:cNvSpPr/>
                <p:nvPr/>
              </p:nvSpPr>
              <p:spPr>
                <a:xfrm>
                  <a:off x="2130" y="5406"/>
                  <a:ext cx="9" cy="12"/>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2" name="Google Shape;13642;p35"/>
                <p:cNvSpPr/>
                <p:nvPr/>
              </p:nvSpPr>
              <p:spPr>
                <a:xfrm>
                  <a:off x="2130" y="5404"/>
                  <a:ext cx="9" cy="14"/>
                </a:xfrm>
                <a:custGeom>
                  <a:avLst/>
                  <a:gdLst/>
                  <a:ahLst/>
                  <a:cxnLst/>
                  <a:rect l="l" t="t" r="r" b="b"/>
                  <a:pathLst>
                    <a:path w="55" h="85" extrusionOk="0">
                      <a:moveTo>
                        <a:pt x="43" y="0"/>
                      </a:moveTo>
                      <a:lnTo>
                        <a:pt x="55" y="13"/>
                      </a:lnTo>
                      <a:lnTo>
                        <a:pt x="17"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3" name="Google Shape;13643;p35"/>
                <p:cNvSpPr/>
                <p:nvPr/>
              </p:nvSpPr>
              <p:spPr>
                <a:xfrm>
                  <a:off x="2130" y="5418"/>
                  <a:ext cx="4" cy="15"/>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4" name="Google Shape;13644;p35"/>
                <p:cNvSpPr/>
                <p:nvPr/>
              </p:nvSpPr>
              <p:spPr>
                <a:xfrm>
                  <a:off x="2133" y="5418"/>
                  <a:ext cx="4" cy="15"/>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5" name="Google Shape;13645;p35"/>
                <p:cNvSpPr/>
                <p:nvPr/>
              </p:nvSpPr>
              <p:spPr>
                <a:xfrm>
                  <a:off x="2130" y="5418"/>
                  <a:ext cx="7" cy="15"/>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6" name="Google Shape;13646;p35"/>
                <p:cNvSpPr/>
                <p:nvPr/>
              </p:nvSpPr>
              <p:spPr>
                <a:xfrm>
                  <a:off x="2134" y="5431"/>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7" name="Google Shape;13647;p35"/>
                <p:cNvSpPr/>
                <p:nvPr/>
              </p:nvSpPr>
              <p:spPr>
                <a:xfrm>
                  <a:off x="2137" y="5431"/>
                  <a:ext cx="12" cy="9"/>
                </a:xfrm>
                <a:custGeom>
                  <a:avLst/>
                  <a:gdLst/>
                  <a:ahLst/>
                  <a:cxnLst/>
                  <a:rect l="l" t="t" r="r" b="b"/>
                  <a:pathLst>
                    <a:path w="73" h="54" extrusionOk="0">
                      <a:moveTo>
                        <a:pt x="0" y="0"/>
                      </a:moveTo>
                      <a:lnTo>
                        <a:pt x="71" y="54"/>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8" name="Google Shape;13648;p35"/>
                <p:cNvSpPr/>
                <p:nvPr/>
              </p:nvSpPr>
              <p:spPr>
                <a:xfrm>
                  <a:off x="2134" y="5431"/>
                  <a:ext cx="15" cy="9"/>
                </a:xfrm>
                <a:custGeom>
                  <a:avLst/>
                  <a:gdLst/>
                  <a:ahLst/>
                  <a:cxnLst/>
                  <a:rect l="l" t="t" r="r" b="b"/>
                  <a:pathLst>
                    <a:path w="86" h="54" extrusionOk="0">
                      <a:moveTo>
                        <a:pt x="0" y="11"/>
                      </a:moveTo>
                      <a:lnTo>
                        <a:pt x="13" y="0"/>
                      </a:lnTo>
                      <a:lnTo>
                        <a:pt x="86" y="37"/>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9" name="Google Shape;13649;p35"/>
                <p:cNvSpPr/>
                <p:nvPr/>
              </p:nvSpPr>
              <p:spPr>
                <a:xfrm>
                  <a:off x="2152" y="5397"/>
                  <a:ext cx="15" cy="5"/>
                </a:xfrm>
                <a:custGeom>
                  <a:avLst/>
                  <a:gdLst/>
                  <a:ahLst/>
                  <a:cxnLst/>
                  <a:rect l="l" t="t" r="r" b="b"/>
                  <a:pathLst>
                    <a:path w="90" h="28" extrusionOk="0">
                      <a:moveTo>
                        <a:pt x="0" y="28"/>
                      </a:moveTo>
                      <a:lnTo>
                        <a:pt x="2" y="12"/>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0" name="Google Shape;13650;p35"/>
                <p:cNvSpPr/>
                <p:nvPr/>
              </p:nvSpPr>
              <p:spPr>
                <a:xfrm>
                  <a:off x="2152" y="5395"/>
                  <a:ext cx="15" cy="4"/>
                </a:xfrm>
                <a:custGeom>
                  <a:avLst/>
                  <a:gdLst/>
                  <a:ahLst/>
                  <a:cxnLst/>
                  <a:rect l="l" t="t" r="r" b="b"/>
                  <a:pathLst>
                    <a:path w="88" h="26" extrusionOk="0">
                      <a:moveTo>
                        <a:pt x="0" y="26"/>
                      </a:moveTo>
                      <a:lnTo>
                        <a:pt x="88" y="14"/>
                      </a:lnTo>
                      <a:lnTo>
                        <a:pt x="77" y="0"/>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1" name="Google Shape;13651;p35"/>
                <p:cNvSpPr/>
                <p:nvPr/>
              </p:nvSpPr>
              <p:spPr>
                <a:xfrm>
                  <a:off x="2152" y="5395"/>
                  <a:ext cx="15" cy="7"/>
                </a:xfrm>
                <a:custGeom>
                  <a:avLst/>
                  <a:gdLst/>
                  <a:ahLst/>
                  <a:cxnLst/>
                  <a:rect l="l" t="t" r="r" b="b"/>
                  <a:pathLst>
                    <a:path w="90" h="42" extrusionOk="0">
                      <a:moveTo>
                        <a:pt x="0" y="42"/>
                      </a:moveTo>
                      <a:lnTo>
                        <a:pt x="2" y="26"/>
                      </a:lnTo>
                      <a:lnTo>
                        <a:pt x="79" y="0"/>
                      </a:lnTo>
                      <a:lnTo>
                        <a:pt x="90"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2" name="Google Shape;13652;p35"/>
                <p:cNvSpPr/>
                <p:nvPr/>
              </p:nvSpPr>
              <p:spPr>
                <a:xfrm>
                  <a:off x="2165" y="5383"/>
                  <a:ext cx="9" cy="14"/>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3" name="Google Shape;13653;p35"/>
                <p:cNvSpPr/>
                <p:nvPr/>
              </p:nvSpPr>
              <p:spPr>
                <a:xfrm>
                  <a:off x="2165" y="5383"/>
                  <a:ext cx="9" cy="12"/>
                </a:xfrm>
                <a:custGeom>
                  <a:avLst/>
                  <a:gdLst/>
                  <a:ahLst/>
                  <a:cxnLst/>
                  <a:rect l="l" t="t" r="r" b="b"/>
                  <a:pathLst>
                    <a:path w="55" h="71" extrusionOk="0">
                      <a:moveTo>
                        <a:pt x="0" y="71"/>
                      </a:moveTo>
                      <a:lnTo>
                        <a:pt x="55" y="1"/>
                      </a:lnTo>
                      <a:lnTo>
                        <a:pt x="38"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4" name="Google Shape;13654;p35"/>
                <p:cNvSpPr/>
                <p:nvPr/>
              </p:nvSpPr>
              <p:spPr>
                <a:xfrm>
                  <a:off x="2165" y="5383"/>
                  <a:ext cx="9" cy="14"/>
                </a:xfrm>
                <a:custGeom>
                  <a:avLst/>
                  <a:gdLst/>
                  <a:ahLst/>
                  <a:cxnLst/>
                  <a:rect l="l" t="t" r="r" b="b"/>
                  <a:pathLst>
                    <a:path w="55" h="85" extrusionOk="0">
                      <a:moveTo>
                        <a:pt x="11" y="85"/>
                      </a:moveTo>
                      <a:lnTo>
                        <a:pt x="0" y="71"/>
                      </a:lnTo>
                      <a:lnTo>
                        <a:pt x="38"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5" name="Google Shape;13655;p35"/>
                <p:cNvSpPr/>
                <p:nvPr/>
              </p:nvSpPr>
              <p:spPr>
                <a:xfrm>
                  <a:off x="2169" y="5368"/>
                  <a:ext cx="5" cy="15"/>
                </a:xfrm>
                <a:custGeom>
                  <a:avLst/>
                  <a:gdLst/>
                  <a:ahLst/>
                  <a:cxnLst/>
                  <a:rect l="l" t="t" r="r" b="b"/>
                  <a:pathLst>
                    <a:path w="29" h="90" extrusionOk="0">
                      <a:moveTo>
                        <a:pt x="29" y="90"/>
                      </a:moveTo>
                      <a:lnTo>
                        <a:pt x="12"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6" name="Google Shape;13656;p35"/>
                <p:cNvSpPr/>
                <p:nvPr/>
              </p:nvSpPr>
              <p:spPr>
                <a:xfrm>
                  <a:off x="2167" y="5368"/>
                  <a:ext cx="4" cy="15"/>
                </a:xfrm>
                <a:custGeom>
                  <a:avLst/>
                  <a:gdLst/>
                  <a:ahLst/>
                  <a:cxnLst/>
                  <a:rect l="l" t="t" r="r" b="b"/>
                  <a:pathLst>
                    <a:path w="25" h="89" extrusionOk="0">
                      <a:moveTo>
                        <a:pt x="25" y="89"/>
                      </a:moveTo>
                      <a:lnTo>
                        <a:pt x="13" y="0"/>
                      </a:lnTo>
                      <a:lnTo>
                        <a:pt x="0" y="11"/>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7" name="Google Shape;13657;p35"/>
                <p:cNvSpPr/>
                <p:nvPr/>
              </p:nvSpPr>
              <p:spPr>
                <a:xfrm>
                  <a:off x="2167" y="5368"/>
                  <a:ext cx="7" cy="15"/>
                </a:xfrm>
                <a:custGeom>
                  <a:avLst/>
                  <a:gdLst/>
                  <a:ahLst/>
                  <a:cxnLst/>
                  <a:rect l="l" t="t" r="r" b="b"/>
                  <a:pathLst>
                    <a:path w="42" h="90" extrusionOk="0">
                      <a:moveTo>
                        <a:pt x="42" y="90"/>
                      </a:moveTo>
                      <a:lnTo>
                        <a:pt x="25" y="89"/>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8" name="Google Shape;13658;p35"/>
                <p:cNvSpPr/>
                <p:nvPr/>
              </p:nvSpPr>
              <p:spPr>
                <a:xfrm>
                  <a:off x="2155" y="5361"/>
                  <a:ext cx="14" cy="9"/>
                </a:xfrm>
                <a:custGeom>
                  <a:avLst/>
                  <a:gdLst/>
                  <a:ahLst/>
                  <a:cxnLst/>
                  <a:rect l="l" t="t" r="r" b="b"/>
                  <a:pathLst>
                    <a:path w="84" h="55" extrusionOk="0">
                      <a:moveTo>
                        <a:pt x="84" y="44"/>
                      </a:moveTo>
                      <a:lnTo>
                        <a:pt x="71" y="55"/>
                      </a:lnTo>
                      <a:lnTo>
                        <a:pt x="0" y="0"/>
                      </a:lnTo>
                      <a:lnTo>
                        <a:pt x="84"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9" name="Google Shape;13659;p35"/>
                <p:cNvSpPr/>
                <p:nvPr/>
              </p:nvSpPr>
              <p:spPr>
                <a:xfrm>
                  <a:off x="2155" y="5361"/>
                  <a:ext cx="12" cy="9"/>
                </a:xfrm>
                <a:custGeom>
                  <a:avLst/>
                  <a:gdLst/>
                  <a:ahLst/>
                  <a:cxnLst/>
                  <a:rect l="l" t="t" r="r" b="b"/>
                  <a:pathLst>
                    <a:path w="72" h="55" extrusionOk="0">
                      <a:moveTo>
                        <a:pt x="72" y="55"/>
                      </a:moveTo>
                      <a:lnTo>
                        <a:pt x="1" y="0"/>
                      </a:lnTo>
                      <a:lnTo>
                        <a:pt x="0" y="17"/>
                      </a:lnTo>
                      <a:lnTo>
                        <a:pt x="72"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0" name="Google Shape;13660;p35"/>
                <p:cNvSpPr/>
                <p:nvPr/>
              </p:nvSpPr>
              <p:spPr>
                <a:xfrm>
                  <a:off x="2155" y="5361"/>
                  <a:ext cx="14" cy="9"/>
                </a:xfrm>
                <a:custGeom>
                  <a:avLst/>
                  <a:gdLst/>
                  <a:ahLst/>
                  <a:cxnLst/>
                  <a:rect l="l" t="t" r="r" b="b"/>
                  <a:pathLst>
                    <a:path w="85" h="55" extrusionOk="0">
                      <a:moveTo>
                        <a:pt x="85" y="44"/>
                      </a:moveTo>
                      <a:lnTo>
                        <a:pt x="72" y="55"/>
                      </a:lnTo>
                      <a:lnTo>
                        <a:pt x="0" y="17"/>
                      </a:lnTo>
                      <a:lnTo>
                        <a:pt x="1" y="0"/>
                      </a:lnTo>
                      <a:lnTo>
                        <a:pt x="85"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1" name="Google Shape;13661;p35"/>
                <p:cNvSpPr/>
                <p:nvPr/>
              </p:nvSpPr>
              <p:spPr>
                <a:xfrm>
                  <a:off x="2154" y="5296"/>
                  <a:ext cx="6" cy="66"/>
                </a:xfrm>
                <a:custGeom>
                  <a:avLst/>
                  <a:gdLst/>
                  <a:ahLst/>
                  <a:cxnLst/>
                  <a:rect l="l" t="t" r="r" b="b"/>
                  <a:pathLst>
                    <a:path w="34" h="394" extrusionOk="0">
                      <a:moveTo>
                        <a:pt x="0" y="393"/>
                      </a:moveTo>
                      <a:lnTo>
                        <a:pt x="17"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2" name="Google Shape;13662;p35"/>
                <p:cNvSpPr/>
                <p:nvPr/>
              </p:nvSpPr>
              <p:spPr>
                <a:xfrm>
                  <a:off x="2157" y="5296"/>
                  <a:ext cx="5" cy="66"/>
                </a:xfrm>
                <a:custGeom>
                  <a:avLst/>
                  <a:gdLst/>
                  <a:ahLst/>
                  <a:cxnLst/>
                  <a:rect l="l" t="t" r="r" b="b"/>
                  <a:pathLst>
                    <a:path w="35" h="394" extrusionOk="0">
                      <a:moveTo>
                        <a:pt x="0" y="394"/>
                      </a:moveTo>
                      <a:lnTo>
                        <a:pt x="17" y="0"/>
                      </a:lnTo>
                      <a:lnTo>
                        <a:pt x="35"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3" name="Google Shape;13663;p35"/>
                <p:cNvSpPr/>
                <p:nvPr/>
              </p:nvSpPr>
              <p:spPr>
                <a:xfrm>
                  <a:off x="2154" y="5296"/>
                  <a:ext cx="8" cy="66"/>
                </a:xfrm>
                <a:custGeom>
                  <a:avLst/>
                  <a:gdLst/>
                  <a:ahLst/>
                  <a:cxnLst/>
                  <a:rect l="l" t="t" r="r" b="b"/>
                  <a:pathLst>
                    <a:path w="52" h="394" extrusionOk="0">
                      <a:moveTo>
                        <a:pt x="0" y="393"/>
                      </a:moveTo>
                      <a:lnTo>
                        <a:pt x="17" y="394"/>
                      </a:lnTo>
                      <a:lnTo>
                        <a:pt x="52"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4" name="Google Shape;13664;p35"/>
                <p:cNvSpPr/>
                <p:nvPr/>
              </p:nvSpPr>
              <p:spPr>
                <a:xfrm>
                  <a:off x="2432" y="5442"/>
                  <a:ext cx="3" cy="90"/>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5" name="Google Shape;13665;p35"/>
                <p:cNvSpPr/>
                <p:nvPr/>
              </p:nvSpPr>
              <p:spPr>
                <a:xfrm>
                  <a:off x="2432" y="5442"/>
                  <a:ext cx="3" cy="90"/>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6" name="Google Shape;13666;p35"/>
                <p:cNvSpPr/>
                <p:nvPr/>
              </p:nvSpPr>
              <p:spPr>
                <a:xfrm>
                  <a:off x="2432" y="5442"/>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67" name="Google Shape;13667;p35"/>
                <p:cNvSpPr/>
                <p:nvPr/>
              </p:nvSpPr>
              <p:spPr>
                <a:xfrm>
                  <a:off x="2419" y="5403"/>
                  <a:ext cx="15" cy="6"/>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8" name="Google Shape;13668;p35"/>
                <p:cNvSpPr/>
                <p:nvPr/>
              </p:nvSpPr>
              <p:spPr>
                <a:xfrm>
                  <a:off x="2419" y="5406"/>
                  <a:ext cx="15" cy="5"/>
                </a:xfrm>
                <a:custGeom>
                  <a:avLst/>
                  <a:gdLst/>
                  <a:ahLst/>
                  <a:cxnLst/>
                  <a:rect l="l" t="t" r="r" b="b"/>
                  <a:pathLst>
                    <a:path w="87" h="31" extrusionOk="0">
                      <a:moveTo>
                        <a:pt x="87" y="0"/>
                      </a:moveTo>
                      <a:lnTo>
                        <a:pt x="0" y="19"/>
                      </a:lnTo>
                      <a:lnTo>
                        <a:pt x="11"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9" name="Google Shape;13669;p35"/>
                <p:cNvSpPr/>
                <p:nvPr/>
              </p:nvSpPr>
              <p:spPr>
                <a:xfrm>
                  <a:off x="2419" y="5403"/>
                  <a:ext cx="15" cy="8"/>
                </a:xfrm>
                <a:custGeom>
                  <a:avLst/>
                  <a:gdLst/>
                  <a:ahLst/>
                  <a:cxnLst/>
                  <a:rect l="l" t="t" r="r" b="b"/>
                  <a:pathLst>
                    <a:path w="87" h="47" extrusionOk="0">
                      <a:moveTo>
                        <a:pt x="87" y="0"/>
                      </a:moveTo>
                      <a:lnTo>
                        <a:pt x="87" y="16"/>
                      </a:lnTo>
                      <a:lnTo>
                        <a:pt x="11"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0" name="Google Shape;13670;p35"/>
                <p:cNvSpPr/>
                <p:nvPr/>
              </p:nvSpPr>
              <p:spPr>
                <a:xfrm>
                  <a:off x="2413" y="5409"/>
                  <a:ext cx="8" cy="14"/>
                </a:xfrm>
                <a:custGeom>
                  <a:avLst/>
                  <a:gdLst/>
                  <a:ahLst/>
                  <a:cxnLst/>
                  <a:rect l="l" t="t" r="r" b="b"/>
                  <a:pathLst>
                    <a:path w="47" h="88" extrusionOk="0">
                      <a:moveTo>
                        <a:pt x="36" y="0"/>
                      </a:moveTo>
                      <a:lnTo>
                        <a:pt x="47" y="12"/>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1" name="Google Shape;13671;p35"/>
                <p:cNvSpPr/>
                <p:nvPr/>
              </p:nvSpPr>
              <p:spPr>
                <a:xfrm>
                  <a:off x="2413" y="5411"/>
                  <a:ext cx="8" cy="12"/>
                </a:xfrm>
                <a:custGeom>
                  <a:avLst/>
                  <a:gdLst/>
                  <a:ahLst/>
                  <a:cxnLst/>
                  <a:rect l="l" t="t" r="r" b="b"/>
                  <a:pathLst>
                    <a:path w="47" h="76" extrusionOk="0">
                      <a:moveTo>
                        <a:pt x="47" y="0"/>
                      </a:moveTo>
                      <a:lnTo>
                        <a:pt x="0" y="76"/>
                      </a:lnTo>
                      <a:lnTo>
                        <a:pt x="17" y="76"/>
                      </a:lnTo>
                      <a:lnTo>
                        <a:pt x="4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2" name="Google Shape;13672;p35"/>
                <p:cNvSpPr/>
                <p:nvPr/>
              </p:nvSpPr>
              <p:spPr>
                <a:xfrm>
                  <a:off x="2413" y="5409"/>
                  <a:ext cx="8" cy="14"/>
                </a:xfrm>
                <a:custGeom>
                  <a:avLst/>
                  <a:gdLst/>
                  <a:ahLst/>
                  <a:cxnLst/>
                  <a:rect l="l" t="t" r="r" b="b"/>
                  <a:pathLst>
                    <a:path w="47" h="88" extrusionOk="0">
                      <a:moveTo>
                        <a:pt x="36" y="0"/>
                      </a:moveTo>
                      <a:lnTo>
                        <a:pt x="47" y="12"/>
                      </a:lnTo>
                      <a:lnTo>
                        <a:pt x="17" y="88"/>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3" name="Google Shape;13673;p35"/>
                <p:cNvSpPr/>
                <p:nvPr/>
              </p:nvSpPr>
              <p:spPr>
                <a:xfrm>
                  <a:off x="2413" y="5423"/>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4" name="Google Shape;13674;p35"/>
                <p:cNvSpPr/>
                <p:nvPr/>
              </p:nvSpPr>
              <p:spPr>
                <a:xfrm>
                  <a:off x="2416" y="5423"/>
                  <a:ext cx="5" cy="15"/>
                </a:xfrm>
                <a:custGeom>
                  <a:avLst/>
                  <a:gdLst/>
                  <a:ahLst/>
                  <a:cxnLst/>
                  <a:rect l="l" t="t" r="r" b="b"/>
                  <a:pathLst>
                    <a:path w="30" h="87" extrusionOk="0">
                      <a:moveTo>
                        <a:pt x="0" y="0"/>
                      </a:moveTo>
                      <a:lnTo>
                        <a:pt x="19" y="87"/>
                      </a:lnTo>
                      <a:lnTo>
                        <a:pt x="30"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5" name="Google Shape;13675;p35"/>
                <p:cNvSpPr/>
                <p:nvPr/>
              </p:nvSpPr>
              <p:spPr>
                <a:xfrm>
                  <a:off x="2413" y="5423"/>
                  <a:ext cx="8" cy="15"/>
                </a:xfrm>
                <a:custGeom>
                  <a:avLst/>
                  <a:gdLst/>
                  <a:ahLst/>
                  <a:cxnLst/>
                  <a:rect l="l" t="t" r="r" b="b"/>
                  <a:pathLst>
                    <a:path w="47" h="87" extrusionOk="0">
                      <a:moveTo>
                        <a:pt x="0" y="0"/>
                      </a:moveTo>
                      <a:lnTo>
                        <a:pt x="17" y="0"/>
                      </a:lnTo>
                      <a:lnTo>
                        <a:pt x="47"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6" name="Google Shape;13676;p35"/>
                <p:cNvSpPr/>
                <p:nvPr/>
              </p:nvSpPr>
              <p:spPr>
                <a:xfrm>
                  <a:off x="2419" y="5436"/>
                  <a:ext cx="15" cy="8"/>
                </a:xfrm>
                <a:custGeom>
                  <a:avLst/>
                  <a:gdLst/>
                  <a:ahLst/>
                  <a:cxnLst/>
                  <a:rect l="l" t="t" r="r" b="b"/>
                  <a:pathLst>
                    <a:path w="87" h="49" extrusionOk="0">
                      <a:moveTo>
                        <a:pt x="0" y="12"/>
                      </a:moveTo>
                      <a:lnTo>
                        <a:pt x="11" y="0"/>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7" name="Google Shape;13677;p35"/>
                <p:cNvSpPr/>
                <p:nvPr/>
              </p:nvSpPr>
              <p:spPr>
                <a:xfrm>
                  <a:off x="2421" y="5436"/>
                  <a:ext cx="13" cy="8"/>
                </a:xfrm>
                <a:custGeom>
                  <a:avLst/>
                  <a:gdLst/>
                  <a:ahLst/>
                  <a:cxnLst/>
                  <a:rect l="l" t="t" r="r" b="b"/>
                  <a:pathLst>
                    <a:path w="76" h="49" extrusionOk="0">
                      <a:moveTo>
                        <a:pt x="0" y="0"/>
                      </a:moveTo>
                      <a:lnTo>
                        <a:pt x="76" y="49"/>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8" name="Google Shape;13678;p35"/>
                <p:cNvSpPr/>
                <p:nvPr/>
              </p:nvSpPr>
              <p:spPr>
                <a:xfrm>
                  <a:off x="2419" y="5436"/>
                  <a:ext cx="15" cy="8"/>
                </a:xfrm>
                <a:custGeom>
                  <a:avLst/>
                  <a:gdLst/>
                  <a:ahLst/>
                  <a:cxnLst/>
                  <a:rect l="l" t="t" r="r" b="b"/>
                  <a:pathLst>
                    <a:path w="87" h="49" extrusionOk="0">
                      <a:moveTo>
                        <a:pt x="0" y="12"/>
                      </a:moveTo>
                      <a:lnTo>
                        <a:pt x="11" y="0"/>
                      </a:lnTo>
                      <a:lnTo>
                        <a:pt x="87" y="31"/>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9" name="Google Shape;13679;p35"/>
                <p:cNvSpPr/>
                <p:nvPr/>
              </p:nvSpPr>
              <p:spPr>
                <a:xfrm>
                  <a:off x="2434" y="5400"/>
                  <a:ext cx="14" cy="6"/>
                </a:xfrm>
                <a:custGeom>
                  <a:avLst/>
                  <a:gdLst/>
                  <a:ahLst/>
                  <a:cxnLst/>
                  <a:rect l="l" t="t" r="r" b="b"/>
                  <a:pathLst>
                    <a:path w="87" h="35" extrusionOk="0">
                      <a:moveTo>
                        <a:pt x="0" y="35"/>
                      </a:moveTo>
                      <a:lnTo>
                        <a:pt x="0" y="19"/>
                      </a:lnTo>
                      <a:lnTo>
                        <a:pt x="87" y="0"/>
                      </a:lnTo>
                      <a:lnTo>
                        <a:pt x="0"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0" name="Google Shape;13680;p35"/>
                <p:cNvSpPr/>
                <p:nvPr/>
              </p:nvSpPr>
              <p:spPr>
                <a:xfrm>
                  <a:off x="2434" y="5398"/>
                  <a:ext cx="14" cy="5"/>
                </a:xfrm>
                <a:custGeom>
                  <a:avLst/>
                  <a:gdLst/>
                  <a:ahLst/>
                  <a:cxnLst/>
                  <a:rect l="l" t="t" r="r" b="b"/>
                  <a:pathLst>
                    <a:path w="87" h="31" extrusionOk="0">
                      <a:moveTo>
                        <a:pt x="0" y="31"/>
                      </a:moveTo>
                      <a:lnTo>
                        <a:pt x="87" y="12"/>
                      </a:lnTo>
                      <a:lnTo>
                        <a:pt x="75"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1" name="Google Shape;13681;p35"/>
                <p:cNvSpPr/>
                <p:nvPr/>
              </p:nvSpPr>
              <p:spPr>
                <a:xfrm>
                  <a:off x="2434" y="5398"/>
                  <a:ext cx="14" cy="8"/>
                </a:xfrm>
                <a:custGeom>
                  <a:avLst/>
                  <a:gdLst/>
                  <a:ahLst/>
                  <a:cxnLst/>
                  <a:rect l="l" t="t" r="r" b="b"/>
                  <a:pathLst>
                    <a:path w="87" h="47" extrusionOk="0">
                      <a:moveTo>
                        <a:pt x="0" y="47"/>
                      </a:moveTo>
                      <a:lnTo>
                        <a:pt x="0" y="31"/>
                      </a:lnTo>
                      <a:lnTo>
                        <a:pt x="75" y="0"/>
                      </a:lnTo>
                      <a:lnTo>
                        <a:pt x="87" y="12"/>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2" name="Google Shape;13682;p35"/>
                <p:cNvSpPr/>
                <p:nvPr/>
              </p:nvSpPr>
              <p:spPr>
                <a:xfrm>
                  <a:off x="2446" y="5385"/>
                  <a:ext cx="8" cy="15"/>
                </a:xfrm>
                <a:custGeom>
                  <a:avLst/>
                  <a:gdLst/>
                  <a:ahLst/>
                  <a:cxnLst/>
                  <a:rect l="l" t="t" r="r" b="b"/>
                  <a:pathLst>
                    <a:path w="49" h="88" extrusionOk="0">
                      <a:moveTo>
                        <a:pt x="12" y="88"/>
                      </a:moveTo>
                      <a:lnTo>
                        <a:pt x="0" y="76"/>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3" name="Google Shape;13683;p35"/>
                <p:cNvSpPr/>
                <p:nvPr/>
              </p:nvSpPr>
              <p:spPr>
                <a:xfrm>
                  <a:off x="2446" y="5385"/>
                  <a:ext cx="8" cy="13"/>
                </a:xfrm>
                <a:custGeom>
                  <a:avLst/>
                  <a:gdLst/>
                  <a:ahLst/>
                  <a:cxnLst/>
                  <a:rect l="l" t="t" r="r" b="b"/>
                  <a:pathLst>
                    <a:path w="49" h="76" extrusionOk="0">
                      <a:moveTo>
                        <a:pt x="0" y="76"/>
                      </a:moveTo>
                      <a:lnTo>
                        <a:pt x="49"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4" name="Google Shape;13684;p35"/>
                <p:cNvSpPr/>
                <p:nvPr/>
              </p:nvSpPr>
              <p:spPr>
                <a:xfrm>
                  <a:off x="2446" y="5385"/>
                  <a:ext cx="8" cy="15"/>
                </a:xfrm>
                <a:custGeom>
                  <a:avLst/>
                  <a:gdLst/>
                  <a:ahLst/>
                  <a:cxnLst/>
                  <a:rect l="l" t="t" r="r" b="b"/>
                  <a:pathLst>
                    <a:path w="49" h="88" extrusionOk="0">
                      <a:moveTo>
                        <a:pt x="12" y="88"/>
                      </a:moveTo>
                      <a:lnTo>
                        <a:pt x="0" y="76"/>
                      </a:lnTo>
                      <a:lnTo>
                        <a:pt x="32" y="0"/>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5" name="Google Shape;13685;p35"/>
                <p:cNvSpPr/>
                <p:nvPr/>
              </p:nvSpPr>
              <p:spPr>
                <a:xfrm>
                  <a:off x="2448" y="5370"/>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6" name="Google Shape;13686;p35"/>
                <p:cNvSpPr/>
                <p:nvPr/>
              </p:nvSpPr>
              <p:spPr>
                <a:xfrm>
                  <a:off x="2446" y="5370"/>
                  <a:ext cx="5"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7" name="Google Shape;13687;p35"/>
                <p:cNvSpPr/>
                <p:nvPr/>
              </p:nvSpPr>
              <p:spPr>
                <a:xfrm>
                  <a:off x="2446" y="5370"/>
                  <a:ext cx="8" cy="15"/>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8" name="Google Shape;13688;p35"/>
                <p:cNvSpPr/>
                <p:nvPr/>
              </p:nvSpPr>
              <p:spPr>
                <a:xfrm>
                  <a:off x="2434" y="5364"/>
                  <a:ext cx="14" cy="8"/>
                </a:xfrm>
                <a:custGeom>
                  <a:avLst/>
                  <a:gdLst/>
                  <a:ahLst/>
                  <a:cxnLst/>
                  <a:rect l="l" t="t" r="r" b="b"/>
                  <a:pathLst>
                    <a:path w="87" h="49" extrusionOk="0">
                      <a:moveTo>
                        <a:pt x="87" y="37"/>
                      </a:moveTo>
                      <a:lnTo>
                        <a:pt x="75" y="49"/>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9" name="Google Shape;13689;p35"/>
                <p:cNvSpPr/>
                <p:nvPr/>
              </p:nvSpPr>
              <p:spPr>
                <a:xfrm>
                  <a:off x="2434" y="5364"/>
                  <a:ext cx="12" cy="8"/>
                </a:xfrm>
                <a:custGeom>
                  <a:avLst/>
                  <a:gdLst/>
                  <a:ahLst/>
                  <a:cxnLst/>
                  <a:rect l="l" t="t" r="r" b="b"/>
                  <a:pathLst>
                    <a:path w="75" h="49" extrusionOk="0">
                      <a:moveTo>
                        <a:pt x="75" y="49"/>
                      </a:moveTo>
                      <a:lnTo>
                        <a:pt x="0" y="0"/>
                      </a:lnTo>
                      <a:lnTo>
                        <a:pt x="0" y="18"/>
                      </a:lnTo>
                      <a:lnTo>
                        <a:pt x="75"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0" name="Google Shape;13690;p35"/>
                <p:cNvSpPr/>
                <p:nvPr/>
              </p:nvSpPr>
              <p:spPr>
                <a:xfrm>
                  <a:off x="2434" y="5364"/>
                  <a:ext cx="14" cy="8"/>
                </a:xfrm>
                <a:custGeom>
                  <a:avLst/>
                  <a:gdLst/>
                  <a:ahLst/>
                  <a:cxnLst/>
                  <a:rect l="l" t="t" r="r" b="b"/>
                  <a:pathLst>
                    <a:path w="87" h="49" extrusionOk="0">
                      <a:moveTo>
                        <a:pt x="87" y="37"/>
                      </a:moveTo>
                      <a:lnTo>
                        <a:pt x="75" y="49"/>
                      </a:lnTo>
                      <a:lnTo>
                        <a:pt x="0" y="1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1" name="Google Shape;13691;p35"/>
                <p:cNvSpPr/>
                <p:nvPr/>
              </p:nvSpPr>
              <p:spPr>
                <a:xfrm>
                  <a:off x="2432" y="5300"/>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2" name="Google Shape;13692;p35"/>
                <p:cNvSpPr/>
                <p:nvPr/>
              </p:nvSpPr>
              <p:spPr>
                <a:xfrm>
                  <a:off x="2432" y="5300"/>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3" name="Google Shape;13693;p35"/>
                <p:cNvSpPr/>
                <p:nvPr/>
              </p:nvSpPr>
              <p:spPr>
                <a:xfrm>
                  <a:off x="2432" y="5300"/>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94" name="Google Shape;13694;p35"/>
                <p:cNvSpPr/>
                <p:nvPr/>
              </p:nvSpPr>
              <p:spPr>
                <a:xfrm>
                  <a:off x="3376" y="5442"/>
                  <a:ext cx="3" cy="90"/>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5" name="Google Shape;13695;p35"/>
                <p:cNvSpPr/>
                <p:nvPr/>
              </p:nvSpPr>
              <p:spPr>
                <a:xfrm>
                  <a:off x="3376" y="5442"/>
                  <a:ext cx="3" cy="90"/>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6" name="Google Shape;13696;p35"/>
                <p:cNvSpPr/>
                <p:nvPr/>
              </p:nvSpPr>
              <p:spPr>
                <a:xfrm>
                  <a:off x="3376" y="5442"/>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97" name="Google Shape;13697;p35"/>
                <p:cNvSpPr/>
                <p:nvPr/>
              </p:nvSpPr>
              <p:spPr>
                <a:xfrm>
                  <a:off x="3363" y="5403"/>
                  <a:ext cx="15" cy="6"/>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8" name="Google Shape;13698;p35"/>
                <p:cNvSpPr/>
                <p:nvPr/>
              </p:nvSpPr>
              <p:spPr>
                <a:xfrm>
                  <a:off x="3363" y="5406"/>
                  <a:ext cx="15" cy="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9" name="Google Shape;13699;p35"/>
                <p:cNvSpPr/>
                <p:nvPr/>
              </p:nvSpPr>
              <p:spPr>
                <a:xfrm>
                  <a:off x="3363" y="5403"/>
                  <a:ext cx="15" cy="8"/>
                </a:xfrm>
                <a:custGeom>
                  <a:avLst/>
                  <a:gdLst/>
                  <a:ahLst/>
                  <a:cxnLst/>
                  <a:rect l="l" t="t" r="r" b="b"/>
                  <a:pathLst>
                    <a:path w="87" h="47" extrusionOk="0">
                      <a:moveTo>
                        <a:pt x="87" y="0"/>
                      </a:moveTo>
                      <a:lnTo>
                        <a:pt x="87" y="16"/>
                      </a:lnTo>
                      <a:lnTo>
                        <a:pt x="12"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0" name="Google Shape;13700;p35"/>
                <p:cNvSpPr/>
                <p:nvPr/>
              </p:nvSpPr>
              <p:spPr>
                <a:xfrm>
                  <a:off x="3357" y="5409"/>
                  <a:ext cx="8" cy="14"/>
                </a:xfrm>
                <a:custGeom>
                  <a:avLst/>
                  <a:gdLst/>
                  <a:ahLst/>
                  <a:cxnLst/>
                  <a:rect l="l" t="t" r="r" b="b"/>
                  <a:pathLst>
                    <a:path w="49" h="88" extrusionOk="0">
                      <a:moveTo>
                        <a:pt x="37" y="0"/>
                      </a:moveTo>
                      <a:lnTo>
                        <a:pt x="49" y="12"/>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1" name="Google Shape;13701;p35"/>
                <p:cNvSpPr/>
                <p:nvPr/>
              </p:nvSpPr>
              <p:spPr>
                <a:xfrm>
                  <a:off x="3357" y="5411"/>
                  <a:ext cx="8" cy="12"/>
                </a:xfrm>
                <a:custGeom>
                  <a:avLst/>
                  <a:gdLst/>
                  <a:ahLst/>
                  <a:cxnLst/>
                  <a:rect l="l" t="t" r="r" b="b"/>
                  <a:pathLst>
                    <a:path w="49" h="76" extrusionOk="0">
                      <a:moveTo>
                        <a:pt x="49" y="0"/>
                      </a:moveTo>
                      <a:lnTo>
                        <a:pt x="0" y="76"/>
                      </a:lnTo>
                      <a:lnTo>
                        <a:pt x="18" y="76"/>
                      </a:lnTo>
                      <a:lnTo>
                        <a:pt x="4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2" name="Google Shape;13702;p35"/>
                <p:cNvSpPr/>
                <p:nvPr/>
              </p:nvSpPr>
              <p:spPr>
                <a:xfrm>
                  <a:off x="3357" y="5409"/>
                  <a:ext cx="8" cy="14"/>
                </a:xfrm>
                <a:custGeom>
                  <a:avLst/>
                  <a:gdLst/>
                  <a:ahLst/>
                  <a:cxnLst/>
                  <a:rect l="l" t="t" r="r" b="b"/>
                  <a:pathLst>
                    <a:path w="49" h="88" extrusionOk="0">
                      <a:moveTo>
                        <a:pt x="37" y="0"/>
                      </a:moveTo>
                      <a:lnTo>
                        <a:pt x="49" y="12"/>
                      </a:lnTo>
                      <a:lnTo>
                        <a:pt x="18" y="88"/>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3" name="Google Shape;13703;p35"/>
                <p:cNvSpPr/>
                <p:nvPr/>
              </p:nvSpPr>
              <p:spPr>
                <a:xfrm>
                  <a:off x="3357" y="5423"/>
                  <a:ext cx="6" cy="15"/>
                </a:xfrm>
                <a:custGeom>
                  <a:avLst/>
                  <a:gdLst/>
                  <a:ahLst/>
                  <a:cxnLst/>
                  <a:rect l="l" t="t" r="r" b="b"/>
                  <a:pathLst>
                    <a:path w="37" h="87" extrusionOk="0">
                      <a:moveTo>
                        <a:pt x="0" y="0"/>
                      </a:moveTo>
                      <a:lnTo>
                        <a:pt x="18"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4" name="Google Shape;13704;p35"/>
                <p:cNvSpPr/>
                <p:nvPr/>
              </p:nvSpPr>
              <p:spPr>
                <a:xfrm>
                  <a:off x="3360" y="5423"/>
                  <a:ext cx="5" cy="15"/>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5" name="Google Shape;13705;p35"/>
                <p:cNvSpPr/>
                <p:nvPr/>
              </p:nvSpPr>
              <p:spPr>
                <a:xfrm>
                  <a:off x="3357" y="5423"/>
                  <a:ext cx="8" cy="15"/>
                </a:xfrm>
                <a:custGeom>
                  <a:avLst/>
                  <a:gdLst/>
                  <a:ahLst/>
                  <a:cxnLst/>
                  <a:rect l="l" t="t" r="r" b="b"/>
                  <a:pathLst>
                    <a:path w="49" h="87" extrusionOk="0">
                      <a:moveTo>
                        <a:pt x="0" y="0"/>
                      </a:moveTo>
                      <a:lnTo>
                        <a:pt x="18" y="0"/>
                      </a:lnTo>
                      <a:lnTo>
                        <a:pt x="49"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3706" name="Google Shape;13706;p35"/>
              <p:cNvSpPr/>
              <p:nvPr/>
            </p:nvSpPr>
            <p:spPr>
              <a:xfrm>
                <a:off x="3363" y="5436"/>
                <a:ext cx="15" cy="8"/>
              </a:xfrm>
              <a:custGeom>
                <a:avLst/>
                <a:gdLst/>
                <a:ahLst/>
                <a:cxnLst/>
                <a:rect l="l" t="t" r="r" b="b"/>
                <a:pathLst>
                  <a:path w="87" h="49" extrusionOk="0">
                    <a:moveTo>
                      <a:pt x="0" y="12"/>
                    </a:moveTo>
                    <a:lnTo>
                      <a:pt x="12" y="0"/>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7" name="Google Shape;13707;p35"/>
              <p:cNvSpPr/>
              <p:nvPr/>
            </p:nvSpPr>
            <p:spPr>
              <a:xfrm>
                <a:off x="3365" y="5436"/>
                <a:ext cx="13" cy="8"/>
              </a:xfrm>
              <a:custGeom>
                <a:avLst/>
                <a:gdLst/>
                <a:ahLst/>
                <a:cxnLst/>
                <a:rect l="l" t="t" r="r" b="b"/>
                <a:pathLst>
                  <a:path w="75" h="49" extrusionOk="0">
                    <a:moveTo>
                      <a:pt x="0" y="0"/>
                    </a:moveTo>
                    <a:lnTo>
                      <a:pt x="75" y="49"/>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8" name="Google Shape;13708;p35"/>
              <p:cNvSpPr/>
              <p:nvPr/>
            </p:nvSpPr>
            <p:spPr>
              <a:xfrm>
                <a:off x="3363" y="5436"/>
                <a:ext cx="15" cy="8"/>
              </a:xfrm>
              <a:custGeom>
                <a:avLst/>
                <a:gdLst/>
                <a:ahLst/>
                <a:cxnLst/>
                <a:rect l="l" t="t" r="r" b="b"/>
                <a:pathLst>
                  <a:path w="87" h="49" extrusionOk="0">
                    <a:moveTo>
                      <a:pt x="0" y="12"/>
                    </a:moveTo>
                    <a:lnTo>
                      <a:pt x="12" y="0"/>
                    </a:lnTo>
                    <a:lnTo>
                      <a:pt x="87" y="31"/>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9" name="Google Shape;13709;p35"/>
              <p:cNvSpPr/>
              <p:nvPr/>
            </p:nvSpPr>
            <p:spPr>
              <a:xfrm>
                <a:off x="3378" y="5400"/>
                <a:ext cx="14" cy="6"/>
              </a:xfrm>
              <a:custGeom>
                <a:avLst/>
                <a:gdLst/>
                <a:ahLst/>
                <a:cxnLst/>
                <a:rect l="l" t="t" r="r" b="b"/>
                <a:pathLst>
                  <a:path w="88" h="35" extrusionOk="0">
                    <a:moveTo>
                      <a:pt x="0" y="35"/>
                    </a:moveTo>
                    <a:lnTo>
                      <a:pt x="0" y="19"/>
                    </a:lnTo>
                    <a:lnTo>
                      <a:pt x="88" y="0"/>
                    </a:lnTo>
                    <a:lnTo>
                      <a:pt x="0"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0" name="Google Shape;13710;p35"/>
              <p:cNvSpPr/>
              <p:nvPr/>
            </p:nvSpPr>
            <p:spPr>
              <a:xfrm>
                <a:off x="3378" y="5398"/>
                <a:ext cx="14" cy="5"/>
              </a:xfrm>
              <a:custGeom>
                <a:avLst/>
                <a:gdLst/>
                <a:ahLst/>
                <a:cxnLst/>
                <a:rect l="l" t="t" r="r" b="b"/>
                <a:pathLst>
                  <a:path w="88" h="31" extrusionOk="0">
                    <a:moveTo>
                      <a:pt x="0" y="31"/>
                    </a:moveTo>
                    <a:lnTo>
                      <a:pt x="88" y="12"/>
                    </a:lnTo>
                    <a:lnTo>
                      <a:pt x="76"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1" name="Google Shape;13711;p35"/>
              <p:cNvSpPr/>
              <p:nvPr/>
            </p:nvSpPr>
            <p:spPr>
              <a:xfrm>
                <a:off x="3378" y="5398"/>
                <a:ext cx="14" cy="8"/>
              </a:xfrm>
              <a:custGeom>
                <a:avLst/>
                <a:gdLst/>
                <a:ahLst/>
                <a:cxnLst/>
                <a:rect l="l" t="t" r="r" b="b"/>
                <a:pathLst>
                  <a:path w="88" h="47" extrusionOk="0">
                    <a:moveTo>
                      <a:pt x="0" y="47"/>
                    </a:moveTo>
                    <a:lnTo>
                      <a:pt x="0" y="31"/>
                    </a:lnTo>
                    <a:lnTo>
                      <a:pt x="76" y="0"/>
                    </a:lnTo>
                    <a:lnTo>
                      <a:pt x="88" y="12"/>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2" name="Google Shape;13712;p35"/>
              <p:cNvSpPr/>
              <p:nvPr/>
            </p:nvSpPr>
            <p:spPr>
              <a:xfrm>
                <a:off x="3390" y="5385"/>
                <a:ext cx="8" cy="15"/>
              </a:xfrm>
              <a:custGeom>
                <a:avLst/>
                <a:gdLst/>
                <a:ahLst/>
                <a:cxnLst/>
                <a:rect l="l" t="t" r="r" b="b"/>
                <a:pathLst>
                  <a:path w="48" h="88" extrusionOk="0">
                    <a:moveTo>
                      <a:pt x="12" y="88"/>
                    </a:moveTo>
                    <a:lnTo>
                      <a:pt x="0" y="76"/>
                    </a:lnTo>
                    <a:lnTo>
                      <a:pt x="48"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3" name="Google Shape;13713;p35"/>
              <p:cNvSpPr/>
              <p:nvPr/>
            </p:nvSpPr>
            <p:spPr>
              <a:xfrm>
                <a:off x="3390" y="5385"/>
                <a:ext cx="8" cy="13"/>
              </a:xfrm>
              <a:custGeom>
                <a:avLst/>
                <a:gdLst/>
                <a:ahLst/>
                <a:cxnLst/>
                <a:rect l="l" t="t" r="r" b="b"/>
                <a:pathLst>
                  <a:path w="48" h="76" extrusionOk="0">
                    <a:moveTo>
                      <a:pt x="0" y="76"/>
                    </a:moveTo>
                    <a:lnTo>
                      <a:pt x="48"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4" name="Google Shape;13714;p35"/>
              <p:cNvSpPr/>
              <p:nvPr/>
            </p:nvSpPr>
            <p:spPr>
              <a:xfrm>
                <a:off x="3390" y="5385"/>
                <a:ext cx="8" cy="15"/>
              </a:xfrm>
              <a:custGeom>
                <a:avLst/>
                <a:gdLst/>
                <a:ahLst/>
                <a:cxnLst/>
                <a:rect l="l" t="t" r="r" b="b"/>
                <a:pathLst>
                  <a:path w="48" h="88" extrusionOk="0">
                    <a:moveTo>
                      <a:pt x="12" y="88"/>
                    </a:moveTo>
                    <a:lnTo>
                      <a:pt x="0" y="76"/>
                    </a:lnTo>
                    <a:lnTo>
                      <a:pt x="32" y="0"/>
                    </a:lnTo>
                    <a:lnTo>
                      <a:pt x="48"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5" name="Google Shape;13715;p35"/>
              <p:cNvSpPr/>
              <p:nvPr/>
            </p:nvSpPr>
            <p:spPr>
              <a:xfrm>
                <a:off x="3392" y="5370"/>
                <a:ext cx="6" cy="15"/>
              </a:xfrm>
              <a:custGeom>
                <a:avLst/>
                <a:gdLst/>
                <a:ahLst/>
                <a:cxnLst/>
                <a:rect l="l" t="t" r="r" b="b"/>
                <a:pathLst>
                  <a:path w="36" h="87" extrusionOk="0">
                    <a:moveTo>
                      <a:pt x="36" y="87"/>
                    </a:moveTo>
                    <a:lnTo>
                      <a:pt x="20" y="87"/>
                    </a:lnTo>
                    <a:lnTo>
                      <a:pt x="0" y="0"/>
                    </a:lnTo>
                    <a:lnTo>
                      <a:pt x="36"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6" name="Google Shape;13716;p35"/>
              <p:cNvSpPr/>
              <p:nvPr/>
            </p:nvSpPr>
            <p:spPr>
              <a:xfrm>
                <a:off x="3390" y="5370"/>
                <a:ext cx="6"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7" name="Google Shape;13717;p35"/>
              <p:cNvSpPr/>
              <p:nvPr/>
            </p:nvSpPr>
            <p:spPr>
              <a:xfrm>
                <a:off x="3390" y="5370"/>
                <a:ext cx="8" cy="15"/>
              </a:xfrm>
              <a:custGeom>
                <a:avLst/>
                <a:gdLst/>
                <a:ahLst/>
                <a:cxnLst/>
                <a:rect l="l" t="t" r="r" b="b"/>
                <a:pathLst>
                  <a:path w="48" h="87" extrusionOk="0">
                    <a:moveTo>
                      <a:pt x="48" y="87"/>
                    </a:moveTo>
                    <a:lnTo>
                      <a:pt x="32" y="87"/>
                    </a:lnTo>
                    <a:lnTo>
                      <a:pt x="0" y="12"/>
                    </a:lnTo>
                    <a:lnTo>
                      <a:pt x="12" y="0"/>
                    </a:lnTo>
                    <a:lnTo>
                      <a:pt x="48"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8" name="Google Shape;13718;p35"/>
              <p:cNvSpPr/>
              <p:nvPr/>
            </p:nvSpPr>
            <p:spPr>
              <a:xfrm>
                <a:off x="3378" y="5364"/>
                <a:ext cx="14" cy="8"/>
              </a:xfrm>
              <a:custGeom>
                <a:avLst/>
                <a:gdLst/>
                <a:ahLst/>
                <a:cxnLst/>
                <a:rect l="l" t="t" r="r" b="b"/>
                <a:pathLst>
                  <a:path w="88" h="49" extrusionOk="0">
                    <a:moveTo>
                      <a:pt x="88" y="37"/>
                    </a:moveTo>
                    <a:lnTo>
                      <a:pt x="76" y="49"/>
                    </a:lnTo>
                    <a:lnTo>
                      <a:pt x="0" y="0"/>
                    </a:lnTo>
                    <a:lnTo>
                      <a:pt x="8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9" name="Google Shape;13719;p35"/>
              <p:cNvSpPr/>
              <p:nvPr/>
            </p:nvSpPr>
            <p:spPr>
              <a:xfrm>
                <a:off x="3378" y="5364"/>
                <a:ext cx="12" cy="8"/>
              </a:xfrm>
              <a:custGeom>
                <a:avLst/>
                <a:gdLst/>
                <a:ahLst/>
                <a:cxnLst/>
                <a:rect l="l" t="t" r="r" b="b"/>
                <a:pathLst>
                  <a:path w="76" h="49" extrusionOk="0">
                    <a:moveTo>
                      <a:pt x="76" y="49"/>
                    </a:moveTo>
                    <a:lnTo>
                      <a:pt x="0" y="0"/>
                    </a:lnTo>
                    <a:lnTo>
                      <a:pt x="0" y="18"/>
                    </a:lnTo>
                    <a:lnTo>
                      <a:pt x="76"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0" name="Google Shape;13720;p35"/>
              <p:cNvSpPr/>
              <p:nvPr/>
            </p:nvSpPr>
            <p:spPr>
              <a:xfrm>
                <a:off x="3378" y="5364"/>
                <a:ext cx="14" cy="8"/>
              </a:xfrm>
              <a:custGeom>
                <a:avLst/>
                <a:gdLst/>
                <a:ahLst/>
                <a:cxnLst/>
                <a:rect l="l" t="t" r="r" b="b"/>
                <a:pathLst>
                  <a:path w="88" h="49" extrusionOk="0">
                    <a:moveTo>
                      <a:pt x="88" y="37"/>
                    </a:moveTo>
                    <a:lnTo>
                      <a:pt x="76" y="49"/>
                    </a:lnTo>
                    <a:lnTo>
                      <a:pt x="0" y="18"/>
                    </a:lnTo>
                    <a:lnTo>
                      <a:pt x="0" y="0"/>
                    </a:lnTo>
                    <a:lnTo>
                      <a:pt x="8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1" name="Google Shape;13721;p35"/>
              <p:cNvSpPr/>
              <p:nvPr/>
            </p:nvSpPr>
            <p:spPr>
              <a:xfrm>
                <a:off x="3376" y="5300"/>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2" name="Google Shape;13722;p35"/>
              <p:cNvSpPr/>
              <p:nvPr/>
            </p:nvSpPr>
            <p:spPr>
              <a:xfrm>
                <a:off x="3376" y="5300"/>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3" name="Google Shape;13723;p35"/>
              <p:cNvSpPr/>
              <p:nvPr/>
            </p:nvSpPr>
            <p:spPr>
              <a:xfrm>
                <a:off x="3376" y="5300"/>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724" name="Google Shape;13724;p35"/>
              <p:cNvSpPr/>
              <p:nvPr/>
            </p:nvSpPr>
            <p:spPr>
              <a:xfrm>
                <a:off x="3660" y="5446"/>
                <a:ext cx="8" cy="89"/>
              </a:xfrm>
              <a:custGeom>
                <a:avLst/>
                <a:gdLst/>
                <a:ahLst/>
                <a:cxnLst/>
                <a:rect l="l" t="t" r="r" b="b"/>
                <a:pathLst>
                  <a:path w="46" h="535" extrusionOk="0">
                    <a:moveTo>
                      <a:pt x="0" y="534"/>
                    </a:moveTo>
                    <a:lnTo>
                      <a:pt x="17" y="535"/>
                    </a:lnTo>
                    <a:lnTo>
                      <a:pt x="46"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5" name="Google Shape;13725;p35"/>
              <p:cNvSpPr/>
              <p:nvPr/>
            </p:nvSpPr>
            <p:spPr>
              <a:xfrm>
                <a:off x="3663" y="5446"/>
                <a:ext cx="8" cy="89"/>
              </a:xfrm>
              <a:custGeom>
                <a:avLst/>
                <a:gdLst/>
                <a:ahLst/>
                <a:cxnLst/>
                <a:rect l="l" t="t" r="r" b="b"/>
                <a:pathLst>
                  <a:path w="47" h="535" extrusionOk="0">
                    <a:moveTo>
                      <a:pt x="0" y="535"/>
                    </a:moveTo>
                    <a:lnTo>
                      <a:pt x="29" y="0"/>
                    </a:lnTo>
                    <a:lnTo>
                      <a:pt x="47"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6" name="Google Shape;13726;p35"/>
              <p:cNvSpPr/>
              <p:nvPr/>
            </p:nvSpPr>
            <p:spPr>
              <a:xfrm>
                <a:off x="3660" y="5446"/>
                <a:ext cx="11" cy="89"/>
              </a:xfrm>
              <a:custGeom>
                <a:avLst/>
                <a:gdLst/>
                <a:ahLst/>
                <a:cxnLst/>
                <a:rect l="l" t="t" r="r" b="b"/>
                <a:pathLst>
                  <a:path w="64" h="535" extrusionOk="0">
                    <a:moveTo>
                      <a:pt x="0" y="534"/>
                    </a:moveTo>
                    <a:lnTo>
                      <a:pt x="17" y="535"/>
                    </a:lnTo>
                    <a:lnTo>
                      <a:pt x="64" y="2"/>
                    </a:lnTo>
                    <a:lnTo>
                      <a:pt x="46"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7" name="Google Shape;13727;p35"/>
              <p:cNvSpPr/>
              <p:nvPr/>
            </p:nvSpPr>
            <p:spPr>
              <a:xfrm>
                <a:off x="3658" y="5406"/>
                <a:ext cx="15" cy="5"/>
              </a:xfrm>
              <a:custGeom>
                <a:avLst/>
                <a:gdLst/>
                <a:ahLst/>
                <a:cxnLst/>
                <a:rect l="l" t="t" r="r" b="b"/>
                <a:pathLst>
                  <a:path w="90" h="28" extrusionOk="0">
                    <a:moveTo>
                      <a:pt x="90" y="0"/>
                    </a:moveTo>
                    <a:lnTo>
                      <a:pt x="89"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8" name="Google Shape;13728;p35"/>
              <p:cNvSpPr/>
              <p:nvPr/>
            </p:nvSpPr>
            <p:spPr>
              <a:xfrm>
                <a:off x="3658" y="5409"/>
                <a:ext cx="14" cy="4"/>
              </a:xfrm>
              <a:custGeom>
                <a:avLst/>
                <a:gdLst/>
                <a:ahLst/>
                <a:cxnLst/>
                <a:rect l="l" t="t" r="r" b="b"/>
                <a:pathLst>
                  <a:path w="89" h="25" extrusionOk="0">
                    <a:moveTo>
                      <a:pt x="89" y="0"/>
                    </a:moveTo>
                    <a:lnTo>
                      <a:pt x="0" y="11"/>
                    </a:lnTo>
                    <a:lnTo>
                      <a:pt x="11" y="2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9" name="Google Shape;13729;p35"/>
              <p:cNvSpPr/>
              <p:nvPr/>
            </p:nvSpPr>
            <p:spPr>
              <a:xfrm>
                <a:off x="3658" y="5406"/>
                <a:ext cx="15" cy="7"/>
              </a:xfrm>
              <a:custGeom>
                <a:avLst/>
                <a:gdLst/>
                <a:ahLst/>
                <a:cxnLst/>
                <a:rect l="l" t="t" r="r" b="b"/>
                <a:pathLst>
                  <a:path w="90" h="42" extrusionOk="0">
                    <a:moveTo>
                      <a:pt x="90" y="0"/>
                    </a:moveTo>
                    <a:lnTo>
                      <a:pt x="89" y="17"/>
                    </a:lnTo>
                    <a:lnTo>
                      <a:pt x="11" y="42"/>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0" name="Google Shape;13730;p35"/>
              <p:cNvSpPr/>
              <p:nvPr/>
            </p:nvSpPr>
            <p:spPr>
              <a:xfrm>
                <a:off x="3650" y="5411"/>
                <a:ext cx="9" cy="14"/>
              </a:xfrm>
              <a:custGeom>
                <a:avLst/>
                <a:gdLst/>
                <a:ahLst/>
                <a:cxnLst/>
                <a:rect l="l" t="t" r="r" b="b"/>
                <a:pathLst>
                  <a:path w="55" h="84" extrusionOk="0">
                    <a:moveTo>
                      <a:pt x="44" y="0"/>
                    </a:moveTo>
                    <a:lnTo>
                      <a:pt x="55" y="14"/>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1" name="Google Shape;13731;p35"/>
              <p:cNvSpPr/>
              <p:nvPr/>
            </p:nvSpPr>
            <p:spPr>
              <a:xfrm>
                <a:off x="3650" y="5413"/>
                <a:ext cx="9" cy="12"/>
              </a:xfrm>
              <a:custGeom>
                <a:avLst/>
                <a:gdLst/>
                <a:ahLst/>
                <a:cxnLst/>
                <a:rect l="l" t="t" r="r" b="b"/>
                <a:pathLst>
                  <a:path w="55" h="72" extrusionOk="0">
                    <a:moveTo>
                      <a:pt x="55" y="0"/>
                    </a:moveTo>
                    <a:lnTo>
                      <a:pt x="0" y="70"/>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2" name="Google Shape;13732;p35"/>
              <p:cNvSpPr/>
              <p:nvPr/>
            </p:nvSpPr>
            <p:spPr>
              <a:xfrm>
                <a:off x="3650" y="5411"/>
                <a:ext cx="9" cy="14"/>
              </a:xfrm>
              <a:custGeom>
                <a:avLst/>
                <a:gdLst/>
                <a:ahLst/>
                <a:cxnLst/>
                <a:rect l="l" t="t" r="r" b="b"/>
                <a:pathLst>
                  <a:path w="55" h="86" extrusionOk="0">
                    <a:moveTo>
                      <a:pt x="44" y="0"/>
                    </a:moveTo>
                    <a:lnTo>
                      <a:pt x="55" y="14"/>
                    </a:lnTo>
                    <a:lnTo>
                      <a:pt x="17" y="86"/>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3" name="Google Shape;13733;p35"/>
              <p:cNvSpPr/>
              <p:nvPr/>
            </p:nvSpPr>
            <p:spPr>
              <a:xfrm>
                <a:off x="3650" y="5425"/>
                <a:ext cx="5" cy="15"/>
              </a:xfrm>
              <a:custGeom>
                <a:avLst/>
                <a:gdLst/>
                <a:ahLst/>
                <a:cxnLst/>
                <a:rect l="l" t="t" r="r" b="b"/>
                <a:pathLst>
                  <a:path w="28" h="90" extrusionOk="0">
                    <a:moveTo>
                      <a:pt x="0" y="0"/>
                    </a:moveTo>
                    <a:lnTo>
                      <a:pt x="17"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4" name="Google Shape;13734;p35"/>
              <p:cNvSpPr/>
              <p:nvPr/>
            </p:nvSpPr>
            <p:spPr>
              <a:xfrm>
                <a:off x="3653" y="5425"/>
                <a:ext cx="4" cy="15"/>
              </a:xfrm>
              <a:custGeom>
                <a:avLst/>
                <a:gdLst/>
                <a:ahLst/>
                <a:cxnLst/>
                <a:rect l="l" t="t" r="r" b="b"/>
                <a:pathLst>
                  <a:path w="24" h="88" extrusionOk="0">
                    <a:moveTo>
                      <a:pt x="0" y="0"/>
                    </a:moveTo>
                    <a:lnTo>
                      <a:pt x="11" y="88"/>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5" name="Google Shape;13735;p35"/>
              <p:cNvSpPr/>
              <p:nvPr/>
            </p:nvSpPr>
            <p:spPr>
              <a:xfrm>
                <a:off x="3650" y="5425"/>
                <a:ext cx="7" cy="15"/>
              </a:xfrm>
              <a:custGeom>
                <a:avLst/>
                <a:gdLst/>
                <a:ahLst/>
                <a:cxnLst/>
                <a:rect l="l" t="t" r="r" b="b"/>
                <a:pathLst>
                  <a:path w="41" h="90" extrusionOk="0">
                    <a:moveTo>
                      <a:pt x="0" y="0"/>
                    </a:moveTo>
                    <a:lnTo>
                      <a:pt x="17"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6" name="Google Shape;13736;p35"/>
              <p:cNvSpPr/>
              <p:nvPr/>
            </p:nvSpPr>
            <p:spPr>
              <a:xfrm>
                <a:off x="3655" y="5438"/>
                <a:ext cx="14" cy="9"/>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7" name="Google Shape;13737;p35"/>
              <p:cNvSpPr/>
              <p:nvPr/>
            </p:nvSpPr>
            <p:spPr>
              <a:xfrm>
                <a:off x="3657" y="5438"/>
                <a:ext cx="12" cy="9"/>
              </a:xfrm>
              <a:custGeom>
                <a:avLst/>
                <a:gdLst/>
                <a:ahLst/>
                <a:cxnLst/>
                <a:rect l="l" t="t" r="r" b="b"/>
                <a:pathLst>
                  <a:path w="74" h="55" extrusionOk="0">
                    <a:moveTo>
                      <a:pt x="0" y="0"/>
                    </a:moveTo>
                    <a:lnTo>
                      <a:pt x="71" y="55"/>
                    </a:lnTo>
                    <a:lnTo>
                      <a:pt x="74"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8" name="Google Shape;13738;p35"/>
              <p:cNvSpPr/>
              <p:nvPr/>
            </p:nvSpPr>
            <p:spPr>
              <a:xfrm>
                <a:off x="3655" y="5438"/>
                <a:ext cx="14" cy="9"/>
              </a:xfrm>
              <a:custGeom>
                <a:avLst/>
                <a:gdLst/>
                <a:ahLst/>
                <a:cxnLst/>
                <a:rect l="l" t="t" r="r" b="b"/>
                <a:pathLst>
                  <a:path w="87" h="55" extrusionOk="0">
                    <a:moveTo>
                      <a:pt x="0" y="11"/>
                    </a:moveTo>
                    <a:lnTo>
                      <a:pt x="13" y="0"/>
                    </a:lnTo>
                    <a:lnTo>
                      <a:pt x="87" y="39"/>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9" name="Google Shape;13739;p35"/>
              <p:cNvSpPr/>
              <p:nvPr/>
            </p:nvSpPr>
            <p:spPr>
              <a:xfrm>
                <a:off x="3672" y="5404"/>
                <a:ext cx="16" cy="5"/>
              </a:xfrm>
              <a:custGeom>
                <a:avLst/>
                <a:gdLst/>
                <a:ahLst/>
                <a:cxnLst/>
                <a:rect l="l" t="t" r="r" b="b"/>
                <a:pathLst>
                  <a:path w="90" h="28" extrusionOk="0">
                    <a:moveTo>
                      <a:pt x="0" y="28"/>
                    </a:moveTo>
                    <a:lnTo>
                      <a:pt x="1"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0" name="Google Shape;13740;p35"/>
              <p:cNvSpPr/>
              <p:nvPr/>
            </p:nvSpPr>
            <p:spPr>
              <a:xfrm>
                <a:off x="3673" y="5402"/>
                <a:ext cx="15" cy="4"/>
              </a:xfrm>
              <a:custGeom>
                <a:avLst/>
                <a:gdLst/>
                <a:ahLst/>
                <a:cxnLst/>
                <a:rect l="l" t="t" r="r" b="b"/>
                <a:pathLst>
                  <a:path w="89" h="24" extrusionOk="0">
                    <a:moveTo>
                      <a:pt x="0" y="24"/>
                    </a:moveTo>
                    <a:lnTo>
                      <a:pt x="89"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1" name="Google Shape;13741;p35"/>
              <p:cNvSpPr/>
              <p:nvPr/>
            </p:nvSpPr>
            <p:spPr>
              <a:xfrm>
                <a:off x="3672" y="5402"/>
                <a:ext cx="16" cy="7"/>
              </a:xfrm>
              <a:custGeom>
                <a:avLst/>
                <a:gdLst/>
                <a:ahLst/>
                <a:cxnLst/>
                <a:rect l="l" t="t" r="r" b="b"/>
                <a:pathLst>
                  <a:path w="90" h="41" extrusionOk="0">
                    <a:moveTo>
                      <a:pt x="0" y="41"/>
                    </a:moveTo>
                    <a:lnTo>
                      <a:pt x="1" y="24"/>
                    </a:lnTo>
                    <a:lnTo>
                      <a:pt x="79"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2" name="Google Shape;13742;p35"/>
              <p:cNvSpPr/>
              <p:nvPr/>
            </p:nvSpPr>
            <p:spPr>
              <a:xfrm>
                <a:off x="3686" y="5390"/>
                <a:ext cx="9" cy="14"/>
              </a:xfrm>
              <a:custGeom>
                <a:avLst/>
                <a:gdLst/>
                <a:ahLst/>
                <a:cxnLst/>
                <a:rect l="l" t="t" r="r" b="b"/>
                <a:pathLst>
                  <a:path w="55" h="84" extrusionOk="0">
                    <a:moveTo>
                      <a:pt x="11" y="84"/>
                    </a:moveTo>
                    <a:lnTo>
                      <a:pt x="0" y="71"/>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3" name="Google Shape;13743;p35"/>
              <p:cNvSpPr/>
              <p:nvPr/>
            </p:nvSpPr>
            <p:spPr>
              <a:xfrm>
                <a:off x="3686" y="5390"/>
                <a:ext cx="9" cy="12"/>
              </a:xfrm>
              <a:custGeom>
                <a:avLst/>
                <a:gdLst/>
                <a:ahLst/>
                <a:cxnLst/>
                <a:rect l="l" t="t" r="r" b="b"/>
                <a:pathLst>
                  <a:path w="55" h="72" extrusionOk="0">
                    <a:moveTo>
                      <a:pt x="0" y="72"/>
                    </a:moveTo>
                    <a:lnTo>
                      <a:pt x="55" y="1"/>
                    </a:lnTo>
                    <a:lnTo>
                      <a:pt x="37"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4" name="Google Shape;13744;p35"/>
              <p:cNvSpPr/>
              <p:nvPr/>
            </p:nvSpPr>
            <p:spPr>
              <a:xfrm>
                <a:off x="3686" y="5390"/>
                <a:ext cx="9" cy="14"/>
              </a:xfrm>
              <a:custGeom>
                <a:avLst/>
                <a:gdLst/>
                <a:ahLst/>
                <a:cxnLst/>
                <a:rect l="l" t="t" r="r" b="b"/>
                <a:pathLst>
                  <a:path w="55" h="85" extrusionOk="0">
                    <a:moveTo>
                      <a:pt x="11" y="85"/>
                    </a:moveTo>
                    <a:lnTo>
                      <a:pt x="0" y="72"/>
                    </a:lnTo>
                    <a:lnTo>
                      <a:pt x="37"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5" name="Google Shape;13745;p35"/>
              <p:cNvSpPr/>
              <p:nvPr/>
            </p:nvSpPr>
            <p:spPr>
              <a:xfrm>
                <a:off x="3690" y="5375"/>
                <a:ext cx="5" cy="15"/>
              </a:xfrm>
              <a:custGeom>
                <a:avLst/>
                <a:gdLst/>
                <a:ahLst/>
                <a:cxnLst/>
                <a:rect l="l" t="t" r="r" b="b"/>
                <a:pathLst>
                  <a:path w="29" h="90" extrusionOk="0">
                    <a:moveTo>
                      <a:pt x="29" y="90"/>
                    </a:moveTo>
                    <a:lnTo>
                      <a:pt x="11"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6" name="Google Shape;13746;p35"/>
              <p:cNvSpPr/>
              <p:nvPr/>
            </p:nvSpPr>
            <p:spPr>
              <a:xfrm>
                <a:off x="3688" y="5375"/>
                <a:ext cx="4" cy="15"/>
              </a:xfrm>
              <a:custGeom>
                <a:avLst/>
                <a:gdLst/>
                <a:ahLst/>
                <a:cxnLst/>
                <a:rect l="l" t="t" r="r" b="b"/>
                <a:pathLst>
                  <a:path w="24" h="89" extrusionOk="0">
                    <a:moveTo>
                      <a:pt x="24" y="89"/>
                    </a:moveTo>
                    <a:lnTo>
                      <a:pt x="13" y="0"/>
                    </a:lnTo>
                    <a:lnTo>
                      <a:pt x="0" y="11"/>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7" name="Google Shape;13747;p35"/>
              <p:cNvSpPr/>
              <p:nvPr/>
            </p:nvSpPr>
            <p:spPr>
              <a:xfrm>
                <a:off x="3688" y="5375"/>
                <a:ext cx="7" cy="15"/>
              </a:xfrm>
              <a:custGeom>
                <a:avLst/>
                <a:gdLst/>
                <a:ahLst/>
                <a:cxnLst/>
                <a:rect l="l" t="t" r="r" b="b"/>
                <a:pathLst>
                  <a:path w="42" h="90" extrusionOk="0">
                    <a:moveTo>
                      <a:pt x="42" y="90"/>
                    </a:moveTo>
                    <a:lnTo>
                      <a:pt x="24" y="89"/>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8" name="Google Shape;13748;p35"/>
              <p:cNvSpPr/>
              <p:nvPr/>
            </p:nvSpPr>
            <p:spPr>
              <a:xfrm>
                <a:off x="3676" y="5368"/>
                <a:ext cx="14" cy="9"/>
              </a:xfrm>
              <a:custGeom>
                <a:avLst/>
                <a:gdLst/>
                <a:ahLst/>
                <a:cxnLst/>
                <a:rect l="l" t="t" r="r" b="b"/>
                <a:pathLst>
                  <a:path w="84" h="54" extrusionOk="0">
                    <a:moveTo>
                      <a:pt x="84" y="43"/>
                    </a:moveTo>
                    <a:lnTo>
                      <a:pt x="71" y="54"/>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9" name="Google Shape;13749;p35"/>
              <p:cNvSpPr/>
              <p:nvPr/>
            </p:nvSpPr>
            <p:spPr>
              <a:xfrm>
                <a:off x="3676" y="5368"/>
                <a:ext cx="12" cy="9"/>
              </a:xfrm>
              <a:custGeom>
                <a:avLst/>
                <a:gdLst/>
                <a:ahLst/>
                <a:cxnLst/>
                <a:rect l="l" t="t" r="r" b="b"/>
                <a:pathLst>
                  <a:path w="72" h="54" extrusionOk="0">
                    <a:moveTo>
                      <a:pt x="72" y="54"/>
                    </a:moveTo>
                    <a:lnTo>
                      <a:pt x="1" y="0"/>
                    </a:lnTo>
                    <a:lnTo>
                      <a:pt x="0" y="17"/>
                    </a:lnTo>
                    <a:lnTo>
                      <a:pt x="72"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0" name="Google Shape;13750;p35"/>
              <p:cNvSpPr/>
              <p:nvPr/>
            </p:nvSpPr>
            <p:spPr>
              <a:xfrm>
                <a:off x="3676" y="5368"/>
                <a:ext cx="14" cy="9"/>
              </a:xfrm>
              <a:custGeom>
                <a:avLst/>
                <a:gdLst/>
                <a:ahLst/>
                <a:cxnLst/>
                <a:rect l="l" t="t" r="r" b="b"/>
                <a:pathLst>
                  <a:path w="85" h="54" extrusionOk="0">
                    <a:moveTo>
                      <a:pt x="85" y="43"/>
                    </a:moveTo>
                    <a:lnTo>
                      <a:pt x="72" y="54"/>
                    </a:lnTo>
                    <a:lnTo>
                      <a:pt x="0" y="17"/>
                    </a:lnTo>
                    <a:lnTo>
                      <a:pt x="1"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1" name="Google Shape;13751;p35"/>
              <p:cNvSpPr/>
              <p:nvPr/>
            </p:nvSpPr>
            <p:spPr>
              <a:xfrm>
                <a:off x="3674" y="5304"/>
                <a:ext cx="6" cy="66"/>
              </a:xfrm>
              <a:custGeom>
                <a:avLst/>
                <a:gdLst/>
                <a:ahLst/>
                <a:cxnLst/>
                <a:rect l="l" t="t" r="r" b="b"/>
                <a:pathLst>
                  <a:path w="34" h="396" extrusionOk="0">
                    <a:moveTo>
                      <a:pt x="0" y="394"/>
                    </a:moveTo>
                    <a:lnTo>
                      <a:pt x="17" y="396"/>
                    </a:lnTo>
                    <a:lnTo>
                      <a:pt x="34"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2" name="Google Shape;13752;p35"/>
              <p:cNvSpPr/>
              <p:nvPr/>
            </p:nvSpPr>
            <p:spPr>
              <a:xfrm>
                <a:off x="3677" y="5304"/>
                <a:ext cx="6" cy="66"/>
              </a:xfrm>
              <a:custGeom>
                <a:avLst/>
                <a:gdLst/>
                <a:ahLst/>
                <a:cxnLst/>
                <a:rect l="l" t="t" r="r" b="b"/>
                <a:pathLst>
                  <a:path w="35" h="396" extrusionOk="0">
                    <a:moveTo>
                      <a:pt x="0" y="396"/>
                    </a:moveTo>
                    <a:lnTo>
                      <a:pt x="17" y="0"/>
                    </a:lnTo>
                    <a:lnTo>
                      <a:pt x="35"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3" name="Google Shape;13753;p35"/>
              <p:cNvSpPr/>
              <p:nvPr/>
            </p:nvSpPr>
            <p:spPr>
              <a:xfrm>
                <a:off x="3674" y="5304"/>
                <a:ext cx="9" cy="66"/>
              </a:xfrm>
              <a:custGeom>
                <a:avLst/>
                <a:gdLst/>
                <a:ahLst/>
                <a:cxnLst/>
                <a:rect l="l" t="t" r="r" b="b"/>
                <a:pathLst>
                  <a:path w="52" h="396" extrusionOk="0">
                    <a:moveTo>
                      <a:pt x="0" y="394"/>
                    </a:moveTo>
                    <a:lnTo>
                      <a:pt x="17" y="396"/>
                    </a:lnTo>
                    <a:lnTo>
                      <a:pt x="52" y="2"/>
                    </a:lnTo>
                    <a:lnTo>
                      <a:pt x="34"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4" name="Google Shape;13754;p35"/>
              <p:cNvSpPr/>
              <p:nvPr/>
            </p:nvSpPr>
            <p:spPr>
              <a:xfrm>
                <a:off x="3665" y="5492"/>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5" name="Google Shape;13755;p35"/>
              <p:cNvSpPr/>
              <p:nvPr/>
            </p:nvSpPr>
            <p:spPr>
              <a:xfrm>
                <a:off x="3665" y="5490"/>
                <a:ext cx="62" cy="6"/>
              </a:xfrm>
              <a:custGeom>
                <a:avLst/>
                <a:gdLst/>
                <a:ahLst/>
                <a:cxnLst/>
                <a:rect l="l" t="t" r="r" b="b"/>
                <a:pathLst>
                  <a:path w="369" h="31" extrusionOk="0">
                    <a:moveTo>
                      <a:pt x="369" y="31"/>
                    </a:moveTo>
                    <a:lnTo>
                      <a:pt x="0" y="8"/>
                    </a:lnTo>
                    <a:lnTo>
                      <a:pt x="1"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6" name="Google Shape;13756;p35"/>
              <p:cNvSpPr/>
              <p:nvPr/>
            </p:nvSpPr>
            <p:spPr>
              <a:xfrm>
                <a:off x="3665" y="5490"/>
                <a:ext cx="62" cy="7"/>
              </a:xfrm>
              <a:custGeom>
                <a:avLst/>
                <a:gdLst/>
                <a:ahLst/>
                <a:cxnLst/>
                <a:rect l="l" t="t" r="r" b="b"/>
                <a:pathLst>
                  <a:path w="369" h="40" extrusionOk="0">
                    <a:moveTo>
                      <a:pt x="368" y="40"/>
                    </a:moveTo>
                    <a:lnTo>
                      <a:pt x="369" y="31"/>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7" name="Google Shape;13757;p35"/>
              <p:cNvSpPr/>
              <p:nvPr/>
            </p:nvSpPr>
            <p:spPr>
              <a:xfrm>
                <a:off x="3666" y="5477"/>
                <a:ext cx="62" cy="6"/>
              </a:xfrm>
              <a:custGeom>
                <a:avLst/>
                <a:gdLst/>
                <a:ahLst/>
                <a:cxnLst/>
                <a:rect l="l" t="t" r="r" b="b"/>
                <a:pathLst>
                  <a:path w="369" h="32" extrusionOk="0">
                    <a:moveTo>
                      <a:pt x="368" y="32"/>
                    </a:moveTo>
                    <a:lnTo>
                      <a:pt x="369"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8" name="Google Shape;13758;p35"/>
              <p:cNvSpPr/>
              <p:nvPr/>
            </p:nvSpPr>
            <p:spPr>
              <a:xfrm>
                <a:off x="3666" y="5476"/>
                <a:ext cx="62" cy="6"/>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9" name="Google Shape;13759;p35"/>
              <p:cNvSpPr/>
              <p:nvPr/>
            </p:nvSpPr>
            <p:spPr>
              <a:xfrm>
                <a:off x="3666" y="5476"/>
                <a:ext cx="62" cy="7"/>
              </a:xfrm>
              <a:custGeom>
                <a:avLst/>
                <a:gdLst/>
                <a:ahLst/>
                <a:cxnLst/>
                <a:rect l="l" t="t" r="r" b="b"/>
                <a:pathLst>
                  <a:path w="369" h="36" extrusionOk="0">
                    <a:moveTo>
                      <a:pt x="368" y="36"/>
                    </a:moveTo>
                    <a:lnTo>
                      <a:pt x="369" y="32"/>
                    </a:lnTo>
                    <a:lnTo>
                      <a:pt x="1"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0" name="Google Shape;13760;p35"/>
              <p:cNvSpPr/>
              <p:nvPr/>
            </p:nvSpPr>
            <p:spPr>
              <a:xfrm>
                <a:off x="3679" y="5336"/>
                <a:ext cx="61" cy="6"/>
              </a:xfrm>
              <a:custGeom>
                <a:avLst/>
                <a:gdLst/>
                <a:ahLst/>
                <a:cxnLst/>
                <a:rect l="l" t="t" r="r" b="b"/>
                <a:pathLst>
                  <a:path w="368" h="31" extrusionOk="0">
                    <a:moveTo>
                      <a:pt x="367" y="31"/>
                    </a:moveTo>
                    <a:lnTo>
                      <a:pt x="368" y="27"/>
                    </a:lnTo>
                    <a:lnTo>
                      <a:pt x="0" y="0"/>
                    </a:lnTo>
                    <a:lnTo>
                      <a:pt x="367"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1" name="Google Shape;13761;p35"/>
              <p:cNvSpPr/>
              <p:nvPr/>
            </p:nvSpPr>
            <p:spPr>
              <a:xfrm>
                <a:off x="3679" y="5336"/>
                <a:ext cx="61" cy="5"/>
              </a:xfrm>
              <a:custGeom>
                <a:avLst/>
                <a:gdLst/>
                <a:ahLst/>
                <a:cxnLst/>
                <a:rect l="l" t="t" r="r" b="b"/>
                <a:pathLst>
                  <a:path w="368" h="33" extrusionOk="0">
                    <a:moveTo>
                      <a:pt x="368" y="33"/>
                    </a:moveTo>
                    <a:lnTo>
                      <a:pt x="0" y="6"/>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2" name="Google Shape;13762;p35"/>
              <p:cNvSpPr/>
              <p:nvPr/>
            </p:nvSpPr>
            <p:spPr>
              <a:xfrm>
                <a:off x="3679" y="5336"/>
                <a:ext cx="61" cy="6"/>
              </a:xfrm>
              <a:custGeom>
                <a:avLst/>
                <a:gdLst/>
                <a:ahLst/>
                <a:cxnLst/>
                <a:rect l="l" t="t" r="r" b="b"/>
                <a:pathLst>
                  <a:path w="368" h="37" extrusionOk="0">
                    <a:moveTo>
                      <a:pt x="367" y="37"/>
                    </a:moveTo>
                    <a:lnTo>
                      <a:pt x="368" y="33"/>
                    </a:lnTo>
                    <a:lnTo>
                      <a:pt x="0" y="0"/>
                    </a:lnTo>
                    <a:lnTo>
                      <a:pt x="0" y="6"/>
                    </a:lnTo>
                    <a:lnTo>
                      <a:pt x="36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3" name="Google Shape;13763;p35"/>
              <p:cNvSpPr/>
              <p:nvPr/>
            </p:nvSpPr>
            <p:spPr>
              <a:xfrm>
                <a:off x="3666" y="5477"/>
                <a:ext cx="62" cy="6"/>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4" name="Google Shape;13764;p35"/>
              <p:cNvSpPr/>
              <p:nvPr/>
            </p:nvSpPr>
            <p:spPr>
              <a:xfrm>
                <a:off x="3666" y="5476"/>
                <a:ext cx="62" cy="6"/>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5" name="Google Shape;13765;p35"/>
              <p:cNvSpPr/>
              <p:nvPr/>
            </p:nvSpPr>
            <p:spPr>
              <a:xfrm>
                <a:off x="3666" y="5476"/>
                <a:ext cx="62" cy="7"/>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6" name="Google Shape;13766;p35"/>
              <p:cNvSpPr/>
              <p:nvPr/>
            </p:nvSpPr>
            <p:spPr>
              <a:xfrm>
                <a:off x="3680" y="5323"/>
                <a:ext cx="61" cy="5"/>
              </a:xfrm>
              <a:custGeom>
                <a:avLst/>
                <a:gdLst/>
                <a:ahLst/>
                <a:cxnLst/>
                <a:rect l="l" t="t" r="r" b="b"/>
                <a:pathLst>
                  <a:path w="369" h="32" extrusionOk="0">
                    <a:moveTo>
                      <a:pt x="369" y="32"/>
                    </a:moveTo>
                    <a:lnTo>
                      <a:pt x="369" y="23"/>
                    </a:lnTo>
                    <a:lnTo>
                      <a:pt x="0"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7" name="Google Shape;13767;p35"/>
              <p:cNvSpPr/>
              <p:nvPr/>
            </p:nvSpPr>
            <p:spPr>
              <a:xfrm>
                <a:off x="3680" y="5321"/>
                <a:ext cx="61" cy="5"/>
              </a:xfrm>
              <a:custGeom>
                <a:avLst/>
                <a:gdLst/>
                <a:ahLst/>
                <a:cxnLst/>
                <a:rect l="l" t="t" r="r" b="b"/>
                <a:pathLst>
                  <a:path w="369" h="31" extrusionOk="0">
                    <a:moveTo>
                      <a:pt x="369" y="31"/>
                    </a:moveTo>
                    <a:lnTo>
                      <a:pt x="0" y="8"/>
                    </a:lnTo>
                    <a:lnTo>
                      <a:pt x="0"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8" name="Google Shape;13768;p35"/>
              <p:cNvSpPr/>
              <p:nvPr/>
            </p:nvSpPr>
            <p:spPr>
              <a:xfrm>
                <a:off x="3680" y="5321"/>
                <a:ext cx="61" cy="7"/>
              </a:xfrm>
              <a:custGeom>
                <a:avLst/>
                <a:gdLst/>
                <a:ahLst/>
                <a:cxnLst/>
                <a:rect l="l" t="t" r="r" b="b"/>
                <a:pathLst>
                  <a:path w="369" h="40" extrusionOk="0">
                    <a:moveTo>
                      <a:pt x="369" y="40"/>
                    </a:moveTo>
                    <a:lnTo>
                      <a:pt x="369" y="31"/>
                    </a:lnTo>
                    <a:lnTo>
                      <a:pt x="0" y="0"/>
                    </a:lnTo>
                    <a:lnTo>
                      <a:pt x="0" y="8"/>
                    </a:lnTo>
                    <a:lnTo>
                      <a:pt x="369"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9" name="Google Shape;13769;p35"/>
              <p:cNvSpPr/>
              <p:nvPr/>
            </p:nvSpPr>
            <p:spPr>
              <a:xfrm>
                <a:off x="1587" y="4514"/>
                <a:ext cx="190" cy="42"/>
              </a:xfrm>
              <a:custGeom>
                <a:avLst/>
                <a:gdLst/>
                <a:ahLst/>
                <a:cxnLst/>
                <a:rect l="l" t="t" r="r" b="b"/>
                <a:pathLst>
                  <a:path w="1139" h="254" extrusionOk="0">
                    <a:moveTo>
                      <a:pt x="1139" y="254"/>
                    </a:moveTo>
                    <a:lnTo>
                      <a:pt x="1139" y="0"/>
                    </a:lnTo>
                    <a:lnTo>
                      <a:pt x="0" y="254"/>
                    </a:lnTo>
                    <a:lnTo>
                      <a:pt x="1139" y="2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0" name="Google Shape;13770;p35"/>
              <p:cNvSpPr/>
              <p:nvPr/>
            </p:nvSpPr>
            <p:spPr>
              <a:xfrm>
                <a:off x="1587" y="4514"/>
                <a:ext cx="190" cy="42"/>
              </a:xfrm>
              <a:custGeom>
                <a:avLst/>
                <a:gdLst/>
                <a:ahLst/>
                <a:cxnLst/>
                <a:rect l="l" t="t" r="r" b="b"/>
                <a:pathLst>
                  <a:path w="1139" h="254" extrusionOk="0">
                    <a:moveTo>
                      <a:pt x="1139" y="0"/>
                    </a:moveTo>
                    <a:lnTo>
                      <a:pt x="0" y="254"/>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1" name="Google Shape;13771;p35"/>
              <p:cNvSpPr/>
              <p:nvPr/>
            </p:nvSpPr>
            <p:spPr>
              <a:xfrm>
                <a:off x="1587" y="4514"/>
                <a:ext cx="190" cy="4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772" name="Google Shape;13772;p35"/>
              <p:cNvSpPr/>
              <p:nvPr/>
            </p:nvSpPr>
            <p:spPr>
              <a:xfrm>
                <a:off x="1743" y="4480"/>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3" name="Google Shape;13773;p35"/>
              <p:cNvSpPr/>
              <p:nvPr/>
            </p:nvSpPr>
            <p:spPr>
              <a:xfrm>
                <a:off x="1743" y="4480"/>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4" name="Google Shape;13774;p35"/>
              <p:cNvSpPr/>
              <p:nvPr/>
            </p:nvSpPr>
            <p:spPr>
              <a:xfrm>
                <a:off x="1743" y="4535"/>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5" name="Google Shape;13775;p35"/>
              <p:cNvSpPr/>
              <p:nvPr/>
            </p:nvSpPr>
            <p:spPr>
              <a:xfrm>
                <a:off x="1743" y="4535"/>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6" name="Google Shape;13776;p35"/>
              <p:cNvSpPr/>
              <p:nvPr/>
            </p:nvSpPr>
            <p:spPr>
              <a:xfrm>
                <a:off x="1505" y="5443"/>
                <a:ext cx="190" cy="43"/>
              </a:xfrm>
              <a:custGeom>
                <a:avLst/>
                <a:gdLst/>
                <a:ahLst/>
                <a:cxnLst/>
                <a:rect l="l" t="t" r="r" b="b"/>
                <a:pathLst>
                  <a:path w="1140" h="253" extrusionOk="0">
                    <a:moveTo>
                      <a:pt x="1140" y="253"/>
                    </a:moveTo>
                    <a:lnTo>
                      <a:pt x="1140" y="0"/>
                    </a:lnTo>
                    <a:lnTo>
                      <a:pt x="0" y="253"/>
                    </a:lnTo>
                    <a:lnTo>
                      <a:pt x="1140" y="2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7" name="Google Shape;13777;p35"/>
              <p:cNvSpPr/>
              <p:nvPr/>
            </p:nvSpPr>
            <p:spPr>
              <a:xfrm>
                <a:off x="1505" y="5443"/>
                <a:ext cx="190" cy="43"/>
              </a:xfrm>
              <a:custGeom>
                <a:avLst/>
                <a:gdLst/>
                <a:ahLst/>
                <a:cxnLst/>
                <a:rect l="l" t="t" r="r" b="b"/>
                <a:pathLst>
                  <a:path w="1140" h="253" extrusionOk="0">
                    <a:moveTo>
                      <a:pt x="1140" y="0"/>
                    </a:moveTo>
                    <a:lnTo>
                      <a:pt x="0" y="253"/>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8" name="Google Shape;13778;p35"/>
              <p:cNvSpPr/>
              <p:nvPr/>
            </p:nvSpPr>
            <p:spPr>
              <a:xfrm>
                <a:off x="1505" y="5443"/>
                <a:ext cx="190" cy="4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779" name="Google Shape;13779;p35"/>
              <p:cNvSpPr/>
              <p:nvPr/>
            </p:nvSpPr>
            <p:spPr>
              <a:xfrm>
                <a:off x="1661" y="5409"/>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0" name="Google Shape;13780;p35"/>
              <p:cNvSpPr/>
              <p:nvPr/>
            </p:nvSpPr>
            <p:spPr>
              <a:xfrm>
                <a:off x="1661" y="5409"/>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1" name="Google Shape;13781;p35"/>
              <p:cNvSpPr/>
              <p:nvPr/>
            </p:nvSpPr>
            <p:spPr>
              <a:xfrm>
                <a:off x="1661" y="5465"/>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2" name="Google Shape;13782;p35"/>
              <p:cNvSpPr/>
              <p:nvPr/>
            </p:nvSpPr>
            <p:spPr>
              <a:xfrm>
                <a:off x="1661" y="5465"/>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783" name="Google Shape;13783;p35"/>
            <p:cNvGrpSpPr/>
            <p:nvPr/>
          </p:nvGrpSpPr>
          <p:grpSpPr>
            <a:xfrm>
              <a:off x="919820" y="2472010"/>
              <a:ext cx="144463" cy="298450"/>
              <a:chOff x="5220" y="2631"/>
              <a:chExt cx="91" cy="188"/>
            </a:xfrm>
          </p:grpSpPr>
          <p:sp>
            <p:nvSpPr>
              <p:cNvPr id="13784" name="Google Shape;13784;p35"/>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5" name="Google Shape;13785;p35"/>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6" name="Google Shape;13786;p35"/>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7" name="Google Shape;13787;p35"/>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8" name="Google Shape;13788;p35"/>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9" name="Google Shape;13789;p35"/>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0" name="Google Shape;13790;p35"/>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1" name="Google Shape;13791;p35"/>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2" name="Google Shape;13792;p35"/>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3" name="Google Shape;13793;p35"/>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4" name="Google Shape;13794;p35"/>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5" name="Google Shape;13795;p35"/>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6" name="Google Shape;13796;p35"/>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7" name="Google Shape;13797;p35"/>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8" name="Google Shape;13798;p35"/>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9" name="Google Shape;13799;p35"/>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0" name="Google Shape;13800;p35"/>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1" name="Google Shape;13801;p35"/>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2" name="Google Shape;13802;p35"/>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807"/>
        <p:cNvGrpSpPr/>
        <p:nvPr/>
      </p:nvGrpSpPr>
      <p:grpSpPr>
        <a:xfrm>
          <a:off x="0" y="0"/>
          <a:ext cx="0" cy="0"/>
          <a:chOff x="0" y="0"/>
          <a:chExt cx="0" cy="0"/>
        </a:xfrm>
      </p:grpSpPr>
      <p:sp>
        <p:nvSpPr>
          <p:cNvPr id="13808" name="Google Shape;13808;p36"/>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Frame Behavior</a:t>
            </a:r>
            <a:endParaRPr/>
          </a:p>
        </p:txBody>
      </p:sp>
      <p:sp>
        <p:nvSpPr>
          <p:cNvPr id="13809" name="Google Shape;13809;p3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36</a:t>
            </a:fld>
            <a:endParaRPr/>
          </a:p>
        </p:txBody>
      </p:sp>
      <p:grpSp>
        <p:nvGrpSpPr>
          <p:cNvPr id="13810" name="Google Shape;13810;p36"/>
          <p:cNvGrpSpPr/>
          <p:nvPr/>
        </p:nvGrpSpPr>
        <p:grpSpPr>
          <a:xfrm>
            <a:off x="1305951" y="1027548"/>
            <a:ext cx="9580097" cy="5256584"/>
            <a:chOff x="115" y="1006"/>
            <a:chExt cx="5493" cy="3014"/>
          </a:xfrm>
        </p:grpSpPr>
        <p:sp>
          <p:nvSpPr>
            <p:cNvPr id="13811" name="Google Shape;13811;p36"/>
            <p:cNvSpPr/>
            <p:nvPr/>
          </p:nvSpPr>
          <p:spPr>
            <a:xfrm>
              <a:off x="115" y="1006"/>
              <a:ext cx="5493" cy="3014"/>
            </a:xfrm>
            <a:prstGeom prst="rect">
              <a:avLst/>
            </a:prstGeom>
            <a:solidFill>
              <a:schemeClr val="lt1"/>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3812" name="Google Shape;13812;p36"/>
            <p:cNvPicPr preferRelativeResize="0"/>
            <p:nvPr/>
          </p:nvPicPr>
          <p:blipFill rotWithShape="1">
            <a:blip r:embed="rId3">
              <a:alphaModFix/>
            </a:blip>
            <a:srcRect/>
            <a:stretch/>
          </p:blipFill>
          <p:spPr>
            <a:xfrm>
              <a:off x="133" y="1078"/>
              <a:ext cx="3921" cy="2915"/>
            </a:xfrm>
            <a:prstGeom prst="rect">
              <a:avLst/>
            </a:prstGeom>
            <a:noFill/>
            <a:ln>
              <a:noFill/>
            </a:ln>
          </p:spPr>
        </p:pic>
        <p:pic>
          <p:nvPicPr>
            <p:cNvPr id="13813" name="Google Shape;13813;p36"/>
            <p:cNvPicPr preferRelativeResize="0"/>
            <p:nvPr/>
          </p:nvPicPr>
          <p:blipFill rotWithShape="1">
            <a:blip r:embed="rId4">
              <a:alphaModFix/>
            </a:blip>
            <a:srcRect/>
            <a:stretch/>
          </p:blipFill>
          <p:spPr>
            <a:xfrm>
              <a:off x="2626" y="1074"/>
              <a:ext cx="1608" cy="1872"/>
            </a:xfrm>
            <a:prstGeom prst="rect">
              <a:avLst/>
            </a:prstGeom>
            <a:noFill/>
            <a:ln>
              <a:noFill/>
            </a:ln>
          </p:spPr>
        </p:pic>
        <p:pic>
          <p:nvPicPr>
            <p:cNvPr id="13814" name="Google Shape;13814;p36"/>
            <p:cNvPicPr preferRelativeResize="0"/>
            <p:nvPr/>
          </p:nvPicPr>
          <p:blipFill rotWithShape="1">
            <a:blip r:embed="rId5">
              <a:alphaModFix/>
            </a:blip>
            <a:srcRect/>
            <a:stretch/>
          </p:blipFill>
          <p:spPr>
            <a:xfrm>
              <a:off x="3971" y="2164"/>
              <a:ext cx="1594" cy="1838"/>
            </a:xfrm>
            <a:prstGeom prst="rect">
              <a:avLst/>
            </a:prstGeom>
            <a:noFill/>
            <a:ln>
              <a:noFill/>
            </a:ln>
          </p:spPr>
        </p:pic>
      </p:grpSp>
    </p:spTree>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819"/>
        <p:cNvGrpSpPr/>
        <p:nvPr/>
      </p:nvGrpSpPr>
      <p:grpSpPr>
        <a:xfrm>
          <a:off x="0" y="0"/>
          <a:ext cx="0" cy="0"/>
          <a:chOff x="0" y="0"/>
          <a:chExt cx="0" cy="0"/>
        </a:xfrm>
      </p:grpSpPr>
      <p:pic>
        <p:nvPicPr>
          <p:cNvPr id="13820" name="Google Shape;13820;p37"/>
          <p:cNvPicPr preferRelativeResize="0"/>
          <p:nvPr/>
        </p:nvPicPr>
        <p:blipFill rotWithShape="1">
          <a:blip r:embed="rId3">
            <a:alphaModFix/>
          </a:blip>
          <a:srcRect l="3275"/>
          <a:stretch/>
        </p:blipFill>
        <p:spPr>
          <a:xfrm>
            <a:off x="4796554" y="1474465"/>
            <a:ext cx="4941888" cy="4264025"/>
          </a:xfrm>
          <a:prstGeom prst="rect">
            <a:avLst/>
          </a:prstGeom>
          <a:noFill/>
          <a:ln>
            <a:noFill/>
          </a:ln>
        </p:spPr>
      </p:pic>
      <p:pic>
        <p:nvPicPr>
          <p:cNvPr id="13821" name="Google Shape;13821;p37"/>
          <p:cNvPicPr preferRelativeResize="0"/>
          <p:nvPr/>
        </p:nvPicPr>
        <p:blipFill rotWithShape="1">
          <a:blip r:embed="rId3">
            <a:alphaModFix/>
          </a:blip>
          <a:srcRect l="3275"/>
          <a:stretch/>
        </p:blipFill>
        <p:spPr>
          <a:xfrm>
            <a:off x="9686429" y="3746177"/>
            <a:ext cx="2051050" cy="1770063"/>
          </a:xfrm>
          <a:prstGeom prst="rect">
            <a:avLst/>
          </a:prstGeom>
          <a:noFill/>
          <a:ln>
            <a:noFill/>
          </a:ln>
        </p:spPr>
      </p:pic>
      <p:sp>
        <p:nvSpPr>
          <p:cNvPr id="13822" name="Google Shape;13822;p37"/>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dirty="0"/>
              <a:t>Tension-Strip Model</a:t>
            </a:r>
            <a:endParaRPr dirty="0"/>
          </a:p>
        </p:txBody>
      </p:sp>
      <p:sp>
        <p:nvSpPr>
          <p:cNvPr id="13824" name="Google Shape;13824;p3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37</a:t>
            </a:fld>
            <a:endParaRPr/>
          </a:p>
        </p:txBody>
      </p:sp>
      <p:sp>
        <p:nvSpPr>
          <p:cNvPr id="13825" name="Google Shape;13825;p37"/>
          <p:cNvSpPr/>
          <p:nvPr/>
        </p:nvSpPr>
        <p:spPr>
          <a:xfrm>
            <a:off x="693105" y="1753503"/>
            <a:ext cx="4629857" cy="3323987"/>
          </a:xfrm>
          <a:prstGeom prst="rect">
            <a:avLst/>
          </a:prstGeom>
          <a:noFill/>
          <a:ln>
            <a:noFill/>
          </a:ln>
        </p:spPr>
        <p:txBody>
          <a:bodyPr spcFirstLastPara="1" wrap="square" lIns="91425" tIns="45700" rIns="91425" bIns="45700" anchor="ctr" anchorCtr="0">
            <a:spAutoFit/>
          </a:bodyPr>
          <a:lstStyle/>
          <a:p>
            <a:pPr marL="342900" marR="0" lvl="0" indent="-342900" algn="l" rtl="0">
              <a:spcBef>
                <a:spcPts val="0"/>
              </a:spcBef>
              <a:spcAft>
                <a:spcPts val="0"/>
              </a:spcAft>
              <a:buClr>
                <a:schemeClr val="dk1"/>
              </a:buClr>
              <a:buSzPts val="2800"/>
              <a:buFont typeface="Arial"/>
              <a:buChar char="•"/>
            </a:pPr>
            <a:r>
              <a:rPr lang="en-US" sz="2800" b="1">
                <a:solidFill>
                  <a:schemeClr val="dk1"/>
                </a:solidFill>
                <a:latin typeface="Arial"/>
                <a:ea typeface="Arial"/>
                <a:cs typeface="Arial"/>
                <a:sym typeface="Arial"/>
              </a:rPr>
              <a:t>Calculate angle </a:t>
            </a:r>
            <a:r>
              <a:rPr lang="en-US" sz="2800" b="1">
                <a:solidFill>
                  <a:schemeClr val="dk1"/>
                </a:solidFill>
                <a:latin typeface="Noto Sans Symbols"/>
                <a:ea typeface="Noto Sans Symbols"/>
                <a:cs typeface="Noto Sans Symbols"/>
                <a:sym typeface="Noto Sans Symbols"/>
              </a:rPr>
              <a:t>α</a:t>
            </a:r>
            <a:endParaRPr sz="2800" b="1">
              <a:solidFill>
                <a:schemeClr val="dk1"/>
              </a:solidFill>
              <a:latin typeface="Arial"/>
              <a:ea typeface="Arial"/>
              <a:cs typeface="Arial"/>
              <a:sym typeface="Arial"/>
            </a:endParaRPr>
          </a:p>
          <a:p>
            <a:pPr marL="457200" marR="0" lvl="1" indent="0" algn="l" rtl="0">
              <a:spcBef>
                <a:spcPts val="1000"/>
              </a:spcBef>
              <a:spcAft>
                <a:spcPts val="0"/>
              </a:spcAft>
              <a:buClr>
                <a:schemeClr val="dk2"/>
              </a:buClr>
              <a:buSzPts val="2000"/>
              <a:buFont typeface="Arial"/>
              <a:buNone/>
            </a:pPr>
            <a:r>
              <a:rPr lang="en-US" sz="2000" b="0" i="0" u="none" strike="noStrike" cap="none">
                <a:solidFill>
                  <a:schemeClr val="dk2"/>
                </a:solidFill>
                <a:latin typeface="Arial"/>
                <a:ea typeface="Arial"/>
                <a:cs typeface="Arial"/>
                <a:sym typeface="Arial"/>
              </a:rPr>
              <a:t>Use average of all stories (unless there is a wide range)</a:t>
            </a:r>
            <a:endParaRPr sz="2800" b="0" i="0" u="none" strike="noStrike" cap="none">
              <a:solidFill>
                <a:schemeClr val="dk2"/>
              </a:solidFill>
              <a:latin typeface="Arial"/>
              <a:ea typeface="Arial"/>
              <a:cs typeface="Arial"/>
              <a:sym typeface="Arial"/>
            </a:endParaRPr>
          </a:p>
          <a:p>
            <a:pPr marL="285750" marR="0" lvl="0" indent="-285750" algn="l" rtl="0">
              <a:spcBef>
                <a:spcPts val="1200"/>
              </a:spcBef>
              <a:spcAft>
                <a:spcPts val="0"/>
              </a:spcAft>
              <a:buClr>
                <a:schemeClr val="dk1"/>
              </a:buClr>
              <a:buSzPts val="2400"/>
              <a:buFont typeface="Arial"/>
              <a:buChar char="•"/>
            </a:pPr>
            <a:r>
              <a:rPr lang="en-US" sz="2400" b="0">
                <a:solidFill>
                  <a:schemeClr val="dk1"/>
                </a:solidFill>
                <a:latin typeface="Arial"/>
                <a:ea typeface="Arial"/>
                <a:cs typeface="Arial"/>
                <a:sym typeface="Arial"/>
              </a:rPr>
              <a:t>Divide plate into sufficient number of strips (10)</a:t>
            </a:r>
            <a:endParaRPr/>
          </a:p>
          <a:p>
            <a:pPr marL="285750" marR="0" lvl="0" indent="-285750" algn="l" rtl="0">
              <a:spcBef>
                <a:spcPts val="1200"/>
              </a:spcBef>
              <a:spcAft>
                <a:spcPts val="0"/>
              </a:spcAft>
              <a:buClr>
                <a:schemeClr val="dk1"/>
              </a:buClr>
              <a:buSzPts val="2400"/>
              <a:buFont typeface="Arial"/>
              <a:buChar char="•"/>
            </a:pPr>
            <a:r>
              <a:rPr lang="en-US" sz="2400" b="0">
                <a:solidFill>
                  <a:schemeClr val="dk1"/>
                </a:solidFill>
                <a:latin typeface="Arial"/>
                <a:ea typeface="Arial"/>
                <a:cs typeface="Arial"/>
                <a:sym typeface="Arial"/>
              </a:rPr>
              <a:t>Calculate strip area</a:t>
            </a:r>
            <a:endParaRPr/>
          </a:p>
          <a:p>
            <a:pPr marL="285750" marR="0" lvl="0" indent="-285750" algn="l" rtl="0">
              <a:spcBef>
                <a:spcPts val="1200"/>
              </a:spcBef>
              <a:spcAft>
                <a:spcPts val="0"/>
              </a:spcAft>
              <a:buClr>
                <a:schemeClr val="dk1"/>
              </a:buClr>
              <a:buSzPts val="2400"/>
              <a:buFont typeface="Arial"/>
              <a:buChar char="•"/>
            </a:pPr>
            <a:r>
              <a:rPr lang="en-US" sz="2400" b="0">
                <a:solidFill>
                  <a:schemeClr val="dk1"/>
                </a:solidFill>
                <a:latin typeface="Arial"/>
                <a:ea typeface="Arial"/>
                <a:cs typeface="Arial"/>
                <a:sym typeface="Arial"/>
              </a:rPr>
              <a:t>Locate intersection points</a:t>
            </a:r>
            <a:endParaRPr/>
          </a:p>
        </p:txBody>
      </p:sp>
      <p:grpSp>
        <p:nvGrpSpPr>
          <p:cNvPr id="13846" name="Google Shape;13846;p37"/>
          <p:cNvGrpSpPr/>
          <p:nvPr/>
        </p:nvGrpSpPr>
        <p:grpSpPr>
          <a:xfrm>
            <a:off x="10697854" y="3183167"/>
            <a:ext cx="500073" cy="545550"/>
            <a:chOff x="8104375" y="3193486"/>
            <a:chExt cx="500073" cy="545550"/>
          </a:xfrm>
        </p:grpSpPr>
        <p:sp>
          <p:nvSpPr>
            <p:cNvPr id="13847" name="Google Shape;13847;p37"/>
            <p:cNvSpPr/>
            <p:nvPr/>
          </p:nvSpPr>
          <p:spPr>
            <a:xfrm rot="12641">
              <a:off x="8243888" y="3562821"/>
              <a:ext cx="1587" cy="174625"/>
            </a:xfrm>
            <a:custGeom>
              <a:avLst/>
              <a:gdLst/>
              <a:ahLst/>
              <a:cxnLst/>
              <a:rect l="l" t="t" r="r" b="b"/>
              <a:pathLst>
                <a:path w="6" h="664" extrusionOk="0">
                  <a:moveTo>
                    <a:pt x="6" y="0"/>
                  </a:moveTo>
                  <a:lnTo>
                    <a:pt x="0" y="0"/>
                  </a:lnTo>
                  <a:lnTo>
                    <a:pt x="6" y="664"/>
                  </a:lnTo>
                  <a:lnTo>
                    <a:pt x="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8" name="Google Shape;13848;p37"/>
            <p:cNvSpPr/>
            <p:nvPr/>
          </p:nvSpPr>
          <p:spPr>
            <a:xfrm rot="12641">
              <a:off x="8243888" y="3562821"/>
              <a:ext cx="1587" cy="174625"/>
            </a:xfrm>
            <a:custGeom>
              <a:avLst/>
              <a:gdLst/>
              <a:ahLst/>
              <a:cxnLst/>
              <a:rect l="l" t="t" r="r" b="b"/>
              <a:pathLst>
                <a:path w="6" h="664" extrusionOk="0">
                  <a:moveTo>
                    <a:pt x="0" y="0"/>
                  </a:moveTo>
                  <a:lnTo>
                    <a:pt x="6" y="664"/>
                  </a:lnTo>
                  <a:lnTo>
                    <a:pt x="0" y="66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9" name="Google Shape;13849;p37"/>
            <p:cNvSpPr/>
            <p:nvPr/>
          </p:nvSpPr>
          <p:spPr>
            <a:xfrm rot="12641">
              <a:off x="8243888" y="3562821"/>
              <a:ext cx="1587" cy="17462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850" name="Google Shape;13850;p37"/>
            <p:cNvSpPr/>
            <p:nvPr/>
          </p:nvSpPr>
          <p:spPr>
            <a:xfrm rot="12641">
              <a:off x="8461375" y="3564409"/>
              <a:ext cx="1588" cy="174625"/>
            </a:xfrm>
            <a:custGeom>
              <a:avLst/>
              <a:gdLst/>
              <a:ahLst/>
              <a:cxnLst/>
              <a:rect l="l" t="t" r="r" b="b"/>
              <a:pathLst>
                <a:path w="7" h="664" extrusionOk="0">
                  <a:moveTo>
                    <a:pt x="7" y="0"/>
                  </a:moveTo>
                  <a:lnTo>
                    <a:pt x="0" y="0"/>
                  </a:lnTo>
                  <a:lnTo>
                    <a:pt x="7" y="664"/>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1" name="Google Shape;13851;p37"/>
            <p:cNvSpPr/>
            <p:nvPr/>
          </p:nvSpPr>
          <p:spPr>
            <a:xfrm rot="12641">
              <a:off x="8461375" y="3564409"/>
              <a:ext cx="1588" cy="174625"/>
            </a:xfrm>
            <a:custGeom>
              <a:avLst/>
              <a:gdLst/>
              <a:ahLst/>
              <a:cxnLst/>
              <a:rect l="l" t="t" r="r" b="b"/>
              <a:pathLst>
                <a:path w="7" h="664" extrusionOk="0">
                  <a:moveTo>
                    <a:pt x="0" y="0"/>
                  </a:moveTo>
                  <a:lnTo>
                    <a:pt x="7" y="664"/>
                  </a:lnTo>
                  <a:lnTo>
                    <a:pt x="0" y="66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2" name="Google Shape;13852;p37"/>
            <p:cNvSpPr/>
            <p:nvPr/>
          </p:nvSpPr>
          <p:spPr>
            <a:xfrm rot="12641">
              <a:off x="8461375" y="3564409"/>
              <a:ext cx="1588" cy="17462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853" name="Google Shape;13853;p37"/>
            <p:cNvSpPr txBox="1"/>
            <p:nvPr/>
          </p:nvSpPr>
          <p:spPr>
            <a:xfrm>
              <a:off x="8104375" y="3193486"/>
              <a:ext cx="500073" cy="369332"/>
            </a:xfrm>
            <a:prstGeom prst="rect">
              <a:avLst/>
            </a:pr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13854" name="Google Shape;13854;p37"/>
            <p:cNvSpPr/>
            <p:nvPr/>
          </p:nvSpPr>
          <p:spPr>
            <a:xfrm rot="12641">
              <a:off x="8158163" y="3650134"/>
              <a:ext cx="304800" cy="1588"/>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855" name="Google Shape;13855;p37"/>
            <p:cNvSpPr/>
            <p:nvPr/>
          </p:nvSpPr>
          <p:spPr>
            <a:xfrm rot="12641">
              <a:off x="8216900" y="3615209"/>
              <a:ext cx="61912" cy="68263"/>
            </a:xfrm>
            <a:custGeom>
              <a:avLst/>
              <a:gdLst/>
              <a:ahLst/>
              <a:cxnLst/>
              <a:rect l="l" t="t" r="r" b="b"/>
              <a:pathLst>
                <a:path w="235" h="258" extrusionOk="0">
                  <a:moveTo>
                    <a:pt x="235" y="24"/>
                  </a:moveTo>
                  <a:lnTo>
                    <a:pt x="211" y="0"/>
                  </a:lnTo>
                  <a:lnTo>
                    <a:pt x="0" y="258"/>
                  </a:lnTo>
                  <a:lnTo>
                    <a:pt x="235" y="2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6" name="Google Shape;13856;p37"/>
            <p:cNvSpPr/>
            <p:nvPr/>
          </p:nvSpPr>
          <p:spPr>
            <a:xfrm rot="12641">
              <a:off x="8428038" y="3616796"/>
              <a:ext cx="68262" cy="68263"/>
            </a:xfrm>
            <a:custGeom>
              <a:avLst/>
              <a:gdLst/>
              <a:ahLst/>
              <a:cxnLst/>
              <a:rect l="l" t="t" r="r" b="b"/>
              <a:pathLst>
                <a:path w="259" h="258" extrusionOk="0">
                  <a:moveTo>
                    <a:pt x="259" y="24"/>
                  </a:moveTo>
                  <a:lnTo>
                    <a:pt x="235" y="0"/>
                  </a:lnTo>
                  <a:lnTo>
                    <a:pt x="0" y="235"/>
                  </a:lnTo>
                  <a:lnTo>
                    <a:pt x="24" y="258"/>
                  </a:lnTo>
                  <a:lnTo>
                    <a:pt x="259"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aphicFrame>
        <p:nvGraphicFramePr>
          <p:cNvPr id="3" name="Object 2">
            <a:extLst>
              <a:ext uri="{FF2B5EF4-FFF2-40B4-BE49-F238E27FC236}">
                <a16:creationId xmlns:a16="http://schemas.microsoft.com/office/drawing/2014/main" id="{599879B4-0EAB-81DE-42E9-D6FA953D7C70}"/>
              </a:ext>
            </a:extLst>
          </p:cNvPr>
          <p:cNvGraphicFramePr>
            <a:graphicFrameLocks noChangeAspect="1"/>
          </p:cNvGraphicFramePr>
          <p:nvPr>
            <p:extLst>
              <p:ext uri="{D42A27DB-BD31-4B8C-83A1-F6EECF244321}">
                <p14:modId xmlns:p14="http://schemas.microsoft.com/office/powerpoint/2010/main" val="3323344071"/>
              </p:ext>
            </p:extLst>
          </p:nvPr>
        </p:nvGraphicFramePr>
        <p:xfrm>
          <a:off x="5660825" y="1892036"/>
          <a:ext cx="4735662" cy="1203324"/>
        </p:xfrm>
        <a:graphic>
          <a:graphicData uri="http://schemas.openxmlformats.org/presentationml/2006/ole">
            <mc:AlternateContent xmlns:mc="http://schemas.openxmlformats.org/markup-compatibility/2006">
              <mc:Choice xmlns:v="urn:schemas-microsoft-com:vml" Requires="v">
                <p:oleObj name="Equation" r:id="rId5" imgW="1549080" imgH="393480" progId="Equation.DSMT4">
                  <p:embed/>
                </p:oleObj>
              </mc:Choice>
              <mc:Fallback>
                <p:oleObj name="Equation" r:id="rId5" imgW="1549080" imgH="393480" progId="Equation.DSMT4">
                  <p:embed/>
                  <p:pic>
                    <p:nvPicPr>
                      <p:cNvPr id="0" name=""/>
                      <p:cNvPicPr/>
                      <p:nvPr/>
                    </p:nvPicPr>
                    <p:blipFill>
                      <a:blip r:embed="rId6"/>
                      <a:stretch>
                        <a:fillRect/>
                      </a:stretch>
                    </p:blipFill>
                    <p:spPr>
                      <a:xfrm>
                        <a:off x="5660825" y="1892036"/>
                        <a:ext cx="4735662" cy="1203324"/>
                      </a:xfrm>
                      <a:prstGeom prst="rect">
                        <a:avLst/>
                      </a:prstGeom>
                    </p:spPr>
                  </p:pic>
                </p:oleObj>
              </mc:Fallback>
            </mc:AlternateContent>
          </a:graphicData>
        </a:graphic>
      </p:graphicFrame>
      <p:graphicFrame>
        <p:nvGraphicFramePr>
          <p:cNvPr id="4" name="Object 3">
            <a:extLst>
              <a:ext uri="{FF2B5EF4-FFF2-40B4-BE49-F238E27FC236}">
                <a16:creationId xmlns:a16="http://schemas.microsoft.com/office/drawing/2014/main" id="{09A6F232-6C2B-EA7D-1075-CC05B2CB2B0B}"/>
              </a:ext>
            </a:extLst>
          </p:cNvPr>
          <p:cNvGraphicFramePr>
            <a:graphicFrameLocks noChangeAspect="1"/>
          </p:cNvGraphicFramePr>
          <p:nvPr>
            <p:extLst>
              <p:ext uri="{D42A27DB-BD31-4B8C-83A1-F6EECF244321}">
                <p14:modId xmlns:p14="http://schemas.microsoft.com/office/powerpoint/2010/main" val="1761309351"/>
              </p:ext>
            </p:extLst>
          </p:nvPr>
        </p:nvGraphicFramePr>
        <p:xfrm>
          <a:off x="5765431" y="3639021"/>
          <a:ext cx="3028090" cy="1173385"/>
        </p:xfrm>
        <a:graphic>
          <a:graphicData uri="http://schemas.openxmlformats.org/presentationml/2006/ole">
            <mc:AlternateContent xmlns:mc="http://schemas.openxmlformats.org/markup-compatibility/2006">
              <mc:Choice xmlns:v="urn:schemas-microsoft-com:vml" Requires="v">
                <p:oleObj name="Equation" r:id="rId7" imgW="1015920" imgH="393480" progId="Equation.DSMT4">
                  <p:embed/>
                </p:oleObj>
              </mc:Choice>
              <mc:Fallback>
                <p:oleObj name="Equation" r:id="rId7" imgW="1015920" imgH="393480" progId="Equation.DSMT4">
                  <p:embed/>
                  <p:pic>
                    <p:nvPicPr>
                      <p:cNvPr id="0" name=""/>
                      <p:cNvPicPr/>
                      <p:nvPr/>
                    </p:nvPicPr>
                    <p:blipFill>
                      <a:blip r:embed="rId8"/>
                      <a:stretch>
                        <a:fillRect/>
                      </a:stretch>
                    </p:blipFill>
                    <p:spPr>
                      <a:xfrm>
                        <a:off x="5765431" y="3639021"/>
                        <a:ext cx="3028090" cy="1173385"/>
                      </a:xfrm>
                      <a:prstGeom prst="rect">
                        <a:avLst/>
                      </a:prstGeom>
                    </p:spPr>
                  </p:pic>
                </p:oleObj>
              </mc:Fallback>
            </mc:AlternateContent>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82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82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82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82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82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nodeType="clickEffect">
                                  <p:stCondLst>
                                    <p:cond delay="0"/>
                                  </p:stCondLst>
                                  <p:childTnLst>
                                    <p:set>
                                      <p:cBhvr>
                                        <p:cTn id="26" dur="1" fill="hold">
                                          <p:stCondLst>
                                            <p:cond delay="1"/>
                                          </p:stCondLst>
                                        </p:cTn>
                                        <p:tgtEl>
                                          <p:spTgt spid="13820"/>
                                        </p:tgtEl>
                                        <p:attrNameLst>
                                          <p:attrName>style.visibility</p:attrName>
                                        </p:attrNameLst>
                                      </p:cBhvr>
                                      <p:to>
                                        <p:strVal val="hidden"/>
                                      </p:to>
                                    </p:set>
                                  </p:childTnLst>
                                </p:cTn>
                              </p:par>
                              <p:par>
                                <p:cTn id="27" presetID="1" presetClass="entr" presetSubtype="0" fill="hold" nodeType="withEffect">
                                  <p:stCondLst>
                                    <p:cond delay="0"/>
                                  </p:stCondLst>
                                  <p:childTnLst>
                                    <p:set>
                                      <p:cBhvr>
                                        <p:cTn id="28" dur="1" fill="hold">
                                          <p:stCondLst>
                                            <p:cond delay="0"/>
                                          </p:stCondLst>
                                        </p:cTn>
                                        <p:tgtEl>
                                          <p:spTgt spid="138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38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863"/>
        <p:cNvGrpSpPr/>
        <p:nvPr/>
      </p:nvGrpSpPr>
      <p:grpSpPr>
        <a:xfrm>
          <a:off x="0" y="0"/>
          <a:ext cx="0" cy="0"/>
          <a:chOff x="0" y="0"/>
          <a:chExt cx="0" cy="0"/>
        </a:xfrm>
      </p:grpSpPr>
      <p:sp>
        <p:nvSpPr>
          <p:cNvPr id="13864" name="Google Shape;13864;p3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38</a:t>
            </a:fld>
            <a:endParaRPr/>
          </a:p>
        </p:txBody>
      </p:sp>
      <p:sp>
        <p:nvSpPr>
          <p:cNvPr id="13865" name="Google Shape;13865;p38"/>
          <p:cNvSpPr txBox="1"/>
          <p:nvPr/>
        </p:nvSpPr>
        <p:spPr>
          <a:xfrm>
            <a:off x="519828" y="260648"/>
            <a:ext cx="1142563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Strips models </a:t>
            </a:r>
            <a:endParaRPr/>
          </a:p>
        </p:txBody>
      </p:sp>
      <p:sp>
        <p:nvSpPr>
          <p:cNvPr id="13866" name="Google Shape;13866;p38"/>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a:solidFill>
                  <a:schemeClr val="lt1"/>
                </a:solidFill>
                <a:latin typeface="Arial"/>
                <a:ea typeface="Arial"/>
                <a:cs typeface="Arial"/>
                <a:sym typeface="Arial"/>
              </a:rPr>
              <a:t>Retrofit project using steel plate shear walls</a:t>
            </a:r>
            <a:endParaRPr/>
          </a:p>
        </p:txBody>
      </p:sp>
      <p:sp>
        <p:nvSpPr>
          <p:cNvPr id="13867" name="Google Shape;13867;p38"/>
          <p:cNvSpPr/>
          <p:nvPr/>
        </p:nvSpPr>
        <p:spPr>
          <a:xfrm>
            <a:off x="8024199" y="934720"/>
            <a:ext cx="3921266"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Jay Love, Degenkolb Engineers</a:t>
            </a:r>
            <a:endParaRPr/>
          </a:p>
        </p:txBody>
      </p:sp>
      <p:pic>
        <p:nvPicPr>
          <p:cNvPr id="13868" name="Google Shape;13868;p38" descr="DNT18c2a"/>
          <p:cNvPicPr preferRelativeResize="0"/>
          <p:nvPr/>
        </p:nvPicPr>
        <p:blipFill rotWithShape="1">
          <a:blip r:embed="rId3">
            <a:alphaModFix/>
          </a:blip>
          <a:srcRect/>
          <a:stretch/>
        </p:blipFill>
        <p:spPr>
          <a:xfrm>
            <a:off x="2463056" y="1385570"/>
            <a:ext cx="7546594" cy="5472430"/>
          </a:xfrm>
          <a:prstGeom prst="rect">
            <a:avLst/>
          </a:prstGeom>
          <a:noFill/>
          <a:ln>
            <a:noFill/>
          </a:ln>
        </p:spPr>
      </p:pic>
    </p:spTree>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3873"/>
        <p:cNvGrpSpPr/>
        <p:nvPr/>
      </p:nvGrpSpPr>
      <p:grpSpPr>
        <a:xfrm>
          <a:off x="0" y="0"/>
          <a:ext cx="0" cy="0"/>
          <a:chOff x="0" y="0"/>
          <a:chExt cx="0" cy="0"/>
        </a:xfrm>
      </p:grpSpPr>
      <p:sp>
        <p:nvSpPr>
          <p:cNvPr id="13874" name="Google Shape;13874;p39"/>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Progression of yielding across strips</a:t>
            </a:r>
            <a:endParaRPr/>
          </a:p>
        </p:txBody>
      </p:sp>
      <p:sp>
        <p:nvSpPr>
          <p:cNvPr id="13875" name="Google Shape;13875;p3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39</a:t>
            </a:fld>
            <a:endParaRPr/>
          </a:p>
        </p:txBody>
      </p:sp>
      <p:grpSp>
        <p:nvGrpSpPr>
          <p:cNvPr id="13876" name="Google Shape;13876;p39"/>
          <p:cNvGrpSpPr/>
          <p:nvPr/>
        </p:nvGrpSpPr>
        <p:grpSpPr>
          <a:xfrm>
            <a:off x="0" y="1697270"/>
            <a:ext cx="12192000" cy="4416491"/>
            <a:chOff x="119336" y="1918478"/>
            <a:chExt cx="9144000" cy="3312368"/>
          </a:xfrm>
        </p:grpSpPr>
        <p:sp>
          <p:nvSpPr>
            <p:cNvPr id="13877" name="Google Shape;13877;p39"/>
            <p:cNvSpPr/>
            <p:nvPr/>
          </p:nvSpPr>
          <p:spPr>
            <a:xfrm>
              <a:off x="119336" y="1918478"/>
              <a:ext cx="9144000" cy="3312368"/>
            </a:xfrm>
            <a:prstGeom prst="rect">
              <a:avLst/>
            </a:prstGeom>
            <a:solidFill>
              <a:schemeClr val="dk2"/>
            </a:solidFill>
            <a:ln w="9525" cap="flat" cmpd="sng">
              <a:solidFill>
                <a:srgbClr val="1B467C"/>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nvGrpSpPr>
            <p:cNvPr id="13878" name="Google Shape;13878;p39"/>
            <p:cNvGrpSpPr/>
            <p:nvPr/>
          </p:nvGrpSpPr>
          <p:grpSpPr>
            <a:xfrm>
              <a:off x="1585938" y="2307713"/>
              <a:ext cx="6491288" cy="2417763"/>
              <a:chOff x="1723" y="2935"/>
              <a:chExt cx="696" cy="259"/>
            </a:xfrm>
          </p:grpSpPr>
          <p:sp>
            <p:nvSpPr>
              <p:cNvPr id="13879" name="Google Shape;13879;p39"/>
              <p:cNvSpPr/>
              <p:nvPr/>
            </p:nvSpPr>
            <p:spPr>
              <a:xfrm>
                <a:off x="1776" y="2937"/>
                <a:ext cx="330" cy="193"/>
              </a:xfrm>
              <a:custGeom>
                <a:avLst/>
                <a:gdLst/>
                <a:ahLst/>
                <a:cxnLst/>
                <a:rect l="l" t="t" r="r" b="b"/>
                <a:pathLst>
                  <a:path w="2965" h="1732" extrusionOk="0">
                    <a:moveTo>
                      <a:pt x="2965" y="51"/>
                    </a:moveTo>
                    <a:lnTo>
                      <a:pt x="2936" y="0"/>
                    </a:lnTo>
                    <a:lnTo>
                      <a:pt x="0" y="1732"/>
                    </a:lnTo>
                    <a:lnTo>
                      <a:pt x="2965"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0" name="Google Shape;13880;p39"/>
              <p:cNvSpPr/>
              <p:nvPr/>
            </p:nvSpPr>
            <p:spPr>
              <a:xfrm>
                <a:off x="1773" y="2937"/>
                <a:ext cx="330" cy="193"/>
              </a:xfrm>
              <a:custGeom>
                <a:avLst/>
                <a:gdLst/>
                <a:ahLst/>
                <a:cxnLst/>
                <a:rect l="l" t="t" r="r" b="b"/>
                <a:pathLst>
                  <a:path w="2965" h="1732" extrusionOk="0">
                    <a:moveTo>
                      <a:pt x="2965" y="0"/>
                    </a:moveTo>
                    <a:lnTo>
                      <a:pt x="29" y="1732"/>
                    </a:lnTo>
                    <a:lnTo>
                      <a:pt x="0" y="1680"/>
                    </a:lnTo>
                    <a:lnTo>
                      <a:pt x="2965"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1" name="Google Shape;13881;p39"/>
              <p:cNvSpPr/>
              <p:nvPr/>
            </p:nvSpPr>
            <p:spPr>
              <a:xfrm>
                <a:off x="1773" y="2937"/>
                <a:ext cx="333" cy="193"/>
              </a:xfrm>
              <a:custGeom>
                <a:avLst/>
                <a:gdLst/>
                <a:ahLst/>
                <a:cxnLst/>
                <a:rect l="l" t="t" r="r" b="b"/>
                <a:pathLst>
                  <a:path w="2994" h="1732" extrusionOk="0">
                    <a:moveTo>
                      <a:pt x="2994" y="51"/>
                    </a:moveTo>
                    <a:lnTo>
                      <a:pt x="2965" y="0"/>
                    </a:lnTo>
                    <a:lnTo>
                      <a:pt x="0" y="1680"/>
                    </a:lnTo>
                    <a:lnTo>
                      <a:pt x="29" y="1732"/>
                    </a:lnTo>
                    <a:lnTo>
                      <a:pt x="2994"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2" name="Google Shape;13882;p39"/>
              <p:cNvSpPr/>
              <p:nvPr/>
            </p:nvSpPr>
            <p:spPr>
              <a:xfrm>
                <a:off x="1773" y="2937"/>
                <a:ext cx="330" cy="193"/>
              </a:xfrm>
              <a:custGeom>
                <a:avLst/>
                <a:gdLst/>
                <a:ahLst/>
                <a:cxnLst/>
                <a:rect l="l" t="t" r="r" b="b"/>
                <a:pathLst>
                  <a:path w="2965" h="1732" extrusionOk="0">
                    <a:moveTo>
                      <a:pt x="0" y="1680"/>
                    </a:moveTo>
                    <a:lnTo>
                      <a:pt x="29" y="1732"/>
                    </a:lnTo>
                    <a:lnTo>
                      <a:pt x="2965"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3" name="Google Shape;13883;p39"/>
              <p:cNvSpPr/>
              <p:nvPr/>
            </p:nvSpPr>
            <p:spPr>
              <a:xfrm>
                <a:off x="1776" y="2937"/>
                <a:ext cx="330" cy="193"/>
              </a:xfrm>
              <a:custGeom>
                <a:avLst/>
                <a:gdLst/>
                <a:ahLst/>
                <a:cxnLst/>
                <a:rect l="l" t="t" r="r" b="b"/>
                <a:pathLst>
                  <a:path w="2965" h="1732" extrusionOk="0">
                    <a:moveTo>
                      <a:pt x="0" y="1732"/>
                    </a:moveTo>
                    <a:lnTo>
                      <a:pt x="2936" y="0"/>
                    </a:lnTo>
                    <a:lnTo>
                      <a:pt x="2965" y="51"/>
                    </a:lnTo>
                    <a:lnTo>
                      <a:pt x="0" y="173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4" name="Google Shape;13884;p39"/>
              <p:cNvSpPr/>
              <p:nvPr/>
            </p:nvSpPr>
            <p:spPr>
              <a:xfrm>
                <a:off x="1773" y="2937"/>
                <a:ext cx="333" cy="193"/>
              </a:xfrm>
              <a:custGeom>
                <a:avLst/>
                <a:gdLst/>
                <a:ahLst/>
                <a:cxnLst/>
                <a:rect l="l" t="t" r="r" b="b"/>
                <a:pathLst>
                  <a:path w="2994" h="1732" extrusionOk="0">
                    <a:moveTo>
                      <a:pt x="0" y="1680"/>
                    </a:moveTo>
                    <a:lnTo>
                      <a:pt x="29" y="1732"/>
                    </a:lnTo>
                    <a:lnTo>
                      <a:pt x="2994" y="51"/>
                    </a:lnTo>
                    <a:lnTo>
                      <a:pt x="2965"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5" name="Google Shape;13885;p39"/>
              <p:cNvSpPr/>
              <p:nvPr/>
            </p:nvSpPr>
            <p:spPr>
              <a:xfrm>
                <a:off x="1821" y="2937"/>
                <a:ext cx="219" cy="131"/>
              </a:xfrm>
              <a:custGeom>
                <a:avLst/>
                <a:gdLst/>
                <a:ahLst/>
                <a:cxnLst/>
                <a:rect l="l" t="t" r="r" b="b"/>
                <a:pathLst>
                  <a:path w="1976" h="1172" extrusionOk="0">
                    <a:moveTo>
                      <a:pt x="0" y="1120"/>
                    </a:moveTo>
                    <a:lnTo>
                      <a:pt x="29" y="1172"/>
                    </a:lnTo>
                    <a:lnTo>
                      <a:pt x="1976"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6" name="Google Shape;13886;p39"/>
              <p:cNvSpPr/>
              <p:nvPr/>
            </p:nvSpPr>
            <p:spPr>
              <a:xfrm>
                <a:off x="1824" y="2937"/>
                <a:ext cx="220" cy="131"/>
              </a:xfrm>
              <a:custGeom>
                <a:avLst/>
                <a:gdLst/>
                <a:ahLst/>
                <a:cxnLst/>
                <a:rect l="l" t="t" r="r" b="b"/>
                <a:pathLst>
                  <a:path w="1976" h="1172" extrusionOk="0">
                    <a:moveTo>
                      <a:pt x="0" y="1172"/>
                    </a:moveTo>
                    <a:lnTo>
                      <a:pt x="1947" y="0"/>
                    </a:lnTo>
                    <a:lnTo>
                      <a:pt x="1976" y="51"/>
                    </a:lnTo>
                    <a:lnTo>
                      <a:pt x="0" y="117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7" name="Google Shape;13887;p39"/>
              <p:cNvSpPr/>
              <p:nvPr/>
            </p:nvSpPr>
            <p:spPr>
              <a:xfrm>
                <a:off x="1821" y="2937"/>
                <a:ext cx="223" cy="131"/>
              </a:xfrm>
              <a:custGeom>
                <a:avLst/>
                <a:gdLst/>
                <a:ahLst/>
                <a:cxnLst/>
                <a:rect l="l" t="t" r="r" b="b"/>
                <a:pathLst>
                  <a:path w="2005" h="1172" extrusionOk="0">
                    <a:moveTo>
                      <a:pt x="0" y="1120"/>
                    </a:moveTo>
                    <a:lnTo>
                      <a:pt x="29" y="1172"/>
                    </a:lnTo>
                    <a:lnTo>
                      <a:pt x="2005" y="51"/>
                    </a:lnTo>
                    <a:lnTo>
                      <a:pt x="1976"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8" name="Google Shape;13888;p39"/>
              <p:cNvSpPr/>
              <p:nvPr/>
            </p:nvSpPr>
            <p:spPr>
              <a:xfrm>
                <a:off x="1853" y="2937"/>
                <a:ext cx="439" cy="255"/>
              </a:xfrm>
              <a:custGeom>
                <a:avLst/>
                <a:gdLst/>
                <a:ahLst/>
                <a:cxnLst/>
                <a:rect l="l" t="t" r="r" b="b"/>
                <a:pathLst>
                  <a:path w="3954" h="2292" extrusionOk="0">
                    <a:moveTo>
                      <a:pt x="3954" y="51"/>
                    </a:moveTo>
                    <a:lnTo>
                      <a:pt x="3925" y="0"/>
                    </a:lnTo>
                    <a:lnTo>
                      <a:pt x="0" y="2292"/>
                    </a:lnTo>
                    <a:lnTo>
                      <a:pt x="3954"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9" name="Google Shape;13889;p39"/>
              <p:cNvSpPr/>
              <p:nvPr/>
            </p:nvSpPr>
            <p:spPr>
              <a:xfrm>
                <a:off x="1850" y="2937"/>
                <a:ext cx="439" cy="255"/>
              </a:xfrm>
              <a:custGeom>
                <a:avLst/>
                <a:gdLst/>
                <a:ahLst/>
                <a:cxnLst/>
                <a:rect l="l" t="t" r="r" b="b"/>
                <a:pathLst>
                  <a:path w="3953" h="2292" extrusionOk="0">
                    <a:moveTo>
                      <a:pt x="3953" y="0"/>
                    </a:moveTo>
                    <a:lnTo>
                      <a:pt x="28" y="2292"/>
                    </a:lnTo>
                    <a:lnTo>
                      <a:pt x="0" y="2240"/>
                    </a:lnTo>
                    <a:lnTo>
                      <a:pt x="3953"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0" name="Google Shape;13890;p39"/>
              <p:cNvSpPr/>
              <p:nvPr/>
            </p:nvSpPr>
            <p:spPr>
              <a:xfrm>
                <a:off x="1850" y="2937"/>
                <a:ext cx="442" cy="255"/>
              </a:xfrm>
              <a:custGeom>
                <a:avLst/>
                <a:gdLst/>
                <a:ahLst/>
                <a:cxnLst/>
                <a:rect l="l" t="t" r="r" b="b"/>
                <a:pathLst>
                  <a:path w="3982" h="2292" extrusionOk="0">
                    <a:moveTo>
                      <a:pt x="3982" y="51"/>
                    </a:moveTo>
                    <a:lnTo>
                      <a:pt x="3953" y="0"/>
                    </a:lnTo>
                    <a:lnTo>
                      <a:pt x="0" y="2240"/>
                    </a:lnTo>
                    <a:lnTo>
                      <a:pt x="28" y="2292"/>
                    </a:lnTo>
                    <a:lnTo>
                      <a:pt x="3982"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1" name="Google Shape;13891;p39"/>
              <p:cNvSpPr/>
              <p:nvPr/>
            </p:nvSpPr>
            <p:spPr>
              <a:xfrm>
                <a:off x="1850" y="2937"/>
                <a:ext cx="439" cy="255"/>
              </a:xfrm>
              <a:custGeom>
                <a:avLst/>
                <a:gdLst/>
                <a:ahLst/>
                <a:cxnLst/>
                <a:rect l="l" t="t" r="r" b="b"/>
                <a:pathLst>
                  <a:path w="3953" h="2292" extrusionOk="0">
                    <a:moveTo>
                      <a:pt x="0" y="2240"/>
                    </a:moveTo>
                    <a:lnTo>
                      <a:pt x="28" y="2292"/>
                    </a:lnTo>
                    <a:lnTo>
                      <a:pt x="3953" y="0"/>
                    </a:lnTo>
                    <a:lnTo>
                      <a:pt x="0" y="224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2" name="Google Shape;13892;p39"/>
              <p:cNvSpPr/>
              <p:nvPr/>
            </p:nvSpPr>
            <p:spPr>
              <a:xfrm>
                <a:off x="1853" y="2937"/>
                <a:ext cx="439" cy="255"/>
              </a:xfrm>
              <a:custGeom>
                <a:avLst/>
                <a:gdLst/>
                <a:ahLst/>
                <a:cxnLst/>
                <a:rect l="l" t="t" r="r" b="b"/>
                <a:pathLst>
                  <a:path w="3954" h="2292" extrusionOk="0">
                    <a:moveTo>
                      <a:pt x="0" y="2292"/>
                    </a:moveTo>
                    <a:lnTo>
                      <a:pt x="3925" y="0"/>
                    </a:lnTo>
                    <a:lnTo>
                      <a:pt x="3954" y="51"/>
                    </a:lnTo>
                    <a:lnTo>
                      <a:pt x="0" y="229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3" name="Google Shape;13893;p39"/>
              <p:cNvSpPr/>
              <p:nvPr/>
            </p:nvSpPr>
            <p:spPr>
              <a:xfrm>
                <a:off x="1850" y="2937"/>
                <a:ext cx="442" cy="255"/>
              </a:xfrm>
              <a:custGeom>
                <a:avLst/>
                <a:gdLst/>
                <a:ahLst/>
                <a:cxnLst/>
                <a:rect l="l" t="t" r="r" b="b"/>
                <a:pathLst>
                  <a:path w="3982" h="2292" extrusionOk="0">
                    <a:moveTo>
                      <a:pt x="0" y="2240"/>
                    </a:moveTo>
                    <a:lnTo>
                      <a:pt x="28" y="2292"/>
                    </a:lnTo>
                    <a:lnTo>
                      <a:pt x="3982" y="51"/>
                    </a:lnTo>
                    <a:lnTo>
                      <a:pt x="3953" y="0"/>
                    </a:lnTo>
                    <a:lnTo>
                      <a:pt x="0" y="224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4" name="Google Shape;13894;p39"/>
              <p:cNvSpPr/>
              <p:nvPr/>
            </p:nvSpPr>
            <p:spPr>
              <a:xfrm>
                <a:off x="1918" y="2935"/>
                <a:ext cx="248"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5" name="Google Shape;13895;p39"/>
              <p:cNvSpPr/>
              <p:nvPr/>
            </p:nvSpPr>
            <p:spPr>
              <a:xfrm>
                <a:off x="1918" y="2935"/>
                <a:ext cx="248"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6" name="Google Shape;13896;p39"/>
              <p:cNvSpPr/>
              <p:nvPr/>
            </p:nvSpPr>
            <p:spPr>
              <a:xfrm>
                <a:off x="1918" y="2935"/>
                <a:ext cx="248"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897" name="Google Shape;13897;p39"/>
              <p:cNvSpPr/>
              <p:nvPr/>
            </p:nvSpPr>
            <p:spPr>
              <a:xfrm>
                <a:off x="1915" y="2937"/>
                <a:ext cx="440" cy="255"/>
              </a:xfrm>
              <a:custGeom>
                <a:avLst/>
                <a:gdLst/>
                <a:ahLst/>
                <a:cxnLst/>
                <a:rect l="l" t="t" r="r" b="b"/>
                <a:pathLst>
                  <a:path w="3953" h="2292" extrusionOk="0">
                    <a:moveTo>
                      <a:pt x="3953" y="51"/>
                    </a:moveTo>
                    <a:lnTo>
                      <a:pt x="3925" y="0"/>
                    </a:lnTo>
                    <a:lnTo>
                      <a:pt x="0" y="2292"/>
                    </a:lnTo>
                    <a:lnTo>
                      <a:pt x="3953"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8" name="Google Shape;13898;p39"/>
              <p:cNvSpPr/>
              <p:nvPr/>
            </p:nvSpPr>
            <p:spPr>
              <a:xfrm>
                <a:off x="1912" y="2937"/>
                <a:ext cx="439" cy="255"/>
              </a:xfrm>
              <a:custGeom>
                <a:avLst/>
                <a:gdLst/>
                <a:ahLst/>
                <a:cxnLst/>
                <a:rect l="l" t="t" r="r" b="b"/>
                <a:pathLst>
                  <a:path w="3954" h="2292" extrusionOk="0">
                    <a:moveTo>
                      <a:pt x="3954" y="0"/>
                    </a:moveTo>
                    <a:lnTo>
                      <a:pt x="29" y="2292"/>
                    </a:lnTo>
                    <a:lnTo>
                      <a:pt x="0" y="2240"/>
                    </a:lnTo>
                    <a:lnTo>
                      <a:pt x="3954"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9" name="Google Shape;13899;p39"/>
              <p:cNvSpPr/>
              <p:nvPr/>
            </p:nvSpPr>
            <p:spPr>
              <a:xfrm>
                <a:off x="1912" y="2937"/>
                <a:ext cx="443" cy="255"/>
              </a:xfrm>
              <a:custGeom>
                <a:avLst/>
                <a:gdLst/>
                <a:ahLst/>
                <a:cxnLst/>
                <a:rect l="l" t="t" r="r" b="b"/>
                <a:pathLst>
                  <a:path w="3982" h="2292" extrusionOk="0">
                    <a:moveTo>
                      <a:pt x="3982" y="51"/>
                    </a:moveTo>
                    <a:lnTo>
                      <a:pt x="3954" y="0"/>
                    </a:lnTo>
                    <a:lnTo>
                      <a:pt x="0" y="2240"/>
                    </a:lnTo>
                    <a:lnTo>
                      <a:pt x="29" y="2292"/>
                    </a:lnTo>
                    <a:lnTo>
                      <a:pt x="3982"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0" name="Google Shape;13900;p39"/>
              <p:cNvSpPr/>
              <p:nvPr/>
            </p:nvSpPr>
            <p:spPr>
              <a:xfrm>
                <a:off x="1912" y="2937"/>
                <a:ext cx="439" cy="255"/>
              </a:xfrm>
              <a:custGeom>
                <a:avLst/>
                <a:gdLst/>
                <a:ahLst/>
                <a:cxnLst/>
                <a:rect l="l" t="t" r="r" b="b"/>
                <a:pathLst>
                  <a:path w="3954" h="2292" extrusionOk="0">
                    <a:moveTo>
                      <a:pt x="0" y="2240"/>
                    </a:moveTo>
                    <a:lnTo>
                      <a:pt x="29" y="2292"/>
                    </a:lnTo>
                    <a:lnTo>
                      <a:pt x="3954" y="0"/>
                    </a:lnTo>
                    <a:lnTo>
                      <a:pt x="0" y="224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1" name="Google Shape;13901;p39"/>
              <p:cNvSpPr/>
              <p:nvPr/>
            </p:nvSpPr>
            <p:spPr>
              <a:xfrm>
                <a:off x="1915" y="2937"/>
                <a:ext cx="440" cy="255"/>
              </a:xfrm>
              <a:custGeom>
                <a:avLst/>
                <a:gdLst/>
                <a:ahLst/>
                <a:cxnLst/>
                <a:rect l="l" t="t" r="r" b="b"/>
                <a:pathLst>
                  <a:path w="3953" h="2292" extrusionOk="0">
                    <a:moveTo>
                      <a:pt x="0" y="2292"/>
                    </a:moveTo>
                    <a:lnTo>
                      <a:pt x="3925" y="0"/>
                    </a:lnTo>
                    <a:lnTo>
                      <a:pt x="3953" y="51"/>
                    </a:lnTo>
                    <a:lnTo>
                      <a:pt x="0" y="229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2" name="Google Shape;13902;p39"/>
              <p:cNvSpPr/>
              <p:nvPr/>
            </p:nvSpPr>
            <p:spPr>
              <a:xfrm>
                <a:off x="1912" y="2937"/>
                <a:ext cx="443" cy="255"/>
              </a:xfrm>
              <a:custGeom>
                <a:avLst/>
                <a:gdLst/>
                <a:ahLst/>
                <a:cxnLst/>
                <a:rect l="l" t="t" r="r" b="b"/>
                <a:pathLst>
                  <a:path w="3982" h="2292" extrusionOk="0">
                    <a:moveTo>
                      <a:pt x="0" y="2240"/>
                    </a:moveTo>
                    <a:lnTo>
                      <a:pt x="29" y="2292"/>
                    </a:lnTo>
                    <a:lnTo>
                      <a:pt x="3982" y="51"/>
                    </a:lnTo>
                    <a:lnTo>
                      <a:pt x="3954" y="0"/>
                    </a:lnTo>
                    <a:lnTo>
                      <a:pt x="0" y="224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3" name="Google Shape;13903;p39"/>
              <p:cNvSpPr/>
              <p:nvPr/>
            </p:nvSpPr>
            <p:spPr>
              <a:xfrm>
                <a:off x="1788" y="2937"/>
                <a:ext cx="439" cy="255"/>
              </a:xfrm>
              <a:custGeom>
                <a:avLst/>
                <a:gdLst/>
                <a:ahLst/>
                <a:cxnLst/>
                <a:rect l="l" t="t" r="r" b="b"/>
                <a:pathLst>
                  <a:path w="3953" h="2292" extrusionOk="0">
                    <a:moveTo>
                      <a:pt x="0" y="2240"/>
                    </a:moveTo>
                    <a:lnTo>
                      <a:pt x="30" y="2292"/>
                    </a:lnTo>
                    <a:lnTo>
                      <a:pt x="3953" y="0"/>
                    </a:lnTo>
                    <a:lnTo>
                      <a:pt x="0" y="224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4" name="Google Shape;13904;p39"/>
              <p:cNvSpPr/>
              <p:nvPr/>
            </p:nvSpPr>
            <p:spPr>
              <a:xfrm>
                <a:off x="1791" y="2937"/>
                <a:ext cx="439" cy="255"/>
              </a:xfrm>
              <a:custGeom>
                <a:avLst/>
                <a:gdLst/>
                <a:ahLst/>
                <a:cxnLst/>
                <a:rect l="l" t="t" r="r" b="b"/>
                <a:pathLst>
                  <a:path w="3952" h="2292" extrusionOk="0">
                    <a:moveTo>
                      <a:pt x="0" y="2292"/>
                    </a:moveTo>
                    <a:lnTo>
                      <a:pt x="3923" y="0"/>
                    </a:lnTo>
                    <a:lnTo>
                      <a:pt x="3952" y="51"/>
                    </a:lnTo>
                    <a:lnTo>
                      <a:pt x="0" y="229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5" name="Google Shape;13905;p39"/>
              <p:cNvSpPr/>
              <p:nvPr/>
            </p:nvSpPr>
            <p:spPr>
              <a:xfrm>
                <a:off x="1788" y="2937"/>
                <a:ext cx="442" cy="255"/>
              </a:xfrm>
              <a:custGeom>
                <a:avLst/>
                <a:gdLst/>
                <a:ahLst/>
                <a:cxnLst/>
                <a:rect l="l" t="t" r="r" b="b"/>
                <a:pathLst>
                  <a:path w="3982" h="2292" extrusionOk="0">
                    <a:moveTo>
                      <a:pt x="0" y="2240"/>
                    </a:moveTo>
                    <a:lnTo>
                      <a:pt x="30" y="2292"/>
                    </a:lnTo>
                    <a:lnTo>
                      <a:pt x="3982" y="51"/>
                    </a:lnTo>
                    <a:lnTo>
                      <a:pt x="3953" y="0"/>
                    </a:lnTo>
                    <a:lnTo>
                      <a:pt x="0" y="224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6" name="Google Shape;13906;p39"/>
              <p:cNvSpPr/>
              <p:nvPr/>
            </p:nvSpPr>
            <p:spPr>
              <a:xfrm>
                <a:off x="1978" y="2937"/>
                <a:ext cx="439" cy="255"/>
              </a:xfrm>
              <a:custGeom>
                <a:avLst/>
                <a:gdLst/>
                <a:ahLst/>
                <a:cxnLst/>
                <a:rect l="l" t="t" r="r" b="b"/>
                <a:pathLst>
                  <a:path w="3953" h="2292" extrusionOk="0">
                    <a:moveTo>
                      <a:pt x="3953" y="51"/>
                    </a:moveTo>
                    <a:lnTo>
                      <a:pt x="3924" y="0"/>
                    </a:lnTo>
                    <a:lnTo>
                      <a:pt x="0" y="2292"/>
                    </a:lnTo>
                    <a:lnTo>
                      <a:pt x="3953"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7" name="Google Shape;13907;p39"/>
              <p:cNvSpPr/>
              <p:nvPr/>
            </p:nvSpPr>
            <p:spPr>
              <a:xfrm>
                <a:off x="1974" y="2937"/>
                <a:ext cx="440" cy="255"/>
              </a:xfrm>
              <a:custGeom>
                <a:avLst/>
                <a:gdLst/>
                <a:ahLst/>
                <a:cxnLst/>
                <a:rect l="l" t="t" r="r" b="b"/>
                <a:pathLst>
                  <a:path w="3953" h="2292" extrusionOk="0">
                    <a:moveTo>
                      <a:pt x="3953" y="0"/>
                    </a:moveTo>
                    <a:lnTo>
                      <a:pt x="29" y="2292"/>
                    </a:lnTo>
                    <a:lnTo>
                      <a:pt x="0" y="2240"/>
                    </a:lnTo>
                    <a:lnTo>
                      <a:pt x="3953"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8" name="Google Shape;13908;p39"/>
              <p:cNvSpPr/>
              <p:nvPr/>
            </p:nvSpPr>
            <p:spPr>
              <a:xfrm>
                <a:off x="1974" y="2937"/>
                <a:ext cx="443" cy="255"/>
              </a:xfrm>
              <a:custGeom>
                <a:avLst/>
                <a:gdLst/>
                <a:ahLst/>
                <a:cxnLst/>
                <a:rect l="l" t="t" r="r" b="b"/>
                <a:pathLst>
                  <a:path w="3982" h="2292" extrusionOk="0">
                    <a:moveTo>
                      <a:pt x="3982" y="51"/>
                    </a:moveTo>
                    <a:lnTo>
                      <a:pt x="3953" y="0"/>
                    </a:lnTo>
                    <a:lnTo>
                      <a:pt x="0" y="2240"/>
                    </a:lnTo>
                    <a:lnTo>
                      <a:pt x="29" y="2292"/>
                    </a:lnTo>
                    <a:lnTo>
                      <a:pt x="3982"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9" name="Google Shape;13909;p39"/>
              <p:cNvSpPr/>
              <p:nvPr/>
            </p:nvSpPr>
            <p:spPr>
              <a:xfrm>
                <a:off x="1974" y="2937"/>
                <a:ext cx="440" cy="255"/>
              </a:xfrm>
              <a:custGeom>
                <a:avLst/>
                <a:gdLst/>
                <a:ahLst/>
                <a:cxnLst/>
                <a:rect l="l" t="t" r="r" b="b"/>
                <a:pathLst>
                  <a:path w="3953" h="2292" extrusionOk="0">
                    <a:moveTo>
                      <a:pt x="0" y="2240"/>
                    </a:moveTo>
                    <a:lnTo>
                      <a:pt x="29" y="2292"/>
                    </a:lnTo>
                    <a:lnTo>
                      <a:pt x="3953" y="0"/>
                    </a:lnTo>
                    <a:lnTo>
                      <a:pt x="0" y="224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0" name="Google Shape;13910;p39"/>
              <p:cNvSpPr/>
              <p:nvPr/>
            </p:nvSpPr>
            <p:spPr>
              <a:xfrm>
                <a:off x="1978" y="2937"/>
                <a:ext cx="439" cy="255"/>
              </a:xfrm>
              <a:custGeom>
                <a:avLst/>
                <a:gdLst/>
                <a:ahLst/>
                <a:cxnLst/>
                <a:rect l="l" t="t" r="r" b="b"/>
                <a:pathLst>
                  <a:path w="3953" h="2292" extrusionOk="0">
                    <a:moveTo>
                      <a:pt x="0" y="2292"/>
                    </a:moveTo>
                    <a:lnTo>
                      <a:pt x="3924" y="0"/>
                    </a:lnTo>
                    <a:lnTo>
                      <a:pt x="3953" y="51"/>
                    </a:lnTo>
                    <a:lnTo>
                      <a:pt x="0" y="229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1" name="Google Shape;13911;p39"/>
              <p:cNvSpPr/>
              <p:nvPr/>
            </p:nvSpPr>
            <p:spPr>
              <a:xfrm>
                <a:off x="1974" y="2937"/>
                <a:ext cx="443" cy="255"/>
              </a:xfrm>
              <a:custGeom>
                <a:avLst/>
                <a:gdLst/>
                <a:ahLst/>
                <a:cxnLst/>
                <a:rect l="l" t="t" r="r" b="b"/>
                <a:pathLst>
                  <a:path w="3982" h="2292" extrusionOk="0">
                    <a:moveTo>
                      <a:pt x="0" y="2240"/>
                    </a:moveTo>
                    <a:lnTo>
                      <a:pt x="29" y="2292"/>
                    </a:lnTo>
                    <a:lnTo>
                      <a:pt x="3982" y="51"/>
                    </a:lnTo>
                    <a:lnTo>
                      <a:pt x="3953" y="0"/>
                    </a:lnTo>
                    <a:lnTo>
                      <a:pt x="0" y="224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2" name="Google Shape;13912;p39"/>
              <p:cNvSpPr/>
              <p:nvPr/>
            </p:nvSpPr>
            <p:spPr>
              <a:xfrm>
                <a:off x="1726" y="2937"/>
                <a:ext cx="439" cy="255"/>
              </a:xfrm>
              <a:custGeom>
                <a:avLst/>
                <a:gdLst/>
                <a:ahLst/>
                <a:cxnLst/>
                <a:rect l="l" t="t" r="r" b="b"/>
                <a:pathLst>
                  <a:path w="3954" h="2292" extrusionOk="0">
                    <a:moveTo>
                      <a:pt x="0" y="2240"/>
                    </a:moveTo>
                    <a:lnTo>
                      <a:pt x="30" y="2292"/>
                    </a:lnTo>
                    <a:lnTo>
                      <a:pt x="3954" y="0"/>
                    </a:lnTo>
                    <a:lnTo>
                      <a:pt x="0" y="224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3" name="Google Shape;13913;p39"/>
              <p:cNvSpPr/>
              <p:nvPr/>
            </p:nvSpPr>
            <p:spPr>
              <a:xfrm>
                <a:off x="1729" y="2937"/>
                <a:ext cx="439" cy="255"/>
              </a:xfrm>
              <a:custGeom>
                <a:avLst/>
                <a:gdLst/>
                <a:ahLst/>
                <a:cxnLst/>
                <a:rect l="l" t="t" r="r" b="b"/>
                <a:pathLst>
                  <a:path w="3952" h="2292" extrusionOk="0">
                    <a:moveTo>
                      <a:pt x="0" y="2292"/>
                    </a:moveTo>
                    <a:lnTo>
                      <a:pt x="3924" y="0"/>
                    </a:lnTo>
                    <a:lnTo>
                      <a:pt x="3952" y="51"/>
                    </a:lnTo>
                    <a:lnTo>
                      <a:pt x="0" y="229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4" name="Google Shape;13914;p39"/>
              <p:cNvSpPr/>
              <p:nvPr/>
            </p:nvSpPr>
            <p:spPr>
              <a:xfrm>
                <a:off x="1726" y="2937"/>
                <a:ext cx="442" cy="255"/>
              </a:xfrm>
              <a:custGeom>
                <a:avLst/>
                <a:gdLst/>
                <a:ahLst/>
                <a:cxnLst/>
                <a:rect l="l" t="t" r="r" b="b"/>
                <a:pathLst>
                  <a:path w="3982" h="2292" extrusionOk="0">
                    <a:moveTo>
                      <a:pt x="0" y="2240"/>
                    </a:moveTo>
                    <a:lnTo>
                      <a:pt x="30" y="2292"/>
                    </a:lnTo>
                    <a:lnTo>
                      <a:pt x="3982" y="51"/>
                    </a:lnTo>
                    <a:lnTo>
                      <a:pt x="3954" y="0"/>
                    </a:lnTo>
                    <a:lnTo>
                      <a:pt x="0" y="224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5" name="Google Shape;13915;p39"/>
              <p:cNvSpPr/>
              <p:nvPr/>
            </p:nvSpPr>
            <p:spPr>
              <a:xfrm>
                <a:off x="1976" y="3184"/>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6" name="Google Shape;13916;p39"/>
              <p:cNvSpPr/>
              <p:nvPr/>
            </p:nvSpPr>
            <p:spPr>
              <a:xfrm>
                <a:off x="1976" y="3184"/>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7" name="Google Shape;13917;p39"/>
              <p:cNvSpPr/>
              <p:nvPr/>
            </p:nvSpPr>
            <p:spPr>
              <a:xfrm>
                <a:off x="1976" y="3184"/>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18" name="Google Shape;13918;p39"/>
              <p:cNvSpPr/>
              <p:nvPr/>
            </p:nvSpPr>
            <p:spPr>
              <a:xfrm>
                <a:off x="1731" y="2937"/>
                <a:ext cx="191" cy="255"/>
              </a:xfrm>
              <a:custGeom>
                <a:avLst/>
                <a:gdLst/>
                <a:ahLst/>
                <a:cxnLst/>
                <a:rect l="l" t="t" r="r" b="b"/>
                <a:pathLst>
                  <a:path w="1715" h="2294" extrusionOk="0">
                    <a:moveTo>
                      <a:pt x="1715" y="54"/>
                    </a:moveTo>
                    <a:lnTo>
                      <a:pt x="1644" y="0"/>
                    </a:lnTo>
                    <a:lnTo>
                      <a:pt x="0" y="2294"/>
                    </a:lnTo>
                    <a:lnTo>
                      <a:pt x="1715" y="5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9" name="Google Shape;13919;p39"/>
              <p:cNvSpPr/>
              <p:nvPr/>
            </p:nvSpPr>
            <p:spPr>
              <a:xfrm>
                <a:off x="1723" y="2937"/>
                <a:ext cx="191" cy="255"/>
              </a:xfrm>
              <a:custGeom>
                <a:avLst/>
                <a:gdLst/>
                <a:ahLst/>
                <a:cxnLst/>
                <a:rect l="l" t="t" r="r" b="b"/>
                <a:pathLst>
                  <a:path w="1714" h="2294" extrusionOk="0">
                    <a:moveTo>
                      <a:pt x="1714" y="0"/>
                    </a:moveTo>
                    <a:lnTo>
                      <a:pt x="70" y="2294"/>
                    </a:lnTo>
                    <a:lnTo>
                      <a:pt x="0" y="2239"/>
                    </a:lnTo>
                    <a:lnTo>
                      <a:pt x="171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0" name="Google Shape;13920;p39"/>
              <p:cNvSpPr/>
              <p:nvPr/>
            </p:nvSpPr>
            <p:spPr>
              <a:xfrm>
                <a:off x="1723" y="2937"/>
                <a:ext cx="199" cy="255"/>
              </a:xfrm>
              <a:custGeom>
                <a:avLst/>
                <a:gdLst/>
                <a:ahLst/>
                <a:cxnLst/>
                <a:rect l="l" t="t" r="r" b="b"/>
                <a:pathLst>
                  <a:path w="1785" h="2294" extrusionOk="0">
                    <a:moveTo>
                      <a:pt x="1785" y="54"/>
                    </a:moveTo>
                    <a:lnTo>
                      <a:pt x="1714" y="0"/>
                    </a:lnTo>
                    <a:lnTo>
                      <a:pt x="0" y="2239"/>
                    </a:lnTo>
                    <a:lnTo>
                      <a:pt x="70" y="2294"/>
                    </a:lnTo>
                    <a:lnTo>
                      <a:pt x="1785" y="54"/>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1" name="Google Shape;13921;p39"/>
              <p:cNvSpPr/>
              <p:nvPr/>
            </p:nvSpPr>
            <p:spPr>
              <a:xfrm>
                <a:off x="1727" y="3184"/>
                <a:ext cx="249" cy="10"/>
              </a:xfrm>
              <a:custGeom>
                <a:avLst/>
                <a:gdLst/>
                <a:ahLst/>
                <a:cxnLst/>
                <a:rect l="l" t="t" r="r" b="b"/>
                <a:pathLst>
                  <a:path w="2238" h="89" extrusionOk="0">
                    <a:moveTo>
                      <a:pt x="2238" y="89"/>
                    </a:moveTo>
                    <a:lnTo>
                      <a:pt x="2238" y="0"/>
                    </a:lnTo>
                    <a:lnTo>
                      <a:pt x="0" y="89"/>
                    </a:lnTo>
                    <a:lnTo>
                      <a:pt x="2238"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2" name="Google Shape;13922;p39"/>
              <p:cNvSpPr/>
              <p:nvPr/>
            </p:nvSpPr>
            <p:spPr>
              <a:xfrm>
                <a:off x="1727" y="3184"/>
                <a:ext cx="249" cy="10"/>
              </a:xfrm>
              <a:custGeom>
                <a:avLst/>
                <a:gdLst/>
                <a:ahLst/>
                <a:cxnLst/>
                <a:rect l="l" t="t" r="r" b="b"/>
                <a:pathLst>
                  <a:path w="2238" h="89" extrusionOk="0">
                    <a:moveTo>
                      <a:pt x="2238" y="0"/>
                    </a:moveTo>
                    <a:lnTo>
                      <a:pt x="0" y="89"/>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3" name="Google Shape;13923;p39"/>
              <p:cNvSpPr/>
              <p:nvPr/>
            </p:nvSpPr>
            <p:spPr>
              <a:xfrm>
                <a:off x="1727" y="3184"/>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24" name="Google Shape;13924;p39"/>
              <p:cNvSpPr/>
              <p:nvPr/>
            </p:nvSpPr>
            <p:spPr>
              <a:xfrm>
                <a:off x="1868" y="2937"/>
                <a:ext cx="110" cy="68"/>
              </a:xfrm>
              <a:custGeom>
                <a:avLst/>
                <a:gdLst/>
                <a:ahLst/>
                <a:cxnLst/>
                <a:rect l="l" t="t" r="r" b="b"/>
                <a:pathLst>
                  <a:path w="988" h="611" extrusionOk="0">
                    <a:moveTo>
                      <a:pt x="0" y="560"/>
                    </a:moveTo>
                    <a:lnTo>
                      <a:pt x="30" y="611"/>
                    </a:lnTo>
                    <a:lnTo>
                      <a:pt x="988"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5" name="Google Shape;13925;p39"/>
              <p:cNvSpPr/>
              <p:nvPr/>
            </p:nvSpPr>
            <p:spPr>
              <a:xfrm>
                <a:off x="1872" y="2937"/>
                <a:ext cx="109" cy="68"/>
              </a:xfrm>
              <a:custGeom>
                <a:avLst/>
                <a:gdLst/>
                <a:ahLst/>
                <a:cxnLst/>
                <a:rect l="l" t="t" r="r" b="b"/>
                <a:pathLst>
                  <a:path w="987" h="611" extrusionOk="0">
                    <a:moveTo>
                      <a:pt x="0" y="611"/>
                    </a:moveTo>
                    <a:lnTo>
                      <a:pt x="958" y="0"/>
                    </a:lnTo>
                    <a:lnTo>
                      <a:pt x="987" y="51"/>
                    </a:lnTo>
                    <a:lnTo>
                      <a:pt x="0" y="61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6" name="Google Shape;13926;p39"/>
              <p:cNvSpPr/>
              <p:nvPr/>
            </p:nvSpPr>
            <p:spPr>
              <a:xfrm>
                <a:off x="1868" y="2937"/>
                <a:ext cx="113" cy="68"/>
              </a:xfrm>
              <a:custGeom>
                <a:avLst/>
                <a:gdLst/>
                <a:ahLst/>
                <a:cxnLst/>
                <a:rect l="l" t="t" r="r" b="b"/>
                <a:pathLst>
                  <a:path w="1017" h="611" extrusionOk="0">
                    <a:moveTo>
                      <a:pt x="0" y="560"/>
                    </a:moveTo>
                    <a:lnTo>
                      <a:pt x="30" y="611"/>
                    </a:lnTo>
                    <a:lnTo>
                      <a:pt x="1017" y="51"/>
                    </a:lnTo>
                    <a:lnTo>
                      <a:pt x="988"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7" name="Google Shape;13927;p39"/>
              <p:cNvSpPr/>
              <p:nvPr/>
            </p:nvSpPr>
            <p:spPr>
              <a:xfrm>
                <a:off x="2040" y="3000"/>
                <a:ext cx="329" cy="192"/>
              </a:xfrm>
              <a:custGeom>
                <a:avLst/>
                <a:gdLst/>
                <a:ahLst/>
                <a:cxnLst/>
                <a:rect l="l" t="t" r="r" b="b"/>
                <a:pathLst>
                  <a:path w="2964" h="1732" extrusionOk="0">
                    <a:moveTo>
                      <a:pt x="2964" y="51"/>
                    </a:moveTo>
                    <a:lnTo>
                      <a:pt x="2935" y="0"/>
                    </a:lnTo>
                    <a:lnTo>
                      <a:pt x="0" y="1732"/>
                    </a:lnTo>
                    <a:lnTo>
                      <a:pt x="2964"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8" name="Google Shape;13928;p39"/>
              <p:cNvSpPr/>
              <p:nvPr/>
            </p:nvSpPr>
            <p:spPr>
              <a:xfrm>
                <a:off x="2037" y="3000"/>
                <a:ext cx="329" cy="192"/>
              </a:xfrm>
              <a:custGeom>
                <a:avLst/>
                <a:gdLst/>
                <a:ahLst/>
                <a:cxnLst/>
                <a:rect l="l" t="t" r="r" b="b"/>
                <a:pathLst>
                  <a:path w="2964" h="1732" extrusionOk="0">
                    <a:moveTo>
                      <a:pt x="2964" y="0"/>
                    </a:moveTo>
                    <a:lnTo>
                      <a:pt x="29" y="1732"/>
                    </a:lnTo>
                    <a:lnTo>
                      <a:pt x="0" y="1680"/>
                    </a:lnTo>
                    <a:lnTo>
                      <a:pt x="2964"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9" name="Google Shape;13929;p39"/>
              <p:cNvSpPr/>
              <p:nvPr/>
            </p:nvSpPr>
            <p:spPr>
              <a:xfrm>
                <a:off x="2037" y="3000"/>
                <a:ext cx="332" cy="192"/>
              </a:xfrm>
              <a:custGeom>
                <a:avLst/>
                <a:gdLst/>
                <a:ahLst/>
                <a:cxnLst/>
                <a:rect l="l" t="t" r="r" b="b"/>
                <a:pathLst>
                  <a:path w="2993" h="1732" extrusionOk="0">
                    <a:moveTo>
                      <a:pt x="2993" y="51"/>
                    </a:moveTo>
                    <a:lnTo>
                      <a:pt x="2964" y="0"/>
                    </a:lnTo>
                    <a:lnTo>
                      <a:pt x="0" y="1680"/>
                    </a:lnTo>
                    <a:lnTo>
                      <a:pt x="29" y="1732"/>
                    </a:lnTo>
                    <a:lnTo>
                      <a:pt x="2993"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0" name="Google Shape;13930;p39"/>
              <p:cNvSpPr/>
              <p:nvPr/>
            </p:nvSpPr>
            <p:spPr>
              <a:xfrm>
                <a:off x="2037" y="3000"/>
                <a:ext cx="329" cy="192"/>
              </a:xfrm>
              <a:custGeom>
                <a:avLst/>
                <a:gdLst/>
                <a:ahLst/>
                <a:cxnLst/>
                <a:rect l="l" t="t" r="r" b="b"/>
                <a:pathLst>
                  <a:path w="2964" h="1732" extrusionOk="0">
                    <a:moveTo>
                      <a:pt x="0" y="1680"/>
                    </a:moveTo>
                    <a:lnTo>
                      <a:pt x="29" y="1732"/>
                    </a:lnTo>
                    <a:lnTo>
                      <a:pt x="2964"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1" name="Google Shape;13931;p39"/>
              <p:cNvSpPr/>
              <p:nvPr/>
            </p:nvSpPr>
            <p:spPr>
              <a:xfrm>
                <a:off x="2040" y="3000"/>
                <a:ext cx="329" cy="192"/>
              </a:xfrm>
              <a:custGeom>
                <a:avLst/>
                <a:gdLst/>
                <a:ahLst/>
                <a:cxnLst/>
                <a:rect l="l" t="t" r="r" b="b"/>
                <a:pathLst>
                  <a:path w="2964" h="1732" extrusionOk="0">
                    <a:moveTo>
                      <a:pt x="0" y="1732"/>
                    </a:moveTo>
                    <a:lnTo>
                      <a:pt x="2935" y="0"/>
                    </a:lnTo>
                    <a:lnTo>
                      <a:pt x="2964" y="51"/>
                    </a:lnTo>
                    <a:lnTo>
                      <a:pt x="0" y="173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2" name="Google Shape;13932;p39"/>
              <p:cNvSpPr/>
              <p:nvPr/>
            </p:nvSpPr>
            <p:spPr>
              <a:xfrm>
                <a:off x="2037" y="3000"/>
                <a:ext cx="332" cy="192"/>
              </a:xfrm>
              <a:custGeom>
                <a:avLst/>
                <a:gdLst/>
                <a:ahLst/>
                <a:cxnLst/>
                <a:rect l="l" t="t" r="r" b="b"/>
                <a:pathLst>
                  <a:path w="2993" h="1732" extrusionOk="0">
                    <a:moveTo>
                      <a:pt x="0" y="1680"/>
                    </a:moveTo>
                    <a:lnTo>
                      <a:pt x="29" y="1732"/>
                    </a:lnTo>
                    <a:lnTo>
                      <a:pt x="2993" y="51"/>
                    </a:lnTo>
                    <a:lnTo>
                      <a:pt x="2964"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3" name="Google Shape;13933;p39"/>
              <p:cNvSpPr/>
              <p:nvPr/>
            </p:nvSpPr>
            <p:spPr>
              <a:xfrm>
                <a:off x="2166" y="2935"/>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4" name="Google Shape;13934;p39"/>
              <p:cNvSpPr/>
              <p:nvPr/>
            </p:nvSpPr>
            <p:spPr>
              <a:xfrm>
                <a:off x="2166" y="2935"/>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5" name="Google Shape;13935;p39"/>
              <p:cNvSpPr/>
              <p:nvPr/>
            </p:nvSpPr>
            <p:spPr>
              <a:xfrm>
                <a:off x="2166" y="2935"/>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36" name="Google Shape;13936;p39"/>
              <p:cNvSpPr/>
              <p:nvPr/>
            </p:nvSpPr>
            <p:spPr>
              <a:xfrm>
                <a:off x="2229" y="2937"/>
                <a:ext cx="190" cy="255"/>
              </a:xfrm>
              <a:custGeom>
                <a:avLst/>
                <a:gdLst/>
                <a:ahLst/>
                <a:cxnLst/>
                <a:rect l="l" t="t" r="r" b="b"/>
                <a:pathLst>
                  <a:path w="1714" h="2294" extrusionOk="0">
                    <a:moveTo>
                      <a:pt x="1714" y="54"/>
                    </a:moveTo>
                    <a:lnTo>
                      <a:pt x="1643" y="0"/>
                    </a:lnTo>
                    <a:lnTo>
                      <a:pt x="0" y="2294"/>
                    </a:lnTo>
                    <a:lnTo>
                      <a:pt x="1714" y="5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7" name="Google Shape;13937;p39"/>
              <p:cNvSpPr/>
              <p:nvPr/>
            </p:nvSpPr>
            <p:spPr>
              <a:xfrm>
                <a:off x="2221" y="2937"/>
                <a:ext cx="190" cy="255"/>
              </a:xfrm>
              <a:custGeom>
                <a:avLst/>
                <a:gdLst/>
                <a:ahLst/>
                <a:cxnLst/>
                <a:rect l="l" t="t" r="r" b="b"/>
                <a:pathLst>
                  <a:path w="1714" h="2294" extrusionOk="0">
                    <a:moveTo>
                      <a:pt x="1714" y="0"/>
                    </a:moveTo>
                    <a:lnTo>
                      <a:pt x="71" y="2294"/>
                    </a:lnTo>
                    <a:lnTo>
                      <a:pt x="0" y="2239"/>
                    </a:lnTo>
                    <a:lnTo>
                      <a:pt x="171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8" name="Google Shape;13938;p39"/>
              <p:cNvSpPr/>
              <p:nvPr/>
            </p:nvSpPr>
            <p:spPr>
              <a:xfrm>
                <a:off x="2221" y="2937"/>
                <a:ext cx="198" cy="255"/>
              </a:xfrm>
              <a:custGeom>
                <a:avLst/>
                <a:gdLst/>
                <a:ahLst/>
                <a:cxnLst/>
                <a:rect l="l" t="t" r="r" b="b"/>
                <a:pathLst>
                  <a:path w="1785" h="2294" extrusionOk="0">
                    <a:moveTo>
                      <a:pt x="1785" y="54"/>
                    </a:moveTo>
                    <a:lnTo>
                      <a:pt x="1714" y="0"/>
                    </a:lnTo>
                    <a:lnTo>
                      <a:pt x="0" y="2239"/>
                    </a:lnTo>
                    <a:lnTo>
                      <a:pt x="71" y="2294"/>
                    </a:lnTo>
                    <a:lnTo>
                      <a:pt x="1785" y="54"/>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9" name="Google Shape;13939;p39"/>
              <p:cNvSpPr/>
              <p:nvPr/>
            </p:nvSpPr>
            <p:spPr>
              <a:xfrm>
                <a:off x="2102" y="3062"/>
                <a:ext cx="220" cy="130"/>
              </a:xfrm>
              <a:custGeom>
                <a:avLst/>
                <a:gdLst/>
                <a:ahLst/>
                <a:cxnLst/>
                <a:rect l="l" t="t" r="r" b="b"/>
                <a:pathLst>
                  <a:path w="1977" h="1172" extrusionOk="0">
                    <a:moveTo>
                      <a:pt x="1977" y="52"/>
                    </a:moveTo>
                    <a:lnTo>
                      <a:pt x="1948" y="0"/>
                    </a:lnTo>
                    <a:lnTo>
                      <a:pt x="0" y="1172"/>
                    </a:lnTo>
                    <a:lnTo>
                      <a:pt x="1977" y="5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0" name="Google Shape;13940;p39"/>
              <p:cNvSpPr/>
              <p:nvPr/>
            </p:nvSpPr>
            <p:spPr>
              <a:xfrm>
                <a:off x="2099" y="3062"/>
                <a:ext cx="219" cy="130"/>
              </a:xfrm>
              <a:custGeom>
                <a:avLst/>
                <a:gdLst/>
                <a:ahLst/>
                <a:cxnLst/>
                <a:rect l="l" t="t" r="r" b="b"/>
                <a:pathLst>
                  <a:path w="1977" h="1172" extrusionOk="0">
                    <a:moveTo>
                      <a:pt x="1977" y="0"/>
                    </a:moveTo>
                    <a:lnTo>
                      <a:pt x="29" y="1172"/>
                    </a:lnTo>
                    <a:lnTo>
                      <a:pt x="0" y="1120"/>
                    </a:lnTo>
                    <a:lnTo>
                      <a:pt x="1977"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1" name="Google Shape;13941;p39"/>
              <p:cNvSpPr/>
              <p:nvPr/>
            </p:nvSpPr>
            <p:spPr>
              <a:xfrm>
                <a:off x="2099" y="3062"/>
                <a:ext cx="223" cy="130"/>
              </a:xfrm>
              <a:custGeom>
                <a:avLst/>
                <a:gdLst/>
                <a:ahLst/>
                <a:cxnLst/>
                <a:rect l="l" t="t" r="r" b="b"/>
                <a:pathLst>
                  <a:path w="2006" h="1172" extrusionOk="0">
                    <a:moveTo>
                      <a:pt x="2006" y="52"/>
                    </a:moveTo>
                    <a:lnTo>
                      <a:pt x="1977" y="0"/>
                    </a:lnTo>
                    <a:lnTo>
                      <a:pt x="0" y="1120"/>
                    </a:lnTo>
                    <a:lnTo>
                      <a:pt x="29" y="1172"/>
                    </a:lnTo>
                    <a:lnTo>
                      <a:pt x="2006" y="52"/>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2" name="Google Shape;13942;p39"/>
              <p:cNvSpPr/>
              <p:nvPr/>
            </p:nvSpPr>
            <p:spPr>
              <a:xfrm>
                <a:off x="2099" y="3062"/>
                <a:ext cx="219" cy="130"/>
              </a:xfrm>
              <a:custGeom>
                <a:avLst/>
                <a:gdLst/>
                <a:ahLst/>
                <a:cxnLst/>
                <a:rect l="l" t="t" r="r" b="b"/>
                <a:pathLst>
                  <a:path w="1977" h="1172" extrusionOk="0">
                    <a:moveTo>
                      <a:pt x="0" y="1120"/>
                    </a:moveTo>
                    <a:lnTo>
                      <a:pt x="29" y="1172"/>
                    </a:lnTo>
                    <a:lnTo>
                      <a:pt x="1977"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3" name="Google Shape;13943;p39"/>
              <p:cNvSpPr/>
              <p:nvPr/>
            </p:nvSpPr>
            <p:spPr>
              <a:xfrm>
                <a:off x="2102" y="3062"/>
                <a:ext cx="220" cy="130"/>
              </a:xfrm>
              <a:custGeom>
                <a:avLst/>
                <a:gdLst/>
                <a:ahLst/>
                <a:cxnLst/>
                <a:rect l="l" t="t" r="r" b="b"/>
                <a:pathLst>
                  <a:path w="1977" h="1172" extrusionOk="0">
                    <a:moveTo>
                      <a:pt x="0" y="1172"/>
                    </a:moveTo>
                    <a:lnTo>
                      <a:pt x="1948" y="0"/>
                    </a:lnTo>
                    <a:lnTo>
                      <a:pt x="1977" y="52"/>
                    </a:lnTo>
                    <a:lnTo>
                      <a:pt x="0" y="117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4" name="Google Shape;13944;p39"/>
              <p:cNvSpPr/>
              <p:nvPr/>
            </p:nvSpPr>
            <p:spPr>
              <a:xfrm>
                <a:off x="2099" y="3062"/>
                <a:ext cx="223" cy="130"/>
              </a:xfrm>
              <a:custGeom>
                <a:avLst/>
                <a:gdLst/>
                <a:ahLst/>
                <a:cxnLst/>
                <a:rect l="l" t="t" r="r" b="b"/>
                <a:pathLst>
                  <a:path w="2006" h="1172" extrusionOk="0">
                    <a:moveTo>
                      <a:pt x="0" y="1120"/>
                    </a:moveTo>
                    <a:lnTo>
                      <a:pt x="29" y="1172"/>
                    </a:lnTo>
                    <a:lnTo>
                      <a:pt x="2006" y="52"/>
                    </a:lnTo>
                    <a:lnTo>
                      <a:pt x="1977"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5" name="Google Shape;13945;p39"/>
              <p:cNvSpPr/>
              <p:nvPr/>
            </p:nvSpPr>
            <p:spPr>
              <a:xfrm>
                <a:off x="2164" y="3124"/>
                <a:ext cx="110" cy="68"/>
              </a:xfrm>
              <a:custGeom>
                <a:avLst/>
                <a:gdLst/>
                <a:ahLst/>
                <a:cxnLst/>
                <a:rect l="l" t="t" r="r" b="b"/>
                <a:pathLst>
                  <a:path w="989" h="612" extrusionOk="0">
                    <a:moveTo>
                      <a:pt x="989" y="52"/>
                    </a:moveTo>
                    <a:lnTo>
                      <a:pt x="960" y="0"/>
                    </a:lnTo>
                    <a:lnTo>
                      <a:pt x="0" y="612"/>
                    </a:lnTo>
                    <a:lnTo>
                      <a:pt x="989" y="5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6" name="Google Shape;13946;p39"/>
              <p:cNvSpPr/>
              <p:nvPr/>
            </p:nvSpPr>
            <p:spPr>
              <a:xfrm>
                <a:off x="2161" y="3124"/>
                <a:ext cx="110" cy="68"/>
              </a:xfrm>
              <a:custGeom>
                <a:avLst/>
                <a:gdLst/>
                <a:ahLst/>
                <a:cxnLst/>
                <a:rect l="l" t="t" r="r" b="b"/>
                <a:pathLst>
                  <a:path w="989" h="612" extrusionOk="0">
                    <a:moveTo>
                      <a:pt x="989" y="0"/>
                    </a:moveTo>
                    <a:lnTo>
                      <a:pt x="29" y="612"/>
                    </a:lnTo>
                    <a:lnTo>
                      <a:pt x="0" y="560"/>
                    </a:lnTo>
                    <a:lnTo>
                      <a:pt x="989"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7" name="Google Shape;13947;p39"/>
              <p:cNvSpPr/>
              <p:nvPr/>
            </p:nvSpPr>
            <p:spPr>
              <a:xfrm>
                <a:off x="2161" y="3124"/>
                <a:ext cx="113" cy="68"/>
              </a:xfrm>
              <a:custGeom>
                <a:avLst/>
                <a:gdLst/>
                <a:ahLst/>
                <a:cxnLst/>
                <a:rect l="l" t="t" r="r" b="b"/>
                <a:pathLst>
                  <a:path w="1018" h="612" extrusionOk="0">
                    <a:moveTo>
                      <a:pt x="1018" y="52"/>
                    </a:moveTo>
                    <a:lnTo>
                      <a:pt x="989" y="0"/>
                    </a:lnTo>
                    <a:lnTo>
                      <a:pt x="0" y="560"/>
                    </a:lnTo>
                    <a:lnTo>
                      <a:pt x="29" y="612"/>
                    </a:lnTo>
                    <a:lnTo>
                      <a:pt x="1018" y="52"/>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8" name="Google Shape;13948;p39"/>
              <p:cNvSpPr/>
              <p:nvPr/>
            </p:nvSpPr>
            <p:spPr>
              <a:xfrm>
                <a:off x="2161" y="3124"/>
                <a:ext cx="110" cy="68"/>
              </a:xfrm>
              <a:custGeom>
                <a:avLst/>
                <a:gdLst/>
                <a:ahLst/>
                <a:cxnLst/>
                <a:rect l="l" t="t" r="r" b="b"/>
                <a:pathLst>
                  <a:path w="989" h="612" extrusionOk="0">
                    <a:moveTo>
                      <a:pt x="0" y="560"/>
                    </a:moveTo>
                    <a:lnTo>
                      <a:pt x="29" y="612"/>
                    </a:lnTo>
                    <a:lnTo>
                      <a:pt x="989"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9" name="Google Shape;13949;p39"/>
              <p:cNvSpPr/>
              <p:nvPr/>
            </p:nvSpPr>
            <p:spPr>
              <a:xfrm>
                <a:off x="2164" y="3124"/>
                <a:ext cx="110" cy="68"/>
              </a:xfrm>
              <a:custGeom>
                <a:avLst/>
                <a:gdLst/>
                <a:ahLst/>
                <a:cxnLst/>
                <a:rect l="l" t="t" r="r" b="b"/>
                <a:pathLst>
                  <a:path w="989" h="612" extrusionOk="0">
                    <a:moveTo>
                      <a:pt x="0" y="612"/>
                    </a:moveTo>
                    <a:lnTo>
                      <a:pt x="960" y="0"/>
                    </a:lnTo>
                    <a:lnTo>
                      <a:pt x="989" y="52"/>
                    </a:lnTo>
                    <a:lnTo>
                      <a:pt x="0" y="612"/>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0" name="Google Shape;13950;p39"/>
              <p:cNvSpPr/>
              <p:nvPr/>
            </p:nvSpPr>
            <p:spPr>
              <a:xfrm>
                <a:off x="2161" y="3124"/>
                <a:ext cx="113" cy="68"/>
              </a:xfrm>
              <a:custGeom>
                <a:avLst/>
                <a:gdLst/>
                <a:ahLst/>
                <a:cxnLst/>
                <a:rect l="l" t="t" r="r" b="b"/>
                <a:pathLst>
                  <a:path w="1018" h="612" extrusionOk="0">
                    <a:moveTo>
                      <a:pt x="0" y="560"/>
                    </a:moveTo>
                    <a:lnTo>
                      <a:pt x="29" y="612"/>
                    </a:lnTo>
                    <a:lnTo>
                      <a:pt x="1018" y="52"/>
                    </a:lnTo>
                    <a:lnTo>
                      <a:pt x="989"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951" name="Google Shape;13951;p39"/>
            <p:cNvGrpSpPr/>
            <p:nvPr/>
          </p:nvGrpSpPr>
          <p:grpSpPr>
            <a:xfrm>
              <a:off x="1585938" y="2306126"/>
              <a:ext cx="6203950" cy="2417762"/>
              <a:chOff x="1723" y="2624"/>
              <a:chExt cx="665" cy="259"/>
            </a:xfrm>
          </p:grpSpPr>
          <p:sp>
            <p:nvSpPr>
              <p:cNvPr id="13952" name="Google Shape;13952;p39"/>
              <p:cNvSpPr/>
              <p:nvPr/>
            </p:nvSpPr>
            <p:spPr>
              <a:xfrm>
                <a:off x="1725" y="2626"/>
                <a:ext cx="408" cy="255"/>
              </a:xfrm>
              <a:custGeom>
                <a:avLst/>
                <a:gdLst/>
                <a:ahLst/>
                <a:cxnLst/>
                <a:rect l="l" t="t" r="r" b="b"/>
                <a:pathLst>
                  <a:path w="3667" h="2291" extrusionOk="0">
                    <a:moveTo>
                      <a:pt x="0" y="2240"/>
                    </a:moveTo>
                    <a:lnTo>
                      <a:pt x="32" y="2291"/>
                    </a:lnTo>
                    <a:lnTo>
                      <a:pt x="3667" y="0"/>
                    </a:lnTo>
                    <a:lnTo>
                      <a:pt x="0" y="224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3" name="Google Shape;13953;p39"/>
              <p:cNvSpPr/>
              <p:nvPr/>
            </p:nvSpPr>
            <p:spPr>
              <a:xfrm>
                <a:off x="1729" y="2626"/>
                <a:ext cx="407" cy="255"/>
              </a:xfrm>
              <a:custGeom>
                <a:avLst/>
                <a:gdLst/>
                <a:ahLst/>
                <a:cxnLst/>
                <a:rect l="l" t="t" r="r" b="b"/>
                <a:pathLst>
                  <a:path w="3667" h="2291" extrusionOk="0">
                    <a:moveTo>
                      <a:pt x="0" y="2291"/>
                    </a:moveTo>
                    <a:lnTo>
                      <a:pt x="3635" y="0"/>
                    </a:lnTo>
                    <a:lnTo>
                      <a:pt x="3667" y="51"/>
                    </a:lnTo>
                    <a:lnTo>
                      <a:pt x="0" y="229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4" name="Google Shape;13954;p39"/>
              <p:cNvSpPr/>
              <p:nvPr/>
            </p:nvSpPr>
            <p:spPr>
              <a:xfrm>
                <a:off x="1725" y="2626"/>
                <a:ext cx="411" cy="255"/>
              </a:xfrm>
              <a:custGeom>
                <a:avLst/>
                <a:gdLst/>
                <a:ahLst/>
                <a:cxnLst/>
                <a:rect l="l" t="t" r="r" b="b"/>
                <a:pathLst>
                  <a:path w="3699" h="2291" extrusionOk="0">
                    <a:moveTo>
                      <a:pt x="0" y="2240"/>
                    </a:moveTo>
                    <a:lnTo>
                      <a:pt x="32" y="2291"/>
                    </a:lnTo>
                    <a:lnTo>
                      <a:pt x="3699" y="51"/>
                    </a:lnTo>
                    <a:lnTo>
                      <a:pt x="3667" y="0"/>
                    </a:lnTo>
                    <a:lnTo>
                      <a:pt x="0" y="224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5" name="Google Shape;13955;p39"/>
              <p:cNvSpPr/>
              <p:nvPr/>
            </p:nvSpPr>
            <p:spPr>
              <a:xfrm>
                <a:off x="1978" y="2626"/>
                <a:ext cx="407" cy="255"/>
              </a:xfrm>
              <a:custGeom>
                <a:avLst/>
                <a:gdLst/>
                <a:ahLst/>
                <a:cxnLst/>
                <a:rect l="l" t="t" r="r" b="b"/>
                <a:pathLst>
                  <a:path w="3667" h="2291" extrusionOk="0">
                    <a:moveTo>
                      <a:pt x="3667" y="51"/>
                    </a:moveTo>
                    <a:lnTo>
                      <a:pt x="3635" y="0"/>
                    </a:lnTo>
                    <a:lnTo>
                      <a:pt x="0" y="2291"/>
                    </a:lnTo>
                    <a:lnTo>
                      <a:pt x="3667"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6" name="Google Shape;13956;p39"/>
              <p:cNvSpPr/>
              <p:nvPr/>
            </p:nvSpPr>
            <p:spPr>
              <a:xfrm>
                <a:off x="1974" y="2626"/>
                <a:ext cx="408" cy="255"/>
              </a:xfrm>
              <a:custGeom>
                <a:avLst/>
                <a:gdLst/>
                <a:ahLst/>
                <a:cxnLst/>
                <a:rect l="l" t="t" r="r" b="b"/>
                <a:pathLst>
                  <a:path w="3667" h="2291" extrusionOk="0">
                    <a:moveTo>
                      <a:pt x="3667" y="0"/>
                    </a:moveTo>
                    <a:lnTo>
                      <a:pt x="32" y="2291"/>
                    </a:lnTo>
                    <a:lnTo>
                      <a:pt x="0" y="2240"/>
                    </a:lnTo>
                    <a:lnTo>
                      <a:pt x="3667"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7" name="Google Shape;13957;p39"/>
              <p:cNvSpPr/>
              <p:nvPr/>
            </p:nvSpPr>
            <p:spPr>
              <a:xfrm>
                <a:off x="1974" y="2626"/>
                <a:ext cx="411" cy="255"/>
              </a:xfrm>
              <a:custGeom>
                <a:avLst/>
                <a:gdLst/>
                <a:ahLst/>
                <a:cxnLst/>
                <a:rect l="l" t="t" r="r" b="b"/>
                <a:pathLst>
                  <a:path w="3699" h="2291" extrusionOk="0">
                    <a:moveTo>
                      <a:pt x="3699" y="51"/>
                    </a:moveTo>
                    <a:lnTo>
                      <a:pt x="3667" y="0"/>
                    </a:lnTo>
                    <a:lnTo>
                      <a:pt x="0" y="2240"/>
                    </a:lnTo>
                    <a:lnTo>
                      <a:pt x="32" y="2291"/>
                    </a:lnTo>
                    <a:lnTo>
                      <a:pt x="3699"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8" name="Google Shape;13958;p39"/>
              <p:cNvSpPr/>
              <p:nvPr/>
            </p:nvSpPr>
            <p:spPr>
              <a:xfrm>
                <a:off x="1974" y="2626"/>
                <a:ext cx="408" cy="255"/>
              </a:xfrm>
              <a:custGeom>
                <a:avLst/>
                <a:gdLst/>
                <a:ahLst/>
                <a:cxnLst/>
                <a:rect l="l" t="t" r="r" b="b"/>
                <a:pathLst>
                  <a:path w="3667" h="2291" extrusionOk="0">
                    <a:moveTo>
                      <a:pt x="0" y="2240"/>
                    </a:moveTo>
                    <a:lnTo>
                      <a:pt x="32" y="2291"/>
                    </a:lnTo>
                    <a:lnTo>
                      <a:pt x="3667" y="0"/>
                    </a:lnTo>
                    <a:lnTo>
                      <a:pt x="0" y="224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9" name="Google Shape;13959;p39"/>
              <p:cNvSpPr/>
              <p:nvPr/>
            </p:nvSpPr>
            <p:spPr>
              <a:xfrm>
                <a:off x="1978" y="2626"/>
                <a:ext cx="407" cy="255"/>
              </a:xfrm>
              <a:custGeom>
                <a:avLst/>
                <a:gdLst/>
                <a:ahLst/>
                <a:cxnLst/>
                <a:rect l="l" t="t" r="r" b="b"/>
                <a:pathLst>
                  <a:path w="3667" h="2291" extrusionOk="0">
                    <a:moveTo>
                      <a:pt x="0" y="2291"/>
                    </a:moveTo>
                    <a:lnTo>
                      <a:pt x="3635" y="0"/>
                    </a:lnTo>
                    <a:lnTo>
                      <a:pt x="3667" y="51"/>
                    </a:lnTo>
                    <a:lnTo>
                      <a:pt x="0" y="229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0" name="Google Shape;13960;p39"/>
              <p:cNvSpPr/>
              <p:nvPr/>
            </p:nvSpPr>
            <p:spPr>
              <a:xfrm>
                <a:off x="1974" y="2626"/>
                <a:ext cx="411" cy="255"/>
              </a:xfrm>
              <a:custGeom>
                <a:avLst/>
                <a:gdLst/>
                <a:ahLst/>
                <a:cxnLst/>
                <a:rect l="l" t="t" r="r" b="b"/>
                <a:pathLst>
                  <a:path w="3699" h="2291" extrusionOk="0">
                    <a:moveTo>
                      <a:pt x="0" y="2240"/>
                    </a:moveTo>
                    <a:lnTo>
                      <a:pt x="32" y="2291"/>
                    </a:lnTo>
                    <a:lnTo>
                      <a:pt x="3699" y="51"/>
                    </a:lnTo>
                    <a:lnTo>
                      <a:pt x="3667" y="0"/>
                    </a:lnTo>
                    <a:lnTo>
                      <a:pt x="0" y="224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1" name="Google Shape;13961;p39"/>
              <p:cNvSpPr/>
              <p:nvPr/>
            </p:nvSpPr>
            <p:spPr>
              <a:xfrm>
                <a:off x="1788" y="2626"/>
                <a:ext cx="407" cy="255"/>
              </a:xfrm>
              <a:custGeom>
                <a:avLst/>
                <a:gdLst/>
                <a:ahLst/>
                <a:cxnLst/>
                <a:rect l="l" t="t" r="r" b="b"/>
                <a:pathLst>
                  <a:path w="3667" h="2291" extrusionOk="0">
                    <a:moveTo>
                      <a:pt x="0" y="2240"/>
                    </a:moveTo>
                    <a:lnTo>
                      <a:pt x="31" y="2291"/>
                    </a:lnTo>
                    <a:lnTo>
                      <a:pt x="3667" y="0"/>
                    </a:lnTo>
                    <a:lnTo>
                      <a:pt x="0" y="224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2" name="Google Shape;13962;p39"/>
              <p:cNvSpPr/>
              <p:nvPr/>
            </p:nvSpPr>
            <p:spPr>
              <a:xfrm>
                <a:off x="1791" y="2626"/>
                <a:ext cx="408" cy="255"/>
              </a:xfrm>
              <a:custGeom>
                <a:avLst/>
                <a:gdLst/>
                <a:ahLst/>
                <a:cxnLst/>
                <a:rect l="l" t="t" r="r" b="b"/>
                <a:pathLst>
                  <a:path w="3668" h="2291" extrusionOk="0">
                    <a:moveTo>
                      <a:pt x="0" y="2291"/>
                    </a:moveTo>
                    <a:lnTo>
                      <a:pt x="3636" y="0"/>
                    </a:lnTo>
                    <a:lnTo>
                      <a:pt x="3668" y="51"/>
                    </a:lnTo>
                    <a:lnTo>
                      <a:pt x="0" y="229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3" name="Google Shape;13963;p39"/>
              <p:cNvSpPr/>
              <p:nvPr/>
            </p:nvSpPr>
            <p:spPr>
              <a:xfrm>
                <a:off x="1788" y="2626"/>
                <a:ext cx="411" cy="255"/>
              </a:xfrm>
              <a:custGeom>
                <a:avLst/>
                <a:gdLst/>
                <a:ahLst/>
                <a:cxnLst/>
                <a:rect l="l" t="t" r="r" b="b"/>
                <a:pathLst>
                  <a:path w="3699" h="2291" extrusionOk="0">
                    <a:moveTo>
                      <a:pt x="0" y="2240"/>
                    </a:moveTo>
                    <a:lnTo>
                      <a:pt x="31" y="2291"/>
                    </a:lnTo>
                    <a:lnTo>
                      <a:pt x="3699" y="51"/>
                    </a:lnTo>
                    <a:lnTo>
                      <a:pt x="3667" y="0"/>
                    </a:lnTo>
                    <a:lnTo>
                      <a:pt x="0" y="224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4" name="Google Shape;13964;p39"/>
              <p:cNvSpPr/>
              <p:nvPr/>
            </p:nvSpPr>
            <p:spPr>
              <a:xfrm>
                <a:off x="1916" y="2626"/>
                <a:ext cx="407" cy="255"/>
              </a:xfrm>
              <a:custGeom>
                <a:avLst/>
                <a:gdLst/>
                <a:ahLst/>
                <a:cxnLst/>
                <a:rect l="l" t="t" r="r" b="b"/>
                <a:pathLst>
                  <a:path w="3667" h="2291" extrusionOk="0">
                    <a:moveTo>
                      <a:pt x="3667" y="51"/>
                    </a:moveTo>
                    <a:lnTo>
                      <a:pt x="3636" y="0"/>
                    </a:lnTo>
                    <a:lnTo>
                      <a:pt x="0" y="2291"/>
                    </a:lnTo>
                    <a:lnTo>
                      <a:pt x="3667"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5" name="Google Shape;13965;p39"/>
              <p:cNvSpPr/>
              <p:nvPr/>
            </p:nvSpPr>
            <p:spPr>
              <a:xfrm>
                <a:off x="1912" y="2626"/>
                <a:ext cx="408" cy="255"/>
              </a:xfrm>
              <a:custGeom>
                <a:avLst/>
                <a:gdLst/>
                <a:ahLst/>
                <a:cxnLst/>
                <a:rect l="l" t="t" r="r" b="b"/>
                <a:pathLst>
                  <a:path w="3667" h="2291" extrusionOk="0">
                    <a:moveTo>
                      <a:pt x="3667" y="0"/>
                    </a:moveTo>
                    <a:lnTo>
                      <a:pt x="31" y="2291"/>
                    </a:lnTo>
                    <a:lnTo>
                      <a:pt x="0" y="2240"/>
                    </a:lnTo>
                    <a:lnTo>
                      <a:pt x="3667"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6" name="Google Shape;13966;p39"/>
              <p:cNvSpPr/>
              <p:nvPr/>
            </p:nvSpPr>
            <p:spPr>
              <a:xfrm>
                <a:off x="1912" y="2626"/>
                <a:ext cx="411" cy="255"/>
              </a:xfrm>
              <a:custGeom>
                <a:avLst/>
                <a:gdLst/>
                <a:ahLst/>
                <a:cxnLst/>
                <a:rect l="l" t="t" r="r" b="b"/>
                <a:pathLst>
                  <a:path w="3698" h="2291" extrusionOk="0">
                    <a:moveTo>
                      <a:pt x="3698" y="51"/>
                    </a:moveTo>
                    <a:lnTo>
                      <a:pt x="3667" y="0"/>
                    </a:lnTo>
                    <a:lnTo>
                      <a:pt x="0" y="2240"/>
                    </a:lnTo>
                    <a:lnTo>
                      <a:pt x="31" y="2291"/>
                    </a:lnTo>
                    <a:lnTo>
                      <a:pt x="3698"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7" name="Google Shape;13967;p39"/>
              <p:cNvSpPr/>
              <p:nvPr/>
            </p:nvSpPr>
            <p:spPr>
              <a:xfrm>
                <a:off x="1912" y="2626"/>
                <a:ext cx="408" cy="255"/>
              </a:xfrm>
              <a:custGeom>
                <a:avLst/>
                <a:gdLst/>
                <a:ahLst/>
                <a:cxnLst/>
                <a:rect l="l" t="t" r="r" b="b"/>
                <a:pathLst>
                  <a:path w="3667" h="2291" extrusionOk="0">
                    <a:moveTo>
                      <a:pt x="0" y="2240"/>
                    </a:moveTo>
                    <a:lnTo>
                      <a:pt x="31" y="2291"/>
                    </a:lnTo>
                    <a:lnTo>
                      <a:pt x="3667" y="0"/>
                    </a:lnTo>
                    <a:lnTo>
                      <a:pt x="0" y="224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8" name="Google Shape;13968;p39"/>
              <p:cNvSpPr/>
              <p:nvPr/>
            </p:nvSpPr>
            <p:spPr>
              <a:xfrm>
                <a:off x="1916" y="2626"/>
                <a:ext cx="407" cy="255"/>
              </a:xfrm>
              <a:custGeom>
                <a:avLst/>
                <a:gdLst/>
                <a:ahLst/>
                <a:cxnLst/>
                <a:rect l="l" t="t" r="r" b="b"/>
                <a:pathLst>
                  <a:path w="3667" h="2291" extrusionOk="0">
                    <a:moveTo>
                      <a:pt x="0" y="2291"/>
                    </a:moveTo>
                    <a:lnTo>
                      <a:pt x="3636" y="0"/>
                    </a:lnTo>
                    <a:lnTo>
                      <a:pt x="3667" y="51"/>
                    </a:lnTo>
                    <a:lnTo>
                      <a:pt x="0" y="229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9" name="Google Shape;13969;p39"/>
              <p:cNvSpPr/>
              <p:nvPr/>
            </p:nvSpPr>
            <p:spPr>
              <a:xfrm>
                <a:off x="1912" y="2626"/>
                <a:ext cx="411" cy="255"/>
              </a:xfrm>
              <a:custGeom>
                <a:avLst/>
                <a:gdLst/>
                <a:ahLst/>
                <a:cxnLst/>
                <a:rect l="l" t="t" r="r" b="b"/>
                <a:pathLst>
                  <a:path w="3698" h="2291" extrusionOk="0">
                    <a:moveTo>
                      <a:pt x="0" y="2240"/>
                    </a:moveTo>
                    <a:lnTo>
                      <a:pt x="31" y="2291"/>
                    </a:lnTo>
                    <a:lnTo>
                      <a:pt x="3698" y="51"/>
                    </a:lnTo>
                    <a:lnTo>
                      <a:pt x="3667" y="0"/>
                    </a:lnTo>
                    <a:lnTo>
                      <a:pt x="0" y="224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0" name="Google Shape;13970;p39"/>
              <p:cNvSpPr/>
              <p:nvPr/>
            </p:nvSpPr>
            <p:spPr>
              <a:xfrm>
                <a:off x="1769" y="2626"/>
                <a:ext cx="305" cy="193"/>
              </a:xfrm>
              <a:custGeom>
                <a:avLst/>
                <a:gdLst/>
                <a:ahLst/>
                <a:cxnLst/>
                <a:rect l="l" t="t" r="r" b="b"/>
                <a:pathLst>
                  <a:path w="2750" h="1731" extrusionOk="0">
                    <a:moveTo>
                      <a:pt x="2750" y="51"/>
                    </a:moveTo>
                    <a:lnTo>
                      <a:pt x="2719" y="0"/>
                    </a:lnTo>
                    <a:lnTo>
                      <a:pt x="0" y="1731"/>
                    </a:lnTo>
                    <a:lnTo>
                      <a:pt x="2750"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1" name="Google Shape;13971;p39"/>
              <p:cNvSpPr/>
              <p:nvPr/>
            </p:nvSpPr>
            <p:spPr>
              <a:xfrm>
                <a:off x="1765" y="2626"/>
                <a:ext cx="306" cy="193"/>
              </a:xfrm>
              <a:custGeom>
                <a:avLst/>
                <a:gdLst/>
                <a:ahLst/>
                <a:cxnLst/>
                <a:rect l="l" t="t" r="r" b="b"/>
                <a:pathLst>
                  <a:path w="2751" h="1731" extrusionOk="0">
                    <a:moveTo>
                      <a:pt x="2751" y="0"/>
                    </a:moveTo>
                    <a:lnTo>
                      <a:pt x="32" y="1731"/>
                    </a:lnTo>
                    <a:lnTo>
                      <a:pt x="0" y="1680"/>
                    </a:lnTo>
                    <a:lnTo>
                      <a:pt x="2751"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2" name="Google Shape;13972;p39"/>
              <p:cNvSpPr/>
              <p:nvPr/>
            </p:nvSpPr>
            <p:spPr>
              <a:xfrm>
                <a:off x="1765" y="2626"/>
                <a:ext cx="309" cy="193"/>
              </a:xfrm>
              <a:custGeom>
                <a:avLst/>
                <a:gdLst/>
                <a:ahLst/>
                <a:cxnLst/>
                <a:rect l="l" t="t" r="r" b="b"/>
                <a:pathLst>
                  <a:path w="2782" h="1731" extrusionOk="0">
                    <a:moveTo>
                      <a:pt x="2782" y="51"/>
                    </a:moveTo>
                    <a:lnTo>
                      <a:pt x="2751" y="0"/>
                    </a:lnTo>
                    <a:lnTo>
                      <a:pt x="0" y="1680"/>
                    </a:lnTo>
                    <a:lnTo>
                      <a:pt x="32" y="1731"/>
                    </a:lnTo>
                    <a:lnTo>
                      <a:pt x="2782"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3" name="Google Shape;13973;p39"/>
              <p:cNvSpPr/>
              <p:nvPr/>
            </p:nvSpPr>
            <p:spPr>
              <a:xfrm>
                <a:off x="1765" y="2626"/>
                <a:ext cx="306" cy="193"/>
              </a:xfrm>
              <a:custGeom>
                <a:avLst/>
                <a:gdLst/>
                <a:ahLst/>
                <a:cxnLst/>
                <a:rect l="l" t="t" r="r" b="b"/>
                <a:pathLst>
                  <a:path w="2751" h="1731" extrusionOk="0">
                    <a:moveTo>
                      <a:pt x="0" y="1680"/>
                    </a:moveTo>
                    <a:lnTo>
                      <a:pt x="32" y="1731"/>
                    </a:lnTo>
                    <a:lnTo>
                      <a:pt x="2751"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4" name="Google Shape;13974;p39"/>
              <p:cNvSpPr/>
              <p:nvPr/>
            </p:nvSpPr>
            <p:spPr>
              <a:xfrm>
                <a:off x="1769" y="2626"/>
                <a:ext cx="305" cy="193"/>
              </a:xfrm>
              <a:custGeom>
                <a:avLst/>
                <a:gdLst/>
                <a:ahLst/>
                <a:cxnLst/>
                <a:rect l="l" t="t" r="r" b="b"/>
                <a:pathLst>
                  <a:path w="2750" h="1731" extrusionOk="0">
                    <a:moveTo>
                      <a:pt x="0" y="1731"/>
                    </a:moveTo>
                    <a:lnTo>
                      <a:pt x="2719" y="0"/>
                    </a:lnTo>
                    <a:lnTo>
                      <a:pt x="2750" y="51"/>
                    </a:lnTo>
                    <a:lnTo>
                      <a:pt x="0" y="173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5" name="Google Shape;13975;p39"/>
              <p:cNvSpPr/>
              <p:nvPr/>
            </p:nvSpPr>
            <p:spPr>
              <a:xfrm>
                <a:off x="1765" y="2626"/>
                <a:ext cx="309" cy="193"/>
              </a:xfrm>
              <a:custGeom>
                <a:avLst/>
                <a:gdLst/>
                <a:ahLst/>
                <a:cxnLst/>
                <a:rect l="l" t="t" r="r" b="b"/>
                <a:pathLst>
                  <a:path w="2782" h="1731" extrusionOk="0">
                    <a:moveTo>
                      <a:pt x="0" y="1680"/>
                    </a:moveTo>
                    <a:lnTo>
                      <a:pt x="32" y="1731"/>
                    </a:lnTo>
                    <a:lnTo>
                      <a:pt x="2782" y="51"/>
                    </a:lnTo>
                    <a:lnTo>
                      <a:pt x="2751"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6" name="Google Shape;13976;p39"/>
              <p:cNvSpPr/>
              <p:nvPr/>
            </p:nvSpPr>
            <p:spPr>
              <a:xfrm>
                <a:off x="1853" y="2626"/>
                <a:ext cx="408" cy="255"/>
              </a:xfrm>
              <a:custGeom>
                <a:avLst/>
                <a:gdLst/>
                <a:ahLst/>
                <a:cxnLst/>
                <a:rect l="l" t="t" r="r" b="b"/>
                <a:pathLst>
                  <a:path w="3667" h="2291" extrusionOk="0">
                    <a:moveTo>
                      <a:pt x="3667" y="51"/>
                    </a:moveTo>
                    <a:lnTo>
                      <a:pt x="3636" y="0"/>
                    </a:lnTo>
                    <a:lnTo>
                      <a:pt x="0" y="2291"/>
                    </a:lnTo>
                    <a:lnTo>
                      <a:pt x="3667" y="5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7" name="Google Shape;13977;p39"/>
              <p:cNvSpPr/>
              <p:nvPr/>
            </p:nvSpPr>
            <p:spPr>
              <a:xfrm>
                <a:off x="1850" y="2626"/>
                <a:ext cx="407" cy="255"/>
              </a:xfrm>
              <a:custGeom>
                <a:avLst/>
                <a:gdLst/>
                <a:ahLst/>
                <a:cxnLst/>
                <a:rect l="l" t="t" r="r" b="b"/>
                <a:pathLst>
                  <a:path w="3667" h="2291" extrusionOk="0">
                    <a:moveTo>
                      <a:pt x="3667" y="0"/>
                    </a:moveTo>
                    <a:lnTo>
                      <a:pt x="31" y="2291"/>
                    </a:lnTo>
                    <a:lnTo>
                      <a:pt x="0" y="2240"/>
                    </a:lnTo>
                    <a:lnTo>
                      <a:pt x="366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8" name="Google Shape;13978;p39"/>
              <p:cNvSpPr/>
              <p:nvPr/>
            </p:nvSpPr>
            <p:spPr>
              <a:xfrm>
                <a:off x="1850" y="2626"/>
                <a:ext cx="411" cy="255"/>
              </a:xfrm>
              <a:custGeom>
                <a:avLst/>
                <a:gdLst/>
                <a:ahLst/>
                <a:cxnLst/>
                <a:rect l="l" t="t" r="r" b="b"/>
                <a:pathLst>
                  <a:path w="3698" h="2291" extrusionOk="0">
                    <a:moveTo>
                      <a:pt x="3698" y="51"/>
                    </a:moveTo>
                    <a:lnTo>
                      <a:pt x="3667" y="0"/>
                    </a:lnTo>
                    <a:lnTo>
                      <a:pt x="0" y="2240"/>
                    </a:lnTo>
                    <a:lnTo>
                      <a:pt x="31" y="2291"/>
                    </a:lnTo>
                    <a:lnTo>
                      <a:pt x="3698" y="5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9" name="Google Shape;13979;p39"/>
              <p:cNvSpPr/>
              <p:nvPr/>
            </p:nvSpPr>
            <p:spPr>
              <a:xfrm>
                <a:off x="1850" y="2626"/>
                <a:ext cx="407" cy="255"/>
              </a:xfrm>
              <a:custGeom>
                <a:avLst/>
                <a:gdLst/>
                <a:ahLst/>
                <a:cxnLst/>
                <a:rect l="l" t="t" r="r" b="b"/>
                <a:pathLst>
                  <a:path w="3667" h="2291" extrusionOk="0">
                    <a:moveTo>
                      <a:pt x="0" y="2240"/>
                    </a:moveTo>
                    <a:lnTo>
                      <a:pt x="31" y="2291"/>
                    </a:lnTo>
                    <a:lnTo>
                      <a:pt x="3667"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0" name="Google Shape;13980;p39"/>
              <p:cNvSpPr/>
              <p:nvPr/>
            </p:nvSpPr>
            <p:spPr>
              <a:xfrm>
                <a:off x="1853" y="2626"/>
                <a:ext cx="408" cy="255"/>
              </a:xfrm>
              <a:custGeom>
                <a:avLst/>
                <a:gdLst/>
                <a:ahLst/>
                <a:cxnLst/>
                <a:rect l="l" t="t" r="r" b="b"/>
                <a:pathLst>
                  <a:path w="3667" h="2291" extrusionOk="0">
                    <a:moveTo>
                      <a:pt x="0" y="2291"/>
                    </a:moveTo>
                    <a:lnTo>
                      <a:pt x="3636" y="0"/>
                    </a:lnTo>
                    <a:lnTo>
                      <a:pt x="3667" y="51"/>
                    </a:lnTo>
                    <a:lnTo>
                      <a:pt x="0" y="229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1" name="Google Shape;13981;p39"/>
              <p:cNvSpPr/>
              <p:nvPr/>
            </p:nvSpPr>
            <p:spPr>
              <a:xfrm>
                <a:off x="1850" y="2626"/>
                <a:ext cx="411" cy="255"/>
              </a:xfrm>
              <a:custGeom>
                <a:avLst/>
                <a:gdLst/>
                <a:ahLst/>
                <a:cxnLst/>
                <a:rect l="l" t="t" r="r" b="b"/>
                <a:pathLst>
                  <a:path w="3698" h="2291" extrusionOk="0">
                    <a:moveTo>
                      <a:pt x="0" y="2240"/>
                    </a:moveTo>
                    <a:lnTo>
                      <a:pt x="31" y="2291"/>
                    </a:lnTo>
                    <a:lnTo>
                      <a:pt x="3698" y="51"/>
                    </a:lnTo>
                    <a:lnTo>
                      <a:pt x="3667"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2" name="Google Shape;13982;p39"/>
              <p:cNvSpPr/>
              <p:nvPr/>
            </p:nvSpPr>
            <p:spPr>
              <a:xfrm>
                <a:off x="1886" y="2624"/>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3" name="Google Shape;13983;p39"/>
              <p:cNvSpPr/>
              <p:nvPr/>
            </p:nvSpPr>
            <p:spPr>
              <a:xfrm>
                <a:off x="1886" y="2624"/>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4" name="Google Shape;13984;p39"/>
              <p:cNvSpPr/>
              <p:nvPr/>
            </p:nvSpPr>
            <p:spPr>
              <a:xfrm>
                <a:off x="1886" y="2624"/>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85" name="Google Shape;13985;p39"/>
              <p:cNvSpPr/>
              <p:nvPr/>
            </p:nvSpPr>
            <p:spPr>
              <a:xfrm>
                <a:off x="1976" y="2873"/>
                <a:ext cx="249" cy="10"/>
              </a:xfrm>
              <a:custGeom>
                <a:avLst/>
                <a:gdLst/>
                <a:ahLst/>
                <a:cxnLst/>
                <a:rect l="l" t="t" r="r" b="b"/>
                <a:pathLst>
                  <a:path w="2239" h="88" extrusionOk="0">
                    <a:moveTo>
                      <a:pt x="2239" y="88"/>
                    </a:moveTo>
                    <a:lnTo>
                      <a:pt x="2239" y="0"/>
                    </a:lnTo>
                    <a:lnTo>
                      <a:pt x="0" y="88"/>
                    </a:lnTo>
                    <a:lnTo>
                      <a:pt x="2239" y="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6" name="Google Shape;13986;p39"/>
              <p:cNvSpPr/>
              <p:nvPr/>
            </p:nvSpPr>
            <p:spPr>
              <a:xfrm>
                <a:off x="1976" y="2873"/>
                <a:ext cx="249" cy="10"/>
              </a:xfrm>
              <a:custGeom>
                <a:avLst/>
                <a:gdLst/>
                <a:ahLst/>
                <a:cxnLst/>
                <a:rect l="l" t="t" r="r" b="b"/>
                <a:pathLst>
                  <a:path w="2239" h="88" extrusionOk="0">
                    <a:moveTo>
                      <a:pt x="2239" y="0"/>
                    </a:moveTo>
                    <a:lnTo>
                      <a:pt x="0" y="88"/>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7" name="Google Shape;13987;p39"/>
              <p:cNvSpPr/>
              <p:nvPr/>
            </p:nvSpPr>
            <p:spPr>
              <a:xfrm>
                <a:off x="1976" y="2873"/>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88" name="Google Shape;13988;p39"/>
              <p:cNvSpPr/>
              <p:nvPr/>
            </p:nvSpPr>
            <p:spPr>
              <a:xfrm>
                <a:off x="1731" y="2626"/>
                <a:ext cx="159" cy="255"/>
              </a:xfrm>
              <a:custGeom>
                <a:avLst/>
                <a:gdLst/>
                <a:ahLst/>
                <a:cxnLst/>
                <a:rect l="l" t="t" r="r" b="b"/>
                <a:pathLst>
                  <a:path w="1429" h="2289" extrusionOk="0">
                    <a:moveTo>
                      <a:pt x="1429" y="48"/>
                    </a:moveTo>
                    <a:lnTo>
                      <a:pt x="1354" y="0"/>
                    </a:lnTo>
                    <a:lnTo>
                      <a:pt x="0" y="2289"/>
                    </a:lnTo>
                    <a:lnTo>
                      <a:pt x="1429"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9" name="Google Shape;13989;p39"/>
              <p:cNvSpPr/>
              <p:nvPr/>
            </p:nvSpPr>
            <p:spPr>
              <a:xfrm>
                <a:off x="1723" y="2626"/>
                <a:ext cx="159" cy="255"/>
              </a:xfrm>
              <a:custGeom>
                <a:avLst/>
                <a:gdLst/>
                <a:ahLst/>
                <a:cxnLst/>
                <a:rect l="l" t="t" r="r" b="b"/>
                <a:pathLst>
                  <a:path w="1428" h="2289" extrusionOk="0">
                    <a:moveTo>
                      <a:pt x="1428" y="0"/>
                    </a:moveTo>
                    <a:lnTo>
                      <a:pt x="74" y="2289"/>
                    </a:lnTo>
                    <a:lnTo>
                      <a:pt x="0" y="2241"/>
                    </a:lnTo>
                    <a:lnTo>
                      <a:pt x="142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0" name="Google Shape;13990;p39"/>
              <p:cNvSpPr/>
              <p:nvPr/>
            </p:nvSpPr>
            <p:spPr>
              <a:xfrm>
                <a:off x="1723" y="2626"/>
                <a:ext cx="167" cy="255"/>
              </a:xfrm>
              <a:custGeom>
                <a:avLst/>
                <a:gdLst/>
                <a:ahLst/>
                <a:cxnLst/>
                <a:rect l="l" t="t" r="r" b="b"/>
                <a:pathLst>
                  <a:path w="1503" h="2289" extrusionOk="0">
                    <a:moveTo>
                      <a:pt x="1503" y="48"/>
                    </a:moveTo>
                    <a:lnTo>
                      <a:pt x="1428" y="0"/>
                    </a:lnTo>
                    <a:lnTo>
                      <a:pt x="0" y="2241"/>
                    </a:lnTo>
                    <a:lnTo>
                      <a:pt x="74" y="2289"/>
                    </a:lnTo>
                    <a:lnTo>
                      <a:pt x="1503"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1" name="Google Shape;13991;p39"/>
              <p:cNvSpPr/>
              <p:nvPr/>
            </p:nvSpPr>
            <p:spPr>
              <a:xfrm>
                <a:off x="1727" y="2873"/>
                <a:ext cx="249" cy="10"/>
              </a:xfrm>
              <a:custGeom>
                <a:avLst/>
                <a:gdLst/>
                <a:ahLst/>
                <a:cxnLst/>
                <a:rect l="l" t="t" r="r" b="b"/>
                <a:pathLst>
                  <a:path w="2238" h="88" extrusionOk="0">
                    <a:moveTo>
                      <a:pt x="2238" y="88"/>
                    </a:moveTo>
                    <a:lnTo>
                      <a:pt x="2238" y="0"/>
                    </a:lnTo>
                    <a:lnTo>
                      <a:pt x="0" y="88"/>
                    </a:lnTo>
                    <a:lnTo>
                      <a:pt x="2238" y="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2" name="Google Shape;13992;p39"/>
              <p:cNvSpPr/>
              <p:nvPr/>
            </p:nvSpPr>
            <p:spPr>
              <a:xfrm>
                <a:off x="1727" y="2873"/>
                <a:ext cx="249" cy="10"/>
              </a:xfrm>
              <a:custGeom>
                <a:avLst/>
                <a:gdLst/>
                <a:ahLst/>
                <a:cxnLst/>
                <a:rect l="l" t="t" r="r" b="b"/>
                <a:pathLst>
                  <a:path w="2238" h="88" extrusionOk="0">
                    <a:moveTo>
                      <a:pt x="2238" y="0"/>
                    </a:moveTo>
                    <a:lnTo>
                      <a:pt x="0" y="88"/>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3" name="Google Shape;13993;p39"/>
              <p:cNvSpPr/>
              <p:nvPr/>
            </p:nvSpPr>
            <p:spPr>
              <a:xfrm>
                <a:off x="1727" y="2873"/>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94" name="Google Shape;13994;p39"/>
              <p:cNvSpPr/>
              <p:nvPr/>
            </p:nvSpPr>
            <p:spPr>
              <a:xfrm>
                <a:off x="1805" y="2626"/>
                <a:ext cx="204" cy="130"/>
              </a:xfrm>
              <a:custGeom>
                <a:avLst/>
                <a:gdLst/>
                <a:ahLst/>
                <a:cxnLst/>
                <a:rect l="l" t="t" r="r" b="b"/>
                <a:pathLst>
                  <a:path w="1834" h="1171" extrusionOk="0">
                    <a:moveTo>
                      <a:pt x="0" y="1120"/>
                    </a:moveTo>
                    <a:lnTo>
                      <a:pt x="32" y="1171"/>
                    </a:lnTo>
                    <a:lnTo>
                      <a:pt x="1834"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5" name="Google Shape;13995;p39"/>
              <p:cNvSpPr/>
              <p:nvPr/>
            </p:nvSpPr>
            <p:spPr>
              <a:xfrm>
                <a:off x="1808" y="2626"/>
                <a:ext cx="204" cy="130"/>
              </a:xfrm>
              <a:custGeom>
                <a:avLst/>
                <a:gdLst/>
                <a:ahLst/>
                <a:cxnLst/>
                <a:rect l="l" t="t" r="r" b="b"/>
                <a:pathLst>
                  <a:path w="1833" h="1171" extrusionOk="0">
                    <a:moveTo>
                      <a:pt x="0" y="1171"/>
                    </a:moveTo>
                    <a:lnTo>
                      <a:pt x="1802" y="0"/>
                    </a:lnTo>
                    <a:lnTo>
                      <a:pt x="1833" y="51"/>
                    </a:lnTo>
                    <a:lnTo>
                      <a:pt x="0" y="117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6" name="Google Shape;13996;p39"/>
              <p:cNvSpPr/>
              <p:nvPr/>
            </p:nvSpPr>
            <p:spPr>
              <a:xfrm>
                <a:off x="1805" y="2626"/>
                <a:ext cx="207" cy="130"/>
              </a:xfrm>
              <a:custGeom>
                <a:avLst/>
                <a:gdLst/>
                <a:ahLst/>
                <a:cxnLst/>
                <a:rect l="l" t="t" r="r" b="b"/>
                <a:pathLst>
                  <a:path w="1865" h="1171" extrusionOk="0">
                    <a:moveTo>
                      <a:pt x="0" y="1120"/>
                    </a:moveTo>
                    <a:lnTo>
                      <a:pt x="32" y="1171"/>
                    </a:lnTo>
                    <a:lnTo>
                      <a:pt x="1865" y="51"/>
                    </a:lnTo>
                    <a:lnTo>
                      <a:pt x="1834"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7" name="Google Shape;13997;p39"/>
              <p:cNvSpPr/>
              <p:nvPr/>
            </p:nvSpPr>
            <p:spPr>
              <a:xfrm>
                <a:off x="1845" y="2626"/>
                <a:ext cx="101" cy="68"/>
              </a:xfrm>
              <a:custGeom>
                <a:avLst/>
                <a:gdLst/>
                <a:ahLst/>
                <a:cxnLst/>
                <a:rect l="l" t="t" r="r" b="b"/>
                <a:pathLst>
                  <a:path w="916" h="611" extrusionOk="0">
                    <a:moveTo>
                      <a:pt x="0" y="560"/>
                    </a:moveTo>
                    <a:lnTo>
                      <a:pt x="31" y="611"/>
                    </a:lnTo>
                    <a:lnTo>
                      <a:pt x="916"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8" name="Google Shape;13998;p39"/>
              <p:cNvSpPr/>
              <p:nvPr/>
            </p:nvSpPr>
            <p:spPr>
              <a:xfrm>
                <a:off x="1848" y="2626"/>
                <a:ext cx="102" cy="68"/>
              </a:xfrm>
              <a:custGeom>
                <a:avLst/>
                <a:gdLst/>
                <a:ahLst/>
                <a:cxnLst/>
                <a:rect l="l" t="t" r="r" b="b"/>
                <a:pathLst>
                  <a:path w="917" h="611" extrusionOk="0">
                    <a:moveTo>
                      <a:pt x="0" y="611"/>
                    </a:moveTo>
                    <a:lnTo>
                      <a:pt x="885" y="0"/>
                    </a:lnTo>
                    <a:lnTo>
                      <a:pt x="917" y="51"/>
                    </a:lnTo>
                    <a:lnTo>
                      <a:pt x="0" y="61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9" name="Google Shape;13999;p39"/>
              <p:cNvSpPr/>
              <p:nvPr/>
            </p:nvSpPr>
            <p:spPr>
              <a:xfrm>
                <a:off x="1845" y="2626"/>
                <a:ext cx="105" cy="68"/>
              </a:xfrm>
              <a:custGeom>
                <a:avLst/>
                <a:gdLst/>
                <a:ahLst/>
                <a:cxnLst/>
                <a:rect l="l" t="t" r="r" b="b"/>
                <a:pathLst>
                  <a:path w="948" h="611" extrusionOk="0">
                    <a:moveTo>
                      <a:pt x="0" y="560"/>
                    </a:moveTo>
                    <a:lnTo>
                      <a:pt x="31" y="611"/>
                    </a:lnTo>
                    <a:lnTo>
                      <a:pt x="948" y="51"/>
                    </a:lnTo>
                    <a:lnTo>
                      <a:pt x="916"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0" name="Google Shape;14000;p39"/>
              <p:cNvSpPr/>
              <p:nvPr/>
            </p:nvSpPr>
            <p:spPr>
              <a:xfrm>
                <a:off x="2040" y="2688"/>
                <a:ext cx="306" cy="193"/>
              </a:xfrm>
              <a:custGeom>
                <a:avLst/>
                <a:gdLst/>
                <a:ahLst/>
                <a:cxnLst/>
                <a:rect l="l" t="t" r="r" b="b"/>
                <a:pathLst>
                  <a:path w="2752" h="1731" extrusionOk="0">
                    <a:moveTo>
                      <a:pt x="2752" y="51"/>
                    </a:moveTo>
                    <a:lnTo>
                      <a:pt x="2720" y="0"/>
                    </a:lnTo>
                    <a:lnTo>
                      <a:pt x="0" y="1731"/>
                    </a:lnTo>
                    <a:lnTo>
                      <a:pt x="2752"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1" name="Google Shape;14001;p39"/>
              <p:cNvSpPr/>
              <p:nvPr/>
            </p:nvSpPr>
            <p:spPr>
              <a:xfrm>
                <a:off x="2036" y="2688"/>
                <a:ext cx="306" cy="193"/>
              </a:xfrm>
              <a:custGeom>
                <a:avLst/>
                <a:gdLst/>
                <a:ahLst/>
                <a:cxnLst/>
                <a:rect l="l" t="t" r="r" b="b"/>
                <a:pathLst>
                  <a:path w="2750" h="1731" extrusionOk="0">
                    <a:moveTo>
                      <a:pt x="2750" y="0"/>
                    </a:moveTo>
                    <a:lnTo>
                      <a:pt x="30" y="1731"/>
                    </a:lnTo>
                    <a:lnTo>
                      <a:pt x="0" y="1680"/>
                    </a:lnTo>
                    <a:lnTo>
                      <a:pt x="2750"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2" name="Google Shape;14002;p39"/>
              <p:cNvSpPr/>
              <p:nvPr/>
            </p:nvSpPr>
            <p:spPr>
              <a:xfrm>
                <a:off x="2036" y="2688"/>
                <a:ext cx="310" cy="193"/>
              </a:xfrm>
              <a:custGeom>
                <a:avLst/>
                <a:gdLst/>
                <a:ahLst/>
                <a:cxnLst/>
                <a:rect l="l" t="t" r="r" b="b"/>
                <a:pathLst>
                  <a:path w="2782" h="1731" extrusionOk="0">
                    <a:moveTo>
                      <a:pt x="2782" y="51"/>
                    </a:moveTo>
                    <a:lnTo>
                      <a:pt x="2750" y="0"/>
                    </a:lnTo>
                    <a:lnTo>
                      <a:pt x="0" y="1680"/>
                    </a:lnTo>
                    <a:lnTo>
                      <a:pt x="30" y="1731"/>
                    </a:lnTo>
                    <a:lnTo>
                      <a:pt x="2782"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3" name="Google Shape;14003;p39"/>
              <p:cNvSpPr/>
              <p:nvPr/>
            </p:nvSpPr>
            <p:spPr>
              <a:xfrm>
                <a:off x="2036" y="2688"/>
                <a:ext cx="306" cy="193"/>
              </a:xfrm>
              <a:custGeom>
                <a:avLst/>
                <a:gdLst/>
                <a:ahLst/>
                <a:cxnLst/>
                <a:rect l="l" t="t" r="r" b="b"/>
                <a:pathLst>
                  <a:path w="2750" h="1731" extrusionOk="0">
                    <a:moveTo>
                      <a:pt x="0" y="1680"/>
                    </a:moveTo>
                    <a:lnTo>
                      <a:pt x="30" y="1731"/>
                    </a:lnTo>
                    <a:lnTo>
                      <a:pt x="2750"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4" name="Google Shape;14004;p39"/>
              <p:cNvSpPr/>
              <p:nvPr/>
            </p:nvSpPr>
            <p:spPr>
              <a:xfrm>
                <a:off x="2040" y="2688"/>
                <a:ext cx="306" cy="193"/>
              </a:xfrm>
              <a:custGeom>
                <a:avLst/>
                <a:gdLst/>
                <a:ahLst/>
                <a:cxnLst/>
                <a:rect l="l" t="t" r="r" b="b"/>
                <a:pathLst>
                  <a:path w="2752" h="1731" extrusionOk="0">
                    <a:moveTo>
                      <a:pt x="0" y="1731"/>
                    </a:moveTo>
                    <a:lnTo>
                      <a:pt x="2720" y="0"/>
                    </a:lnTo>
                    <a:lnTo>
                      <a:pt x="2752" y="51"/>
                    </a:lnTo>
                    <a:lnTo>
                      <a:pt x="0" y="173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5" name="Google Shape;14005;p39"/>
              <p:cNvSpPr/>
              <p:nvPr/>
            </p:nvSpPr>
            <p:spPr>
              <a:xfrm>
                <a:off x="2036" y="2688"/>
                <a:ext cx="310" cy="193"/>
              </a:xfrm>
              <a:custGeom>
                <a:avLst/>
                <a:gdLst/>
                <a:ahLst/>
                <a:cxnLst/>
                <a:rect l="l" t="t" r="r" b="b"/>
                <a:pathLst>
                  <a:path w="2782" h="1731" extrusionOk="0">
                    <a:moveTo>
                      <a:pt x="0" y="1680"/>
                    </a:moveTo>
                    <a:lnTo>
                      <a:pt x="30" y="1731"/>
                    </a:lnTo>
                    <a:lnTo>
                      <a:pt x="2782" y="51"/>
                    </a:lnTo>
                    <a:lnTo>
                      <a:pt x="2750"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6" name="Google Shape;14006;p39"/>
              <p:cNvSpPr/>
              <p:nvPr/>
            </p:nvSpPr>
            <p:spPr>
              <a:xfrm>
                <a:off x="2102" y="2751"/>
                <a:ext cx="204" cy="130"/>
              </a:xfrm>
              <a:custGeom>
                <a:avLst/>
                <a:gdLst/>
                <a:ahLst/>
                <a:cxnLst/>
                <a:rect l="l" t="t" r="r" b="b"/>
                <a:pathLst>
                  <a:path w="1835" h="1171" extrusionOk="0">
                    <a:moveTo>
                      <a:pt x="1835" y="51"/>
                    </a:moveTo>
                    <a:lnTo>
                      <a:pt x="1803" y="0"/>
                    </a:lnTo>
                    <a:lnTo>
                      <a:pt x="0" y="1171"/>
                    </a:lnTo>
                    <a:lnTo>
                      <a:pt x="1835"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7" name="Google Shape;14007;p39"/>
              <p:cNvSpPr/>
              <p:nvPr/>
            </p:nvSpPr>
            <p:spPr>
              <a:xfrm>
                <a:off x="2099" y="2751"/>
                <a:ext cx="203" cy="130"/>
              </a:xfrm>
              <a:custGeom>
                <a:avLst/>
                <a:gdLst/>
                <a:ahLst/>
                <a:cxnLst/>
                <a:rect l="l" t="t" r="r" b="b"/>
                <a:pathLst>
                  <a:path w="1833" h="1171" extrusionOk="0">
                    <a:moveTo>
                      <a:pt x="1833" y="0"/>
                    </a:moveTo>
                    <a:lnTo>
                      <a:pt x="30" y="1171"/>
                    </a:lnTo>
                    <a:lnTo>
                      <a:pt x="0" y="1120"/>
                    </a:lnTo>
                    <a:lnTo>
                      <a:pt x="1833"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8" name="Google Shape;14008;p39"/>
              <p:cNvSpPr/>
              <p:nvPr/>
            </p:nvSpPr>
            <p:spPr>
              <a:xfrm>
                <a:off x="2099" y="2751"/>
                <a:ext cx="207" cy="130"/>
              </a:xfrm>
              <a:custGeom>
                <a:avLst/>
                <a:gdLst/>
                <a:ahLst/>
                <a:cxnLst/>
                <a:rect l="l" t="t" r="r" b="b"/>
                <a:pathLst>
                  <a:path w="1865" h="1171" extrusionOk="0">
                    <a:moveTo>
                      <a:pt x="1865" y="51"/>
                    </a:moveTo>
                    <a:lnTo>
                      <a:pt x="1833" y="0"/>
                    </a:lnTo>
                    <a:lnTo>
                      <a:pt x="0" y="1120"/>
                    </a:lnTo>
                    <a:lnTo>
                      <a:pt x="30" y="1171"/>
                    </a:lnTo>
                    <a:lnTo>
                      <a:pt x="1865"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9" name="Google Shape;14009;p39"/>
              <p:cNvSpPr/>
              <p:nvPr/>
            </p:nvSpPr>
            <p:spPr>
              <a:xfrm>
                <a:off x="2099" y="2751"/>
                <a:ext cx="203" cy="130"/>
              </a:xfrm>
              <a:custGeom>
                <a:avLst/>
                <a:gdLst/>
                <a:ahLst/>
                <a:cxnLst/>
                <a:rect l="l" t="t" r="r" b="b"/>
                <a:pathLst>
                  <a:path w="1833" h="1171" extrusionOk="0">
                    <a:moveTo>
                      <a:pt x="0" y="1120"/>
                    </a:moveTo>
                    <a:lnTo>
                      <a:pt x="30" y="1171"/>
                    </a:lnTo>
                    <a:lnTo>
                      <a:pt x="1833"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0" name="Google Shape;14010;p39"/>
              <p:cNvSpPr/>
              <p:nvPr/>
            </p:nvSpPr>
            <p:spPr>
              <a:xfrm>
                <a:off x="2102" y="2751"/>
                <a:ext cx="204" cy="130"/>
              </a:xfrm>
              <a:custGeom>
                <a:avLst/>
                <a:gdLst/>
                <a:ahLst/>
                <a:cxnLst/>
                <a:rect l="l" t="t" r="r" b="b"/>
                <a:pathLst>
                  <a:path w="1835" h="1171" extrusionOk="0">
                    <a:moveTo>
                      <a:pt x="0" y="1171"/>
                    </a:moveTo>
                    <a:lnTo>
                      <a:pt x="1803" y="0"/>
                    </a:lnTo>
                    <a:lnTo>
                      <a:pt x="1835" y="51"/>
                    </a:lnTo>
                    <a:lnTo>
                      <a:pt x="0" y="117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1" name="Google Shape;14011;p39"/>
              <p:cNvSpPr/>
              <p:nvPr/>
            </p:nvSpPr>
            <p:spPr>
              <a:xfrm>
                <a:off x="2099" y="2751"/>
                <a:ext cx="207" cy="130"/>
              </a:xfrm>
              <a:custGeom>
                <a:avLst/>
                <a:gdLst/>
                <a:ahLst/>
                <a:cxnLst/>
                <a:rect l="l" t="t" r="r" b="b"/>
                <a:pathLst>
                  <a:path w="1865" h="1171" extrusionOk="0">
                    <a:moveTo>
                      <a:pt x="0" y="1120"/>
                    </a:moveTo>
                    <a:lnTo>
                      <a:pt x="30" y="1171"/>
                    </a:lnTo>
                    <a:lnTo>
                      <a:pt x="1865" y="51"/>
                    </a:lnTo>
                    <a:lnTo>
                      <a:pt x="1833"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2" name="Google Shape;14012;p39"/>
              <p:cNvSpPr/>
              <p:nvPr/>
            </p:nvSpPr>
            <p:spPr>
              <a:xfrm>
                <a:off x="2164" y="2813"/>
                <a:ext cx="102" cy="68"/>
              </a:xfrm>
              <a:custGeom>
                <a:avLst/>
                <a:gdLst/>
                <a:ahLst/>
                <a:cxnLst/>
                <a:rect l="l" t="t" r="r" b="b"/>
                <a:pathLst>
                  <a:path w="918" h="611" extrusionOk="0">
                    <a:moveTo>
                      <a:pt x="918" y="51"/>
                    </a:moveTo>
                    <a:lnTo>
                      <a:pt x="886" y="0"/>
                    </a:lnTo>
                    <a:lnTo>
                      <a:pt x="0" y="611"/>
                    </a:lnTo>
                    <a:lnTo>
                      <a:pt x="918" y="5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3" name="Google Shape;14013;p39"/>
              <p:cNvSpPr/>
              <p:nvPr/>
            </p:nvSpPr>
            <p:spPr>
              <a:xfrm>
                <a:off x="2161" y="2813"/>
                <a:ext cx="102" cy="68"/>
              </a:xfrm>
              <a:custGeom>
                <a:avLst/>
                <a:gdLst/>
                <a:ahLst/>
                <a:cxnLst/>
                <a:rect l="l" t="t" r="r" b="b"/>
                <a:pathLst>
                  <a:path w="917" h="611" extrusionOk="0">
                    <a:moveTo>
                      <a:pt x="917" y="0"/>
                    </a:moveTo>
                    <a:lnTo>
                      <a:pt x="31" y="611"/>
                    </a:lnTo>
                    <a:lnTo>
                      <a:pt x="0" y="560"/>
                    </a:lnTo>
                    <a:lnTo>
                      <a:pt x="917"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4" name="Google Shape;14014;p39"/>
              <p:cNvSpPr/>
              <p:nvPr/>
            </p:nvSpPr>
            <p:spPr>
              <a:xfrm>
                <a:off x="2161" y="2813"/>
                <a:ext cx="105" cy="68"/>
              </a:xfrm>
              <a:custGeom>
                <a:avLst/>
                <a:gdLst/>
                <a:ahLst/>
                <a:cxnLst/>
                <a:rect l="l" t="t" r="r" b="b"/>
                <a:pathLst>
                  <a:path w="949" h="611" extrusionOk="0">
                    <a:moveTo>
                      <a:pt x="949" y="51"/>
                    </a:moveTo>
                    <a:lnTo>
                      <a:pt x="917" y="0"/>
                    </a:lnTo>
                    <a:lnTo>
                      <a:pt x="0" y="560"/>
                    </a:lnTo>
                    <a:lnTo>
                      <a:pt x="31" y="611"/>
                    </a:lnTo>
                    <a:lnTo>
                      <a:pt x="949" y="5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5" name="Google Shape;14015;p39"/>
              <p:cNvSpPr/>
              <p:nvPr/>
            </p:nvSpPr>
            <p:spPr>
              <a:xfrm>
                <a:off x="2161" y="2813"/>
                <a:ext cx="102" cy="68"/>
              </a:xfrm>
              <a:custGeom>
                <a:avLst/>
                <a:gdLst/>
                <a:ahLst/>
                <a:cxnLst/>
                <a:rect l="l" t="t" r="r" b="b"/>
                <a:pathLst>
                  <a:path w="917" h="611" extrusionOk="0">
                    <a:moveTo>
                      <a:pt x="0" y="560"/>
                    </a:moveTo>
                    <a:lnTo>
                      <a:pt x="31" y="611"/>
                    </a:lnTo>
                    <a:lnTo>
                      <a:pt x="917"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6" name="Google Shape;14016;p39"/>
              <p:cNvSpPr/>
              <p:nvPr/>
            </p:nvSpPr>
            <p:spPr>
              <a:xfrm>
                <a:off x="2164" y="2813"/>
                <a:ext cx="102" cy="68"/>
              </a:xfrm>
              <a:custGeom>
                <a:avLst/>
                <a:gdLst/>
                <a:ahLst/>
                <a:cxnLst/>
                <a:rect l="l" t="t" r="r" b="b"/>
                <a:pathLst>
                  <a:path w="918" h="611" extrusionOk="0">
                    <a:moveTo>
                      <a:pt x="0" y="611"/>
                    </a:moveTo>
                    <a:lnTo>
                      <a:pt x="886" y="0"/>
                    </a:lnTo>
                    <a:lnTo>
                      <a:pt x="918" y="51"/>
                    </a:lnTo>
                    <a:lnTo>
                      <a:pt x="0" y="61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7" name="Google Shape;14017;p39"/>
              <p:cNvSpPr/>
              <p:nvPr/>
            </p:nvSpPr>
            <p:spPr>
              <a:xfrm>
                <a:off x="2161" y="2813"/>
                <a:ext cx="105" cy="68"/>
              </a:xfrm>
              <a:custGeom>
                <a:avLst/>
                <a:gdLst/>
                <a:ahLst/>
                <a:cxnLst/>
                <a:rect l="l" t="t" r="r" b="b"/>
                <a:pathLst>
                  <a:path w="949" h="611" extrusionOk="0">
                    <a:moveTo>
                      <a:pt x="0" y="560"/>
                    </a:moveTo>
                    <a:lnTo>
                      <a:pt x="31" y="611"/>
                    </a:lnTo>
                    <a:lnTo>
                      <a:pt x="949" y="51"/>
                    </a:lnTo>
                    <a:lnTo>
                      <a:pt x="917"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8" name="Google Shape;14018;p39"/>
              <p:cNvSpPr/>
              <p:nvPr/>
            </p:nvSpPr>
            <p:spPr>
              <a:xfrm>
                <a:off x="2229" y="2626"/>
                <a:ext cx="159" cy="255"/>
              </a:xfrm>
              <a:custGeom>
                <a:avLst/>
                <a:gdLst/>
                <a:ahLst/>
                <a:cxnLst/>
                <a:rect l="l" t="t" r="r" b="b"/>
                <a:pathLst>
                  <a:path w="1428" h="2289" extrusionOk="0">
                    <a:moveTo>
                      <a:pt x="1428" y="48"/>
                    </a:moveTo>
                    <a:lnTo>
                      <a:pt x="1353" y="0"/>
                    </a:lnTo>
                    <a:lnTo>
                      <a:pt x="0" y="2289"/>
                    </a:lnTo>
                    <a:lnTo>
                      <a:pt x="1428"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9" name="Google Shape;14019;p39"/>
              <p:cNvSpPr/>
              <p:nvPr/>
            </p:nvSpPr>
            <p:spPr>
              <a:xfrm>
                <a:off x="2221" y="2626"/>
                <a:ext cx="158" cy="255"/>
              </a:xfrm>
              <a:custGeom>
                <a:avLst/>
                <a:gdLst/>
                <a:ahLst/>
                <a:cxnLst/>
                <a:rect l="l" t="t" r="r" b="b"/>
                <a:pathLst>
                  <a:path w="1428" h="2289" extrusionOk="0">
                    <a:moveTo>
                      <a:pt x="1428" y="0"/>
                    </a:moveTo>
                    <a:lnTo>
                      <a:pt x="75" y="2289"/>
                    </a:lnTo>
                    <a:lnTo>
                      <a:pt x="0" y="2241"/>
                    </a:lnTo>
                    <a:lnTo>
                      <a:pt x="142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0" name="Google Shape;14020;p39"/>
              <p:cNvSpPr/>
              <p:nvPr/>
            </p:nvSpPr>
            <p:spPr>
              <a:xfrm>
                <a:off x="2221" y="2626"/>
                <a:ext cx="167" cy="255"/>
              </a:xfrm>
              <a:custGeom>
                <a:avLst/>
                <a:gdLst/>
                <a:ahLst/>
                <a:cxnLst/>
                <a:rect l="l" t="t" r="r" b="b"/>
                <a:pathLst>
                  <a:path w="1503" h="2289" extrusionOk="0">
                    <a:moveTo>
                      <a:pt x="1503" y="48"/>
                    </a:moveTo>
                    <a:lnTo>
                      <a:pt x="1428" y="0"/>
                    </a:lnTo>
                    <a:lnTo>
                      <a:pt x="0" y="2241"/>
                    </a:lnTo>
                    <a:lnTo>
                      <a:pt x="75" y="2289"/>
                    </a:lnTo>
                    <a:lnTo>
                      <a:pt x="1503"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1" name="Google Shape;14021;p39"/>
              <p:cNvSpPr/>
              <p:nvPr/>
            </p:nvSpPr>
            <p:spPr>
              <a:xfrm>
                <a:off x="2135" y="2624"/>
                <a:ext cx="248" cy="10"/>
              </a:xfrm>
              <a:custGeom>
                <a:avLst/>
                <a:gdLst/>
                <a:ahLst/>
                <a:cxnLst/>
                <a:rect l="l" t="t" r="r" b="b"/>
                <a:pathLst>
                  <a:path w="2238" h="89" extrusionOk="0">
                    <a:moveTo>
                      <a:pt x="2238" y="89"/>
                    </a:moveTo>
                    <a:lnTo>
                      <a:pt x="2238" y="0"/>
                    </a:lnTo>
                    <a:lnTo>
                      <a:pt x="0" y="89"/>
                    </a:lnTo>
                    <a:lnTo>
                      <a:pt x="2238"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2" name="Google Shape;14022;p39"/>
              <p:cNvSpPr/>
              <p:nvPr/>
            </p:nvSpPr>
            <p:spPr>
              <a:xfrm>
                <a:off x="2135" y="2624"/>
                <a:ext cx="248" cy="10"/>
              </a:xfrm>
              <a:custGeom>
                <a:avLst/>
                <a:gdLst/>
                <a:ahLst/>
                <a:cxnLst/>
                <a:rect l="l" t="t" r="r" b="b"/>
                <a:pathLst>
                  <a:path w="2238" h="89" extrusionOk="0">
                    <a:moveTo>
                      <a:pt x="2238" y="0"/>
                    </a:moveTo>
                    <a:lnTo>
                      <a:pt x="0" y="89"/>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3" name="Google Shape;14023;p39"/>
              <p:cNvSpPr/>
              <p:nvPr/>
            </p:nvSpPr>
            <p:spPr>
              <a:xfrm>
                <a:off x="2135" y="2624"/>
                <a:ext cx="248"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4024" name="Google Shape;14024;p39"/>
            <p:cNvGrpSpPr/>
            <p:nvPr/>
          </p:nvGrpSpPr>
          <p:grpSpPr>
            <a:xfrm>
              <a:off x="1585938" y="2312476"/>
              <a:ext cx="5905500" cy="2417762"/>
              <a:chOff x="1723" y="2313"/>
              <a:chExt cx="633" cy="259"/>
            </a:xfrm>
          </p:grpSpPr>
          <p:sp>
            <p:nvSpPr>
              <p:cNvPr id="14025" name="Google Shape;14025;p39"/>
              <p:cNvSpPr/>
              <p:nvPr/>
            </p:nvSpPr>
            <p:spPr>
              <a:xfrm>
                <a:off x="1761" y="2315"/>
                <a:ext cx="282" cy="192"/>
              </a:xfrm>
              <a:custGeom>
                <a:avLst/>
                <a:gdLst/>
                <a:ahLst/>
                <a:cxnLst/>
                <a:rect l="l" t="t" r="r" b="b"/>
                <a:pathLst>
                  <a:path w="2536" h="1730" extrusionOk="0">
                    <a:moveTo>
                      <a:pt x="2536" y="50"/>
                    </a:moveTo>
                    <a:lnTo>
                      <a:pt x="2504" y="0"/>
                    </a:lnTo>
                    <a:lnTo>
                      <a:pt x="0" y="1730"/>
                    </a:lnTo>
                    <a:lnTo>
                      <a:pt x="2536" y="5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6" name="Google Shape;14026;p39"/>
              <p:cNvSpPr/>
              <p:nvPr/>
            </p:nvSpPr>
            <p:spPr>
              <a:xfrm>
                <a:off x="1757" y="2315"/>
                <a:ext cx="282" cy="192"/>
              </a:xfrm>
              <a:custGeom>
                <a:avLst/>
                <a:gdLst/>
                <a:ahLst/>
                <a:cxnLst/>
                <a:rect l="l" t="t" r="r" b="b"/>
                <a:pathLst>
                  <a:path w="2536" h="1730" extrusionOk="0">
                    <a:moveTo>
                      <a:pt x="2536" y="0"/>
                    </a:moveTo>
                    <a:lnTo>
                      <a:pt x="32" y="1730"/>
                    </a:lnTo>
                    <a:lnTo>
                      <a:pt x="0" y="1680"/>
                    </a:lnTo>
                    <a:lnTo>
                      <a:pt x="2536"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7" name="Google Shape;14027;p39"/>
              <p:cNvSpPr/>
              <p:nvPr/>
            </p:nvSpPr>
            <p:spPr>
              <a:xfrm>
                <a:off x="1757" y="2315"/>
                <a:ext cx="286" cy="192"/>
              </a:xfrm>
              <a:custGeom>
                <a:avLst/>
                <a:gdLst/>
                <a:ahLst/>
                <a:cxnLst/>
                <a:rect l="l" t="t" r="r" b="b"/>
                <a:pathLst>
                  <a:path w="2568" h="1730" extrusionOk="0">
                    <a:moveTo>
                      <a:pt x="2568" y="50"/>
                    </a:moveTo>
                    <a:lnTo>
                      <a:pt x="2536" y="0"/>
                    </a:lnTo>
                    <a:lnTo>
                      <a:pt x="0" y="1680"/>
                    </a:lnTo>
                    <a:lnTo>
                      <a:pt x="32" y="1730"/>
                    </a:lnTo>
                    <a:lnTo>
                      <a:pt x="2568" y="5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8" name="Google Shape;14028;p39"/>
              <p:cNvSpPr/>
              <p:nvPr/>
            </p:nvSpPr>
            <p:spPr>
              <a:xfrm>
                <a:off x="1757" y="2315"/>
                <a:ext cx="282" cy="192"/>
              </a:xfrm>
              <a:custGeom>
                <a:avLst/>
                <a:gdLst/>
                <a:ahLst/>
                <a:cxnLst/>
                <a:rect l="l" t="t" r="r" b="b"/>
                <a:pathLst>
                  <a:path w="2536" h="1730" extrusionOk="0">
                    <a:moveTo>
                      <a:pt x="0" y="1680"/>
                    </a:moveTo>
                    <a:lnTo>
                      <a:pt x="32" y="1730"/>
                    </a:lnTo>
                    <a:lnTo>
                      <a:pt x="2536"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9" name="Google Shape;14029;p39"/>
              <p:cNvSpPr/>
              <p:nvPr/>
            </p:nvSpPr>
            <p:spPr>
              <a:xfrm>
                <a:off x="1761" y="2315"/>
                <a:ext cx="282" cy="192"/>
              </a:xfrm>
              <a:custGeom>
                <a:avLst/>
                <a:gdLst/>
                <a:ahLst/>
                <a:cxnLst/>
                <a:rect l="l" t="t" r="r" b="b"/>
                <a:pathLst>
                  <a:path w="2536" h="1730" extrusionOk="0">
                    <a:moveTo>
                      <a:pt x="0" y="1730"/>
                    </a:moveTo>
                    <a:lnTo>
                      <a:pt x="2504" y="0"/>
                    </a:lnTo>
                    <a:lnTo>
                      <a:pt x="2536" y="50"/>
                    </a:lnTo>
                    <a:lnTo>
                      <a:pt x="0" y="173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0" name="Google Shape;14030;p39"/>
              <p:cNvSpPr/>
              <p:nvPr/>
            </p:nvSpPr>
            <p:spPr>
              <a:xfrm>
                <a:off x="1757" y="2315"/>
                <a:ext cx="286" cy="192"/>
              </a:xfrm>
              <a:custGeom>
                <a:avLst/>
                <a:gdLst/>
                <a:ahLst/>
                <a:cxnLst/>
                <a:rect l="l" t="t" r="r" b="b"/>
                <a:pathLst>
                  <a:path w="2568" h="1730" extrusionOk="0">
                    <a:moveTo>
                      <a:pt x="0" y="1680"/>
                    </a:moveTo>
                    <a:lnTo>
                      <a:pt x="32" y="1730"/>
                    </a:lnTo>
                    <a:lnTo>
                      <a:pt x="2568" y="50"/>
                    </a:lnTo>
                    <a:lnTo>
                      <a:pt x="2536"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1" name="Google Shape;14031;p39"/>
              <p:cNvSpPr/>
              <p:nvPr/>
            </p:nvSpPr>
            <p:spPr>
              <a:xfrm>
                <a:off x="1978" y="2315"/>
                <a:ext cx="375" cy="255"/>
              </a:xfrm>
              <a:custGeom>
                <a:avLst/>
                <a:gdLst/>
                <a:ahLst/>
                <a:cxnLst/>
                <a:rect l="l" t="t" r="r" b="b"/>
                <a:pathLst>
                  <a:path w="3381" h="2290" extrusionOk="0">
                    <a:moveTo>
                      <a:pt x="3381" y="50"/>
                    </a:moveTo>
                    <a:lnTo>
                      <a:pt x="3349" y="0"/>
                    </a:lnTo>
                    <a:lnTo>
                      <a:pt x="0" y="2290"/>
                    </a:lnTo>
                    <a:lnTo>
                      <a:pt x="3381" y="5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2" name="Google Shape;14032;p39"/>
              <p:cNvSpPr/>
              <p:nvPr/>
            </p:nvSpPr>
            <p:spPr>
              <a:xfrm>
                <a:off x="1974" y="2315"/>
                <a:ext cx="376" cy="255"/>
              </a:xfrm>
              <a:custGeom>
                <a:avLst/>
                <a:gdLst/>
                <a:ahLst/>
                <a:cxnLst/>
                <a:rect l="l" t="t" r="r" b="b"/>
                <a:pathLst>
                  <a:path w="3382" h="2290" extrusionOk="0">
                    <a:moveTo>
                      <a:pt x="3382" y="0"/>
                    </a:moveTo>
                    <a:lnTo>
                      <a:pt x="33" y="2290"/>
                    </a:lnTo>
                    <a:lnTo>
                      <a:pt x="0" y="2241"/>
                    </a:lnTo>
                    <a:lnTo>
                      <a:pt x="3382"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3" name="Google Shape;14033;p39"/>
              <p:cNvSpPr/>
              <p:nvPr/>
            </p:nvSpPr>
            <p:spPr>
              <a:xfrm>
                <a:off x="1974" y="2315"/>
                <a:ext cx="379" cy="255"/>
              </a:xfrm>
              <a:custGeom>
                <a:avLst/>
                <a:gdLst/>
                <a:ahLst/>
                <a:cxnLst/>
                <a:rect l="l" t="t" r="r" b="b"/>
                <a:pathLst>
                  <a:path w="3414" h="2290" extrusionOk="0">
                    <a:moveTo>
                      <a:pt x="3414" y="50"/>
                    </a:moveTo>
                    <a:lnTo>
                      <a:pt x="3382" y="0"/>
                    </a:lnTo>
                    <a:lnTo>
                      <a:pt x="0" y="2241"/>
                    </a:lnTo>
                    <a:lnTo>
                      <a:pt x="33" y="2290"/>
                    </a:lnTo>
                    <a:lnTo>
                      <a:pt x="3414" y="5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4" name="Google Shape;14034;p39"/>
              <p:cNvSpPr/>
              <p:nvPr/>
            </p:nvSpPr>
            <p:spPr>
              <a:xfrm>
                <a:off x="1974" y="2315"/>
                <a:ext cx="376" cy="255"/>
              </a:xfrm>
              <a:custGeom>
                <a:avLst/>
                <a:gdLst/>
                <a:ahLst/>
                <a:cxnLst/>
                <a:rect l="l" t="t" r="r" b="b"/>
                <a:pathLst>
                  <a:path w="3382" h="2290" extrusionOk="0">
                    <a:moveTo>
                      <a:pt x="0" y="2241"/>
                    </a:moveTo>
                    <a:lnTo>
                      <a:pt x="33" y="2290"/>
                    </a:lnTo>
                    <a:lnTo>
                      <a:pt x="3382" y="0"/>
                    </a:lnTo>
                    <a:lnTo>
                      <a:pt x="0" y="224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5" name="Google Shape;14035;p39"/>
              <p:cNvSpPr/>
              <p:nvPr/>
            </p:nvSpPr>
            <p:spPr>
              <a:xfrm>
                <a:off x="1978" y="2315"/>
                <a:ext cx="375" cy="255"/>
              </a:xfrm>
              <a:custGeom>
                <a:avLst/>
                <a:gdLst/>
                <a:ahLst/>
                <a:cxnLst/>
                <a:rect l="l" t="t" r="r" b="b"/>
                <a:pathLst>
                  <a:path w="3381" h="2290" extrusionOk="0">
                    <a:moveTo>
                      <a:pt x="0" y="2290"/>
                    </a:moveTo>
                    <a:lnTo>
                      <a:pt x="3349" y="0"/>
                    </a:lnTo>
                    <a:lnTo>
                      <a:pt x="3381" y="50"/>
                    </a:lnTo>
                    <a:lnTo>
                      <a:pt x="0" y="229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6" name="Google Shape;14036;p39"/>
              <p:cNvSpPr/>
              <p:nvPr/>
            </p:nvSpPr>
            <p:spPr>
              <a:xfrm>
                <a:off x="1974" y="2315"/>
                <a:ext cx="379" cy="255"/>
              </a:xfrm>
              <a:custGeom>
                <a:avLst/>
                <a:gdLst/>
                <a:ahLst/>
                <a:cxnLst/>
                <a:rect l="l" t="t" r="r" b="b"/>
                <a:pathLst>
                  <a:path w="3414" h="2290" extrusionOk="0">
                    <a:moveTo>
                      <a:pt x="0" y="2241"/>
                    </a:moveTo>
                    <a:lnTo>
                      <a:pt x="33" y="2290"/>
                    </a:lnTo>
                    <a:lnTo>
                      <a:pt x="3414" y="50"/>
                    </a:lnTo>
                    <a:lnTo>
                      <a:pt x="3382" y="0"/>
                    </a:lnTo>
                    <a:lnTo>
                      <a:pt x="0" y="224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7" name="Google Shape;14037;p39"/>
              <p:cNvSpPr/>
              <p:nvPr/>
            </p:nvSpPr>
            <p:spPr>
              <a:xfrm>
                <a:off x="1725" y="2315"/>
                <a:ext cx="376" cy="255"/>
              </a:xfrm>
              <a:custGeom>
                <a:avLst/>
                <a:gdLst/>
                <a:ahLst/>
                <a:cxnLst/>
                <a:rect l="l" t="t" r="r" b="b"/>
                <a:pathLst>
                  <a:path w="3381" h="2290" extrusionOk="0">
                    <a:moveTo>
                      <a:pt x="0" y="2241"/>
                    </a:moveTo>
                    <a:lnTo>
                      <a:pt x="33" y="2290"/>
                    </a:lnTo>
                    <a:lnTo>
                      <a:pt x="3381" y="0"/>
                    </a:lnTo>
                    <a:lnTo>
                      <a:pt x="0" y="224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8" name="Google Shape;14038;p39"/>
              <p:cNvSpPr/>
              <p:nvPr/>
            </p:nvSpPr>
            <p:spPr>
              <a:xfrm>
                <a:off x="1729" y="2315"/>
                <a:ext cx="376" cy="255"/>
              </a:xfrm>
              <a:custGeom>
                <a:avLst/>
                <a:gdLst/>
                <a:ahLst/>
                <a:cxnLst/>
                <a:rect l="l" t="t" r="r" b="b"/>
                <a:pathLst>
                  <a:path w="3380" h="2290" extrusionOk="0">
                    <a:moveTo>
                      <a:pt x="0" y="2290"/>
                    </a:moveTo>
                    <a:lnTo>
                      <a:pt x="3348" y="0"/>
                    </a:lnTo>
                    <a:lnTo>
                      <a:pt x="3380" y="50"/>
                    </a:lnTo>
                    <a:lnTo>
                      <a:pt x="0" y="229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9" name="Google Shape;14039;p39"/>
              <p:cNvSpPr/>
              <p:nvPr/>
            </p:nvSpPr>
            <p:spPr>
              <a:xfrm>
                <a:off x="1725" y="2315"/>
                <a:ext cx="380" cy="255"/>
              </a:xfrm>
              <a:custGeom>
                <a:avLst/>
                <a:gdLst/>
                <a:ahLst/>
                <a:cxnLst/>
                <a:rect l="l" t="t" r="r" b="b"/>
                <a:pathLst>
                  <a:path w="3413" h="2290" extrusionOk="0">
                    <a:moveTo>
                      <a:pt x="0" y="2241"/>
                    </a:moveTo>
                    <a:lnTo>
                      <a:pt x="33" y="2290"/>
                    </a:lnTo>
                    <a:lnTo>
                      <a:pt x="3413" y="50"/>
                    </a:lnTo>
                    <a:lnTo>
                      <a:pt x="3381" y="0"/>
                    </a:lnTo>
                    <a:lnTo>
                      <a:pt x="0" y="224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0" name="Google Shape;14040;p39"/>
              <p:cNvSpPr/>
              <p:nvPr/>
            </p:nvSpPr>
            <p:spPr>
              <a:xfrm>
                <a:off x="1854" y="2313"/>
                <a:ext cx="249" cy="10"/>
              </a:xfrm>
              <a:custGeom>
                <a:avLst/>
                <a:gdLst/>
                <a:ahLst/>
                <a:cxnLst/>
                <a:rect l="l" t="t" r="r" b="b"/>
                <a:pathLst>
                  <a:path w="2238" h="89" extrusionOk="0">
                    <a:moveTo>
                      <a:pt x="2238" y="89"/>
                    </a:moveTo>
                    <a:lnTo>
                      <a:pt x="2238" y="0"/>
                    </a:lnTo>
                    <a:lnTo>
                      <a:pt x="0" y="89"/>
                    </a:lnTo>
                    <a:lnTo>
                      <a:pt x="2238"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1" name="Google Shape;14041;p39"/>
              <p:cNvSpPr/>
              <p:nvPr/>
            </p:nvSpPr>
            <p:spPr>
              <a:xfrm>
                <a:off x="1854" y="2313"/>
                <a:ext cx="249" cy="10"/>
              </a:xfrm>
              <a:custGeom>
                <a:avLst/>
                <a:gdLst/>
                <a:ahLst/>
                <a:cxnLst/>
                <a:rect l="l" t="t" r="r" b="b"/>
                <a:pathLst>
                  <a:path w="2238" h="89" extrusionOk="0">
                    <a:moveTo>
                      <a:pt x="2238" y="0"/>
                    </a:moveTo>
                    <a:lnTo>
                      <a:pt x="0" y="89"/>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2" name="Google Shape;14042;p39"/>
              <p:cNvSpPr/>
              <p:nvPr/>
            </p:nvSpPr>
            <p:spPr>
              <a:xfrm>
                <a:off x="1854" y="2313"/>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043" name="Google Shape;14043;p39"/>
              <p:cNvSpPr/>
              <p:nvPr/>
            </p:nvSpPr>
            <p:spPr>
              <a:xfrm>
                <a:off x="1916" y="2315"/>
                <a:ext cx="375" cy="255"/>
              </a:xfrm>
              <a:custGeom>
                <a:avLst/>
                <a:gdLst/>
                <a:ahLst/>
                <a:cxnLst/>
                <a:rect l="l" t="t" r="r" b="b"/>
                <a:pathLst>
                  <a:path w="3381" h="2290" extrusionOk="0">
                    <a:moveTo>
                      <a:pt x="3381" y="50"/>
                    </a:moveTo>
                    <a:lnTo>
                      <a:pt x="3349" y="0"/>
                    </a:lnTo>
                    <a:lnTo>
                      <a:pt x="0" y="2290"/>
                    </a:lnTo>
                    <a:lnTo>
                      <a:pt x="3381" y="5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4" name="Google Shape;14044;p39"/>
              <p:cNvSpPr/>
              <p:nvPr/>
            </p:nvSpPr>
            <p:spPr>
              <a:xfrm>
                <a:off x="1912" y="2315"/>
                <a:ext cx="376" cy="255"/>
              </a:xfrm>
              <a:custGeom>
                <a:avLst/>
                <a:gdLst/>
                <a:ahLst/>
                <a:cxnLst/>
                <a:rect l="l" t="t" r="r" b="b"/>
                <a:pathLst>
                  <a:path w="3382" h="2290" extrusionOk="0">
                    <a:moveTo>
                      <a:pt x="3382" y="0"/>
                    </a:moveTo>
                    <a:lnTo>
                      <a:pt x="33" y="2290"/>
                    </a:lnTo>
                    <a:lnTo>
                      <a:pt x="0" y="2241"/>
                    </a:lnTo>
                    <a:lnTo>
                      <a:pt x="3382"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5" name="Google Shape;14045;p39"/>
              <p:cNvSpPr/>
              <p:nvPr/>
            </p:nvSpPr>
            <p:spPr>
              <a:xfrm>
                <a:off x="1912" y="2315"/>
                <a:ext cx="379" cy="255"/>
              </a:xfrm>
              <a:custGeom>
                <a:avLst/>
                <a:gdLst/>
                <a:ahLst/>
                <a:cxnLst/>
                <a:rect l="l" t="t" r="r" b="b"/>
                <a:pathLst>
                  <a:path w="3414" h="2290" extrusionOk="0">
                    <a:moveTo>
                      <a:pt x="3414" y="50"/>
                    </a:moveTo>
                    <a:lnTo>
                      <a:pt x="3382" y="0"/>
                    </a:lnTo>
                    <a:lnTo>
                      <a:pt x="0" y="2241"/>
                    </a:lnTo>
                    <a:lnTo>
                      <a:pt x="33" y="2290"/>
                    </a:lnTo>
                    <a:lnTo>
                      <a:pt x="3414" y="5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6" name="Google Shape;14046;p39"/>
              <p:cNvSpPr/>
              <p:nvPr/>
            </p:nvSpPr>
            <p:spPr>
              <a:xfrm>
                <a:off x="1912" y="2315"/>
                <a:ext cx="376" cy="255"/>
              </a:xfrm>
              <a:custGeom>
                <a:avLst/>
                <a:gdLst/>
                <a:ahLst/>
                <a:cxnLst/>
                <a:rect l="l" t="t" r="r" b="b"/>
                <a:pathLst>
                  <a:path w="3382" h="2290" extrusionOk="0">
                    <a:moveTo>
                      <a:pt x="0" y="2241"/>
                    </a:moveTo>
                    <a:lnTo>
                      <a:pt x="33" y="2290"/>
                    </a:lnTo>
                    <a:lnTo>
                      <a:pt x="3382" y="0"/>
                    </a:lnTo>
                    <a:lnTo>
                      <a:pt x="0" y="22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7" name="Google Shape;14047;p39"/>
              <p:cNvSpPr/>
              <p:nvPr/>
            </p:nvSpPr>
            <p:spPr>
              <a:xfrm>
                <a:off x="1916" y="2315"/>
                <a:ext cx="375" cy="255"/>
              </a:xfrm>
              <a:custGeom>
                <a:avLst/>
                <a:gdLst/>
                <a:ahLst/>
                <a:cxnLst/>
                <a:rect l="l" t="t" r="r" b="b"/>
                <a:pathLst>
                  <a:path w="3381" h="2290" extrusionOk="0">
                    <a:moveTo>
                      <a:pt x="0" y="2290"/>
                    </a:moveTo>
                    <a:lnTo>
                      <a:pt x="3349" y="0"/>
                    </a:lnTo>
                    <a:lnTo>
                      <a:pt x="3381" y="50"/>
                    </a:lnTo>
                    <a:lnTo>
                      <a:pt x="0" y="229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8" name="Google Shape;14048;p39"/>
              <p:cNvSpPr/>
              <p:nvPr/>
            </p:nvSpPr>
            <p:spPr>
              <a:xfrm>
                <a:off x="1912" y="2315"/>
                <a:ext cx="379" cy="255"/>
              </a:xfrm>
              <a:custGeom>
                <a:avLst/>
                <a:gdLst/>
                <a:ahLst/>
                <a:cxnLst/>
                <a:rect l="l" t="t" r="r" b="b"/>
                <a:pathLst>
                  <a:path w="3414" h="2290" extrusionOk="0">
                    <a:moveTo>
                      <a:pt x="0" y="2241"/>
                    </a:moveTo>
                    <a:lnTo>
                      <a:pt x="33" y="2290"/>
                    </a:lnTo>
                    <a:lnTo>
                      <a:pt x="3414" y="50"/>
                    </a:lnTo>
                    <a:lnTo>
                      <a:pt x="3382" y="0"/>
                    </a:lnTo>
                    <a:lnTo>
                      <a:pt x="0" y="224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9" name="Google Shape;14049;p39"/>
              <p:cNvSpPr/>
              <p:nvPr/>
            </p:nvSpPr>
            <p:spPr>
              <a:xfrm>
                <a:off x="1788" y="2315"/>
                <a:ext cx="375" cy="255"/>
              </a:xfrm>
              <a:custGeom>
                <a:avLst/>
                <a:gdLst/>
                <a:ahLst/>
                <a:cxnLst/>
                <a:rect l="l" t="t" r="r" b="b"/>
                <a:pathLst>
                  <a:path w="3382" h="2290" extrusionOk="0">
                    <a:moveTo>
                      <a:pt x="0" y="2241"/>
                    </a:moveTo>
                    <a:lnTo>
                      <a:pt x="33" y="2290"/>
                    </a:lnTo>
                    <a:lnTo>
                      <a:pt x="3382" y="0"/>
                    </a:lnTo>
                    <a:lnTo>
                      <a:pt x="0" y="22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0" name="Google Shape;14050;p39"/>
              <p:cNvSpPr/>
              <p:nvPr/>
            </p:nvSpPr>
            <p:spPr>
              <a:xfrm>
                <a:off x="1791" y="2315"/>
                <a:ext cx="376" cy="255"/>
              </a:xfrm>
              <a:custGeom>
                <a:avLst/>
                <a:gdLst/>
                <a:ahLst/>
                <a:cxnLst/>
                <a:rect l="l" t="t" r="r" b="b"/>
                <a:pathLst>
                  <a:path w="3381" h="2290" extrusionOk="0">
                    <a:moveTo>
                      <a:pt x="0" y="2290"/>
                    </a:moveTo>
                    <a:lnTo>
                      <a:pt x="3349" y="0"/>
                    </a:lnTo>
                    <a:lnTo>
                      <a:pt x="3381" y="50"/>
                    </a:lnTo>
                    <a:lnTo>
                      <a:pt x="0" y="229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1" name="Google Shape;14051;p39"/>
              <p:cNvSpPr/>
              <p:nvPr/>
            </p:nvSpPr>
            <p:spPr>
              <a:xfrm>
                <a:off x="1788" y="2315"/>
                <a:ext cx="379" cy="255"/>
              </a:xfrm>
              <a:custGeom>
                <a:avLst/>
                <a:gdLst/>
                <a:ahLst/>
                <a:cxnLst/>
                <a:rect l="l" t="t" r="r" b="b"/>
                <a:pathLst>
                  <a:path w="3414" h="2290" extrusionOk="0">
                    <a:moveTo>
                      <a:pt x="0" y="2241"/>
                    </a:moveTo>
                    <a:lnTo>
                      <a:pt x="33" y="2290"/>
                    </a:lnTo>
                    <a:lnTo>
                      <a:pt x="3414" y="50"/>
                    </a:lnTo>
                    <a:lnTo>
                      <a:pt x="3382" y="0"/>
                    </a:lnTo>
                    <a:lnTo>
                      <a:pt x="0" y="224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2" name="Google Shape;14052;p39"/>
              <p:cNvSpPr/>
              <p:nvPr/>
            </p:nvSpPr>
            <p:spPr>
              <a:xfrm>
                <a:off x="1853" y="2315"/>
                <a:ext cx="376" cy="255"/>
              </a:xfrm>
              <a:custGeom>
                <a:avLst/>
                <a:gdLst/>
                <a:ahLst/>
                <a:cxnLst/>
                <a:rect l="l" t="t" r="r" b="b"/>
                <a:pathLst>
                  <a:path w="3381" h="2290" extrusionOk="0">
                    <a:moveTo>
                      <a:pt x="3381" y="50"/>
                    </a:moveTo>
                    <a:lnTo>
                      <a:pt x="3349" y="0"/>
                    </a:lnTo>
                    <a:lnTo>
                      <a:pt x="0" y="2290"/>
                    </a:lnTo>
                    <a:lnTo>
                      <a:pt x="3381" y="5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3" name="Google Shape;14053;p39"/>
              <p:cNvSpPr/>
              <p:nvPr/>
            </p:nvSpPr>
            <p:spPr>
              <a:xfrm>
                <a:off x="1850" y="2315"/>
                <a:ext cx="376" cy="255"/>
              </a:xfrm>
              <a:custGeom>
                <a:avLst/>
                <a:gdLst/>
                <a:ahLst/>
                <a:cxnLst/>
                <a:rect l="l" t="t" r="r" b="b"/>
                <a:pathLst>
                  <a:path w="3382" h="2290" extrusionOk="0">
                    <a:moveTo>
                      <a:pt x="3382" y="0"/>
                    </a:moveTo>
                    <a:lnTo>
                      <a:pt x="33" y="2290"/>
                    </a:lnTo>
                    <a:lnTo>
                      <a:pt x="0" y="2241"/>
                    </a:lnTo>
                    <a:lnTo>
                      <a:pt x="3382"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4" name="Google Shape;14054;p39"/>
              <p:cNvSpPr/>
              <p:nvPr/>
            </p:nvSpPr>
            <p:spPr>
              <a:xfrm>
                <a:off x="1850" y="2315"/>
                <a:ext cx="379" cy="255"/>
              </a:xfrm>
              <a:custGeom>
                <a:avLst/>
                <a:gdLst/>
                <a:ahLst/>
                <a:cxnLst/>
                <a:rect l="l" t="t" r="r" b="b"/>
                <a:pathLst>
                  <a:path w="3414" h="2290" extrusionOk="0">
                    <a:moveTo>
                      <a:pt x="3414" y="50"/>
                    </a:moveTo>
                    <a:lnTo>
                      <a:pt x="3382" y="0"/>
                    </a:lnTo>
                    <a:lnTo>
                      <a:pt x="0" y="2241"/>
                    </a:lnTo>
                    <a:lnTo>
                      <a:pt x="33" y="2290"/>
                    </a:lnTo>
                    <a:lnTo>
                      <a:pt x="3414" y="5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5" name="Google Shape;14055;p39"/>
              <p:cNvSpPr/>
              <p:nvPr/>
            </p:nvSpPr>
            <p:spPr>
              <a:xfrm>
                <a:off x="1850" y="2315"/>
                <a:ext cx="376" cy="255"/>
              </a:xfrm>
              <a:custGeom>
                <a:avLst/>
                <a:gdLst/>
                <a:ahLst/>
                <a:cxnLst/>
                <a:rect l="l" t="t" r="r" b="b"/>
                <a:pathLst>
                  <a:path w="3382" h="2290" extrusionOk="0">
                    <a:moveTo>
                      <a:pt x="0" y="2241"/>
                    </a:moveTo>
                    <a:lnTo>
                      <a:pt x="33" y="2290"/>
                    </a:lnTo>
                    <a:lnTo>
                      <a:pt x="3382" y="0"/>
                    </a:lnTo>
                    <a:lnTo>
                      <a:pt x="0" y="22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6" name="Google Shape;14056;p39"/>
              <p:cNvSpPr/>
              <p:nvPr/>
            </p:nvSpPr>
            <p:spPr>
              <a:xfrm>
                <a:off x="1853" y="2315"/>
                <a:ext cx="376" cy="255"/>
              </a:xfrm>
              <a:custGeom>
                <a:avLst/>
                <a:gdLst/>
                <a:ahLst/>
                <a:cxnLst/>
                <a:rect l="l" t="t" r="r" b="b"/>
                <a:pathLst>
                  <a:path w="3381" h="2290" extrusionOk="0">
                    <a:moveTo>
                      <a:pt x="0" y="2290"/>
                    </a:moveTo>
                    <a:lnTo>
                      <a:pt x="3349" y="0"/>
                    </a:lnTo>
                    <a:lnTo>
                      <a:pt x="3381" y="50"/>
                    </a:lnTo>
                    <a:lnTo>
                      <a:pt x="0" y="229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7" name="Google Shape;14057;p39"/>
              <p:cNvSpPr/>
              <p:nvPr/>
            </p:nvSpPr>
            <p:spPr>
              <a:xfrm>
                <a:off x="1850" y="2315"/>
                <a:ext cx="379" cy="255"/>
              </a:xfrm>
              <a:custGeom>
                <a:avLst/>
                <a:gdLst/>
                <a:ahLst/>
                <a:cxnLst/>
                <a:rect l="l" t="t" r="r" b="b"/>
                <a:pathLst>
                  <a:path w="3414" h="2290" extrusionOk="0">
                    <a:moveTo>
                      <a:pt x="0" y="2241"/>
                    </a:moveTo>
                    <a:lnTo>
                      <a:pt x="33" y="2290"/>
                    </a:lnTo>
                    <a:lnTo>
                      <a:pt x="3414" y="50"/>
                    </a:lnTo>
                    <a:lnTo>
                      <a:pt x="3382" y="0"/>
                    </a:lnTo>
                    <a:lnTo>
                      <a:pt x="0" y="224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8" name="Google Shape;14058;p39"/>
              <p:cNvSpPr/>
              <p:nvPr/>
            </p:nvSpPr>
            <p:spPr>
              <a:xfrm>
                <a:off x="1976" y="2562"/>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9" name="Google Shape;14059;p39"/>
              <p:cNvSpPr/>
              <p:nvPr/>
            </p:nvSpPr>
            <p:spPr>
              <a:xfrm>
                <a:off x="1976" y="2562"/>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0" name="Google Shape;14060;p39"/>
              <p:cNvSpPr/>
              <p:nvPr/>
            </p:nvSpPr>
            <p:spPr>
              <a:xfrm>
                <a:off x="1976" y="2562"/>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061" name="Google Shape;14061;p39"/>
              <p:cNvSpPr/>
              <p:nvPr/>
            </p:nvSpPr>
            <p:spPr>
              <a:xfrm>
                <a:off x="1732" y="2316"/>
                <a:ext cx="127" cy="253"/>
              </a:xfrm>
              <a:custGeom>
                <a:avLst/>
                <a:gdLst/>
                <a:ahLst/>
                <a:cxnLst/>
                <a:rect l="l" t="t" r="r" b="b"/>
                <a:pathLst>
                  <a:path w="1142" h="2282" extrusionOk="0">
                    <a:moveTo>
                      <a:pt x="1142" y="42"/>
                    </a:moveTo>
                    <a:lnTo>
                      <a:pt x="1063" y="0"/>
                    </a:lnTo>
                    <a:lnTo>
                      <a:pt x="0" y="2282"/>
                    </a:lnTo>
                    <a:lnTo>
                      <a:pt x="1142"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2" name="Google Shape;14062;p39"/>
              <p:cNvSpPr/>
              <p:nvPr/>
            </p:nvSpPr>
            <p:spPr>
              <a:xfrm>
                <a:off x="1723" y="2316"/>
                <a:ext cx="127" cy="253"/>
              </a:xfrm>
              <a:custGeom>
                <a:avLst/>
                <a:gdLst/>
                <a:ahLst/>
                <a:cxnLst/>
                <a:rect l="l" t="t" r="r" b="b"/>
                <a:pathLst>
                  <a:path w="1143" h="2282" extrusionOk="0">
                    <a:moveTo>
                      <a:pt x="1143" y="0"/>
                    </a:moveTo>
                    <a:lnTo>
                      <a:pt x="80" y="2282"/>
                    </a:lnTo>
                    <a:lnTo>
                      <a:pt x="0" y="2241"/>
                    </a:lnTo>
                    <a:lnTo>
                      <a:pt x="1143"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3" name="Google Shape;14063;p39"/>
              <p:cNvSpPr/>
              <p:nvPr/>
            </p:nvSpPr>
            <p:spPr>
              <a:xfrm>
                <a:off x="1723" y="2316"/>
                <a:ext cx="136" cy="253"/>
              </a:xfrm>
              <a:custGeom>
                <a:avLst/>
                <a:gdLst/>
                <a:ahLst/>
                <a:cxnLst/>
                <a:rect l="l" t="t" r="r" b="b"/>
                <a:pathLst>
                  <a:path w="1222" h="2282" extrusionOk="0">
                    <a:moveTo>
                      <a:pt x="1222" y="42"/>
                    </a:moveTo>
                    <a:lnTo>
                      <a:pt x="1143" y="0"/>
                    </a:lnTo>
                    <a:lnTo>
                      <a:pt x="0" y="2241"/>
                    </a:lnTo>
                    <a:lnTo>
                      <a:pt x="80" y="2282"/>
                    </a:lnTo>
                    <a:lnTo>
                      <a:pt x="1222" y="42"/>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4" name="Google Shape;14064;p39"/>
              <p:cNvSpPr/>
              <p:nvPr/>
            </p:nvSpPr>
            <p:spPr>
              <a:xfrm>
                <a:off x="1727" y="2562"/>
                <a:ext cx="249" cy="10"/>
              </a:xfrm>
              <a:custGeom>
                <a:avLst/>
                <a:gdLst/>
                <a:ahLst/>
                <a:cxnLst/>
                <a:rect l="l" t="t" r="r" b="b"/>
                <a:pathLst>
                  <a:path w="2238" h="89" extrusionOk="0">
                    <a:moveTo>
                      <a:pt x="2238" y="89"/>
                    </a:moveTo>
                    <a:lnTo>
                      <a:pt x="2238" y="0"/>
                    </a:lnTo>
                    <a:lnTo>
                      <a:pt x="0" y="89"/>
                    </a:lnTo>
                    <a:lnTo>
                      <a:pt x="2238"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5" name="Google Shape;14065;p39"/>
              <p:cNvSpPr/>
              <p:nvPr/>
            </p:nvSpPr>
            <p:spPr>
              <a:xfrm>
                <a:off x="1727" y="2562"/>
                <a:ext cx="249" cy="10"/>
              </a:xfrm>
              <a:custGeom>
                <a:avLst/>
                <a:gdLst/>
                <a:ahLst/>
                <a:cxnLst/>
                <a:rect l="l" t="t" r="r" b="b"/>
                <a:pathLst>
                  <a:path w="2238" h="89" extrusionOk="0">
                    <a:moveTo>
                      <a:pt x="2238" y="0"/>
                    </a:moveTo>
                    <a:lnTo>
                      <a:pt x="0" y="89"/>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6" name="Google Shape;14066;p39"/>
              <p:cNvSpPr/>
              <p:nvPr/>
            </p:nvSpPr>
            <p:spPr>
              <a:xfrm>
                <a:off x="1727" y="2562"/>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067" name="Google Shape;14067;p39"/>
              <p:cNvSpPr/>
              <p:nvPr/>
            </p:nvSpPr>
            <p:spPr>
              <a:xfrm>
                <a:off x="1821" y="2315"/>
                <a:ext cx="94" cy="68"/>
              </a:xfrm>
              <a:custGeom>
                <a:avLst/>
                <a:gdLst/>
                <a:ahLst/>
                <a:cxnLst/>
                <a:rect l="l" t="t" r="r" b="b"/>
                <a:pathLst>
                  <a:path w="846" h="610" extrusionOk="0">
                    <a:moveTo>
                      <a:pt x="0" y="560"/>
                    </a:moveTo>
                    <a:lnTo>
                      <a:pt x="33" y="610"/>
                    </a:lnTo>
                    <a:lnTo>
                      <a:pt x="846"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8" name="Google Shape;14068;p39"/>
              <p:cNvSpPr/>
              <p:nvPr/>
            </p:nvSpPr>
            <p:spPr>
              <a:xfrm>
                <a:off x="1824" y="2315"/>
                <a:ext cx="94" cy="68"/>
              </a:xfrm>
              <a:custGeom>
                <a:avLst/>
                <a:gdLst/>
                <a:ahLst/>
                <a:cxnLst/>
                <a:rect l="l" t="t" r="r" b="b"/>
                <a:pathLst>
                  <a:path w="845" h="610" extrusionOk="0">
                    <a:moveTo>
                      <a:pt x="0" y="610"/>
                    </a:moveTo>
                    <a:lnTo>
                      <a:pt x="813" y="0"/>
                    </a:lnTo>
                    <a:lnTo>
                      <a:pt x="845" y="50"/>
                    </a:lnTo>
                    <a:lnTo>
                      <a:pt x="0" y="61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9" name="Google Shape;14069;p39"/>
              <p:cNvSpPr/>
              <p:nvPr/>
            </p:nvSpPr>
            <p:spPr>
              <a:xfrm>
                <a:off x="1821" y="2315"/>
                <a:ext cx="97" cy="68"/>
              </a:xfrm>
              <a:custGeom>
                <a:avLst/>
                <a:gdLst/>
                <a:ahLst/>
                <a:cxnLst/>
                <a:rect l="l" t="t" r="r" b="b"/>
                <a:pathLst>
                  <a:path w="878" h="610" extrusionOk="0">
                    <a:moveTo>
                      <a:pt x="0" y="560"/>
                    </a:moveTo>
                    <a:lnTo>
                      <a:pt x="33" y="610"/>
                    </a:lnTo>
                    <a:lnTo>
                      <a:pt x="878" y="50"/>
                    </a:lnTo>
                    <a:lnTo>
                      <a:pt x="846"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0" name="Google Shape;14070;p39"/>
              <p:cNvSpPr/>
              <p:nvPr/>
            </p:nvSpPr>
            <p:spPr>
              <a:xfrm>
                <a:off x="1789" y="2315"/>
                <a:ext cx="188" cy="130"/>
              </a:xfrm>
              <a:custGeom>
                <a:avLst/>
                <a:gdLst/>
                <a:ahLst/>
                <a:cxnLst/>
                <a:rect l="l" t="t" r="r" b="b"/>
                <a:pathLst>
                  <a:path w="1691" h="1170" extrusionOk="0">
                    <a:moveTo>
                      <a:pt x="0" y="1120"/>
                    </a:moveTo>
                    <a:lnTo>
                      <a:pt x="33" y="1170"/>
                    </a:lnTo>
                    <a:lnTo>
                      <a:pt x="1691"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1" name="Google Shape;14071;p39"/>
              <p:cNvSpPr/>
              <p:nvPr/>
            </p:nvSpPr>
            <p:spPr>
              <a:xfrm>
                <a:off x="1793" y="2315"/>
                <a:ext cx="187" cy="130"/>
              </a:xfrm>
              <a:custGeom>
                <a:avLst/>
                <a:gdLst/>
                <a:ahLst/>
                <a:cxnLst/>
                <a:rect l="l" t="t" r="r" b="b"/>
                <a:pathLst>
                  <a:path w="1690" h="1170" extrusionOk="0">
                    <a:moveTo>
                      <a:pt x="0" y="1170"/>
                    </a:moveTo>
                    <a:lnTo>
                      <a:pt x="1658" y="0"/>
                    </a:lnTo>
                    <a:lnTo>
                      <a:pt x="1690" y="50"/>
                    </a:lnTo>
                    <a:lnTo>
                      <a:pt x="0" y="117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2" name="Google Shape;14072;p39"/>
              <p:cNvSpPr/>
              <p:nvPr/>
            </p:nvSpPr>
            <p:spPr>
              <a:xfrm>
                <a:off x="1789" y="2315"/>
                <a:ext cx="191" cy="130"/>
              </a:xfrm>
              <a:custGeom>
                <a:avLst/>
                <a:gdLst/>
                <a:ahLst/>
                <a:cxnLst/>
                <a:rect l="l" t="t" r="r" b="b"/>
                <a:pathLst>
                  <a:path w="1723" h="1170" extrusionOk="0">
                    <a:moveTo>
                      <a:pt x="0" y="1120"/>
                    </a:moveTo>
                    <a:lnTo>
                      <a:pt x="33" y="1170"/>
                    </a:lnTo>
                    <a:lnTo>
                      <a:pt x="1723" y="50"/>
                    </a:lnTo>
                    <a:lnTo>
                      <a:pt x="1691"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3" name="Google Shape;14073;p39"/>
              <p:cNvSpPr/>
              <p:nvPr/>
            </p:nvSpPr>
            <p:spPr>
              <a:xfrm>
                <a:off x="2229" y="2316"/>
                <a:ext cx="127" cy="253"/>
              </a:xfrm>
              <a:custGeom>
                <a:avLst/>
                <a:gdLst/>
                <a:ahLst/>
                <a:cxnLst/>
                <a:rect l="l" t="t" r="r" b="b"/>
                <a:pathLst>
                  <a:path w="1143" h="2282" extrusionOk="0">
                    <a:moveTo>
                      <a:pt x="1143" y="42"/>
                    </a:moveTo>
                    <a:lnTo>
                      <a:pt x="1064" y="0"/>
                    </a:lnTo>
                    <a:lnTo>
                      <a:pt x="0" y="2282"/>
                    </a:lnTo>
                    <a:lnTo>
                      <a:pt x="1143"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4" name="Google Shape;14074;p39"/>
              <p:cNvSpPr/>
              <p:nvPr/>
            </p:nvSpPr>
            <p:spPr>
              <a:xfrm>
                <a:off x="2220" y="2316"/>
                <a:ext cx="127" cy="253"/>
              </a:xfrm>
              <a:custGeom>
                <a:avLst/>
                <a:gdLst/>
                <a:ahLst/>
                <a:cxnLst/>
                <a:rect l="l" t="t" r="r" b="b"/>
                <a:pathLst>
                  <a:path w="1143" h="2282" extrusionOk="0">
                    <a:moveTo>
                      <a:pt x="1143" y="0"/>
                    </a:moveTo>
                    <a:lnTo>
                      <a:pt x="79" y="2282"/>
                    </a:lnTo>
                    <a:lnTo>
                      <a:pt x="0" y="2241"/>
                    </a:lnTo>
                    <a:lnTo>
                      <a:pt x="1143"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5" name="Google Shape;14075;p39"/>
              <p:cNvSpPr/>
              <p:nvPr/>
            </p:nvSpPr>
            <p:spPr>
              <a:xfrm>
                <a:off x="2220" y="2316"/>
                <a:ext cx="136" cy="253"/>
              </a:xfrm>
              <a:custGeom>
                <a:avLst/>
                <a:gdLst/>
                <a:ahLst/>
                <a:cxnLst/>
                <a:rect l="l" t="t" r="r" b="b"/>
                <a:pathLst>
                  <a:path w="1222" h="2282" extrusionOk="0">
                    <a:moveTo>
                      <a:pt x="1222" y="42"/>
                    </a:moveTo>
                    <a:lnTo>
                      <a:pt x="1143" y="0"/>
                    </a:lnTo>
                    <a:lnTo>
                      <a:pt x="0" y="2241"/>
                    </a:lnTo>
                    <a:lnTo>
                      <a:pt x="79" y="2282"/>
                    </a:lnTo>
                    <a:lnTo>
                      <a:pt x="1222" y="42"/>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6" name="Google Shape;14076;p39"/>
              <p:cNvSpPr/>
              <p:nvPr/>
            </p:nvSpPr>
            <p:spPr>
              <a:xfrm>
                <a:off x="2102" y="2440"/>
                <a:ext cx="188" cy="130"/>
              </a:xfrm>
              <a:custGeom>
                <a:avLst/>
                <a:gdLst/>
                <a:ahLst/>
                <a:cxnLst/>
                <a:rect l="l" t="t" r="r" b="b"/>
                <a:pathLst>
                  <a:path w="1690" h="1170" extrusionOk="0">
                    <a:moveTo>
                      <a:pt x="1690" y="50"/>
                    </a:moveTo>
                    <a:lnTo>
                      <a:pt x="1658" y="0"/>
                    </a:lnTo>
                    <a:lnTo>
                      <a:pt x="0" y="1170"/>
                    </a:lnTo>
                    <a:lnTo>
                      <a:pt x="1690" y="5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7" name="Google Shape;14077;p39"/>
              <p:cNvSpPr/>
              <p:nvPr/>
            </p:nvSpPr>
            <p:spPr>
              <a:xfrm>
                <a:off x="2099" y="2440"/>
                <a:ext cx="187" cy="130"/>
              </a:xfrm>
              <a:custGeom>
                <a:avLst/>
                <a:gdLst/>
                <a:ahLst/>
                <a:cxnLst/>
                <a:rect l="l" t="t" r="r" b="b"/>
                <a:pathLst>
                  <a:path w="1691" h="1170" extrusionOk="0">
                    <a:moveTo>
                      <a:pt x="1691" y="0"/>
                    </a:moveTo>
                    <a:lnTo>
                      <a:pt x="33" y="1170"/>
                    </a:lnTo>
                    <a:lnTo>
                      <a:pt x="0" y="1121"/>
                    </a:lnTo>
                    <a:lnTo>
                      <a:pt x="1691"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8" name="Google Shape;14078;p39"/>
              <p:cNvSpPr/>
              <p:nvPr/>
            </p:nvSpPr>
            <p:spPr>
              <a:xfrm>
                <a:off x="2099" y="2440"/>
                <a:ext cx="191" cy="130"/>
              </a:xfrm>
              <a:custGeom>
                <a:avLst/>
                <a:gdLst/>
                <a:ahLst/>
                <a:cxnLst/>
                <a:rect l="l" t="t" r="r" b="b"/>
                <a:pathLst>
                  <a:path w="1723" h="1170" extrusionOk="0">
                    <a:moveTo>
                      <a:pt x="1723" y="50"/>
                    </a:moveTo>
                    <a:lnTo>
                      <a:pt x="1691" y="0"/>
                    </a:lnTo>
                    <a:lnTo>
                      <a:pt x="0" y="1121"/>
                    </a:lnTo>
                    <a:lnTo>
                      <a:pt x="33" y="1170"/>
                    </a:lnTo>
                    <a:lnTo>
                      <a:pt x="1723" y="5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9" name="Google Shape;14079;p39"/>
              <p:cNvSpPr/>
              <p:nvPr/>
            </p:nvSpPr>
            <p:spPr>
              <a:xfrm>
                <a:off x="2099" y="2440"/>
                <a:ext cx="187" cy="130"/>
              </a:xfrm>
              <a:custGeom>
                <a:avLst/>
                <a:gdLst/>
                <a:ahLst/>
                <a:cxnLst/>
                <a:rect l="l" t="t" r="r" b="b"/>
                <a:pathLst>
                  <a:path w="1691" h="1170" extrusionOk="0">
                    <a:moveTo>
                      <a:pt x="0" y="1121"/>
                    </a:moveTo>
                    <a:lnTo>
                      <a:pt x="33" y="1170"/>
                    </a:lnTo>
                    <a:lnTo>
                      <a:pt x="1691" y="0"/>
                    </a:lnTo>
                    <a:lnTo>
                      <a:pt x="0" y="112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0" name="Google Shape;14080;p39"/>
              <p:cNvSpPr/>
              <p:nvPr/>
            </p:nvSpPr>
            <p:spPr>
              <a:xfrm>
                <a:off x="2102" y="2440"/>
                <a:ext cx="188" cy="130"/>
              </a:xfrm>
              <a:custGeom>
                <a:avLst/>
                <a:gdLst/>
                <a:ahLst/>
                <a:cxnLst/>
                <a:rect l="l" t="t" r="r" b="b"/>
                <a:pathLst>
                  <a:path w="1690" h="1170" extrusionOk="0">
                    <a:moveTo>
                      <a:pt x="0" y="1170"/>
                    </a:moveTo>
                    <a:lnTo>
                      <a:pt x="1658" y="0"/>
                    </a:lnTo>
                    <a:lnTo>
                      <a:pt x="1690" y="50"/>
                    </a:lnTo>
                    <a:lnTo>
                      <a:pt x="0" y="117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1" name="Google Shape;14081;p39"/>
              <p:cNvSpPr/>
              <p:nvPr/>
            </p:nvSpPr>
            <p:spPr>
              <a:xfrm>
                <a:off x="2099" y="2440"/>
                <a:ext cx="191" cy="130"/>
              </a:xfrm>
              <a:custGeom>
                <a:avLst/>
                <a:gdLst/>
                <a:ahLst/>
                <a:cxnLst/>
                <a:rect l="l" t="t" r="r" b="b"/>
                <a:pathLst>
                  <a:path w="1723" h="1170" extrusionOk="0">
                    <a:moveTo>
                      <a:pt x="0" y="1121"/>
                    </a:moveTo>
                    <a:lnTo>
                      <a:pt x="33" y="1170"/>
                    </a:lnTo>
                    <a:lnTo>
                      <a:pt x="1723" y="50"/>
                    </a:lnTo>
                    <a:lnTo>
                      <a:pt x="1691" y="0"/>
                    </a:lnTo>
                    <a:lnTo>
                      <a:pt x="0" y="112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2" name="Google Shape;14082;p39"/>
              <p:cNvSpPr/>
              <p:nvPr/>
            </p:nvSpPr>
            <p:spPr>
              <a:xfrm>
                <a:off x="2040" y="2377"/>
                <a:ext cx="282" cy="193"/>
              </a:xfrm>
              <a:custGeom>
                <a:avLst/>
                <a:gdLst/>
                <a:ahLst/>
                <a:cxnLst/>
                <a:rect l="l" t="t" r="r" b="b"/>
                <a:pathLst>
                  <a:path w="2536" h="1730" extrusionOk="0">
                    <a:moveTo>
                      <a:pt x="2536" y="50"/>
                    </a:moveTo>
                    <a:lnTo>
                      <a:pt x="2503" y="0"/>
                    </a:lnTo>
                    <a:lnTo>
                      <a:pt x="0" y="1730"/>
                    </a:lnTo>
                    <a:lnTo>
                      <a:pt x="2536" y="5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3" name="Google Shape;14083;p39"/>
              <p:cNvSpPr/>
              <p:nvPr/>
            </p:nvSpPr>
            <p:spPr>
              <a:xfrm>
                <a:off x="2036" y="2377"/>
                <a:ext cx="282" cy="193"/>
              </a:xfrm>
              <a:custGeom>
                <a:avLst/>
                <a:gdLst/>
                <a:ahLst/>
                <a:cxnLst/>
                <a:rect l="l" t="t" r="r" b="b"/>
                <a:pathLst>
                  <a:path w="2536" h="1730" extrusionOk="0">
                    <a:moveTo>
                      <a:pt x="2536" y="0"/>
                    </a:moveTo>
                    <a:lnTo>
                      <a:pt x="33" y="1730"/>
                    </a:lnTo>
                    <a:lnTo>
                      <a:pt x="0" y="1681"/>
                    </a:lnTo>
                    <a:lnTo>
                      <a:pt x="2536"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4" name="Google Shape;14084;p39"/>
              <p:cNvSpPr/>
              <p:nvPr/>
            </p:nvSpPr>
            <p:spPr>
              <a:xfrm>
                <a:off x="2036" y="2377"/>
                <a:ext cx="286" cy="193"/>
              </a:xfrm>
              <a:custGeom>
                <a:avLst/>
                <a:gdLst/>
                <a:ahLst/>
                <a:cxnLst/>
                <a:rect l="l" t="t" r="r" b="b"/>
                <a:pathLst>
                  <a:path w="2569" h="1730" extrusionOk="0">
                    <a:moveTo>
                      <a:pt x="2569" y="50"/>
                    </a:moveTo>
                    <a:lnTo>
                      <a:pt x="2536" y="0"/>
                    </a:lnTo>
                    <a:lnTo>
                      <a:pt x="0" y="1681"/>
                    </a:lnTo>
                    <a:lnTo>
                      <a:pt x="33" y="1730"/>
                    </a:lnTo>
                    <a:lnTo>
                      <a:pt x="2569" y="5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5" name="Google Shape;14085;p39"/>
              <p:cNvSpPr/>
              <p:nvPr/>
            </p:nvSpPr>
            <p:spPr>
              <a:xfrm>
                <a:off x="2036" y="2377"/>
                <a:ext cx="282" cy="193"/>
              </a:xfrm>
              <a:custGeom>
                <a:avLst/>
                <a:gdLst/>
                <a:ahLst/>
                <a:cxnLst/>
                <a:rect l="l" t="t" r="r" b="b"/>
                <a:pathLst>
                  <a:path w="2536" h="1730" extrusionOk="0">
                    <a:moveTo>
                      <a:pt x="0" y="1681"/>
                    </a:moveTo>
                    <a:lnTo>
                      <a:pt x="33" y="1730"/>
                    </a:lnTo>
                    <a:lnTo>
                      <a:pt x="2536" y="0"/>
                    </a:lnTo>
                    <a:lnTo>
                      <a:pt x="0" y="168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6" name="Google Shape;14086;p39"/>
              <p:cNvSpPr/>
              <p:nvPr/>
            </p:nvSpPr>
            <p:spPr>
              <a:xfrm>
                <a:off x="2040" y="2377"/>
                <a:ext cx="282" cy="193"/>
              </a:xfrm>
              <a:custGeom>
                <a:avLst/>
                <a:gdLst/>
                <a:ahLst/>
                <a:cxnLst/>
                <a:rect l="l" t="t" r="r" b="b"/>
                <a:pathLst>
                  <a:path w="2536" h="1730" extrusionOk="0">
                    <a:moveTo>
                      <a:pt x="0" y="1730"/>
                    </a:moveTo>
                    <a:lnTo>
                      <a:pt x="2503" y="0"/>
                    </a:lnTo>
                    <a:lnTo>
                      <a:pt x="2536" y="50"/>
                    </a:lnTo>
                    <a:lnTo>
                      <a:pt x="0" y="173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7" name="Google Shape;14087;p39"/>
              <p:cNvSpPr/>
              <p:nvPr/>
            </p:nvSpPr>
            <p:spPr>
              <a:xfrm>
                <a:off x="2036" y="2377"/>
                <a:ext cx="286" cy="193"/>
              </a:xfrm>
              <a:custGeom>
                <a:avLst/>
                <a:gdLst/>
                <a:ahLst/>
                <a:cxnLst/>
                <a:rect l="l" t="t" r="r" b="b"/>
                <a:pathLst>
                  <a:path w="2569" h="1730" extrusionOk="0">
                    <a:moveTo>
                      <a:pt x="0" y="1681"/>
                    </a:moveTo>
                    <a:lnTo>
                      <a:pt x="33" y="1730"/>
                    </a:lnTo>
                    <a:lnTo>
                      <a:pt x="2569" y="50"/>
                    </a:lnTo>
                    <a:lnTo>
                      <a:pt x="2536" y="0"/>
                    </a:lnTo>
                    <a:lnTo>
                      <a:pt x="0" y="168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8" name="Google Shape;14088;p39"/>
              <p:cNvSpPr/>
              <p:nvPr/>
            </p:nvSpPr>
            <p:spPr>
              <a:xfrm>
                <a:off x="2164" y="2502"/>
                <a:ext cx="94" cy="68"/>
              </a:xfrm>
              <a:custGeom>
                <a:avLst/>
                <a:gdLst/>
                <a:ahLst/>
                <a:cxnLst/>
                <a:rect l="l" t="t" r="r" b="b"/>
                <a:pathLst>
                  <a:path w="845" h="610" extrusionOk="0">
                    <a:moveTo>
                      <a:pt x="845" y="50"/>
                    </a:moveTo>
                    <a:lnTo>
                      <a:pt x="811" y="0"/>
                    </a:lnTo>
                    <a:lnTo>
                      <a:pt x="0" y="610"/>
                    </a:lnTo>
                    <a:lnTo>
                      <a:pt x="845" y="5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9" name="Google Shape;14089;p39"/>
              <p:cNvSpPr/>
              <p:nvPr/>
            </p:nvSpPr>
            <p:spPr>
              <a:xfrm>
                <a:off x="2161" y="2502"/>
                <a:ext cx="94" cy="68"/>
              </a:xfrm>
              <a:custGeom>
                <a:avLst/>
                <a:gdLst/>
                <a:ahLst/>
                <a:cxnLst/>
                <a:rect l="l" t="t" r="r" b="b"/>
                <a:pathLst>
                  <a:path w="844" h="610" extrusionOk="0">
                    <a:moveTo>
                      <a:pt x="844" y="0"/>
                    </a:moveTo>
                    <a:lnTo>
                      <a:pt x="33" y="610"/>
                    </a:lnTo>
                    <a:lnTo>
                      <a:pt x="0" y="561"/>
                    </a:lnTo>
                    <a:lnTo>
                      <a:pt x="844"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0" name="Google Shape;14090;p39"/>
              <p:cNvSpPr/>
              <p:nvPr/>
            </p:nvSpPr>
            <p:spPr>
              <a:xfrm>
                <a:off x="2161" y="2502"/>
                <a:ext cx="97" cy="68"/>
              </a:xfrm>
              <a:custGeom>
                <a:avLst/>
                <a:gdLst/>
                <a:ahLst/>
                <a:cxnLst/>
                <a:rect l="l" t="t" r="r" b="b"/>
                <a:pathLst>
                  <a:path w="878" h="610" extrusionOk="0">
                    <a:moveTo>
                      <a:pt x="878" y="50"/>
                    </a:moveTo>
                    <a:lnTo>
                      <a:pt x="844" y="0"/>
                    </a:lnTo>
                    <a:lnTo>
                      <a:pt x="0" y="561"/>
                    </a:lnTo>
                    <a:lnTo>
                      <a:pt x="33" y="610"/>
                    </a:lnTo>
                    <a:lnTo>
                      <a:pt x="878" y="5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1" name="Google Shape;14091;p39"/>
              <p:cNvSpPr/>
              <p:nvPr/>
            </p:nvSpPr>
            <p:spPr>
              <a:xfrm>
                <a:off x="2161" y="2502"/>
                <a:ext cx="94" cy="68"/>
              </a:xfrm>
              <a:custGeom>
                <a:avLst/>
                <a:gdLst/>
                <a:ahLst/>
                <a:cxnLst/>
                <a:rect l="l" t="t" r="r" b="b"/>
                <a:pathLst>
                  <a:path w="844" h="610" extrusionOk="0">
                    <a:moveTo>
                      <a:pt x="0" y="561"/>
                    </a:moveTo>
                    <a:lnTo>
                      <a:pt x="33" y="610"/>
                    </a:lnTo>
                    <a:lnTo>
                      <a:pt x="844" y="0"/>
                    </a:lnTo>
                    <a:lnTo>
                      <a:pt x="0" y="561"/>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2" name="Google Shape;14092;p39"/>
              <p:cNvSpPr/>
              <p:nvPr/>
            </p:nvSpPr>
            <p:spPr>
              <a:xfrm>
                <a:off x="2164" y="2502"/>
                <a:ext cx="94" cy="68"/>
              </a:xfrm>
              <a:custGeom>
                <a:avLst/>
                <a:gdLst/>
                <a:ahLst/>
                <a:cxnLst/>
                <a:rect l="l" t="t" r="r" b="b"/>
                <a:pathLst>
                  <a:path w="845" h="610" extrusionOk="0">
                    <a:moveTo>
                      <a:pt x="0" y="610"/>
                    </a:moveTo>
                    <a:lnTo>
                      <a:pt x="811" y="0"/>
                    </a:lnTo>
                    <a:lnTo>
                      <a:pt x="845" y="50"/>
                    </a:lnTo>
                    <a:lnTo>
                      <a:pt x="0" y="61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3" name="Google Shape;14093;p39"/>
              <p:cNvSpPr/>
              <p:nvPr/>
            </p:nvSpPr>
            <p:spPr>
              <a:xfrm>
                <a:off x="2161" y="2502"/>
                <a:ext cx="97" cy="68"/>
              </a:xfrm>
              <a:custGeom>
                <a:avLst/>
                <a:gdLst/>
                <a:ahLst/>
                <a:cxnLst/>
                <a:rect l="l" t="t" r="r" b="b"/>
                <a:pathLst>
                  <a:path w="878" h="610" extrusionOk="0">
                    <a:moveTo>
                      <a:pt x="0" y="561"/>
                    </a:moveTo>
                    <a:lnTo>
                      <a:pt x="33" y="610"/>
                    </a:lnTo>
                    <a:lnTo>
                      <a:pt x="878" y="50"/>
                    </a:lnTo>
                    <a:lnTo>
                      <a:pt x="844" y="0"/>
                    </a:lnTo>
                    <a:lnTo>
                      <a:pt x="0" y="561"/>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4" name="Google Shape;14094;p39"/>
              <p:cNvSpPr/>
              <p:nvPr/>
            </p:nvSpPr>
            <p:spPr>
              <a:xfrm>
                <a:off x="2103" y="2313"/>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5" name="Google Shape;14095;p39"/>
              <p:cNvSpPr/>
              <p:nvPr/>
            </p:nvSpPr>
            <p:spPr>
              <a:xfrm>
                <a:off x="2103" y="2313"/>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6" name="Google Shape;14096;p39"/>
              <p:cNvSpPr/>
              <p:nvPr/>
            </p:nvSpPr>
            <p:spPr>
              <a:xfrm>
                <a:off x="2103" y="2313"/>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4097" name="Google Shape;14097;p39"/>
            <p:cNvGrpSpPr/>
            <p:nvPr/>
          </p:nvGrpSpPr>
          <p:grpSpPr>
            <a:xfrm>
              <a:off x="1587526" y="2312476"/>
              <a:ext cx="5614987" cy="2417762"/>
              <a:chOff x="1723" y="2002"/>
              <a:chExt cx="602" cy="259"/>
            </a:xfrm>
          </p:grpSpPr>
          <p:sp>
            <p:nvSpPr>
              <p:cNvPr id="14098" name="Google Shape;14098;p39"/>
              <p:cNvSpPr/>
              <p:nvPr/>
            </p:nvSpPr>
            <p:spPr>
              <a:xfrm>
                <a:off x="1725" y="2004"/>
                <a:ext cx="344" cy="254"/>
              </a:xfrm>
              <a:custGeom>
                <a:avLst/>
                <a:gdLst/>
                <a:ahLst/>
                <a:cxnLst/>
                <a:rect l="l" t="t" r="r" b="b"/>
                <a:pathLst>
                  <a:path w="3095" h="2288" extrusionOk="0">
                    <a:moveTo>
                      <a:pt x="0" y="2240"/>
                    </a:moveTo>
                    <a:lnTo>
                      <a:pt x="35" y="2288"/>
                    </a:lnTo>
                    <a:lnTo>
                      <a:pt x="3095"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9" name="Google Shape;14099;p39"/>
              <p:cNvSpPr/>
              <p:nvPr/>
            </p:nvSpPr>
            <p:spPr>
              <a:xfrm>
                <a:off x="1729" y="2004"/>
                <a:ext cx="344" cy="254"/>
              </a:xfrm>
              <a:custGeom>
                <a:avLst/>
                <a:gdLst/>
                <a:ahLst/>
                <a:cxnLst/>
                <a:rect l="l" t="t" r="r" b="b"/>
                <a:pathLst>
                  <a:path w="3095" h="2288" extrusionOk="0">
                    <a:moveTo>
                      <a:pt x="0" y="2288"/>
                    </a:moveTo>
                    <a:lnTo>
                      <a:pt x="3060" y="0"/>
                    </a:lnTo>
                    <a:lnTo>
                      <a:pt x="3095"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0" name="Google Shape;14100;p39"/>
              <p:cNvSpPr/>
              <p:nvPr/>
            </p:nvSpPr>
            <p:spPr>
              <a:xfrm>
                <a:off x="1725" y="2004"/>
                <a:ext cx="348" cy="254"/>
              </a:xfrm>
              <a:custGeom>
                <a:avLst/>
                <a:gdLst/>
                <a:ahLst/>
                <a:cxnLst/>
                <a:rect l="l" t="t" r="r" b="b"/>
                <a:pathLst>
                  <a:path w="3130" h="2288" extrusionOk="0">
                    <a:moveTo>
                      <a:pt x="0" y="2240"/>
                    </a:moveTo>
                    <a:lnTo>
                      <a:pt x="35" y="2288"/>
                    </a:lnTo>
                    <a:lnTo>
                      <a:pt x="3130" y="48"/>
                    </a:lnTo>
                    <a:lnTo>
                      <a:pt x="3095"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1" name="Google Shape;14101;p39"/>
              <p:cNvSpPr/>
              <p:nvPr/>
            </p:nvSpPr>
            <p:spPr>
              <a:xfrm>
                <a:off x="1978" y="2004"/>
                <a:ext cx="344" cy="254"/>
              </a:xfrm>
              <a:custGeom>
                <a:avLst/>
                <a:gdLst/>
                <a:ahLst/>
                <a:cxnLst/>
                <a:rect l="l" t="t" r="r" b="b"/>
                <a:pathLst>
                  <a:path w="3096" h="2288" extrusionOk="0">
                    <a:moveTo>
                      <a:pt x="3096" y="48"/>
                    </a:moveTo>
                    <a:lnTo>
                      <a:pt x="3061" y="0"/>
                    </a:lnTo>
                    <a:lnTo>
                      <a:pt x="0" y="2288"/>
                    </a:lnTo>
                    <a:lnTo>
                      <a:pt x="3096"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2" name="Google Shape;14102;p39"/>
              <p:cNvSpPr/>
              <p:nvPr/>
            </p:nvSpPr>
            <p:spPr>
              <a:xfrm>
                <a:off x="1974" y="2004"/>
                <a:ext cx="344" cy="254"/>
              </a:xfrm>
              <a:custGeom>
                <a:avLst/>
                <a:gdLst/>
                <a:ahLst/>
                <a:cxnLst/>
                <a:rect l="l" t="t" r="r" b="b"/>
                <a:pathLst>
                  <a:path w="3096" h="2288" extrusionOk="0">
                    <a:moveTo>
                      <a:pt x="3096" y="0"/>
                    </a:moveTo>
                    <a:lnTo>
                      <a:pt x="35" y="2288"/>
                    </a:lnTo>
                    <a:lnTo>
                      <a:pt x="0" y="2240"/>
                    </a:lnTo>
                    <a:lnTo>
                      <a:pt x="309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3" name="Google Shape;14103;p39"/>
              <p:cNvSpPr/>
              <p:nvPr/>
            </p:nvSpPr>
            <p:spPr>
              <a:xfrm>
                <a:off x="1974" y="2004"/>
                <a:ext cx="348" cy="254"/>
              </a:xfrm>
              <a:custGeom>
                <a:avLst/>
                <a:gdLst/>
                <a:ahLst/>
                <a:cxnLst/>
                <a:rect l="l" t="t" r="r" b="b"/>
                <a:pathLst>
                  <a:path w="3131" h="2288" extrusionOk="0">
                    <a:moveTo>
                      <a:pt x="3131" y="48"/>
                    </a:moveTo>
                    <a:lnTo>
                      <a:pt x="3096" y="0"/>
                    </a:lnTo>
                    <a:lnTo>
                      <a:pt x="0" y="2240"/>
                    </a:lnTo>
                    <a:lnTo>
                      <a:pt x="35" y="2288"/>
                    </a:lnTo>
                    <a:lnTo>
                      <a:pt x="3131"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4" name="Google Shape;14104;p39"/>
              <p:cNvSpPr/>
              <p:nvPr/>
            </p:nvSpPr>
            <p:spPr>
              <a:xfrm>
                <a:off x="1974" y="2004"/>
                <a:ext cx="344" cy="254"/>
              </a:xfrm>
              <a:custGeom>
                <a:avLst/>
                <a:gdLst/>
                <a:ahLst/>
                <a:cxnLst/>
                <a:rect l="l" t="t" r="r" b="b"/>
                <a:pathLst>
                  <a:path w="3096" h="2288" extrusionOk="0">
                    <a:moveTo>
                      <a:pt x="0" y="2240"/>
                    </a:moveTo>
                    <a:lnTo>
                      <a:pt x="35" y="2288"/>
                    </a:lnTo>
                    <a:lnTo>
                      <a:pt x="3096"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5" name="Google Shape;14105;p39"/>
              <p:cNvSpPr/>
              <p:nvPr/>
            </p:nvSpPr>
            <p:spPr>
              <a:xfrm>
                <a:off x="1978" y="2004"/>
                <a:ext cx="344" cy="254"/>
              </a:xfrm>
              <a:custGeom>
                <a:avLst/>
                <a:gdLst/>
                <a:ahLst/>
                <a:cxnLst/>
                <a:rect l="l" t="t" r="r" b="b"/>
                <a:pathLst>
                  <a:path w="3096" h="2288" extrusionOk="0">
                    <a:moveTo>
                      <a:pt x="0" y="2288"/>
                    </a:moveTo>
                    <a:lnTo>
                      <a:pt x="3061" y="0"/>
                    </a:lnTo>
                    <a:lnTo>
                      <a:pt x="3096"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6" name="Google Shape;14106;p39"/>
              <p:cNvSpPr/>
              <p:nvPr/>
            </p:nvSpPr>
            <p:spPr>
              <a:xfrm>
                <a:off x="1974" y="2004"/>
                <a:ext cx="348" cy="254"/>
              </a:xfrm>
              <a:custGeom>
                <a:avLst/>
                <a:gdLst/>
                <a:ahLst/>
                <a:cxnLst/>
                <a:rect l="l" t="t" r="r" b="b"/>
                <a:pathLst>
                  <a:path w="3131" h="2288" extrusionOk="0">
                    <a:moveTo>
                      <a:pt x="0" y="2240"/>
                    </a:moveTo>
                    <a:lnTo>
                      <a:pt x="35" y="2288"/>
                    </a:lnTo>
                    <a:lnTo>
                      <a:pt x="3131" y="48"/>
                    </a:lnTo>
                    <a:lnTo>
                      <a:pt x="3096"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7" name="Google Shape;14107;p39"/>
              <p:cNvSpPr/>
              <p:nvPr/>
            </p:nvSpPr>
            <p:spPr>
              <a:xfrm>
                <a:off x="1854" y="2004"/>
                <a:ext cx="344" cy="254"/>
              </a:xfrm>
              <a:custGeom>
                <a:avLst/>
                <a:gdLst/>
                <a:ahLst/>
                <a:cxnLst/>
                <a:rect l="l" t="t" r="r" b="b"/>
                <a:pathLst>
                  <a:path w="3096" h="2288" extrusionOk="0">
                    <a:moveTo>
                      <a:pt x="3096" y="48"/>
                    </a:moveTo>
                    <a:lnTo>
                      <a:pt x="3061" y="0"/>
                    </a:lnTo>
                    <a:lnTo>
                      <a:pt x="0" y="2288"/>
                    </a:lnTo>
                    <a:lnTo>
                      <a:pt x="3096"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8" name="Google Shape;14108;p39"/>
              <p:cNvSpPr/>
              <p:nvPr/>
            </p:nvSpPr>
            <p:spPr>
              <a:xfrm>
                <a:off x="1850" y="2004"/>
                <a:ext cx="344" cy="254"/>
              </a:xfrm>
              <a:custGeom>
                <a:avLst/>
                <a:gdLst/>
                <a:ahLst/>
                <a:cxnLst/>
                <a:rect l="l" t="t" r="r" b="b"/>
                <a:pathLst>
                  <a:path w="3096" h="2288" extrusionOk="0">
                    <a:moveTo>
                      <a:pt x="3096" y="0"/>
                    </a:moveTo>
                    <a:lnTo>
                      <a:pt x="35" y="2288"/>
                    </a:lnTo>
                    <a:lnTo>
                      <a:pt x="0" y="2240"/>
                    </a:lnTo>
                    <a:lnTo>
                      <a:pt x="309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9" name="Google Shape;14109;p39"/>
              <p:cNvSpPr/>
              <p:nvPr/>
            </p:nvSpPr>
            <p:spPr>
              <a:xfrm>
                <a:off x="1850" y="2004"/>
                <a:ext cx="348" cy="254"/>
              </a:xfrm>
              <a:custGeom>
                <a:avLst/>
                <a:gdLst/>
                <a:ahLst/>
                <a:cxnLst/>
                <a:rect l="l" t="t" r="r" b="b"/>
                <a:pathLst>
                  <a:path w="3131" h="2288" extrusionOk="0">
                    <a:moveTo>
                      <a:pt x="3131" y="48"/>
                    </a:moveTo>
                    <a:lnTo>
                      <a:pt x="3096" y="0"/>
                    </a:lnTo>
                    <a:lnTo>
                      <a:pt x="0" y="2240"/>
                    </a:lnTo>
                    <a:lnTo>
                      <a:pt x="35" y="2288"/>
                    </a:lnTo>
                    <a:lnTo>
                      <a:pt x="3131"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0" name="Google Shape;14110;p39"/>
              <p:cNvSpPr/>
              <p:nvPr/>
            </p:nvSpPr>
            <p:spPr>
              <a:xfrm>
                <a:off x="1850" y="2004"/>
                <a:ext cx="344" cy="254"/>
              </a:xfrm>
              <a:custGeom>
                <a:avLst/>
                <a:gdLst/>
                <a:ahLst/>
                <a:cxnLst/>
                <a:rect l="l" t="t" r="r" b="b"/>
                <a:pathLst>
                  <a:path w="3096" h="2288" extrusionOk="0">
                    <a:moveTo>
                      <a:pt x="0" y="2240"/>
                    </a:moveTo>
                    <a:lnTo>
                      <a:pt x="35" y="2288"/>
                    </a:lnTo>
                    <a:lnTo>
                      <a:pt x="3096"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1" name="Google Shape;14111;p39"/>
              <p:cNvSpPr/>
              <p:nvPr/>
            </p:nvSpPr>
            <p:spPr>
              <a:xfrm>
                <a:off x="1854" y="2004"/>
                <a:ext cx="344" cy="254"/>
              </a:xfrm>
              <a:custGeom>
                <a:avLst/>
                <a:gdLst/>
                <a:ahLst/>
                <a:cxnLst/>
                <a:rect l="l" t="t" r="r" b="b"/>
                <a:pathLst>
                  <a:path w="3096" h="2288" extrusionOk="0">
                    <a:moveTo>
                      <a:pt x="0" y="2288"/>
                    </a:moveTo>
                    <a:lnTo>
                      <a:pt x="3061" y="0"/>
                    </a:lnTo>
                    <a:lnTo>
                      <a:pt x="3096"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2" name="Google Shape;14112;p39"/>
              <p:cNvSpPr/>
              <p:nvPr/>
            </p:nvSpPr>
            <p:spPr>
              <a:xfrm>
                <a:off x="1850" y="2004"/>
                <a:ext cx="348" cy="254"/>
              </a:xfrm>
              <a:custGeom>
                <a:avLst/>
                <a:gdLst/>
                <a:ahLst/>
                <a:cxnLst/>
                <a:rect l="l" t="t" r="r" b="b"/>
                <a:pathLst>
                  <a:path w="3131" h="2288" extrusionOk="0">
                    <a:moveTo>
                      <a:pt x="0" y="2240"/>
                    </a:moveTo>
                    <a:lnTo>
                      <a:pt x="35" y="2288"/>
                    </a:lnTo>
                    <a:lnTo>
                      <a:pt x="3131" y="48"/>
                    </a:lnTo>
                    <a:lnTo>
                      <a:pt x="3096"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3" name="Google Shape;14113;p39"/>
              <p:cNvSpPr/>
              <p:nvPr/>
            </p:nvSpPr>
            <p:spPr>
              <a:xfrm>
                <a:off x="1787" y="2004"/>
                <a:ext cx="344" cy="254"/>
              </a:xfrm>
              <a:custGeom>
                <a:avLst/>
                <a:gdLst/>
                <a:ahLst/>
                <a:cxnLst/>
                <a:rect l="l" t="t" r="r" b="b"/>
                <a:pathLst>
                  <a:path w="3096" h="2288" extrusionOk="0">
                    <a:moveTo>
                      <a:pt x="0" y="2240"/>
                    </a:moveTo>
                    <a:lnTo>
                      <a:pt x="35" y="2288"/>
                    </a:lnTo>
                    <a:lnTo>
                      <a:pt x="3096"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4" name="Google Shape;14114;p39"/>
              <p:cNvSpPr/>
              <p:nvPr/>
            </p:nvSpPr>
            <p:spPr>
              <a:xfrm>
                <a:off x="1791" y="2004"/>
                <a:ext cx="344" cy="254"/>
              </a:xfrm>
              <a:custGeom>
                <a:avLst/>
                <a:gdLst/>
                <a:ahLst/>
                <a:cxnLst/>
                <a:rect l="l" t="t" r="r" b="b"/>
                <a:pathLst>
                  <a:path w="3096" h="2288" extrusionOk="0">
                    <a:moveTo>
                      <a:pt x="0" y="2288"/>
                    </a:moveTo>
                    <a:lnTo>
                      <a:pt x="3061" y="0"/>
                    </a:lnTo>
                    <a:lnTo>
                      <a:pt x="3096"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5" name="Google Shape;14115;p39"/>
              <p:cNvSpPr/>
              <p:nvPr/>
            </p:nvSpPr>
            <p:spPr>
              <a:xfrm>
                <a:off x="1787" y="2004"/>
                <a:ext cx="348" cy="254"/>
              </a:xfrm>
              <a:custGeom>
                <a:avLst/>
                <a:gdLst/>
                <a:ahLst/>
                <a:cxnLst/>
                <a:rect l="l" t="t" r="r" b="b"/>
                <a:pathLst>
                  <a:path w="3131" h="2288" extrusionOk="0">
                    <a:moveTo>
                      <a:pt x="0" y="2240"/>
                    </a:moveTo>
                    <a:lnTo>
                      <a:pt x="35" y="2288"/>
                    </a:lnTo>
                    <a:lnTo>
                      <a:pt x="3131" y="48"/>
                    </a:lnTo>
                    <a:lnTo>
                      <a:pt x="3096"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6" name="Google Shape;14116;p39"/>
              <p:cNvSpPr/>
              <p:nvPr/>
            </p:nvSpPr>
            <p:spPr>
              <a:xfrm>
                <a:off x="1916" y="2004"/>
                <a:ext cx="344" cy="254"/>
              </a:xfrm>
              <a:custGeom>
                <a:avLst/>
                <a:gdLst/>
                <a:ahLst/>
                <a:cxnLst/>
                <a:rect l="l" t="t" r="r" b="b"/>
                <a:pathLst>
                  <a:path w="3095" h="2288" extrusionOk="0">
                    <a:moveTo>
                      <a:pt x="3095" y="48"/>
                    </a:moveTo>
                    <a:lnTo>
                      <a:pt x="3060" y="0"/>
                    </a:lnTo>
                    <a:lnTo>
                      <a:pt x="0" y="2288"/>
                    </a:lnTo>
                    <a:lnTo>
                      <a:pt x="3095"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7" name="Google Shape;14117;p39"/>
              <p:cNvSpPr/>
              <p:nvPr/>
            </p:nvSpPr>
            <p:spPr>
              <a:xfrm>
                <a:off x="1912" y="2004"/>
                <a:ext cx="344" cy="254"/>
              </a:xfrm>
              <a:custGeom>
                <a:avLst/>
                <a:gdLst/>
                <a:ahLst/>
                <a:cxnLst/>
                <a:rect l="l" t="t" r="r" b="b"/>
                <a:pathLst>
                  <a:path w="3095" h="2288" extrusionOk="0">
                    <a:moveTo>
                      <a:pt x="3095" y="0"/>
                    </a:moveTo>
                    <a:lnTo>
                      <a:pt x="35" y="2288"/>
                    </a:lnTo>
                    <a:lnTo>
                      <a:pt x="0" y="2240"/>
                    </a:lnTo>
                    <a:lnTo>
                      <a:pt x="309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8" name="Google Shape;14118;p39"/>
              <p:cNvSpPr/>
              <p:nvPr/>
            </p:nvSpPr>
            <p:spPr>
              <a:xfrm>
                <a:off x="1912" y="2004"/>
                <a:ext cx="348" cy="254"/>
              </a:xfrm>
              <a:custGeom>
                <a:avLst/>
                <a:gdLst/>
                <a:ahLst/>
                <a:cxnLst/>
                <a:rect l="l" t="t" r="r" b="b"/>
                <a:pathLst>
                  <a:path w="3130" h="2288" extrusionOk="0">
                    <a:moveTo>
                      <a:pt x="3130" y="48"/>
                    </a:moveTo>
                    <a:lnTo>
                      <a:pt x="3095" y="0"/>
                    </a:lnTo>
                    <a:lnTo>
                      <a:pt x="0" y="2240"/>
                    </a:lnTo>
                    <a:lnTo>
                      <a:pt x="35" y="2288"/>
                    </a:lnTo>
                    <a:lnTo>
                      <a:pt x="3130"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9" name="Google Shape;14119;p39"/>
              <p:cNvSpPr/>
              <p:nvPr/>
            </p:nvSpPr>
            <p:spPr>
              <a:xfrm>
                <a:off x="1912" y="2004"/>
                <a:ext cx="344" cy="254"/>
              </a:xfrm>
              <a:custGeom>
                <a:avLst/>
                <a:gdLst/>
                <a:ahLst/>
                <a:cxnLst/>
                <a:rect l="l" t="t" r="r" b="b"/>
                <a:pathLst>
                  <a:path w="3095" h="2288" extrusionOk="0">
                    <a:moveTo>
                      <a:pt x="0" y="2240"/>
                    </a:moveTo>
                    <a:lnTo>
                      <a:pt x="35" y="2288"/>
                    </a:lnTo>
                    <a:lnTo>
                      <a:pt x="3095"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0" name="Google Shape;14120;p39"/>
              <p:cNvSpPr/>
              <p:nvPr/>
            </p:nvSpPr>
            <p:spPr>
              <a:xfrm>
                <a:off x="1916" y="2004"/>
                <a:ext cx="344" cy="254"/>
              </a:xfrm>
              <a:custGeom>
                <a:avLst/>
                <a:gdLst/>
                <a:ahLst/>
                <a:cxnLst/>
                <a:rect l="l" t="t" r="r" b="b"/>
                <a:pathLst>
                  <a:path w="3095" h="2288" extrusionOk="0">
                    <a:moveTo>
                      <a:pt x="0" y="2288"/>
                    </a:moveTo>
                    <a:lnTo>
                      <a:pt x="3060" y="0"/>
                    </a:lnTo>
                    <a:lnTo>
                      <a:pt x="3095"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1" name="Google Shape;14121;p39"/>
              <p:cNvSpPr/>
              <p:nvPr/>
            </p:nvSpPr>
            <p:spPr>
              <a:xfrm>
                <a:off x="1912" y="2004"/>
                <a:ext cx="348" cy="254"/>
              </a:xfrm>
              <a:custGeom>
                <a:avLst/>
                <a:gdLst/>
                <a:ahLst/>
                <a:cxnLst/>
                <a:rect l="l" t="t" r="r" b="b"/>
                <a:pathLst>
                  <a:path w="3130" h="2288" extrusionOk="0">
                    <a:moveTo>
                      <a:pt x="0" y="2240"/>
                    </a:moveTo>
                    <a:lnTo>
                      <a:pt x="35" y="2288"/>
                    </a:lnTo>
                    <a:lnTo>
                      <a:pt x="3130" y="48"/>
                    </a:lnTo>
                    <a:lnTo>
                      <a:pt x="3095"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2" name="Google Shape;14122;p39"/>
              <p:cNvSpPr/>
              <p:nvPr/>
            </p:nvSpPr>
            <p:spPr>
              <a:xfrm>
                <a:off x="1822" y="2002"/>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3" name="Google Shape;14123;p39"/>
              <p:cNvSpPr/>
              <p:nvPr/>
            </p:nvSpPr>
            <p:spPr>
              <a:xfrm>
                <a:off x="1822" y="2002"/>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4" name="Google Shape;14124;p39"/>
              <p:cNvSpPr/>
              <p:nvPr/>
            </p:nvSpPr>
            <p:spPr>
              <a:xfrm>
                <a:off x="1822" y="2002"/>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125" name="Google Shape;14125;p39"/>
              <p:cNvSpPr/>
              <p:nvPr/>
            </p:nvSpPr>
            <p:spPr>
              <a:xfrm>
                <a:off x="1976" y="2251"/>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6" name="Google Shape;14126;p39"/>
              <p:cNvSpPr/>
              <p:nvPr/>
            </p:nvSpPr>
            <p:spPr>
              <a:xfrm>
                <a:off x="1976" y="2251"/>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7" name="Google Shape;14127;p39"/>
              <p:cNvSpPr/>
              <p:nvPr/>
            </p:nvSpPr>
            <p:spPr>
              <a:xfrm>
                <a:off x="1976" y="2251"/>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128" name="Google Shape;14128;p39"/>
              <p:cNvSpPr/>
              <p:nvPr/>
            </p:nvSpPr>
            <p:spPr>
              <a:xfrm>
                <a:off x="1753" y="2004"/>
                <a:ext cx="258" cy="192"/>
              </a:xfrm>
              <a:custGeom>
                <a:avLst/>
                <a:gdLst/>
                <a:ahLst/>
                <a:cxnLst/>
                <a:rect l="l" t="t" r="r" b="b"/>
                <a:pathLst>
                  <a:path w="2321" h="1728" extrusionOk="0">
                    <a:moveTo>
                      <a:pt x="2321" y="48"/>
                    </a:moveTo>
                    <a:lnTo>
                      <a:pt x="2286" y="0"/>
                    </a:lnTo>
                    <a:lnTo>
                      <a:pt x="0" y="1728"/>
                    </a:lnTo>
                    <a:lnTo>
                      <a:pt x="2321"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9" name="Google Shape;14129;p39"/>
              <p:cNvSpPr/>
              <p:nvPr/>
            </p:nvSpPr>
            <p:spPr>
              <a:xfrm>
                <a:off x="1749" y="2004"/>
                <a:ext cx="258" cy="192"/>
              </a:xfrm>
              <a:custGeom>
                <a:avLst/>
                <a:gdLst/>
                <a:ahLst/>
                <a:cxnLst/>
                <a:rect l="l" t="t" r="r" b="b"/>
                <a:pathLst>
                  <a:path w="2321" h="1728" extrusionOk="0">
                    <a:moveTo>
                      <a:pt x="2321" y="0"/>
                    </a:moveTo>
                    <a:lnTo>
                      <a:pt x="35" y="1728"/>
                    </a:lnTo>
                    <a:lnTo>
                      <a:pt x="0" y="1680"/>
                    </a:lnTo>
                    <a:lnTo>
                      <a:pt x="2321"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0" name="Google Shape;14130;p39"/>
              <p:cNvSpPr/>
              <p:nvPr/>
            </p:nvSpPr>
            <p:spPr>
              <a:xfrm>
                <a:off x="1749" y="2004"/>
                <a:ext cx="262" cy="192"/>
              </a:xfrm>
              <a:custGeom>
                <a:avLst/>
                <a:gdLst/>
                <a:ahLst/>
                <a:cxnLst/>
                <a:rect l="l" t="t" r="r" b="b"/>
                <a:pathLst>
                  <a:path w="2356" h="1728" extrusionOk="0">
                    <a:moveTo>
                      <a:pt x="2356" y="48"/>
                    </a:moveTo>
                    <a:lnTo>
                      <a:pt x="2321" y="0"/>
                    </a:lnTo>
                    <a:lnTo>
                      <a:pt x="0" y="1680"/>
                    </a:lnTo>
                    <a:lnTo>
                      <a:pt x="35" y="1728"/>
                    </a:lnTo>
                    <a:lnTo>
                      <a:pt x="2356"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1" name="Google Shape;14131;p39"/>
              <p:cNvSpPr/>
              <p:nvPr/>
            </p:nvSpPr>
            <p:spPr>
              <a:xfrm>
                <a:off x="1749" y="2004"/>
                <a:ext cx="258" cy="192"/>
              </a:xfrm>
              <a:custGeom>
                <a:avLst/>
                <a:gdLst/>
                <a:ahLst/>
                <a:cxnLst/>
                <a:rect l="l" t="t" r="r" b="b"/>
                <a:pathLst>
                  <a:path w="2321" h="1728" extrusionOk="0">
                    <a:moveTo>
                      <a:pt x="0" y="1680"/>
                    </a:moveTo>
                    <a:lnTo>
                      <a:pt x="35" y="1728"/>
                    </a:lnTo>
                    <a:lnTo>
                      <a:pt x="2321"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2" name="Google Shape;14132;p39"/>
              <p:cNvSpPr/>
              <p:nvPr/>
            </p:nvSpPr>
            <p:spPr>
              <a:xfrm>
                <a:off x="1753" y="2004"/>
                <a:ext cx="258" cy="192"/>
              </a:xfrm>
              <a:custGeom>
                <a:avLst/>
                <a:gdLst/>
                <a:ahLst/>
                <a:cxnLst/>
                <a:rect l="l" t="t" r="r" b="b"/>
                <a:pathLst>
                  <a:path w="2321" h="1728" extrusionOk="0">
                    <a:moveTo>
                      <a:pt x="0" y="1728"/>
                    </a:moveTo>
                    <a:lnTo>
                      <a:pt x="2286" y="0"/>
                    </a:lnTo>
                    <a:lnTo>
                      <a:pt x="2321" y="48"/>
                    </a:lnTo>
                    <a:lnTo>
                      <a:pt x="0" y="172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3" name="Google Shape;14133;p39"/>
              <p:cNvSpPr/>
              <p:nvPr/>
            </p:nvSpPr>
            <p:spPr>
              <a:xfrm>
                <a:off x="1749" y="2004"/>
                <a:ext cx="262" cy="192"/>
              </a:xfrm>
              <a:custGeom>
                <a:avLst/>
                <a:gdLst/>
                <a:ahLst/>
                <a:cxnLst/>
                <a:rect l="l" t="t" r="r" b="b"/>
                <a:pathLst>
                  <a:path w="2356" h="1728" extrusionOk="0">
                    <a:moveTo>
                      <a:pt x="0" y="1680"/>
                    </a:moveTo>
                    <a:lnTo>
                      <a:pt x="35" y="1728"/>
                    </a:lnTo>
                    <a:lnTo>
                      <a:pt x="2356" y="48"/>
                    </a:lnTo>
                    <a:lnTo>
                      <a:pt x="2321"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4" name="Google Shape;14134;p39"/>
              <p:cNvSpPr/>
              <p:nvPr/>
            </p:nvSpPr>
            <p:spPr>
              <a:xfrm>
                <a:off x="1732" y="2005"/>
                <a:ext cx="95" cy="252"/>
              </a:xfrm>
              <a:custGeom>
                <a:avLst/>
                <a:gdLst/>
                <a:ahLst/>
                <a:cxnLst/>
                <a:rect l="l" t="t" r="r" b="b"/>
                <a:pathLst>
                  <a:path w="856" h="2272" extrusionOk="0">
                    <a:moveTo>
                      <a:pt x="856" y="31"/>
                    </a:moveTo>
                    <a:lnTo>
                      <a:pt x="774" y="0"/>
                    </a:lnTo>
                    <a:lnTo>
                      <a:pt x="0" y="2272"/>
                    </a:lnTo>
                    <a:lnTo>
                      <a:pt x="856" y="3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5" name="Google Shape;14135;p39"/>
              <p:cNvSpPr/>
              <p:nvPr/>
            </p:nvSpPr>
            <p:spPr>
              <a:xfrm>
                <a:off x="1723" y="2005"/>
                <a:ext cx="95" cy="252"/>
              </a:xfrm>
              <a:custGeom>
                <a:avLst/>
                <a:gdLst/>
                <a:ahLst/>
                <a:cxnLst/>
                <a:rect l="l" t="t" r="r" b="b"/>
                <a:pathLst>
                  <a:path w="858" h="2272" extrusionOk="0">
                    <a:moveTo>
                      <a:pt x="858" y="0"/>
                    </a:moveTo>
                    <a:lnTo>
                      <a:pt x="84" y="2272"/>
                    </a:lnTo>
                    <a:lnTo>
                      <a:pt x="0" y="2240"/>
                    </a:lnTo>
                    <a:lnTo>
                      <a:pt x="85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6" name="Google Shape;14136;p39"/>
              <p:cNvSpPr/>
              <p:nvPr/>
            </p:nvSpPr>
            <p:spPr>
              <a:xfrm>
                <a:off x="1723" y="2005"/>
                <a:ext cx="104" cy="252"/>
              </a:xfrm>
              <a:custGeom>
                <a:avLst/>
                <a:gdLst/>
                <a:ahLst/>
                <a:cxnLst/>
                <a:rect l="l" t="t" r="r" b="b"/>
                <a:pathLst>
                  <a:path w="940" h="2272" extrusionOk="0">
                    <a:moveTo>
                      <a:pt x="940" y="31"/>
                    </a:moveTo>
                    <a:lnTo>
                      <a:pt x="858" y="0"/>
                    </a:lnTo>
                    <a:lnTo>
                      <a:pt x="0" y="2240"/>
                    </a:lnTo>
                    <a:lnTo>
                      <a:pt x="84" y="2272"/>
                    </a:lnTo>
                    <a:lnTo>
                      <a:pt x="940" y="3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7" name="Google Shape;14137;p39"/>
              <p:cNvSpPr/>
              <p:nvPr/>
            </p:nvSpPr>
            <p:spPr>
              <a:xfrm>
                <a:off x="1727" y="2251"/>
                <a:ext cx="249" cy="10"/>
              </a:xfrm>
              <a:custGeom>
                <a:avLst/>
                <a:gdLst/>
                <a:ahLst/>
                <a:cxnLst/>
                <a:rect l="l" t="t" r="r" b="b"/>
                <a:pathLst>
                  <a:path w="2238" h="89" extrusionOk="0">
                    <a:moveTo>
                      <a:pt x="2238" y="89"/>
                    </a:moveTo>
                    <a:lnTo>
                      <a:pt x="2238" y="0"/>
                    </a:lnTo>
                    <a:lnTo>
                      <a:pt x="0" y="89"/>
                    </a:lnTo>
                    <a:lnTo>
                      <a:pt x="2238"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8" name="Google Shape;14138;p39"/>
              <p:cNvSpPr/>
              <p:nvPr/>
            </p:nvSpPr>
            <p:spPr>
              <a:xfrm>
                <a:off x="1727" y="2251"/>
                <a:ext cx="249" cy="10"/>
              </a:xfrm>
              <a:custGeom>
                <a:avLst/>
                <a:gdLst/>
                <a:ahLst/>
                <a:cxnLst/>
                <a:rect l="l" t="t" r="r" b="b"/>
                <a:pathLst>
                  <a:path w="2238" h="89" extrusionOk="0">
                    <a:moveTo>
                      <a:pt x="2238" y="0"/>
                    </a:moveTo>
                    <a:lnTo>
                      <a:pt x="0" y="89"/>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9" name="Google Shape;14139;p39"/>
              <p:cNvSpPr/>
              <p:nvPr/>
            </p:nvSpPr>
            <p:spPr>
              <a:xfrm>
                <a:off x="1727" y="2251"/>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140" name="Google Shape;14140;p39"/>
              <p:cNvSpPr/>
              <p:nvPr/>
            </p:nvSpPr>
            <p:spPr>
              <a:xfrm>
                <a:off x="1773" y="2004"/>
                <a:ext cx="172" cy="130"/>
              </a:xfrm>
              <a:custGeom>
                <a:avLst/>
                <a:gdLst/>
                <a:ahLst/>
                <a:cxnLst/>
                <a:rect l="l" t="t" r="r" b="b"/>
                <a:pathLst>
                  <a:path w="1548" h="1168" extrusionOk="0">
                    <a:moveTo>
                      <a:pt x="0" y="1120"/>
                    </a:moveTo>
                    <a:lnTo>
                      <a:pt x="34" y="1168"/>
                    </a:lnTo>
                    <a:lnTo>
                      <a:pt x="1548"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1" name="Google Shape;14141;p39"/>
              <p:cNvSpPr/>
              <p:nvPr/>
            </p:nvSpPr>
            <p:spPr>
              <a:xfrm>
                <a:off x="1777" y="2004"/>
                <a:ext cx="172" cy="130"/>
              </a:xfrm>
              <a:custGeom>
                <a:avLst/>
                <a:gdLst/>
                <a:ahLst/>
                <a:cxnLst/>
                <a:rect l="l" t="t" r="r" b="b"/>
                <a:pathLst>
                  <a:path w="1549" h="1168" extrusionOk="0">
                    <a:moveTo>
                      <a:pt x="0" y="1168"/>
                    </a:moveTo>
                    <a:lnTo>
                      <a:pt x="1514" y="0"/>
                    </a:lnTo>
                    <a:lnTo>
                      <a:pt x="1549" y="48"/>
                    </a:lnTo>
                    <a:lnTo>
                      <a:pt x="0" y="116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2" name="Google Shape;14142;p39"/>
              <p:cNvSpPr/>
              <p:nvPr/>
            </p:nvSpPr>
            <p:spPr>
              <a:xfrm>
                <a:off x="1773" y="2004"/>
                <a:ext cx="176" cy="130"/>
              </a:xfrm>
              <a:custGeom>
                <a:avLst/>
                <a:gdLst/>
                <a:ahLst/>
                <a:cxnLst/>
                <a:rect l="l" t="t" r="r" b="b"/>
                <a:pathLst>
                  <a:path w="1583" h="1168" extrusionOk="0">
                    <a:moveTo>
                      <a:pt x="0" y="1120"/>
                    </a:moveTo>
                    <a:lnTo>
                      <a:pt x="34" y="1168"/>
                    </a:lnTo>
                    <a:lnTo>
                      <a:pt x="1583" y="48"/>
                    </a:lnTo>
                    <a:lnTo>
                      <a:pt x="1548"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3" name="Google Shape;14143;p39"/>
              <p:cNvSpPr/>
              <p:nvPr/>
            </p:nvSpPr>
            <p:spPr>
              <a:xfrm>
                <a:off x="1797" y="2004"/>
                <a:ext cx="86" cy="68"/>
              </a:xfrm>
              <a:custGeom>
                <a:avLst/>
                <a:gdLst/>
                <a:ahLst/>
                <a:cxnLst/>
                <a:rect l="l" t="t" r="r" b="b"/>
                <a:pathLst>
                  <a:path w="773" h="608" extrusionOk="0">
                    <a:moveTo>
                      <a:pt x="0" y="560"/>
                    </a:moveTo>
                    <a:lnTo>
                      <a:pt x="34" y="608"/>
                    </a:lnTo>
                    <a:lnTo>
                      <a:pt x="773"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4" name="Google Shape;14144;p39"/>
              <p:cNvSpPr/>
              <p:nvPr/>
            </p:nvSpPr>
            <p:spPr>
              <a:xfrm>
                <a:off x="1801" y="2004"/>
                <a:ext cx="86" cy="68"/>
              </a:xfrm>
              <a:custGeom>
                <a:avLst/>
                <a:gdLst/>
                <a:ahLst/>
                <a:cxnLst/>
                <a:rect l="l" t="t" r="r" b="b"/>
                <a:pathLst>
                  <a:path w="774" h="608" extrusionOk="0">
                    <a:moveTo>
                      <a:pt x="0" y="608"/>
                    </a:moveTo>
                    <a:lnTo>
                      <a:pt x="739" y="0"/>
                    </a:lnTo>
                    <a:lnTo>
                      <a:pt x="774" y="48"/>
                    </a:lnTo>
                    <a:lnTo>
                      <a:pt x="0" y="60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5" name="Google Shape;14145;p39"/>
              <p:cNvSpPr/>
              <p:nvPr/>
            </p:nvSpPr>
            <p:spPr>
              <a:xfrm>
                <a:off x="1797" y="2004"/>
                <a:ext cx="90" cy="68"/>
              </a:xfrm>
              <a:custGeom>
                <a:avLst/>
                <a:gdLst/>
                <a:ahLst/>
                <a:cxnLst/>
                <a:rect l="l" t="t" r="r" b="b"/>
                <a:pathLst>
                  <a:path w="808" h="608" extrusionOk="0">
                    <a:moveTo>
                      <a:pt x="0" y="560"/>
                    </a:moveTo>
                    <a:lnTo>
                      <a:pt x="34" y="608"/>
                    </a:lnTo>
                    <a:lnTo>
                      <a:pt x="808" y="48"/>
                    </a:lnTo>
                    <a:lnTo>
                      <a:pt x="773"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6" name="Google Shape;14146;p39"/>
              <p:cNvSpPr/>
              <p:nvPr/>
            </p:nvSpPr>
            <p:spPr>
              <a:xfrm>
                <a:off x="2040" y="2066"/>
                <a:ext cx="258" cy="192"/>
              </a:xfrm>
              <a:custGeom>
                <a:avLst/>
                <a:gdLst/>
                <a:ahLst/>
                <a:cxnLst/>
                <a:rect l="l" t="t" r="r" b="b"/>
                <a:pathLst>
                  <a:path w="2322" h="1728" extrusionOk="0">
                    <a:moveTo>
                      <a:pt x="2322" y="48"/>
                    </a:moveTo>
                    <a:lnTo>
                      <a:pt x="2287" y="0"/>
                    </a:lnTo>
                    <a:lnTo>
                      <a:pt x="0" y="1728"/>
                    </a:lnTo>
                    <a:lnTo>
                      <a:pt x="2322"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7" name="Google Shape;14147;p39"/>
              <p:cNvSpPr/>
              <p:nvPr/>
            </p:nvSpPr>
            <p:spPr>
              <a:xfrm>
                <a:off x="2036" y="2066"/>
                <a:ext cx="258" cy="192"/>
              </a:xfrm>
              <a:custGeom>
                <a:avLst/>
                <a:gdLst/>
                <a:ahLst/>
                <a:cxnLst/>
                <a:rect l="l" t="t" r="r" b="b"/>
                <a:pathLst>
                  <a:path w="2322" h="1728" extrusionOk="0">
                    <a:moveTo>
                      <a:pt x="2322" y="0"/>
                    </a:moveTo>
                    <a:lnTo>
                      <a:pt x="35" y="1728"/>
                    </a:lnTo>
                    <a:lnTo>
                      <a:pt x="0" y="1680"/>
                    </a:lnTo>
                    <a:lnTo>
                      <a:pt x="2322"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8" name="Google Shape;14148;p39"/>
              <p:cNvSpPr/>
              <p:nvPr/>
            </p:nvSpPr>
            <p:spPr>
              <a:xfrm>
                <a:off x="2036" y="2066"/>
                <a:ext cx="262" cy="192"/>
              </a:xfrm>
              <a:custGeom>
                <a:avLst/>
                <a:gdLst/>
                <a:ahLst/>
                <a:cxnLst/>
                <a:rect l="l" t="t" r="r" b="b"/>
                <a:pathLst>
                  <a:path w="2357" h="1728" extrusionOk="0">
                    <a:moveTo>
                      <a:pt x="2357" y="48"/>
                    </a:moveTo>
                    <a:lnTo>
                      <a:pt x="2322" y="0"/>
                    </a:lnTo>
                    <a:lnTo>
                      <a:pt x="0" y="1680"/>
                    </a:lnTo>
                    <a:lnTo>
                      <a:pt x="35" y="1728"/>
                    </a:lnTo>
                    <a:lnTo>
                      <a:pt x="2357"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9" name="Google Shape;14149;p39"/>
              <p:cNvSpPr/>
              <p:nvPr/>
            </p:nvSpPr>
            <p:spPr>
              <a:xfrm>
                <a:off x="2036" y="2066"/>
                <a:ext cx="258" cy="192"/>
              </a:xfrm>
              <a:custGeom>
                <a:avLst/>
                <a:gdLst/>
                <a:ahLst/>
                <a:cxnLst/>
                <a:rect l="l" t="t" r="r" b="b"/>
                <a:pathLst>
                  <a:path w="2322" h="1728" extrusionOk="0">
                    <a:moveTo>
                      <a:pt x="0" y="1680"/>
                    </a:moveTo>
                    <a:lnTo>
                      <a:pt x="35" y="1728"/>
                    </a:lnTo>
                    <a:lnTo>
                      <a:pt x="2322"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0" name="Google Shape;14150;p39"/>
              <p:cNvSpPr/>
              <p:nvPr/>
            </p:nvSpPr>
            <p:spPr>
              <a:xfrm>
                <a:off x="2040" y="2066"/>
                <a:ext cx="258" cy="192"/>
              </a:xfrm>
              <a:custGeom>
                <a:avLst/>
                <a:gdLst/>
                <a:ahLst/>
                <a:cxnLst/>
                <a:rect l="l" t="t" r="r" b="b"/>
                <a:pathLst>
                  <a:path w="2322" h="1728" extrusionOk="0">
                    <a:moveTo>
                      <a:pt x="0" y="1728"/>
                    </a:moveTo>
                    <a:lnTo>
                      <a:pt x="2287" y="0"/>
                    </a:lnTo>
                    <a:lnTo>
                      <a:pt x="2322" y="48"/>
                    </a:lnTo>
                    <a:lnTo>
                      <a:pt x="0" y="172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1" name="Google Shape;14151;p39"/>
              <p:cNvSpPr/>
              <p:nvPr/>
            </p:nvSpPr>
            <p:spPr>
              <a:xfrm>
                <a:off x="2036" y="2066"/>
                <a:ext cx="262" cy="192"/>
              </a:xfrm>
              <a:custGeom>
                <a:avLst/>
                <a:gdLst/>
                <a:ahLst/>
                <a:cxnLst/>
                <a:rect l="l" t="t" r="r" b="b"/>
                <a:pathLst>
                  <a:path w="2357" h="1728" extrusionOk="0">
                    <a:moveTo>
                      <a:pt x="0" y="1680"/>
                    </a:moveTo>
                    <a:lnTo>
                      <a:pt x="35" y="1728"/>
                    </a:lnTo>
                    <a:lnTo>
                      <a:pt x="2357" y="48"/>
                    </a:lnTo>
                    <a:lnTo>
                      <a:pt x="2322"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2" name="Google Shape;14152;p39"/>
              <p:cNvSpPr/>
              <p:nvPr/>
            </p:nvSpPr>
            <p:spPr>
              <a:xfrm>
                <a:off x="2102" y="2129"/>
                <a:ext cx="172" cy="129"/>
              </a:xfrm>
              <a:custGeom>
                <a:avLst/>
                <a:gdLst/>
                <a:ahLst/>
                <a:cxnLst/>
                <a:rect l="l" t="t" r="r" b="b"/>
                <a:pathLst>
                  <a:path w="1547" h="1168" extrusionOk="0">
                    <a:moveTo>
                      <a:pt x="1547" y="48"/>
                    </a:moveTo>
                    <a:lnTo>
                      <a:pt x="1512" y="0"/>
                    </a:lnTo>
                    <a:lnTo>
                      <a:pt x="0" y="1168"/>
                    </a:lnTo>
                    <a:lnTo>
                      <a:pt x="1547"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3" name="Google Shape;14153;p39"/>
              <p:cNvSpPr/>
              <p:nvPr/>
            </p:nvSpPr>
            <p:spPr>
              <a:xfrm>
                <a:off x="2098" y="2129"/>
                <a:ext cx="172" cy="129"/>
              </a:xfrm>
              <a:custGeom>
                <a:avLst/>
                <a:gdLst/>
                <a:ahLst/>
                <a:cxnLst/>
                <a:rect l="l" t="t" r="r" b="b"/>
                <a:pathLst>
                  <a:path w="1547" h="1168" extrusionOk="0">
                    <a:moveTo>
                      <a:pt x="1547" y="0"/>
                    </a:moveTo>
                    <a:lnTo>
                      <a:pt x="35" y="1168"/>
                    </a:lnTo>
                    <a:lnTo>
                      <a:pt x="0" y="1120"/>
                    </a:lnTo>
                    <a:lnTo>
                      <a:pt x="1547"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4" name="Google Shape;14154;p39"/>
              <p:cNvSpPr/>
              <p:nvPr/>
            </p:nvSpPr>
            <p:spPr>
              <a:xfrm>
                <a:off x="2098" y="2129"/>
                <a:ext cx="176" cy="129"/>
              </a:xfrm>
              <a:custGeom>
                <a:avLst/>
                <a:gdLst/>
                <a:ahLst/>
                <a:cxnLst/>
                <a:rect l="l" t="t" r="r" b="b"/>
                <a:pathLst>
                  <a:path w="1582" h="1168" extrusionOk="0">
                    <a:moveTo>
                      <a:pt x="1582" y="48"/>
                    </a:moveTo>
                    <a:lnTo>
                      <a:pt x="1547" y="0"/>
                    </a:lnTo>
                    <a:lnTo>
                      <a:pt x="0" y="1120"/>
                    </a:lnTo>
                    <a:lnTo>
                      <a:pt x="35" y="1168"/>
                    </a:lnTo>
                    <a:lnTo>
                      <a:pt x="1582"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5" name="Google Shape;14155;p39"/>
              <p:cNvSpPr/>
              <p:nvPr/>
            </p:nvSpPr>
            <p:spPr>
              <a:xfrm>
                <a:off x="2098" y="2129"/>
                <a:ext cx="172" cy="129"/>
              </a:xfrm>
              <a:custGeom>
                <a:avLst/>
                <a:gdLst/>
                <a:ahLst/>
                <a:cxnLst/>
                <a:rect l="l" t="t" r="r" b="b"/>
                <a:pathLst>
                  <a:path w="1547" h="1168" extrusionOk="0">
                    <a:moveTo>
                      <a:pt x="0" y="1120"/>
                    </a:moveTo>
                    <a:lnTo>
                      <a:pt x="35" y="1168"/>
                    </a:lnTo>
                    <a:lnTo>
                      <a:pt x="1547"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6" name="Google Shape;14156;p39"/>
              <p:cNvSpPr/>
              <p:nvPr/>
            </p:nvSpPr>
            <p:spPr>
              <a:xfrm>
                <a:off x="2102" y="2129"/>
                <a:ext cx="172" cy="129"/>
              </a:xfrm>
              <a:custGeom>
                <a:avLst/>
                <a:gdLst/>
                <a:ahLst/>
                <a:cxnLst/>
                <a:rect l="l" t="t" r="r" b="b"/>
                <a:pathLst>
                  <a:path w="1547" h="1168" extrusionOk="0">
                    <a:moveTo>
                      <a:pt x="0" y="1168"/>
                    </a:moveTo>
                    <a:lnTo>
                      <a:pt x="1512" y="0"/>
                    </a:lnTo>
                    <a:lnTo>
                      <a:pt x="1547" y="48"/>
                    </a:lnTo>
                    <a:lnTo>
                      <a:pt x="0" y="116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7" name="Google Shape;14157;p39"/>
              <p:cNvSpPr/>
              <p:nvPr/>
            </p:nvSpPr>
            <p:spPr>
              <a:xfrm>
                <a:off x="2098" y="2129"/>
                <a:ext cx="176" cy="129"/>
              </a:xfrm>
              <a:custGeom>
                <a:avLst/>
                <a:gdLst/>
                <a:ahLst/>
                <a:cxnLst/>
                <a:rect l="l" t="t" r="r" b="b"/>
                <a:pathLst>
                  <a:path w="1582" h="1168" extrusionOk="0">
                    <a:moveTo>
                      <a:pt x="0" y="1120"/>
                    </a:moveTo>
                    <a:lnTo>
                      <a:pt x="35" y="1168"/>
                    </a:lnTo>
                    <a:lnTo>
                      <a:pt x="1582" y="48"/>
                    </a:lnTo>
                    <a:lnTo>
                      <a:pt x="1547"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8" name="Google Shape;14158;p39"/>
              <p:cNvSpPr/>
              <p:nvPr/>
            </p:nvSpPr>
            <p:spPr>
              <a:xfrm>
                <a:off x="2229" y="2005"/>
                <a:ext cx="96" cy="252"/>
              </a:xfrm>
              <a:custGeom>
                <a:avLst/>
                <a:gdLst/>
                <a:ahLst/>
                <a:cxnLst/>
                <a:rect l="l" t="t" r="r" b="b"/>
                <a:pathLst>
                  <a:path w="858" h="2272" extrusionOk="0">
                    <a:moveTo>
                      <a:pt x="858" y="31"/>
                    </a:moveTo>
                    <a:lnTo>
                      <a:pt x="775" y="0"/>
                    </a:lnTo>
                    <a:lnTo>
                      <a:pt x="0" y="2272"/>
                    </a:lnTo>
                    <a:lnTo>
                      <a:pt x="858" y="3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9" name="Google Shape;14159;p39"/>
              <p:cNvSpPr/>
              <p:nvPr/>
            </p:nvSpPr>
            <p:spPr>
              <a:xfrm>
                <a:off x="2220" y="2005"/>
                <a:ext cx="95" cy="252"/>
              </a:xfrm>
              <a:custGeom>
                <a:avLst/>
                <a:gdLst/>
                <a:ahLst/>
                <a:cxnLst/>
                <a:rect l="l" t="t" r="r" b="b"/>
                <a:pathLst>
                  <a:path w="857" h="2272" extrusionOk="0">
                    <a:moveTo>
                      <a:pt x="857" y="0"/>
                    </a:moveTo>
                    <a:lnTo>
                      <a:pt x="82" y="2272"/>
                    </a:lnTo>
                    <a:lnTo>
                      <a:pt x="0" y="2240"/>
                    </a:lnTo>
                    <a:lnTo>
                      <a:pt x="85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0" name="Google Shape;14160;p39"/>
              <p:cNvSpPr/>
              <p:nvPr/>
            </p:nvSpPr>
            <p:spPr>
              <a:xfrm>
                <a:off x="2220" y="2005"/>
                <a:ext cx="105" cy="252"/>
              </a:xfrm>
              <a:custGeom>
                <a:avLst/>
                <a:gdLst/>
                <a:ahLst/>
                <a:cxnLst/>
                <a:rect l="l" t="t" r="r" b="b"/>
                <a:pathLst>
                  <a:path w="940" h="2272" extrusionOk="0">
                    <a:moveTo>
                      <a:pt x="940" y="31"/>
                    </a:moveTo>
                    <a:lnTo>
                      <a:pt x="857" y="0"/>
                    </a:lnTo>
                    <a:lnTo>
                      <a:pt x="0" y="2240"/>
                    </a:lnTo>
                    <a:lnTo>
                      <a:pt x="82" y="2272"/>
                    </a:lnTo>
                    <a:lnTo>
                      <a:pt x="940" y="3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1" name="Google Shape;14161;p39"/>
              <p:cNvSpPr/>
              <p:nvPr/>
            </p:nvSpPr>
            <p:spPr>
              <a:xfrm>
                <a:off x="2165" y="2191"/>
                <a:ext cx="85" cy="67"/>
              </a:xfrm>
              <a:custGeom>
                <a:avLst/>
                <a:gdLst/>
                <a:ahLst/>
                <a:cxnLst/>
                <a:rect l="l" t="t" r="r" b="b"/>
                <a:pathLst>
                  <a:path w="773" h="608" extrusionOk="0">
                    <a:moveTo>
                      <a:pt x="773" y="48"/>
                    </a:moveTo>
                    <a:lnTo>
                      <a:pt x="739" y="0"/>
                    </a:lnTo>
                    <a:lnTo>
                      <a:pt x="0" y="608"/>
                    </a:lnTo>
                    <a:lnTo>
                      <a:pt x="773"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2" name="Google Shape;14162;p39"/>
              <p:cNvSpPr/>
              <p:nvPr/>
            </p:nvSpPr>
            <p:spPr>
              <a:xfrm>
                <a:off x="2161" y="2191"/>
                <a:ext cx="86" cy="67"/>
              </a:xfrm>
              <a:custGeom>
                <a:avLst/>
                <a:gdLst/>
                <a:ahLst/>
                <a:cxnLst/>
                <a:rect l="l" t="t" r="r" b="b"/>
                <a:pathLst>
                  <a:path w="774" h="608" extrusionOk="0">
                    <a:moveTo>
                      <a:pt x="774" y="0"/>
                    </a:moveTo>
                    <a:lnTo>
                      <a:pt x="35" y="608"/>
                    </a:lnTo>
                    <a:lnTo>
                      <a:pt x="0" y="560"/>
                    </a:lnTo>
                    <a:lnTo>
                      <a:pt x="774"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3" name="Google Shape;14163;p39"/>
              <p:cNvSpPr/>
              <p:nvPr/>
            </p:nvSpPr>
            <p:spPr>
              <a:xfrm>
                <a:off x="2161" y="2191"/>
                <a:ext cx="89" cy="67"/>
              </a:xfrm>
              <a:custGeom>
                <a:avLst/>
                <a:gdLst/>
                <a:ahLst/>
                <a:cxnLst/>
                <a:rect l="l" t="t" r="r" b="b"/>
                <a:pathLst>
                  <a:path w="808" h="608" extrusionOk="0">
                    <a:moveTo>
                      <a:pt x="808" y="48"/>
                    </a:moveTo>
                    <a:lnTo>
                      <a:pt x="774" y="0"/>
                    </a:lnTo>
                    <a:lnTo>
                      <a:pt x="0" y="560"/>
                    </a:lnTo>
                    <a:lnTo>
                      <a:pt x="35" y="608"/>
                    </a:lnTo>
                    <a:lnTo>
                      <a:pt x="808"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4" name="Google Shape;14164;p39"/>
              <p:cNvSpPr/>
              <p:nvPr/>
            </p:nvSpPr>
            <p:spPr>
              <a:xfrm>
                <a:off x="2161" y="2191"/>
                <a:ext cx="86" cy="67"/>
              </a:xfrm>
              <a:custGeom>
                <a:avLst/>
                <a:gdLst/>
                <a:ahLst/>
                <a:cxnLst/>
                <a:rect l="l" t="t" r="r" b="b"/>
                <a:pathLst>
                  <a:path w="774" h="608" extrusionOk="0">
                    <a:moveTo>
                      <a:pt x="0" y="560"/>
                    </a:moveTo>
                    <a:lnTo>
                      <a:pt x="35" y="608"/>
                    </a:lnTo>
                    <a:lnTo>
                      <a:pt x="774"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5" name="Google Shape;14165;p39"/>
              <p:cNvSpPr/>
              <p:nvPr/>
            </p:nvSpPr>
            <p:spPr>
              <a:xfrm>
                <a:off x="2165" y="2191"/>
                <a:ext cx="85" cy="67"/>
              </a:xfrm>
              <a:custGeom>
                <a:avLst/>
                <a:gdLst/>
                <a:ahLst/>
                <a:cxnLst/>
                <a:rect l="l" t="t" r="r" b="b"/>
                <a:pathLst>
                  <a:path w="773" h="608" extrusionOk="0">
                    <a:moveTo>
                      <a:pt x="0" y="608"/>
                    </a:moveTo>
                    <a:lnTo>
                      <a:pt x="739" y="0"/>
                    </a:lnTo>
                    <a:lnTo>
                      <a:pt x="773" y="48"/>
                    </a:lnTo>
                    <a:lnTo>
                      <a:pt x="0" y="60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6" name="Google Shape;14166;p39"/>
              <p:cNvSpPr/>
              <p:nvPr/>
            </p:nvSpPr>
            <p:spPr>
              <a:xfrm>
                <a:off x="2161" y="2191"/>
                <a:ext cx="89" cy="67"/>
              </a:xfrm>
              <a:custGeom>
                <a:avLst/>
                <a:gdLst/>
                <a:ahLst/>
                <a:cxnLst/>
                <a:rect l="l" t="t" r="r" b="b"/>
                <a:pathLst>
                  <a:path w="808" h="608" extrusionOk="0">
                    <a:moveTo>
                      <a:pt x="0" y="560"/>
                    </a:moveTo>
                    <a:lnTo>
                      <a:pt x="35" y="608"/>
                    </a:lnTo>
                    <a:lnTo>
                      <a:pt x="808" y="48"/>
                    </a:lnTo>
                    <a:lnTo>
                      <a:pt x="774"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7" name="Google Shape;14167;p39"/>
              <p:cNvSpPr/>
              <p:nvPr/>
            </p:nvSpPr>
            <p:spPr>
              <a:xfrm>
                <a:off x="2071" y="2002"/>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8" name="Google Shape;14168;p39"/>
              <p:cNvSpPr/>
              <p:nvPr/>
            </p:nvSpPr>
            <p:spPr>
              <a:xfrm>
                <a:off x="2071" y="2002"/>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9" name="Google Shape;14169;p39"/>
              <p:cNvSpPr/>
              <p:nvPr/>
            </p:nvSpPr>
            <p:spPr>
              <a:xfrm>
                <a:off x="2071" y="2002"/>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4170" name="Google Shape;14170;p39"/>
            <p:cNvGrpSpPr/>
            <p:nvPr/>
          </p:nvGrpSpPr>
          <p:grpSpPr>
            <a:xfrm>
              <a:off x="1592288" y="2314063"/>
              <a:ext cx="5327650" cy="2406650"/>
              <a:chOff x="1722" y="1691"/>
              <a:chExt cx="571" cy="258"/>
            </a:xfrm>
          </p:grpSpPr>
          <p:sp>
            <p:nvSpPr>
              <p:cNvPr id="14171" name="Google Shape;14171;p39"/>
              <p:cNvSpPr/>
              <p:nvPr/>
            </p:nvSpPr>
            <p:spPr>
              <a:xfrm>
                <a:off x="1791" y="1691"/>
                <a:ext cx="248"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2" name="Google Shape;14172;p39"/>
              <p:cNvSpPr/>
              <p:nvPr/>
            </p:nvSpPr>
            <p:spPr>
              <a:xfrm>
                <a:off x="1791" y="1691"/>
                <a:ext cx="248"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3" name="Google Shape;14173;p39"/>
              <p:cNvSpPr/>
              <p:nvPr/>
            </p:nvSpPr>
            <p:spPr>
              <a:xfrm>
                <a:off x="1791" y="1691"/>
                <a:ext cx="248"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174" name="Google Shape;14174;p39"/>
              <p:cNvSpPr/>
              <p:nvPr/>
            </p:nvSpPr>
            <p:spPr>
              <a:xfrm>
                <a:off x="1916" y="1693"/>
                <a:ext cx="312" cy="254"/>
              </a:xfrm>
              <a:custGeom>
                <a:avLst/>
                <a:gdLst/>
                <a:ahLst/>
                <a:cxnLst/>
                <a:rect l="l" t="t" r="r" b="b"/>
                <a:pathLst>
                  <a:path w="2810" h="2286" extrusionOk="0">
                    <a:moveTo>
                      <a:pt x="2810" y="46"/>
                    </a:moveTo>
                    <a:lnTo>
                      <a:pt x="2773" y="0"/>
                    </a:lnTo>
                    <a:lnTo>
                      <a:pt x="0" y="2286"/>
                    </a:lnTo>
                    <a:lnTo>
                      <a:pt x="2810" y="4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5" name="Google Shape;14175;p39"/>
              <p:cNvSpPr/>
              <p:nvPr/>
            </p:nvSpPr>
            <p:spPr>
              <a:xfrm>
                <a:off x="1912" y="1693"/>
                <a:ext cx="312" cy="254"/>
              </a:xfrm>
              <a:custGeom>
                <a:avLst/>
                <a:gdLst/>
                <a:ahLst/>
                <a:cxnLst/>
                <a:rect l="l" t="t" r="r" b="b"/>
                <a:pathLst>
                  <a:path w="2810" h="2286" extrusionOk="0">
                    <a:moveTo>
                      <a:pt x="2810" y="0"/>
                    </a:moveTo>
                    <a:lnTo>
                      <a:pt x="37" y="2286"/>
                    </a:lnTo>
                    <a:lnTo>
                      <a:pt x="0" y="2239"/>
                    </a:lnTo>
                    <a:lnTo>
                      <a:pt x="281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6" name="Google Shape;14176;p39"/>
              <p:cNvSpPr/>
              <p:nvPr/>
            </p:nvSpPr>
            <p:spPr>
              <a:xfrm>
                <a:off x="1912" y="1693"/>
                <a:ext cx="316" cy="254"/>
              </a:xfrm>
              <a:custGeom>
                <a:avLst/>
                <a:gdLst/>
                <a:ahLst/>
                <a:cxnLst/>
                <a:rect l="l" t="t" r="r" b="b"/>
                <a:pathLst>
                  <a:path w="2847" h="2286" extrusionOk="0">
                    <a:moveTo>
                      <a:pt x="2847" y="46"/>
                    </a:moveTo>
                    <a:lnTo>
                      <a:pt x="2810" y="0"/>
                    </a:lnTo>
                    <a:lnTo>
                      <a:pt x="0" y="2239"/>
                    </a:lnTo>
                    <a:lnTo>
                      <a:pt x="37" y="2286"/>
                    </a:lnTo>
                    <a:lnTo>
                      <a:pt x="2847" y="46"/>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7" name="Google Shape;14177;p39"/>
              <p:cNvSpPr/>
              <p:nvPr/>
            </p:nvSpPr>
            <p:spPr>
              <a:xfrm>
                <a:off x="1912" y="1693"/>
                <a:ext cx="312" cy="254"/>
              </a:xfrm>
              <a:custGeom>
                <a:avLst/>
                <a:gdLst/>
                <a:ahLst/>
                <a:cxnLst/>
                <a:rect l="l" t="t" r="r" b="b"/>
                <a:pathLst>
                  <a:path w="2810" h="2286" extrusionOk="0">
                    <a:moveTo>
                      <a:pt x="0" y="2239"/>
                    </a:moveTo>
                    <a:lnTo>
                      <a:pt x="37" y="2286"/>
                    </a:lnTo>
                    <a:lnTo>
                      <a:pt x="2810" y="0"/>
                    </a:lnTo>
                    <a:lnTo>
                      <a:pt x="0" y="223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8" name="Google Shape;14178;p39"/>
              <p:cNvSpPr/>
              <p:nvPr/>
            </p:nvSpPr>
            <p:spPr>
              <a:xfrm>
                <a:off x="1916" y="1693"/>
                <a:ext cx="312" cy="254"/>
              </a:xfrm>
              <a:custGeom>
                <a:avLst/>
                <a:gdLst/>
                <a:ahLst/>
                <a:cxnLst/>
                <a:rect l="l" t="t" r="r" b="b"/>
                <a:pathLst>
                  <a:path w="2810" h="2286" extrusionOk="0">
                    <a:moveTo>
                      <a:pt x="0" y="2286"/>
                    </a:moveTo>
                    <a:lnTo>
                      <a:pt x="2773" y="0"/>
                    </a:lnTo>
                    <a:lnTo>
                      <a:pt x="2810" y="46"/>
                    </a:lnTo>
                    <a:lnTo>
                      <a:pt x="0" y="228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9" name="Google Shape;14179;p39"/>
              <p:cNvSpPr/>
              <p:nvPr/>
            </p:nvSpPr>
            <p:spPr>
              <a:xfrm>
                <a:off x="1912" y="1693"/>
                <a:ext cx="316" cy="254"/>
              </a:xfrm>
              <a:custGeom>
                <a:avLst/>
                <a:gdLst/>
                <a:ahLst/>
                <a:cxnLst/>
                <a:rect l="l" t="t" r="r" b="b"/>
                <a:pathLst>
                  <a:path w="2847" h="2286" extrusionOk="0">
                    <a:moveTo>
                      <a:pt x="0" y="2239"/>
                    </a:moveTo>
                    <a:lnTo>
                      <a:pt x="37" y="2286"/>
                    </a:lnTo>
                    <a:lnTo>
                      <a:pt x="2847" y="46"/>
                    </a:lnTo>
                    <a:lnTo>
                      <a:pt x="2810" y="0"/>
                    </a:lnTo>
                    <a:lnTo>
                      <a:pt x="0" y="2239"/>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0" name="Google Shape;14180;p39"/>
              <p:cNvSpPr/>
              <p:nvPr/>
            </p:nvSpPr>
            <p:spPr>
              <a:xfrm>
                <a:off x="1787" y="1693"/>
                <a:ext cx="313" cy="254"/>
              </a:xfrm>
              <a:custGeom>
                <a:avLst/>
                <a:gdLst/>
                <a:ahLst/>
                <a:cxnLst/>
                <a:rect l="l" t="t" r="r" b="b"/>
                <a:pathLst>
                  <a:path w="2811" h="2286" extrusionOk="0">
                    <a:moveTo>
                      <a:pt x="0" y="2239"/>
                    </a:moveTo>
                    <a:lnTo>
                      <a:pt x="37" y="2286"/>
                    </a:lnTo>
                    <a:lnTo>
                      <a:pt x="2811" y="0"/>
                    </a:lnTo>
                    <a:lnTo>
                      <a:pt x="0" y="223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1" name="Google Shape;14181;p39"/>
              <p:cNvSpPr/>
              <p:nvPr/>
            </p:nvSpPr>
            <p:spPr>
              <a:xfrm>
                <a:off x="1791" y="1693"/>
                <a:ext cx="313" cy="254"/>
              </a:xfrm>
              <a:custGeom>
                <a:avLst/>
                <a:gdLst/>
                <a:ahLst/>
                <a:cxnLst/>
                <a:rect l="l" t="t" r="r" b="b"/>
                <a:pathLst>
                  <a:path w="2811" h="2286" extrusionOk="0">
                    <a:moveTo>
                      <a:pt x="0" y="2286"/>
                    </a:moveTo>
                    <a:lnTo>
                      <a:pt x="2774" y="0"/>
                    </a:lnTo>
                    <a:lnTo>
                      <a:pt x="2811" y="46"/>
                    </a:lnTo>
                    <a:lnTo>
                      <a:pt x="0" y="228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2" name="Google Shape;14182;p39"/>
              <p:cNvSpPr/>
              <p:nvPr/>
            </p:nvSpPr>
            <p:spPr>
              <a:xfrm>
                <a:off x="1787" y="1693"/>
                <a:ext cx="317" cy="254"/>
              </a:xfrm>
              <a:custGeom>
                <a:avLst/>
                <a:gdLst/>
                <a:ahLst/>
                <a:cxnLst/>
                <a:rect l="l" t="t" r="r" b="b"/>
                <a:pathLst>
                  <a:path w="2848" h="2286" extrusionOk="0">
                    <a:moveTo>
                      <a:pt x="0" y="2239"/>
                    </a:moveTo>
                    <a:lnTo>
                      <a:pt x="37" y="2286"/>
                    </a:lnTo>
                    <a:lnTo>
                      <a:pt x="2848" y="46"/>
                    </a:lnTo>
                    <a:lnTo>
                      <a:pt x="2811" y="0"/>
                    </a:lnTo>
                    <a:lnTo>
                      <a:pt x="0" y="2239"/>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3" name="Google Shape;14183;p39"/>
              <p:cNvSpPr/>
              <p:nvPr/>
            </p:nvSpPr>
            <p:spPr>
              <a:xfrm>
                <a:off x="1854" y="1693"/>
                <a:ext cx="312" cy="254"/>
              </a:xfrm>
              <a:custGeom>
                <a:avLst/>
                <a:gdLst/>
                <a:ahLst/>
                <a:cxnLst/>
                <a:rect l="l" t="t" r="r" b="b"/>
                <a:pathLst>
                  <a:path w="2810" h="2286" extrusionOk="0">
                    <a:moveTo>
                      <a:pt x="2810" y="46"/>
                    </a:moveTo>
                    <a:lnTo>
                      <a:pt x="2773" y="0"/>
                    </a:lnTo>
                    <a:lnTo>
                      <a:pt x="0" y="2286"/>
                    </a:lnTo>
                    <a:lnTo>
                      <a:pt x="2810" y="4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4" name="Google Shape;14184;p39"/>
              <p:cNvSpPr/>
              <p:nvPr/>
            </p:nvSpPr>
            <p:spPr>
              <a:xfrm>
                <a:off x="1850" y="1693"/>
                <a:ext cx="312" cy="254"/>
              </a:xfrm>
              <a:custGeom>
                <a:avLst/>
                <a:gdLst/>
                <a:ahLst/>
                <a:cxnLst/>
                <a:rect l="l" t="t" r="r" b="b"/>
                <a:pathLst>
                  <a:path w="2810" h="2286" extrusionOk="0">
                    <a:moveTo>
                      <a:pt x="2810" y="0"/>
                    </a:moveTo>
                    <a:lnTo>
                      <a:pt x="37" y="2286"/>
                    </a:lnTo>
                    <a:lnTo>
                      <a:pt x="0" y="2239"/>
                    </a:lnTo>
                    <a:lnTo>
                      <a:pt x="281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5" name="Google Shape;14185;p39"/>
              <p:cNvSpPr/>
              <p:nvPr/>
            </p:nvSpPr>
            <p:spPr>
              <a:xfrm>
                <a:off x="1850" y="1693"/>
                <a:ext cx="316" cy="254"/>
              </a:xfrm>
              <a:custGeom>
                <a:avLst/>
                <a:gdLst/>
                <a:ahLst/>
                <a:cxnLst/>
                <a:rect l="l" t="t" r="r" b="b"/>
                <a:pathLst>
                  <a:path w="2847" h="2286" extrusionOk="0">
                    <a:moveTo>
                      <a:pt x="2847" y="46"/>
                    </a:moveTo>
                    <a:lnTo>
                      <a:pt x="2810" y="0"/>
                    </a:lnTo>
                    <a:lnTo>
                      <a:pt x="0" y="2239"/>
                    </a:lnTo>
                    <a:lnTo>
                      <a:pt x="37" y="2286"/>
                    </a:lnTo>
                    <a:lnTo>
                      <a:pt x="2847" y="46"/>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6" name="Google Shape;14186;p39"/>
              <p:cNvSpPr/>
              <p:nvPr/>
            </p:nvSpPr>
            <p:spPr>
              <a:xfrm>
                <a:off x="1850" y="1693"/>
                <a:ext cx="312" cy="254"/>
              </a:xfrm>
              <a:custGeom>
                <a:avLst/>
                <a:gdLst/>
                <a:ahLst/>
                <a:cxnLst/>
                <a:rect l="l" t="t" r="r" b="b"/>
                <a:pathLst>
                  <a:path w="2810" h="2286" extrusionOk="0">
                    <a:moveTo>
                      <a:pt x="0" y="2239"/>
                    </a:moveTo>
                    <a:lnTo>
                      <a:pt x="37" y="2286"/>
                    </a:lnTo>
                    <a:lnTo>
                      <a:pt x="2810" y="0"/>
                    </a:lnTo>
                    <a:lnTo>
                      <a:pt x="0" y="223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7" name="Google Shape;14187;p39"/>
              <p:cNvSpPr/>
              <p:nvPr/>
            </p:nvSpPr>
            <p:spPr>
              <a:xfrm>
                <a:off x="1854" y="1693"/>
                <a:ext cx="312" cy="254"/>
              </a:xfrm>
              <a:custGeom>
                <a:avLst/>
                <a:gdLst/>
                <a:ahLst/>
                <a:cxnLst/>
                <a:rect l="l" t="t" r="r" b="b"/>
                <a:pathLst>
                  <a:path w="2810" h="2286" extrusionOk="0">
                    <a:moveTo>
                      <a:pt x="0" y="2286"/>
                    </a:moveTo>
                    <a:lnTo>
                      <a:pt x="2773" y="0"/>
                    </a:lnTo>
                    <a:lnTo>
                      <a:pt x="2810" y="46"/>
                    </a:lnTo>
                    <a:lnTo>
                      <a:pt x="0" y="228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8" name="Google Shape;14188;p39"/>
              <p:cNvSpPr/>
              <p:nvPr/>
            </p:nvSpPr>
            <p:spPr>
              <a:xfrm>
                <a:off x="1850" y="1693"/>
                <a:ext cx="316" cy="254"/>
              </a:xfrm>
              <a:custGeom>
                <a:avLst/>
                <a:gdLst/>
                <a:ahLst/>
                <a:cxnLst/>
                <a:rect l="l" t="t" r="r" b="b"/>
                <a:pathLst>
                  <a:path w="2847" h="2286" extrusionOk="0">
                    <a:moveTo>
                      <a:pt x="0" y="2239"/>
                    </a:moveTo>
                    <a:lnTo>
                      <a:pt x="37" y="2286"/>
                    </a:lnTo>
                    <a:lnTo>
                      <a:pt x="2847" y="46"/>
                    </a:lnTo>
                    <a:lnTo>
                      <a:pt x="2810" y="0"/>
                    </a:lnTo>
                    <a:lnTo>
                      <a:pt x="0" y="2239"/>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9" name="Google Shape;14189;p39"/>
              <p:cNvSpPr/>
              <p:nvPr/>
            </p:nvSpPr>
            <p:spPr>
              <a:xfrm>
                <a:off x="1978" y="1693"/>
                <a:ext cx="312" cy="254"/>
              </a:xfrm>
              <a:custGeom>
                <a:avLst/>
                <a:gdLst/>
                <a:ahLst/>
                <a:cxnLst/>
                <a:rect l="l" t="t" r="r" b="b"/>
                <a:pathLst>
                  <a:path w="2811" h="2286" extrusionOk="0">
                    <a:moveTo>
                      <a:pt x="2811" y="46"/>
                    </a:moveTo>
                    <a:lnTo>
                      <a:pt x="2774" y="0"/>
                    </a:lnTo>
                    <a:lnTo>
                      <a:pt x="0" y="2286"/>
                    </a:lnTo>
                    <a:lnTo>
                      <a:pt x="2811" y="4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0" name="Google Shape;14190;p39"/>
              <p:cNvSpPr/>
              <p:nvPr/>
            </p:nvSpPr>
            <p:spPr>
              <a:xfrm>
                <a:off x="1974" y="1693"/>
                <a:ext cx="312" cy="254"/>
              </a:xfrm>
              <a:custGeom>
                <a:avLst/>
                <a:gdLst/>
                <a:ahLst/>
                <a:cxnLst/>
                <a:rect l="l" t="t" r="r" b="b"/>
                <a:pathLst>
                  <a:path w="2811" h="2286" extrusionOk="0">
                    <a:moveTo>
                      <a:pt x="2811" y="0"/>
                    </a:moveTo>
                    <a:lnTo>
                      <a:pt x="37" y="2286"/>
                    </a:lnTo>
                    <a:lnTo>
                      <a:pt x="0" y="2239"/>
                    </a:lnTo>
                    <a:lnTo>
                      <a:pt x="281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1" name="Google Shape;14191;p39"/>
              <p:cNvSpPr/>
              <p:nvPr/>
            </p:nvSpPr>
            <p:spPr>
              <a:xfrm>
                <a:off x="1974" y="1693"/>
                <a:ext cx="316" cy="254"/>
              </a:xfrm>
              <a:custGeom>
                <a:avLst/>
                <a:gdLst/>
                <a:ahLst/>
                <a:cxnLst/>
                <a:rect l="l" t="t" r="r" b="b"/>
                <a:pathLst>
                  <a:path w="2848" h="2286" extrusionOk="0">
                    <a:moveTo>
                      <a:pt x="2848" y="46"/>
                    </a:moveTo>
                    <a:lnTo>
                      <a:pt x="2811" y="0"/>
                    </a:lnTo>
                    <a:lnTo>
                      <a:pt x="0" y="2239"/>
                    </a:lnTo>
                    <a:lnTo>
                      <a:pt x="37" y="2286"/>
                    </a:lnTo>
                    <a:lnTo>
                      <a:pt x="2848" y="46"/>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2" name="Google Shape;14192;p39"/>
              <p:cNvSpPr/>
              <p:nvPr/>
            </p:nvSpPr>
            <p:spPr>
              <a:xfrm>
                <a:off x="1974" y="1693"/>
                <a:ext cx="312" cy="254"/>
              </a:xfrm>
              <a:custGeom>
                <a:avLst/>
                <a:gdLst/>
                <a:ahLst/>
                <a:cxnLst/>
                <a:rect l="l" t="t" r="r" b="b"/>
                <a:pathLst>
                  <a:path w="2811" h="2286" extrusionOk="0">
                    <a:moveTo>
                      <a:pt x="0" y="2239"/>
                    </a:moveTo>
                    <a:lnTo>
                      <a:pt x="37" y="2286"/>
                    </a:lnTo>
                    <a:lnTo>
                      <a:pt x="2811" y="0"/>
                    </a:lnTo>
                    <a:lnTo>
                      <a:pt x="0" y="223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3" name="Google Shape;14193;p39"/>
              <p:cNvSpPr/>
              <p:nvPr/>
            </p:nvSpPr>
            <p:spPr>
              <a:xfrm>
                <a:off x="1978" y="1693"/>
                <a:ext cx="312" cy="254"/>
              </a:xfrm>
              <a:custGeom>
                <a:avLst/>
                <a:gdLst/>
                <a:ahLst/>
                <a:cxnLst/>
                <a:rect l="l" t="t" r="r" b="b"/>
                <a:pathLst>
                  <a:path w="2811" h="2286" extrusionOk="0">
                    <a:moveTo>
                      <a:pt x="0" y="2286"/>
                    </a:moveTo>
                    <a:lnTo>
                      <a:pt x="2774" y="0"/>
                    </a:lnTo>
                    <a:lnTo>
                      <a:pt x="2811" y="46"/>
                    </a:lnTo>
                    <a:lnTo>
                      <a:pt x="0" y="228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4" name="Google Shape;14194;p39"/>
              <p:cNvSpPr/>
              <p:nvPr/>
            </p:nvSpPr>
            <p:spPr>
              <a:xfrm>
                <a:off x="1974" y="1693"/>
                <a:ext cx="316" cy="254"/>
              </a:xfrm>
              <a:custGeom>
                <a:avLst/>
                <a:gdLst/>
                <a:ahLst/>
                <a:cxnLst/>
                <a:rect l="l" t="t" r="r" b="b"/>
                <a:pathLst>
                  <a:path w="2848" h="2286" extrusionOk="0">
                    <a:moveTo>
                      <a:pt x="0" y="2239"/>
                    </a:moveTo>
                    <a:lnTo>
                      <a:pt x="37" y="2286"/>
                    </a:lnTo>
                    <a:lnTo>
                      <a:pt x="2848" y="46"/>
                    </a:lnTo>
                    <a:lnTo>
                      <a:pt x="2811" y="0"/>
                    </a:lnTo>
                    <a:lnTo>
                      <a:pt x="0" y="2239"/>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5" name="Google Shape;14195;p39"/>
              <p:cNvSpPr/>
              <p:nvPr/>
            </p:nvSpPr>
            <p:spPr>
              <a:xfrm>
                <a:off x="1725" y="1693"/>
                <a:ext cx="312" cy="254"/>
              </a:xfrm>
              <a:custGeom>
                <a:avLst/>
                <a:gdLst/>
                <a:ahLst/>
                <a:cxnLst/>
                <a:rect l="l" t="t" r="r" b="b"/>
                <a:pathLst>
                  <a:path w="2810" h="2286" extrusionOk="0">
                    <a:moveTo>
                      <a:pt x="0" y="2239"/>
                    </a:moveTo>
                    <a:lnTo>
                      <a:pt x="37" y="2286"/>
                    </a:lnTo>
                    <a:lnTo>
                      <a:pt x="2810" y="0"/>
                    </a:lnTo>
                    <a:lnTo>
                      <a:pt x="0" y="223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6" name="Google Shape;14196;p39"/>
              <p:cNvSpPr/>
              <p:nvPr/>
            </p:nvSpPr>
            <p:spPr>
              <a:xfrm>
                <a:off x="1729" y="1693"/>
                <a:ext cx="313" cy="254"/>
              </a:xfrm>
              <a:custGeom>
                <a:avLst/>
                <a:gdLst/>
                <a:ahLst/>
                <a:cxnLst/>
                <a:rect l="l" t="t" r="r" b="b"/>
                <a:pathLst>
                  <a:path w="2810" h="2286" extrusionOk="0">
                    <a:moveTo>
                      <a:pt x="0" y="2286"/>
                    </a:moveTo>
                    <a:lnTo>
                      <a:pt x="2773" y="0"/>
                    </a:lnTo>
                    <a:lnTo>
                      <a:pt x="2810" y="46"/>
                    </a:lnTo>
                    <a:lnTo>
                      <a:pt x="0" y="228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7" name="Google Shape;14197;p39"/>
              <p:cNvSpPr/>
              <p:nvPr/>
            </p:nvSpPr>
            <p:spPr>
              <a:xfrm>
                <a:off x="1725" y="1693"/>
                <a:ext cx="317" cy="254"/>
              </a:xfrm>
              <a:custGeom>
                <a:avLst/>
                <a:gdLst/>
                <a:ahLst/>
                <a:cxnLst/>
                <a:rect l="l" t="t" r="r" b="b"/>
                <a:pathLst>
                  <a:path w="2847" h="2286" extrusionOk="0">
                    <a:moveTo>
                      <a:pt x="0" y="2239"/>
                    </a:moveTo>
                    <a:lnTo>
                      <a:pt x="37" y="2286"/>
                    </a:lnTo>
                    <a:lnTo>
                      <a:pt x="2847" y="46"/>
                    </a:lnTo>
                    <a:lnTo>
                      <a:pt x="2810" y="0"/>
                    </a:lnTo>
                    <a:lnTo>
                      <a:pt x="0" y="2239"/>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8" name="Google Shape;14198;p39"/>
              <p:cNvSpPr/>
              <p:nvPr/>
            </p:nvSpPr>
            <p:spPr>
              <a:xfrm>
                <a:off x="1976" y="1940"/>
                <a:ext cx="249" cy="9"/>
              </a:xfrm>
              <a:custGeom>
                <a:avLst/>
                <a:gdLst/>
                <a:ahLst/>
                <a:cxnLst/>
                <a:rect l="l" t="t" r="r" b="b"/>
                <a:pathLst>
                  <a:path w="2239" h="88" extrusionOk="0">
                    <a:moveTo>
                      <a:pt x="2239" y="88"/>
                    </a:moveTo>
                    <a:lnTo>
                      <a:pt x="2239" y="0"/>
                    </a:lnTo>
                    <a:lnTo>
                      <a:pt x="0" y="88"/>
                    </a:lnTo>
                    <a:lnTo>
                      <a:pt x="2239" y="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9" name="Google Shape;14199;p39"/>
              <p:cNvSpPr/>
              <p:nvPr/>
            </p:nvSpPr>
            <p:spPr>
              <a:xfrm>
                <a:off x="1976" y="1940"/>
                <a:ext cx="249" cy="9"/>
              </a:xfrm>
              <a:custGeom>
                <a:avLst/>
                <a:gdLst/>
                <a:ahLst/>
                <a:cxnLst/>
                <a:rect l="l" t="t" r="r" b="b"/>
                <a:pathLst>
                  <a:path w="2239" h="88" extrusionOk="0">
                    <a:moveTo>
                      <a:pt x="2239" y="0"/>
                    </a:moveTo>
                    <a:lnTo>
                      <a:pt x="0" y="88"/>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0" name="Google Shape;14200;p39"/>
              <p:cNvSpPr/>
              <p:nvPr/>
            </p:nvSpPr>
            <p:spPr>
              <a:xfrm>
                <a:off x="1976" y="1940"/>
                <a:ext cx="249" cy="9"/>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201" name="Google Shape;14201;p39"/>
              <p:cNvSpPr/>
              <p:nvPr/>
            </p:nvSpPr>
            <p:spPr>
              <a:xfrm>
                <a:off x="1757" y="1693"/>
                <a:ext cx="156" cy="130"/>
              </a:xfrm>
              <a:custGeom>
                <a:avLst/>
                <a:gdLst/>
                <a:ahLst/>
                <a:cxnLst/>
                <a:rect l="l" t="t" r="r" b="b"/>
                <a:pathLst>
                  <a:path w="1406" h="1166" extrusionOk="0">
                    <a:moveTo>
                      <a:pt x="0" y="1119"/>
                    </a:moveTo>
                    <a:lnTo>
                      <a:pt x="37" y="1166"/>
                    </a:lnTo>
                    <a:lnTo>
                      <a:pt x="1406" y="0"/>
                    </a:lnTo>
                    <a:lnTo>
                      <a:pt x="0" y="1119"/>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2" name="Google Shape;14202;p39"/>
              <p:cNvSpPr/>
              <p:nvPr/>
            </p:nvSpPr>
            <p:spPr>
              <a:xfrm>
                <a:off x="1761" y="1693"/>
                <a:ext cx="156" cy="130"/>
              </a:xfrm>
              <a:custGeom>
                <a:avLst/>
                <a:gdLst/>
                <a:ahLst/>
                <a:cxnLst/>
                <a:rect l="l" t="t" r="r" b="b"/>
                <a:pathLst>
                  <a:path w="1405" h="1166" extrusionOk="0">
                    <a:moveTo>
                      <a:pt x="0" y="1166"/>
                    </a:moveTo>
                    <a:lnTo>
                      <a:pt x="1369" y="0"/>
                    </a:lnTo>
                    <a:lnTo>
                      <a:pt x="1405" y="46"/>
                    </a:lnTo>
                    <a:lnTo>
                      <a:pt x="0" y="1166"/>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3" name="Google Shape;14203;p39"/>
              <p:cNvSpPr/>
              <p:nvPr/>
            </p:nvSpPr>
            <p:spPr>
              <a:xfrm>
                <a:off x="1757" y="1693"/>
                <a:ext cx="160" cy="130"/>
              </a:xfrm>
              <a:custGeom>
                <a:avLst/>
                <a:gdLst/>
                <a:ahLst/>
                <a:cxnLst/>
                <a:rect l="l" t="t" r="r" b="b"/>
                <a:pathLst>
                  <a:path w="1442" h="1166" extrusionOk="0">
                    <a:moveTo>
                      <a:pt x="0" y="1119"/>
                    </a:moveTo>
                    <a:lnTo>
                      <a:pt x="37" y="1166"/>
                    </a:lnTo>
                    <a:lnTo>
                      <a:pt x="1442" y="46"/>
                    </a:lnTo>
                    <a:lnTo>
                      <a:pt x="1406" y="0"/>
                    </a:lnTo>
                    <a:lnTo>
                      <a:pt x="0" y="1119"/>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4" name="Google Shape;14204;p39"/>
              <p:cNvSpPr/>
              <p:nvPr/>
            </p:nvSpPr>
            <p:spPr>
              <a:xfrm>
                <a:off x="1745" y="1693"/>
                <a:ext cx="234" cy="192"/>
              </a:xfrm>
              <a:custGeom>
                <a:avLst/>
                <a:gdLst/>
                <a:ahLst/>
                <a:cxnLst/>
                <a:rect l="l" t="t" r="r" b="b"/>
                <a:pathLst>
                  <a:path w="2108" h="1726" extrusionOk="0">
                    <a:moveTo>
                      <a:pt x="2108" y="46"/>
                    </a:moveTo>
                    <a:lnTo>
                      <a:pt x="2071" y="0"/>
                    </a:lnTo>
                    <a:lnTo>
                      <a:pt x="0" y="1726"/>
                    </a:lnTo>
                    <a:lnTo>
                      <a:pt x="2108" y="4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5" name="Google Shape;14205;p39"/>
              <p:cNvSpPr/>
              <p:nvPr/>
            </p:nvSpPr>
            <p:spPr>
              <a:xfrm>
                <a:off x="1741" y="1693"/>
                <a:ext cx="234" cy="192"/>
              </a:xfrm>
              <a:custGeom>
                <a:avLst/>
                <a:gdLst/>
                <a:ahLst/>
                <a:cxnLst/>
                <a:rect l="l" t="t" r="r" b="b"/>
                <a:pathLst>
                  <a:path w="2108" h="1726" extrusionOk="0">
                    <a:moveTo>
                      <a:pt x="2108" y="0"/>
                    </a:moveTo>
                    <a:lnTo>
                      <a:pt x="37" y="1726"/>
                    </a:lnTo>
                    <a:lnTo>
                      <a:pt x="0" y="1679"/>
                    </a:lnTo>
                    <a:lnTo>
                      <a:pt x="210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6" name="Google Shape;14206;p39"/>
              <p:cNvSpPr/>
              <p:nvPr/>
            </p:nvSpPr>
            <p:spPr>
              <a:xfrm>
                <a:off x="1741" y="1693"/>
                <a:ext cx="238" cy="192"/>
              </a:xfrm>
              <a:custGeom>
                <a:avLst/>
                <a:gdLst/>
                <a:ahLst/>
                <a:cxnLst/>
                <a:rect l="l" t="t" r="r" b="b"/>
                <a:pathLst>
                  <a:path w="2145" h="1726" extrusionOk="0">
                    <a:moveTo>
                      <a:pt x="2145" y="46"/>
                    </a:moveTo>
                    <a:lnTo>
                      <a:pt x="2108" y="0"/>
                    </a:lnTo>
                    <a:lnTo>
                      <a:pt x="0" y="1679"/>
                    </a:lnTo>
                    <a:lnTo>
                      <a:pt x="37" y="1726"/>
                    </a:lnTo>
                    <a:lnTo>
                      <a:pt x="2145" y="46"/>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7" name="Google Shape;14207;p39"/>
              <p:cNvSpPr/>
              <p:nvPr/>
            </p:nvSpPr>
            <p:spPr>
              <a:xfrm>
                <a:off x="1741" y="1693"/>
                <a:ext cx="234" cy="192"/>
              </a:xfrm>
              <a:custGeom>
                <a:avLst/>
                <a:gdLst/>
                <a:ahLst/>
                <a:cxnLst/>
                <a:rect l="l" t="t" r="r" b="b"/>
                <a:pathLst>
                  <a:path w="2108" h="1726" extrusionOk="0">
                    <a:moveTo>
                      <a:pt x="0" y="1679"/>
                    </a:moveTo>
                    <a:lnTo>
                      <a:pt x="37" y="1726"/>
                    </a:lnTo>
                    <a:lnTo>
                      <a:pt x="2108" y="0"/>
                    </a:lnTo>
                    <a:lnTo>
                      <a:pt x="0" y="167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8" name="Google Shape;14208;p39"/>
              <p:cNvSpPr/>
              <p:nvPr/>
            </p:nvSpPr>
            <p:spPr>
              <a:xfrm>
                <a:off x="1745" y="1693"/>
                <a:ext cx="234" cy="192"/>
              </a:xfrm>
              <a:custGeom>
                <a:avLst/>
                <a:gdLst/>
                <a:ahLst/>
                <a:cxnLst/>
                <a:rect l="l" t="t" r="r" b="b"/>
                <a:pathLst>
                  <a:path w="2108" h="1726" extrusionOk="0">
                    <a:moveTo>
                      <a:pt x="0" y="1726"/>
                    </a:moveTo>
                    <a:lnTo>
                      <a:pt x="2071" y="0"/>
                    </a:lnTo>
                    <a:lnTo>
                      <a:pt x="2108" y="46"/>
                    </a:lnTo>
                    <a:lnTo>
                      <a:pt x="0" y="172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9" name="Google Shape;14209;p39"/>
              <p:cNvSpPr/>
              <p:nvPr/>
            </p:nvSpPr>
            <p:spPr>
              <a:xfrm>
                <a:off x="1741" y="1693"/>
                <a:ext cx="238" cy="192"/>
              </a:xfrm>
              <a:custGeom>
                <a:avLst/>
                <a:gdLst/>
                <a:ahLst/>
                <a:cxnLst/>
                <a:rect l="l" t="t" r="r" b="b"/>
                <a:pathLst>
                  <a:path w="2145" h="1726" extrusionOk="0">
                    <a:moveTo>
                      <a:pt x="0" y="1679"/>
                    </a:moveTo>
                    <a:lnTo>
                      <a:pt x="37" y="1726"/>
                    </a:lnTo>
                    <a:lnTo>
                      <a:pt x="2145" y="46"/>
                    </a:lnTo>
                    <a:lnTo>
                      <a:pt x="2108" y="0"/>
                    </a:lnTo>
                    <a:lnTo>
                      <a:pt x="0" y="1679"/>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0" name="Google Shape;14210;p39"/>
              <p:cNvSpPr/>
              <p:nvPr/>
            </p:nvSpPr>
            <p:spPr>
              <a:xfrm>
                <a:off x="1732" y="1694"/>
                <a:ext cx="64" cy="252"/>
              </a:xfrm>
              <a:custGeom>
                <a:avLst/>
                <a:gdLst/>
                <a:ahLst/>
                <a:cxnLst/>
                <a:rect l="l" t="t" r="r" b="b"/>
                <a:pathLst>
                  <a:path w="572" h="2262" extrusionOk="0">
                    <a:moveTo>
                      <a:pt x="572" y="21"/>
                    </a:moveTo>
                    <a:lnTo>
                      <a:pt x="485" y="0"/>
                    </a:lnTo>
                    <a:lnTo>
                      <a:pt x="0" y="2262"/>
                    </a:lnTo>
                    <a:lnTo>
                      <a:pt x="572" y="2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1" name="Google Shape;14211;p39"/>
              <p:cNvSpPr/>
              <p:nvPr/>
            </p:nvSpPr>
            <p:spPr>
              <a:xfrm>
                <a:off x="1722" y="1694"/>
                <a:ext cx="64" cy="252"/>
              </a:xfrm>
              <a:custGeom>
                <a:avLst/>
                <a:gdLst/>
                <a:ahLst/>
                <a:cxnLst/>
                <a:rect l="l" t="t" r="r" b="b"/>
                <a:pathLst>
                  <a:path w="571" h="2262" extrusionOk="0">
                    <a:moveTo>
                      <a:pt x="571" y="0"/>
                    </a:moveTo>
                    <a:lnTo>
                      <a:pt x="86" y="2262"/>
                    </a:lnTo>
                    <a:lnTo>
                      <a:pt x="0" y="2239"/>
                    </a:lnTo>
                    <a:lnTo>
                      <a:pt x="57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2" name="Google Shape;14212;p39"/>
              <p:cNvSpPr/>
              <p:nvPr/>
            </p:nvSpPr>
            <p:spPr>
              <a:xfrm>
                <a:off x="1722" y="1694"/>
                <a:ext cx="74" cy="252"/>
              </a:xfrm>
              <a:custGeom>
                <a:avLst/>
                <a:gdLst/>
                <a:ahLst/>
                <a:cxnLst/>
                <a:rect l="l" t="t" r="r" b="b"/>
                <a:pathLst>
                  <a:path w="658" h="2262" extrusionOk="0">
                    <a:moveTo>
                      <a:pt x="658" y="21"/>
                    </a:moveTo>
                    <a:lnTo>
                      <a:pt x="571" y="0"/>
                    </a:lnTo>
                    <a:lnTo>
                      <a:pt x="0" y="2239"/>
                    </a:lnTo>
                    <a:lnTo>
                      <a:pt x="86" y="2262"/>
                    </a:lnTo>
                    <a:lnTo>
                      <a:pt x="658" y="2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3" name="Google Shape;14213;p39"/>
              <p:cNvSpPr/>
              <p:nvPr/>
            </p:nvSpPr>
            <p:spPr>
              <a:xfrm>
                <a:off x="1727" y="1940"/>
                <a:ext cx="249" cy="9"/>
              </a:xfrm>
              <a:custGeom>
                <a:avLst/>
                <a:gdLst/>
                <a:ahLst/>
                <a:cxnLst/>
                <a:rect l="l" t="t" r="r" b="b"/>
                <a:pathLst>
                  <a:path w="2238" h="88" extrusionOk="0">
                    <a:moveTo>
                      <a:pt x="2238" y="88"/>
                    </a:moveTo>
                    <a:lnTo>
                      <a:pt x="2238" y="0"/>
                    </a:lnTo>
                    <a:lnTo>
                      <a:pt x="0" y="88"/>
                    </a:lnTo>
                    <a:lnTo>
                      <a:pt x="2238" y="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4" name="Google Shape;14214;p39"/>
              <p:cNvSpPr/>
              <p:nvPr/>
            </p:nvSpPr>
            <p:spPr>
              <a:xfrm>
                <a:off x="1727" y="1940"/>
                <a:ext cx="249" cy="9"/>
              </a:xfrm>
              <a:custGeom>
                <a:avLst/>
                <a:gdLst/>
                <a:ahLst/>
                <a:cxnLst/>
                <a:rect l="l" t="t" r="r" b="b"/>
                <a:pathLst>
                  <a:path w="2238" h="88" extrusionOk="0">
                    <a:moveTo>
                      <a:pt x="2238" y="0"/>
                    </a:moveTo>
                    <a:lnTo>
                      <a:pt x="0" y="88"/>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5" name="Google Shape;14215;p39"/>
              <p:cNvSpPr/>
              <p:nvPr/>
            </p:nvSpPr>
            <p:spPr>
              <a:xfrm>
                <a:off x="1727" y="1940"/>
                <a:ext cx="249" cy="9"/>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216" name="Google Shape;14216;p39"/>
              <p:cNvSpPr/>
              <p:nvPr/>
            </p:nvSpPr>
            <p:spPr>
              <a:xfrm>
                <a:off x="1773" y="1693"/>
                <a:ext cx="78" cy="67"/>
              </a:xfrm>
              <a:custGeom>
                <a:avLst/>
                <a:gdLst/>
                <a:ahLst/>
                <a:cxnLst/>
                <a:rect l="l" t="t" r="r" b="b"/>
                <a:pathLst>
                  <a:path w="703" h="606" extrusionOk="0">
                    <a:moveTo>
                      <a:pt x="0" y="560"/>
                    </a:moveTo>
                    <a:lnTo>
                      <a:pt x="37" y="606"/>
                    </a:lnTo>
                    <a:lnTo>
                      <a:pt x="703"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7" name="Google Shape;14217;p39"/>
              <p:cNvSpPr/>
              <p:nvPr/>
            </p:nvSpPr>
            <p:spPr>
              <a:xfrm>
                <a:off x="1777" y="1693"/>
                <a:ext cx="78" cy="67"/>
              </a:xfrm>
              <a:custGeom>
                <a:avLst/>
                <a:gdLst/>
                <a:ahLst/>
                <a:cxnLst/>
                <a:rect l="l" t="t" r="r" b="b"/>
                <a:pathLst>
                  <a:path w="703" h="606" extrusionOk="0">
                    <a:moveTo>
                      <a:pt x="0" y="606"/>
                    </a:moveTo>
                    <a:lnTo>
                      <a:pt x="666" y="0"/>
                    </a:lnTo>
                    <a:lnTo>
                      <a:pt x="703" y="46"/>
                    </a:lnTo>
                    <a:lnTo>
                      <a:pt x="0" y="606"/>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8" name="Google Shape;14218;p39"/>
              <p:cNvSpPr/>
              <p:nvPr/>
            </p:nvSpPr>
            <p:spPr>
              <a:xfrm>
                <a:off x="1773" y="1693"/>
                <a:ext cx="82" cy="67"/>
              </a:xfrm>
              <a:custGeom>
                <a:avLst/>
                <a:gdLst/>
                <a:ahLst/>
                <a:cxnLst/>
                <a:rect l="l" t="t" r="r" b="b"/>
                <a:pathLst>
                  <a:path w="740" h="606" extrusionOk="0">
                    <a:moveTo>
                      <a:pt x="0" y="560"/>
                    </a:moveTo>
                    <a:lnTo>
                      <a:pt x="37" y="606"/>
                    </a:lnTo>
                    <a:lnTo>
                      <a:pt x="740" y="46"/>
                    </a:lnTo>
                    <a:lnTo>
                      <a:pt x="703"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9" name="Google Shape;14219;p39"/>
              <p:cNvSpPr/>
              <p:nvPr/>
            </p:nvSpPr>
            <p:spPr>
              <a:xfrm>
                <a:off x="2040" y="1755"/>
                <a:ext cx="234" cy="192"/>
              </a:xfrm>
              <a:custGeom>
                <a:avLst/>
                <a:gdLst/>
                <a:ahLst/>
                <a:cxnLst/>
                <a:rect l="l" t="t" r="r" b="b"/>
                <a:pathLst>
                  <a:path w="2107" h="1726" extrusionOk="0">
                    <a:moveTo>
                      <a:pt x="2107" y="46"/>
                    </a:moveTo>
                    <a:lnTo>
                      <a:pt x="2070" y="0"/>
                    </a:lnTo>
                    <a:lnTo>
                      <a:pt x="0" y="1726"/>
                    </a:lnTo>
                    <a:lnTo>
                      <a:pt x="2107" y="4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0" name="Google Shape;14220;p39"/>
              <p:cNvSpPr/>
              <p:nvPr/>
            </p:nvSpPr>
            <p:spPr>
              <a:xfrm>
                <a:off x="2036" y="1755"/>
                <a:ext cx="234" cy="192"/>
              </a:xfrm>
              <a:custGeom>
                <a:avLst/>
                <a:gdLst/>
                <a:ahLst/>
                <a:cxnLst/>
                <a:rect l="l" t="t" r="r" b="b"/>
                <a:pathLst>
                  <a:path w="2107" h="1726" extrusionOk="0">
                    <a:moveTo>
                      <a:pt x="2107" y="0"/>
                    </a:moveTo>
                    <a:lnTo>
                      <a:pt x="37" y="1726"/>
                    </a:lnTo>
                    <a:lnTo>
                      <a:pt x="0" y="1679"/>
                    </a:lnTo>
                    <a:lnTo>
                      <a:pt x="210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1" name="Google Shape;14221;p39"/>
              <p:cNvSpPr/>
              <p:nvPr/>
            </p:nvSpPr>
            <p:spPr>
              <a:xfrm>
                <a:off x="2036" y="1755"/>
                <a:ext cx="238" cy="192"/>
              </a:xfrm>
              <a:custGeom>
                <a:avLst/>
                <a:gdLst/>
                <a:ahLst/>
                <a:cxnLst/>
                <a:rect l="l" t="t" r="r" b="b"/>
                <a:pathLst>
                  <a:path w="2144" h="1726" extrusionOk="0">
                    <a:moveTo>
                      <a:pt x="2144" y="46"/>
                    </a:moveTo>
                    <a:lnTo>
                      <a:pt x="2107" y="0"/>
                    </a:lnTo>
                    <a:lnTo>
                      <a:pt x="0" y="1679"/>
                    </a:lnTo>
                    <a:lnTo>
                      <a:pt x="37" y="1726"/>
                    </a:lnTo>
                    <a:lnTo>
                      <a:pt x="2144" y="46"/>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2" name="Google Shape;14222;p39"/>
              <p:cNvSpPr/>
              <p:nvPr/>
            </p:nvSpPr>
            <p:spPr>
              <a:xfrm>
                <a:off x="2036" y="1755"/>
                <a:ext cx="234" cy="192"/>
              </a:xfrm>
              <a:custGeom>
                <a:avLst/>
                <a:gdLst/>
                <a:ahLst/>
                <a:cxnLst/>
                <a:rect l="l" t="t" r="r" b="b"/>
                <a:pathLst>
                  <a:path w="2107" h="1726" extrusionOk="0">
                    <a:moveTo>
                      <a:pt x="0" y="1679"/>
                    </a:moveTo>
                    <a:lnTo>
                      <a:pt x="37" y="1726"/>
                    </a:lnTo>
                    <a:lnTo>
                      <a:pt x="2107" y="0"/>
                    </a:lnTo>
                    <a:lnTo>
                      <a:pt x="0" y="167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3" name="Google Shape;14223;p39"/>
              <p:cNvSpPr/>
              <p:nvPr/>
            </p:nvSpPr>
            <p:spPr>
              <a:xfrm>
                <a:off x="2040" y="1755"/>
                <a:ext cx="234" cy="192"/>
              </a:xfrm>
              <a:custGeom>
                <a:avLst/>
                <a:gdLst/>
                <a:ahLst/>
                <a:cxnLst/>
                <a:rect l="l" t="t" r="r" b="b"/>
                <a:pathLst>
                  <a:path w="2107" h="1726" extrusionOk="0">
                    <a:moveTo>
                      <a:pt x="0" y="1726"/>
                    </a:moveTo>
                    <a:lnTo>
                      <a:pt x="2070" y="0"/>
                    </a:lnTo>
                    <a:lnTo>
                      <a:pt x="2107" y="46"/>
                    </a:lnTo>
                    <a:lnTo>
                      <a:pt x="0" y="172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4" name="Google Shape;14224;p39"/>
              <p:cNvSpPr/>
              <p:nvPr/>
            </p:nvSpPr>
            <p:spPr>
              <a:xfrm>
                <a:off x="2036" y="1755"/>
                <a:ext cx="238" cy="192"/>
              </a:xfrm>
              <a:custGeom>
                <a:avLst/>
                <a:gdLst/>
                <a:ahLst/>
                <a:cxnLst/>
                <a:rect l="l" t="t" r="r" b="b"/>
                <a:pathLst>
                  <a:path w="2144" h="1726" extrusionOk="0">
                    <a:moveTo>
                      <a:pt x="0" y="1679"/>
                    </a:moveTo>
                    <a:lnTo>
                      <a:pt x="37" y="1726"/>
                    </a:lnTo>
                    <a:lnTo>
                      <a:pt x="2144" y="46"/>
                    </a:lnTo>
                    <a:lnTo>
                      <a:pt x="2107" y="0"/>
                    </a:lnTo>
                    <a:lnTo>
                      <a:pt x="0" y="1679"/>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5" name="Google Shape;14225;p39"/>
              <p:cNvSpPr/>
              <p:nvPr/>
            </p:nvSpPr>
            <p:spPr>
              <a:xfrm>
                <a:off x="2230" y="1694"/>
                <a:ext cx="63" cy="252"/>
              </a:xfrm>
              <a:custGeom>
                <a:avLst/>
                <a:gdLst/>
                <a:ahLst/>
                <a:cxnLst/>
                <a:rect l="l" t="t" r="r" b="b"/>
                <a:pathLst>
                  <a:path w="570" h="2262" extrusionOk="0">
                    <a:moveTo>
                      <a:pt x="570" y="21"/>
                    </a:moveTo>
                    <a:lnTo>
                      <a:pt x="485" y="0"/>
                    </a:lnTo>
                    <a:lnTo>
                      <a:pt x="0" y="2262"/>
                    </a:lnTo>
                    <a:lnTo>
                      <a:pt x="570" y="2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6" name="Google Shape;14226;p39"/>
              <p:cNvSpPr/>
              <p:nvPr/>
            </p:nvSpPr>
            <p:spPr>
              <a:xfrm>
                <a:off x="2220" y="1694"/>
                <a:ext cx="63" cy="252"/>
              </a:xfrm>
              <a:custGeom>
                <a:avLst/>
                <a:gdLst/>
                <a:ahLst/>
                <a:cxnLst/>
                <a:rect l="l" t="t" r="r" b="b"/>
                <a:pathLst>
                  <a:path w="571" h="2262" extrusionOk="0">
                    <a:moveTo>
                      <a:pt x="571" y="0"/>
                    </a:moveTo>
                    <a:lnTo>
                      <a:pt x="86" y="2262"/>
                    </a:lnTo>
                    <a:lnTo>
                      <a:pt x="0" y="2239"/>
                    </a:lnTo>
                    <a:lnTo>
                      <a:pt x="57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7" name="Google Shape;14227;p39"/>
              <p:cNvSpPr/>
              <p:nvPr/>
            </p:nvSpPr>
            <p:spPr>
              <a:xfrm>
                <a:off x="2220" y="1694"/>
                <a:ext cx="73" cy="252"/>
              </a:xfrm>
              <a:custGeom>
                <a:avLst/>
                <a:gdLst/>
                <a:ahLst/>
                <a:cxnLst/>
                <a:rect l="l" t="t" r="r" b="b"/>
                <a:pathLst>
                  <a:path w="656" h="2262" extrusionOk="0">
                    <a:moveTo>
                      <a:pt x="656" y="21"/>
                    </a:moveTo>
                    <a:lnTo>
                      <a:pt x="571" y="0"/>
                    </a:lnTo>
                    <a:lnTo>
                      <a:pt x="0" y="2239"/>
                    </a:lnTo>
                    <a:lnTo>
                      <a:pt x="86" y="2262"/>
                    </a:lnTo>
                    <a:lnTo>
                      <a:pt x="656" y="2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8" name="Google Shape;14228;p39"/>
              <p:cNvSpPr/>
              <p:nvPr/>
            </p:nvSpPr>
            <p:spPr>
              <a:xfrm>
                <a:off x="2165" y="1880"/>
                <a:ext cx="78" cy="67"/>
              </a:xfrm>
              <a:custGeom>
                <a:avLst/>
                <a:gdLst/>
                <a:ahLst/>
                <a:cxnLst/>
                <a:rect l="l" t="t" r="r" b="b"/>
                <a:pathLst>
                  <a:path w="702" h="607" extrusionOk="0">
                    <a:moveTo>
                      <a:pt x="702" y="47"/>
                    </a:moveTo>
                    <a:lnTo>
                      <a:pt x="665" y="0"/>
                    </a:lnTo>
                    <a:lnTo>
                      <a:pt x="0" y="607"/>
                    </a:lnTo>
                    <a:lnTo>
                      <a:pt x="702" y="47"/>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9" name="Google Shape;14229;p39"/>
              <p:cNvSpPr/>
              <p:nvPr/>
            </p:nvSpPr>
            <p:spPr>
              <a:xfrm>
                <a:off x="2161" y="1880"/>
                <a:ext cx="78" cy="67"/>
              </a:xfrm>
              <a:custGeom>
                <a:avLst/>
                <a:gdLst/>
                <a:ahLst/>
                <a:cxnLst/>
                <a:rect l="l" t="t" r="r" b="b"/>
                <a:pathLst>
                  <a:path w="702" h="607" extrusionOk="0">
                    <a:moveTo>
                      <a:pt x="702" y="0"/>
                    </a:moveTo>
                    <a:lnTo>
                      <a:pt x="37" y="607"/>
                    </a:lnTo>
                    <a:lnTo>
                      <a:pt x="0" y="560"/>
                    </a:lnTo>
                    <a:lnTo>
                      <a:pt x="702"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0" name="Google Shape;14230;p39"/>
              <p:cNvSpPr/>
              <p:nvPr/>
            </p:nvSpPr>
            <p:spPr>
              <a:xfrm>
                <a:off x="2161" y="1880"/>
                <a:ext cx="82" cy="67"/>
              </a:xfrm>
              <a:custGeom>
                <a:avLst/>
                <a:gdLst/>
                <a:ahLst/>
                <a:cxnLst/>
                <a:rect l="l" t="t" r="r" b="b"/>
                <a:pathLst>
                  <a:path w="739" h="607" extrusionOk="0">
                    <a:moveTo>
                      <a:pt x="739" y="47"/>
                    </a:moveTo>
                    <a:lnTo>
                      <a:pt x="702" y="0"/>
                    </a:lnTo>
                    <a:lnTo>
                      <a:pt x="0" y="560"/>
                    </a:lnTo>
                    <a:lnTo>
                      <a:pt x="37" y="607"/>
                    </a:lnTo>
                    <a:lnTo>
                      <a:pt x="739" y="47"/>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1" name="Google Shape;14231;p39"/>
              <p:cNvSpPr/>
              <p:nvPr/>
            </p:nvSpPr>
            <p:spPr>
              <a:xfrm>
                <a:off x="2161" y="1880"/>
                <a:ext cx="78" cy="67"/>
              </a:xfrm>
              <a:custGeom>
                <a:avLst/>
                <a:gdLst/>
                <a:ahLst/>
                <a:cxnLst/>
                <a:rect l="l" t="t" r="r" b="b"/>
                <a:pathLst>
                  <a:path w="702" h="607" extrusionOk="0">
                    <a:moveTo>
                      <a:pt x="0" y="560"/>
                    </a:moveTo>
                    <a:lnTo>
                      <a:pt x="37" y="607"/>
                    </a:lnTo>
                    <a:lnTo>
                      <a:pt x="702"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2" name="Google Shape;14232;p39"/>
              <p:cNvSpPr/>
              <p:nvPr/>
            </p:nvSpPr>
            <p:spPr>
              <a:xfrm>
                <a:off x="2165" y="1880"/>
                <a:ext cx="78" cy="67"/>
              </a:xfrm>
              <a:custGeom>
                <a:avLst/>
                <a:gdLst/>
                <a:ahLst/>
                <a:cxnLst/>
                <a:rect l="l" t="t" r="r" b="b"/>
                <a:pathLst>
                  <a:path w="702" h="607" extrusionOk="0">
                    <a:moveTo>
                      <a:pt x="0" y="607"/>
                    </a:moveTo>
                    <a:lnTo>
                      <a:pt x="665" y="0"/>
                    </a:lnTo>
                    <a:lnTo>
                      <a:pt x="702" y="47"/>
                    </a:lnTo>
                    <a:lnTo>
                      <a:pt x="0" y="607"/>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3" name="Google Shape;14233;p39"/>
              <p:cNvSpPr/>
              <p:nvPr/>
            </p:nvSpPr>
            <p:spPr>
              <a:xfrm>
                <a:off x="2161" y="1880"/>
                <a:ext cx="82" cy="67"/>
              </a:xfrm>
              <a:custGeom>
                <a:avLst/>
                <a:gdLst/>
                <a:ahLst/>
                <a:cxnLst/>
                <a:rect l="l" t="t" r="r" b="b"/>
                <a:pathLst>
                  <a:path w="739" h="607" extrusionOk="0">
                    <a:moveTo>
                      <a:pt x="0" y="560"/>
                    </a:moveTo>
                    <a:lnTo>
                      <a:pt x="37" y="607"/>
                    </a:lnTo>
                    <a:lnTo>
                      <a:pt x="739" y="47"/>
                    </a:lnTo>
                    <a:lnTo>
                      <a:pt x="702"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4" name="Google Shape;14234;p39"/>
              <p:cNvSpPr/>
              <p:nvPr/>
            </p:nvSpPr>
            <p:spPr>
              <a:xfrm>
                <a:off x="2102" y="1817"/>
                <a:ext cx="156" cy="130"/>
              </a:xfrm>
              <a:custGeom>
                <a:avLst/>
                <a:gdLst/>
                <a:ahLst/>
                <a:cxnLst/>
                <a:rect l="l" t="t" r="r" b="b"/>
                <a:pathLst>
                  <a:path w="1404" h="1167" extrusionOk="0">
                    <a:moveTo>
                      <a:pt x="1404" y="47"/>
                    </a:moveTo>
                    <a:lnTo>
                      <a:pt x="1368" y="0"/>
                    </a:lnTo>
                    <a:lnTo>
                      <a:pt x="0" y="1167"/>
                    </a:lnTo>
                    <a:lnTo>
                      <a:pt x="1404" y="47"/>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5" name="Google Shape;14235;p39"/>
              <p:cNvSpPr/>
              <p:nvPr/>
            </p:nvSpPr>
            <p:spPr>
              <a:xfrm>
                <a:off x="2098" y="1817"/>
                <a:ext cx="156" cy="130"/>
              </a:xfrm>
              <a:custGeom>
                <a:avLst/>
                <a:gdLst/>
                <a:ahLst/>
                <a:cxnLst/>
                <a:rect l="l" t="t" r="r" b="b"/>
                <a:pathLst>
                  <a:path w="1405" h="1167" extrusionOk="0">
                    <a:moveTo>
                      <a:pt x="1405" y="0"/>
                    </a:moveTo>
                    <a:lnTo>
                      <a:pt x="37" y="1167"/>
                    </a:lnTo>
                    <a:lnTo>
                      <a:pt x="0" y="1120"/>
                    </a:lnTo>
                    <a:lnTo>
                      <a:pt x="1405"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6" name="Google Shape;14236;p39"/>
              <p:cNvSpPr/>
              <p:nvPr/>
            </p:nvSpPr>
            <p:spPr>
              <a:xfrm>
                <a:off x="2098" y="1817"/>
                <a:ext cx="160" cy="130"/>
              </a:xfrm>
              <a:custGeom>
                <a:avLst/>
                <a:gdLst/>
                <a:ahLst/>
                <a:cxnLst/>
                <a:rect l="l" t="t" r="r" b="b"/>
                <a:pathLst>
                  <a:path w="1441" h="1167" extrusionOk="0">
                    <a:moveTo>
                      <a:pt x="1441" y="47"/>
                    </a:moveTo>
                    <a:lnTo>
                      <a:pt x="1405" y="0"/>
                    </a:lnTo>
                    <a:lnTo>
                      <a:pt x="0" y="1120"/>
                    </a:lnTo>
                    <a:lnTo>
                      <a:pt x="37" y="1167"/>
                    </a:lnTo>
                    <a:lnTo>
                      <a:pt x="1441" y="47"/>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7" name="Google Shape;14237;p39"/>
              <p:cNvSpPr/>
              <p:nvPr/>
            </p:nvSpPr>
            <p:spPr>
              <a:xfrm>
                <a:off x="2098" y="1817"/>
                <a:ext cx="156" cy="130"/>
              </a:xfrm>
              <a:custGeom>
                <a:avLst/>
                <a:gdLst/>
                <a:ahLst/>
                <a:cxnLst/>
                <a:rect l="l" t="t" r="r" b="b"/>
                <a:pathLst>
                  <a:path w="1405" h="1167" extrusionOk="0">
                    <a:moveTo>
                      <a:pt x="0" y="1120"/>
                    </a:moveTo>
                    <a:lnTo>
                      <a:pt x="37" y="1167"/>
                    </a:lnTo>
                    <a:lnTo>
                      <a:pt x="1405"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8" name="Google Shape;14238;p39"/>
              <p:cNvSpPr/>
              <p:nvPr/>
            </p:nvSpPr>
            <p:spPr>
              <a:xfrm>
                <a:off x="2102" y="1817"/>
                <a:ext cx="156" cy="130"/>
              </a:xfrm>
              <a:custGeom>
                <a:avLst/>
                <a:gdLst/>
                <a:ahLst/>
                <a:cxnLst/>
                <a:rect l="l" t="t" r="r" b="b"/>
                <a:pathLst>
                  <a:path w="1404" h="1167" extrusionOk="0">
                    <a:moveTo>
                      <a:pt x="0" y="1167"/>
                    </a:moveTo>
                    <a:lnTo>
                      <a:pt x="1368" y="0"/>
                    </a:lnTo>
                    <a:lnTo>
                      <a:pt x="1404" y="47"/>
                    </a:lnTo>
                    <a:lnTo>
                      <a:pt x="0" y="1167"/>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9" name="Google Shape;14239;p39"/>
              <p:cNvSpPr/>
              <p:nvPr/>
            </p:nvSpPr>
            <p:spPr>
              <a:xfrm>
                <a:off x="2098" y="1817"/>
                <a:ext cx="160" cy="130"/>
              </a:xfrm>
              <a:custGeom>
                <a:avLst/>
                <a:gdLst/>
                <a:ahLst/>
                <a:cxnLst/>
                <a:rect l="l" t="t" r="r" b="b"/>
                <a:pathLst>
                  <a:path w="1441" h="1167" extrusionOk="0">
                    <a:moveTo>
                      <a:pt x="0" y="1120"/>
                    </a:moveTo>
                    <a:lnTo>
                      <a:pt x="37" y="1167"/>
                    </a:lnTo>
                    <a:lnTo>
                      <a:pt x="1441" y="47"/>
                    </a:lnTo>
                    <a:lnTo>
                      <a:pt x="1405"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0" name="Google Shape;14240;p39"/>
              <p:cNvSpPr/>
              <p:nvPr/>
            </p:nvSpPr>
            <p:spPr>
              <a:xfrm>
                <a:off x="2039" y="1691"/>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1" name="Google Shape;14241;p39"/>
              <p:cNvSpPr/>
              <p:nvPr/>
            </p:nvSpPr>
            <p:spPr>
              <a:xfrm>
                <a:off x="2039" y="1691"/>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2" name="Google Shape;14242;p39"/>
              <p:cNvSpPr/>
              <p:nvPr/>
            </p:nvSpPr>
            <p:spPr>
              <a:xfrm>
                <a:off x="2039" y="1691"/>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4243" name="Google Shape;14243;p39"/>
            <p:cNvGrpSpPr/>
            <p:nvPr/>
          </p:nvGrpSpPr>
          <p:grpSpPr>
            <a:xfrm>
              <a:off x="1587526" y="2314063"/>
              <a:ext cx="5029200" cy="2406650"/>
              <a:chOff x="1722" y="1380"/>
              <a:chExt cx="539" cy="258"/>
            </a:xfrm>
          </p:grpSpPr>
          <p:sp>
            <p:nvSpPr>
              <p:cNvPr id="14244" name="Google Shape;14244;p39"/>
              <p:cNvSpPr/>
              <p:nvPr/>
            </p:nvSpPr>
            <p:spPr>
              <a:xfrm>
                <a:off x="2040" y="1444"/>
                <a:ext cx="211" cy="192"/>
              </a:xfrm>
              <a:custGeom>
                <a:avLst/>
                <a:gdLst/>
                <a:ahLst/>
                <a:cxnLst/>
                <a:rect l="l" t="t" r="r" b="b"/>
                <a:pathLst>
                  <a:path w="1894" h="1724" extrusionOk="0">
                    <a:moveTo>
                      <a:pt x="1894" y="43"/>
                    </a:moveTo>
                    <a:lnTo>
                      <a:pt x="1855" y="0"/>
                    </a:lnTo>
                    <a:lnTo>
                      <a:pt x="0" y="1724"/>
                    </a:lnTo>
                    <a:lnTo>
                      <a:pt x="1894" y="4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5" name="Google Shape;14245;p39"/>
              <p:cNvSpPr/>
              <p:nvPr/>
            </p:nvSpPr>
            <p:spPr>
              <a:xfrm>
                <a:off x="2036" y="1444"/>
                <a:ext cx="210" cy="192"/>
              </a:xfrm>
              <a:custGeom>
                <a:avLst/>
                <a:gdLst/>
                <a:ahLst/>
                <a:cxnLst/>
                <a:rect l="l" t="t" r="r" b="b"/>
                <a:pathLst>
                  <a:path w="1894" h="1724" extrusionOk="0">
                    <a:moveTo>
                      <a:pt x="1894" y="0"/>
                    </a:moveTo>
                    <a:lnTo>
                      <a:pt x="39" y="1724"/>
                    </a:lnTo>
                    <a:lnTo>
                      <a:pt x="0" y="1680"/>
                    </a:lnTo>
                    <a:lnTo>
                      <a:pt x="189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6" name="Google Shape;14246;p39"/>
              <p:cNvSpPr/>
              <p:nvPr/>
            </p:nvSpPr>
            <p:spPr>
              <a:xfrm>
                <a:off x="2036" y="1444"/>
                <a:ext cx="215" cy="192"/>
              </a:xfrm>
              <a:custGeom>
                <a:avLst/>
                <a:gdLst/>
                <a:ahLst/>
                <a:cxnLst/>
                <a:rect l="l" t="t" r="r" b="b"/>
                <a:pathLst>
                  <a:path w="1933" h="1724" extrusionOk="0">
                    <a:moveTo>
                      <a:pt x="1933" y="43"/>
                    </a:moveTo>
                    <a:lnTo>
                      <a:pt x="1894" y="0"/>
                    </a:lnTo>
                    <a:lnTo>
                      <a:pt x="0" y="1680"/>
                    </a:lnTo>
                    <a:lnTo>
                      <a:pt x="39" y="1724"/>
                    </a:lnTo>
                    <a:lnTo>
                      <a:pt x="1933" y="43"/>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7" name="Google Shape;14247;p39"/>
              <p:cNvSpPr/>
              <p:nvPr/>
            </p:nvSpPr>
            <p:spPr>
              <a:xfrm>
                <a:off x="2036" y="1444"/>
                <a:ext cx="210" cy="192"/>
              </a:xfrm>
              <a:custGeom>
                <a:avLst/>
                <a:gdLst/>
                <a:ahLst/>
                <a:cxnLst/>
                <a:rect l="l" t="t" r="r" b="b"/>
                <a:pathLst>
                  <a:path w="1894" h="1724" extrusionOk="0">
                    <a:moveTo>
                      <a:pt x="0" y="1680"/>
                    </a:moveTo>
                    <a:lnTo>
                      <a:pt x="39" y="1724"/>
                    </a:lnTo>
                    <a:lnTo>
                      <a:pt x="1894" y="0"/>
                    </a:lnTo>
                    <a:lnTo>
                      <a:pt x="0" y="168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8" name="Google Shape;14248;p39"/>
              <p:cNvSpPr/>
              <p:nvPr/>
            </p:nvSpPr>
            <p:spPr>
              <a:xfrm>
                <a:off x="2040" y="1444"/>
                <a:ext cx="211" cy="192"/>
              </a:xfrm>
              <a:custGeom>
                <a:avLst/>
                <a:gdLst/>
                <a:ahLst/>
                <a:cxnLst/>
                <a:rect l="l" t="t" r="r" b="b"/>
                <a:pathLst>
                  <a:path w="1894" h="1724" extrusionOk="0">
                    <a:moveTo>
                      <a:pt x="0" y="1724"/>
                    </a:moveTo>
                    <a:lnTo>
                      <a:pt x="1855" y="0"/>
                    </a:lnTo>
                    <a:lnTo>
                      <a:pt x="1894" y="43"/>
                    </a:lnTo>
                    <a:lnTo>
                      <a:pt x="0" y="172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9" name="Google Shape;14249;p39"/>
              <p:cNvSpPr/>
              <p:nvPr/>
            </p:nvSpPr>
            <p:spPr>
              <a:xfrm>
                <a:off x="2036" y="1444"/>
                <a:ext cx="215" cy="192"/>
              </a:xfrm>
              <a:custGeom>
                <a:avLst/>
                <a:gdLst/>
                <a:ahLst/>
                <a:cxnLst/>
                <a:rect l="l" t="t" r="r" b="b"/>
                <a:pathLst>
                  <a:path w="1933" h="1724" extrusionOk="0">
                    <a:moveTo>
                      <a:pt x="0" y="1680"/>
                    </a:moveTo>
                    <a:lnTo>
                      <a:pt x="39" y="1724"/>
                    </a:lnTo>
                    <a:lnTo>
                      <a:pt x="1933" y="43"/>
                    </a:lnTo>
                    <a:lnTo>
                      <a:pt x="1894" y="0"/>
                    </a:lnTo>
                    <a:lnTo>
                      <a:pt x="0" y="168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0" name="Google Shape;14250;p39"/>
              <p:cNvSpPr/>
              <p:nvPr/>
            </p:nvSpPr>
            <p:spPr>
              <a:xfrm>
                <a:off x="1741" y="1382"/>
                <a:ext cx="140" cy="129"/>
              </a:xfrm>
              <a:custGeom>
                <a:avLst/>
                <a:gdLst/>
                <a:ahLst/>
                <a:cxnLst/>
                <a:rect l="l" t="t" r="r" b="b"/>
                <a:pathLst>
                  <a:path w="1262" h="1163" extrusionOk="0">
                    <a:moveTo>
                      <a:pt x="0" y="1120"/>
                    </a:moveTo>
                    <a:lnTo>
                      <a:pt x="39" y="1163"/>
                    </a:lnTo>
                    <a:lnTo>
                      <a:pt x="1262" y="0"/>
                    </a:lnTo>
                    <a:lnTo>
                      <a:pt x="0" y="112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1" name="Google Shape;14251;p39"/>
              <p:cNvSpPr/>
              <p:nvPr/>
            </p:nvSpPr>
            <p:spPr>
              <a:xfrm>
                <a:off x="1745" y="1382"/>
                <a:ext cx="140" cy="129"/>
              </a:xfrm>
              <a:custGeom>
                <a:avLst/>
                <a:gdLst/>
                <a:ahLst/>
                <a:cxnLst/>
                <a:rect l="l" t="t" r="r" b="b"/>
                <a:pathLst>
                  <a:path w="1262" h="1163" extrusionOk="0">
                    <a:moveTo>
                      <a:pt x="0" y="1163"/>
                    </a:moveTo>
                    <a:lnTo>
                      <a:pt x="1223" y="0"/>
                    </a:lnTo>
                    <a:lnTo>
                      <a:pt x="1262" y="43"/>
                    </a:lnTo>
                    <a:lnTo>
                      <a:pt x="0" y="116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2" name="Google Shape;14252;p39"/>
              <p:cNvSpPr/>
              <p:nvPr/>
            </p:nvSpPr>
            <p:spPr>
              <a:xfrm>
                <a:off x="1741" y="1382"/>
                <a:ext cx="144" cy="129"/>
              </a:xfrm>
              <a:custGeom>
                <a:avLst/>
                <a:gdLst/>
                <a:ahLst/>
                <a:cxnLst/>
                <a:rect l="l" t="t" r="r" b="b"/>
                <a:pathLst>
                  <a:path w="1301" h="1163" extrusionOk="0">
                    <a:moveTo>
                      <a:pt x="0" y="1120"/>
                    </a:moveTo>
                    <a:lnTo>
                      <a:pt x="39" y="1163"/>
                    </a:lnTo>
                    <a:lnTo>
                      <a:pt x="1301" y="43"/>
                    </a:lnTo>
                    <a:lnTo>
                      <a:pt x="1262" y="0"/>
                    </a:lnTo>
                    <a:lnTo>
                      <a:pt x="0" y="112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3" name="Google Shape;14253;p39"/>
              <p:cNvSpPr/>
              <p:nvPr/>
            </p:nvSpPr>
            <p:spPr>
              <a:xfrm>
                <a:off x="1737" y="1382"/>
                <a:ext cx="211" cy="192"/>
              </a:xfrm>
              <a:custGeom>
                <a:avLst/>
                <a:gdLst/>
                <a:ahLst/>
                <a:cxnLst/>
                <a:rect l="l" t="t" r="r" b="b"/>
                <a:pathLst>
                  <a:path w="1893" h="1724" extrusionOk="0">
                    <a:moveTo>
                      <a:pt x="1893" y="43"/>
                    </a:moveTo>
                    <a:lnTo>
                      <a:pt x="1854" y="0"/>
                    </a:lnTo>
                    <a:lnTo>
                      <a:pt x="0" y="1724"/>
                    </a:lnTo>
                    <a:lnTo>
                      <a:pt x="1893" y="4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4" name="Google Shape;14254;p39"/>
              <p:cNvSpPr/>
              <p:nvPr/>
            </p:nvSpPr>
            <p:spPr>
              <a:xfrm>
                <a:off x="1733" y="1382"/>
                <a:ext cx="210" cy="192"/>
              </a:xfrm>
              <a:custGeom>
                <a:avLst/>
                <a:gdLst/>
                <a:ahLst/>
                <a:cxnLst/>
                <a:rect l="l" t="t" r="r" b="b"/>
                <a:pathLst>
                  <a:path w="1894" h="1724" extrusionOk="0">
                    <a:moveTo>
                      <a:pt x="1894" y="0"/>
                    </a:moveTo>
                    <a:lnTo>
                      <a:pt x="40" y="1724"/>
                    </a:lnTo>
                    <a:lnTo>
                      <a:pt x="0" y="1680"/>
                    </a:lnTo>
                    <a:lnTo>
                      <a:pt x="189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5" name="Google Shape;14255;p39"/>
              <p:cNvSpPr/>
              <p:nvPr/>
            </p:nvSpPr>
            <p:spPr>
              <a:xfrm>
                <a:off x="1733" y="1382"/>
                <a:ext cx="215" cy="192"/>
              </a:xfrm>
              <a:custGeom>
                <a:avLst/>
                <a:gdLst/>
                <a:ahLst/>
                <a:cxnLst/>
                <a:rect l="l" t="t" r="r" b="b"/>
                <a:pathLst>
                  <a:path w="1933" h="1724" extrusionOk="0">
                    <a:moveTo>
                      <a:pt x="1933" y="43"/>
                    </a:moveTo>
                    <a:lnTo>
                      <a:pt x="1894" y="0"/>
                    </a:lnTo>
                    <a:lnTo>
                      <a:pt x="0" y="1680"/>
                    </a:lnTo>
                    <a:lnTo>
                      <a:pt x="40" y="1724"/>
                    </a:lnTo>
                    <a:lnTo>
                      <a:pt x="1933" y="43"/>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6" name="Google Shape;14256;p39"/>
              <p:cNvSpPr/>
              <p:nvPr/>
            </p:nvSpPr>
            <p:spPr>
              <a:xfrm>
                <a:off x="1733" y="1382"/>
                <a:ext cx="210" cy="192"/>
              </a:xfrm>
              <a:custGeom>
                <a:avLst/>
                <a:gdLst/>
                <a:ahLst/>
                <a:cxnLst/>
                <a:rect l="l" t="t" r="r" b="b"/>
                <a:pathLst>
                  <a:path w="1894" h="1724" extrusionOk="0">
                    <a:moveTo>
                      <a:pt x="0" y="1680"/>
                    </a:moveTo>
                    <a:lnTo>
                      <a:pt x="40" y="1724"/>
                    </a:lnTo>
                    <a:lnTo>
                      <a:pt x="1894" y="0"/>
                    </a:lnTo>
                    <a:lnTo>
                      <a:pt x="0" y="168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7" name="Google Shape;14257;p39"/>
              <p:cNvSpPr/>
              <p:nvPr/>
            </p:nvSpPr>
            <p:spPr>
              <a:xfrm>
                <a:off x="1737" y="1382"/>
                <a:ext cx="211" cy="192"/>
              </a:xfrm>
              <a:custGeom>
                <a:avLst/>
                <a:gdLst/>
                <a:ahLst/>
                <a:cxnLst/>
                <a:rect l="l" t="t" r="r" b="b"/>
                <a:pathLst>
                  <a:path w="1893" h="1724" extrusionOk="0">
                    <a:moveTo>
                      <a:pt x="0" y="1724"/>
                    </a:moveTo>
                    <a:lnTo>
                      <a:pt x="1854" y="0"/>
                    </a:lnTo>
                    <a:lnTo>
                      <a:pt x="1893" y="43"/>
                    </a:lnTo>
                    <a:lnTo>
                      <a:pt x="0" y="172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8" name="Google Shape;14258;p39"/>
              <p:cNvSpPr/>
              <p:nvPr/>
            </p:nvSpPr>
            <p:spPr>
              <a:xfrm>
                <a:off x="1733" y="1382"/>
                <a:ext cx="215" cy="192"/>
              </a:xfrm>
              <a:custGeom>
                <a:avLst/>
                <a:gdLst/>
                <a:ahLst/>
                <a:cxnLst/>
                <a:rect l="l" t="t" r="r" b="b"/>
                <a:pathLst>
                  <a:path w="1933" h="1724" extrusionOk="0">
                    <a:moveTo>
                      <a:pt x="0" y="1680"/>
                    </a:moveTo>
                    <a:lnTo>
                      <a:pt x="40" y="1724"/>
                    </a:lnTo>
                    <a:lnTo>
                      <a:pt x="1933" y="43"/>
                    </a:lnTo>
                    <a:lnTo>
                      <a:pt x="1894" y="0"/>
                    </a:lnTo>
                    <a:lnTo>
                      <a:pt x="0" y="168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9" name="Google Shape;14259;p39"/>
              <p:cNvSpPr/>
              <p:nvPr/>
            </p:nvSpPr>
            <p:spPr>
              <a:xfrm>
                <a:off x="2230" y="1384"/>
                <a:ext cx="31" cy="250"/>
              </a:xfrm>
              <a:custGeom>
                <a:avLst/>
                <a:gdLst/>
                <a:ahLst/>
                <a:cxnLst/>
                <a:rect l="l" t="t" r="r" b="b"/>
                <a:pathLst>
                  <a:path w="285" h="2251" extrusionOk="0">
                    <a:moveTo>
                      <a:pt x="285" y="11"/>
                    </a:moveTo>
                    <a:lnTo>
                      <a:pt x="197" y="0"/>
                    </a:lnTo>
                    <a:lnTo>
                      <a:pt x="0" y="2251"/>
                    </a:lnTo>
                    <a:lnTo>
                      <a:pt x="285" y="1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0" name="Google Shape;14260;p39"/>
              <p:cNvSpPr/>
              <p:nvPr/>
            </p:nvSpPr>
            <p:spPr>
              <a:xfrm>
                <a:off x="2220" y="1384"/>
                <a:ext cx="32" cy="250"/>
              </a:xfrm>
              <a:custGeom>
                <a:avLst/>
                <a:gdLst/>
                <a:ahLst/>
                <a:cxnLst/>
                <a:rect l="l" t="t" r="r" b="b"/>
                <a:pathLst>
                  <a:path w="285" h="2251" extrusionOk="0">
                    <a:moveTo>
                      <a:pt x="285" y="0"/>
                    </a:moveTo>
                    <a:lnTo>
                      <a:pt x="88" y="2251"/>
                    </a:lnTo>
                    <a:lnTo>
                      <a:pt x="0" y="2240"/>
                    </a:lnTo>
                    <a:lnTo>
                      <a:pt x="28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1" name="Google Shape;14261;p39"/>
              <p:cNvSpPr/>
              <p:nvPr/>
            </p:nvSpPr>
            <p:spPr>
              <a:xfrm>
                <a:off x="2220" y="1384"/>
                <a:ext cx="41" cy="250"/>
              </a:xfrm>
              <a:custGeom>
                <a:avLst/>
                <a:gdLst/>
                <a:ahLst/>
                <a:cxnLst/>
                <a:rect l="l" t="t" r="r" b="b"/>
                <a:pathLst>
                  <a:path w="373" h="2251" extrusionOk="0">
                    <a:moveTo>
                      <a:pt x="373" y="11"/>
                    </a:moveTo>
                    <a:lnTo>
                      <a:pt x="285" y="0"/>
                    </a:lnTo>
                    <a:lnTo>
                      <a:pt x="0" y="2240"/>
                    </a:lnTo>
                    <a:lnTo>
                      <a:pt x="88" y="2251"/>
                    </a:lnTo>
                    <a:lnTo>
                      <a:pt x="373" y="1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2" name="Google Shape;14262;p39"/>
              <p:cNvSpPr/>
              <p:nvPr/>
            </p:nvSpPr>
            <p:spPr>
              <a:xfrm>
                <a:off x="1732" y="1384"/>
                <a:ext cx="32" cy="250"/>
              </a:xfrm>
              <a:custGeom>
                <a:avLst/>
                <a:gdLst/>
                <a:ahLst/>
                <a:cxnLst/>
                <a:rect l="l" t="t" r="r" b="b"/>
                <a:pathLst>
                  <a:path w="285" h="2251" extrusionOk="0">
                    <a:moveTo>
                      <a:pt x="285" y="11"/>
                    </a:moveTo>
                    <a:lnTo>
                      <a:pt x="197" y="0"/>
                    </a:lnTo>
                    <a:lnTo>
                      <a:pt x="0" y="2251"/>
                    </a:lnTo>
                    <a:lnTo>
                      <a:pt x="285" y="1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3" name="Google Shape;14263;p39"/>
              <p:cNvSpPr/>
              <p:nvPr/>
            </p:nvSpPr>
            <p:spPr>
              <a:xfrm>
                <a:off x="1722" y="1384"/>
                <a:ext cx="32" cy="250"/>
              </a:xfrm>
              <a:custGeom>
                <a:avLst/>
                <a:gdLst/>
                <a:ahLst/>
                <a:cxnLst/>
                <a:rect l="l" t="t" r="r" b="b"/>
                <a:pathLst>
                  <a:path w="285" h="2251" extrusionOk="0">
                    <a:moveTo>
                      <a:pt x="285" y="0"/>
                    </a:moveTo>
                    <a:lnTo>
                      <a:pt x="88" y="2251"/>
                    </a:lnTo>
                    <a:lnTo>
                      <a:pt x="0" y="2240"/>
                    </a:lnTo>
                    <a:lnTo>
                      <a:pt x="28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4" name="Google Shape;14264;p39"/>
              <p:cNvSpPr/>
              <p:nvPr/>
            </p:nvSpPr>
            <p:spPr>
              <a:xfrm>
                <a:off x="1722" y="1384"/>
                <a:ext cx="42" cy="250"/>
              </a:xfrm>
              <a:custGeom>
                <a:avLst/>
                <a:gdLst/>
                <a:ahLst/>
                <a:cxnLst/>
                <a:rect l="l" t="t" r="r" b="b"/>
                <a:pathLst>
                  <a:path w="373" h="2251" extrusionOk="0">
                    <a:moveTo>
                      <a:pt x="373" y="11"/>
                    </a:moveTo>
                    <a:lnTo>
                      <a:pt x="285" y="0"/>
                    </a:lnTo>
                    <a:lnTo>
                      <a:pt x="0" y="2240"/>
                    </a:lnTo>
                    <a:lnTo>
                      <a:pt x="88" y="2251"/>
                    </a:lnTo>
                    <a:lnTo>
                      <a:pt x="373" y="1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5" name="Google Shape;14265;p39"/>
              <p:cNvSpPr/>
              <p:nvPr/>
            </p:nvSpPr>
            <p:spPr>
              <a:xfrm>
                <a:off x="1725" y="1382"/>
                <a:ext cx="281" cy="254"/>
              </a:xfrm>
              <a:custGeom>
                <a:avLst/>
                <a:gdLst/>
                <a:ahLst/>
                <a:cxnLst/>
                <a:rect l="l" t="t" r="r" b="b"/>
                <a:pathLst>
                  <a:path w="2525" h="2284" extrusionOk="0">
                    <a:moveTo>
                      <a:pt x="0" y="2240"/>
                    </a:moveTo>
                    <a:lnTo>
                      <a:pt x="40" y="2284"/>
                    </a:lnTo>
                    <a:lnTo>
                      <a:pt x="2525"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6" name="Google Shape;14266;p39"/>
              <p:cNvSpPr/>
              <p:nvPr/>
            </p:nvSpPr>
            <p:spPr>
              <a:xfrm>
                <a:off x="1729" y="1382"/>
                <a:ext cx="281" cy="254"/>
              </a:xfrm>
              <a:custGeom>
                <a:avLst/>
                <a:gdLst/>
                <a:ahLst/>
                <a:cxnLst/>
                <a:rect l="l" t="t" r="r" b="b"/>
                <a:pathLst>
                  <a:path w="2524" h="2284" extrusionOk="0">
                    <a:moveTo>
                      <a:pt x="0" y="2284"/>
                    </a:moveTo>
                    <a:lnTo>
                      <a:pt x="2485" y="0"/>
                    </a:lnTo>
                    <a:lnTo>
                      <a:pt x="2524" y="43"/>
                    </a:lnTo>
                    <a:lnTo>
                      <a:pt x="0" y="228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7" name="Google Shape;14267;p39"/>
              <p:cNvSpPr/>
              <p:nvPr/>
            </p:nvSpPr>
            <p:spPr>
              <a:xfrm>
                <a:off x="1725" y="1382"/>
                <a:ext cx="285" cy="254"/>
              </a:xfrm>
              <a:custGeom>
                <a:avLst/>
                <a:gdLst/>
                <a:ahLst/>
                <a:cxnLst/>
                <a:rect l="l" t="t" r="r" b="b"/>
                <a:pathLst>
                  <a:path w="2564" h="2284" extrusionOk="0">
                    <a:moveTo>
                      <a:pt x="0" y="2240"/>
                    </a:moveTo>
                    <a:lnTo>
                      <a:pt x="40" y="2284"/>
                    </a:lnTo>
                    <a:lnTo>
                      <a:pt x="2564" y="43"/>
                    </a:lnTo>
                    <a:lnTo>
                      <a:pt x="2525"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8" name="Google Shape;14268;p39"/>
              <p:cNvSpPr/>
              <p:nvPr/>
            </p:nvSpPr>
            <p:spPr>
              <a:xfrm>
                <a:off x="1978" y="1382"/>
                <a:ext cx="281" cy="254"/>
              </a:xfrm>
              <a:custGeom>
                <a:avLst/>
                <a:gdLst/>
                <a:ahLst/>
                <a:cxnLst/>
                <a:rect l="l" t="t" r="r" b="b"/>
                <a:pathLst>
                  <a:path w="2525" h="2284" extrusionOk="0">
                    <a:moveTo>
                      <a:pt x="2525" y="43"/>
                    </a:moveTo>
                    <a:lnTo>
                      <a:pt x="2485" y="0"/>
                    </a:lnTo>
                    <a:lnTo>
                      <a:pt x="0" y="2284"/>
                    </a:lnTo>
                    <a:lnTo>
                      <a:pt x="2525" y="4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9" name="Google Shape;14269;p39"/>
              <p:cNvSpPr/>
              <p:nvPr/>
            </p:nvSpPr>
            <p:spPr>
              <a:xfrm>
                <a:off x="1974" y="1382"/>
                <a:ext cx="280" cy="254"/>
              </a:xfrm>
              <a:custGeom>
                <a:avLst/>
                <a:gdLst/>
                <a:ahLst/>
                <a:cxnLst/>
                <a:rect l="l" t="t" r="r" b="b"/>
                <a:pathLst>
                  <a:path w="2524" h="2284" extrusionOk="0">
                    <a:moveTo>
                      <a:pt x="2524" y="0"/>
                    </a:moveTo>
                    <a:lnTo>
                      <a:pt x="39" y="2284"/>
                    </a:lnTo>
                    <a:lnTo>
                      <a:pt x="0" y="2240"/>
                    </a:lnTo>
                    <a:lnTo>
                      <a:pt x="252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0" name="Google Shape;14270;p39"/>
              <p:cNvSpPr/>
              <p:nvPr/>
            </p:nvSpPr>
            <p:spPr>
              <a:xfrm>
                <a:off x="1974" y="1382"/>
                <a:ext cx="285" cy="254"/>
              </a:xfrm>
              <a:custGeom>
                <a:avLst/>
                <a:gdLst/>
                <a:ahLst/>
                <a:cxnLst/>
                <a:rect l="l" t="t" r="r" b="b"/>
                <a:pathLst>
                  <a:path w="2564" h="2284" extrusionOk="0">
                    <a:moveTo>
                      <a:pt x="2564" y="43"/>
                    </a:moveTo>
                    <a:lnTo>
                      <a:pt x="2524" y="0"/>
                    </a:lnTo>
                    <a:lnTo>
                      <a:pt x="0" y="2240"/>
                    </a:lnTo>
                    <a:lnTo>
                      <a:pt x="39" y="2284"/>
                    </a:lnTo>
                    <a:lnTo>
                      <a:pt x="2564" y="43"/>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1" name="Google Shape;14271;p39"/>
              <p:cNvSpPr/>
              <p:nvPr/>
            </p:nvSpPr>
            <p:spPr>
              <a:xfrm>
                <a:off x="1974" y="1382"/>
                <a:ext cx="280" cy="254"/>
              </a:xfrm>
              <a:custGeom>
                <a:avLst/>
                <a:gdLst/>
                <a:ahLst/>
                <a:cxnLst/>
                <a:rect l="l" t="t" r="r" b="b"/>
                <a:pathLst>
                  <a:path w="2524" h="2284" extrusionOk="0">
                    <a:moveTo>
                      <a:pt x="0" y="2240"/>
                    </a:moveTo>
                    <a:lnTo>
                      <a:pt x="39" y="2284"/>
                    </a:lnTo>
                    <a:lnTo>
                      <a:pt x="2524"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2" name="Google Shape;14272;p39"/>
              <p:cNvSpPr/>
              <p:nvPr/>
            </p:nvSpPr>
            <p:spPr>
              <a:xfrm>
                <a:off x="1978" y="1382"/>
                <a:ext cx="281" cy="254"/>
              </a:xfrm>
              <a:custGeom>
                <a:avLst/>
                <a:gdLst/>
                <a:ahLst/>
                <a:cxnLst/>
                <a:rect l="l" t="t" r="r" b="b"/>
                <a:pathLst>
                  <a:path w="2525" h="2284" extrusionOk="0">
                    <a:moveTo>
                      <a:pt x="0" y="2284"/>
                    </a:moveTo>
                    <a:lnTo>
                      <a:pt x="2485" y="0"/>
                    </a:lnTo>
                    <a:lnTo>
                      <a:pt x="2525" y="43"/>
                    </a:lnTo>
                    <a:lnTo>
                      <a:pt x="0" y="228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3" name="Google Shape;14273;p39"/>
              <p:cNvSpPr/>
              <p:nvPr/>
            </p:nvSpPr>
            <p:spPr>
              <a:xfrm>
                <a:off x="1974" y="1382"/>
                <a:ext cx="285" cy="254"/>
              </a:xfrm>
              <a:custGeom>
                <a:avLst/>
                <a:gdLst/>
                <a:ahLst/>
                <a:cxnLst/>
                <a:rect l="l" t="t" r="r" b="b"/>
                <a:pathLst>
                  <a:path w="2564" h="2284" extrusionOk="0">
                    <a:moveTo>
                      <a:pt x="0" y="2240"/>
                    </a:moveTo>
                    <a:lnTo>
                      <a:pt x="39" y="2284"/>
                    </a:lnTo>
                    <a:lnTo>
                      <a:pt x="2564" y="43"/>
                    </a:lnTo>
                    <a:lnTo>
                      <a:pt x="2524"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4" name="Google Shape;14274;p39"/>
              <p:cNvSpPr/>
              <p:nvPr/>
            </p:nvSpPr>
            <p:spPr>
              <a:xfrm>
                <a:off x="1854" y="1382"/>
                <a:ext cx="280" cy="254"/>
              </a:xfrm>
              <a:custGeom>
                <a:avLst/>
                <a:gdLst/>
                <a:ahLst/>
                <a:cxnLst/>
                <a:rect l="l" t="t" r="r" b="b"/>
                <a:pathLst>
                  <a:path w="2524" h="2284" extrusionOk="0">
                    <a:moveTo>
                      <a:pt x="2524" y="43"/>
                    </a:moveTo>
                    <a:lnTo>
                      <a:pt x="2485" y="0"/>
                    </a:lnTo>
                    <a:lnTo>
                      <a:pt x="0" y="2284"/>
                    </a:lnTo>
                    <a:lnTo>
                      <a:pt x="2524" y="4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5" name="Google Shape;14275;p39"/>
              <p:cNvSpPr/>
              <p:nvPr/>
            </p:nvSpPr>
            <p:spPr>
              <a:xfrm>
                <a:off x="1849" y="1382"/>
                <a:ext cx="281" cy="254"/>
              </a:xfrm>
              <a:custGeom>
                <a:avLst/>
                <a:gdLst/>
                <a:ahLst/>
                <a:cxnLst/>
                <a:rect l="l" t="t" r="r" b="b"/>
                <a:pathLst>
                  <a:path w="2524" h="2284" extrusionOk="0">
                    <a:moveTo>
                      <a:pt x="2524" y="0"/>
                    </a:moveTo>
                    <a:lnTo>
                      <a:pt x="39" y="2284"/>
                    </a:lnTo>
                    <a:lnTo>
                      <a:pt x="0" y="2240"/>
                    </a:lnTo>
                    <a:lnTo>
                      <a:pt x="252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6" name="Google Shape;14276;p39"/>
              <p:cNvSpPr/>
              <p:nvPr/>
            </p:nvSpPr>
            <p:spPr>
              <a:xfrm>
                <a:off x="1849" y="1382"/>
                <a:ext cx="285" cy="254"/>
              </a:xfrm>
              <a:custGeom>
                <a:avLst/>
                <a:gdLst/>
                <a:ahLst/>
                <a:cxnLst/>
                <a:rect l="l" t="t" r="r" b="b"/>
                <a:pathLst>
                  <a:path w="2563" h="2284" extrusionOk="0">
                    <a:moveTo>
                      <a:pt x="2563" y="43"/>
                    </a:moveTo>
                    <a:lnTo>
                      <a:pt x="2524" y="0"/>
                    </a:lnTo>
                    <a:lnTo>
                      <a:pt x="0" y="2240"/>
                    </a:lnTo>
                    <a:lnTo>
                      <a:pt x="39" y="2284"/>
                    </a:lnTo>
                    <a:lnTo>
                      <a:pt x="2563" y="43"/>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7" name="Google Shape;14277;p39"/>
              <p:cNvSpPr/>
              <p:nvPr/>
            </p:nvSpPr>
            <p:spPr>
              <a:xfrm>
                <a:off x="1849" y="1382"/>
                <a:ext cx="281" cy="254"/>
              </a:xfrm>
              <a:custGeom>
                <a:avLst/>
                <a:gdLst/>
                <a:ahLst/>
                <a:cxnLst/>
                <a:rect l="l" t="t" r="r" b="b"/>
                <a:pathLst>
                  <a:path w="2524" h="2284" extrusionOk="0">
                    <a:moveTo>
                      <a:pt x="0" y="2240"/>
                    </a:moveTo>
                    <a:lnTo>
                      <a:pt x="39" y="2284"/>
                    </a:lnTo>
                    <a:lnTo>
                      <a:pt x="2524"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8" name="Google Shape;14278;p39"/>
              <p:cNvSpPr/>
              <p:nvPr/>
            </p:nvSpPr>
            <p:spPr>
              <a:xfrm>
                <a:off x="1854" y="1382"/>
                <a:ext cx="280" cy="254"/>
              </a:xfrm>
              <a:custGeom>
                <a:avLst/>
                <a:gdLst/>
                <a:ahLst/>
                <a:cxnLst/>
                <a:rect l="l" t="t" r="r" b="b"/>
                <a:pathLst>
                  <a:path w="2524" h="2284" extrusionOk="0">
                    <a:moveTo>
                      <a:pt x="0" y="2284"/>
                    </a:moveTo>
                    <a:lnTo>
                      <a:pt x="2485" y="0"/>
                    </a:lnTo>
                    <a:lnTo>
                      <a:pt x="2524" y="43"/>
                    </a:lnTo>
                    <a:lnTo>
                      <a:pt x="0" y="228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9" name="Google Shape;14279;p39"/>
              <p:cNvSpPr/>
              <p:nvPr/>
            </p:nvSpPr>
            <p:spPr>
              <a:xfrm>
                <a:off x="1849" y="1382"/>
                <a:ext cx="285" cy="254"/>
              </a:xfrm>
              <a:custGeom>
                <a:avLst/>
                <a:gdLst/>
                <a:ahLst/>
                <a:cxnLst/>
                <a:rect l="l" t="t" r="r" b="b"/>
                <a:pathLst>
                  <a:path w="2563" h="2284" extrusionOk="0">
                    <a:moveTo>
                      <a:pt x="0" y="2240"/>
                    </a:moveTo>
                    <a:lnTo>
                      <a:pt x="39" y="2284"/>
                    </a:lnTo>
                    <a:lnTo>
                      <a:pt x="2563" y="43"/>
                    </a:lnTo>
                    <a:lnTo>
                      <a:pt x="2524"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0" name="Google Shape;14280;p39"/>
              <p:cNvSpPr/>
              <p:nvPr/>
            </p:nvSpPr>
            <p:spPr>
              <a:xfrm>
                <a:off x="1787" y="1382"/>
                <a:ext cx="281" cy="254"/>
              </a:xfrm>
              <a:custGeom>
                <a:avLst/>
                <a:gdLst/>
                <a:ahLst/>
                <a:cxnLst/>
                <a:rect l="l" t="t" r="r" b="b"/>
                <a:pathLst>
                  <a:path w="2524" h="2284" extrusionOk="0">
                    <a:moveTo>
                      <a:pt x="0" y="2240"/>
                    </a:moveTo>
                    <a:lnTo>
                      <a:pt x="39" y="2284"/>
                    </a:lnTo>
                    <a:lnTo>
                      <a:pt x="2524"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1" name="Google Shape;14281;p39"/>
              <p:cNvSpPr/>
              <p:nvPr/>
            </p:nvSpPr>
            <p:spPr>
              <a:xfrm>
                <a:off x="1792" y="1382"/>
                <a:ext cx="280" cy="254"/>
              </a:xfrm>
              <a:custGeom>
                <a:avLst/>
                <a:gdLst/>
                <a:ahLst/>
                <a:cxnLst/>
                <a:rect l="l" t="t" r="r" b="b"/>
                <a:pathLst>
                  <a:path w="2524" h="2284" extrusionOk="0">
                    <a:moveTo>
                      <a:pt x="0" y="2284"/>
                    </a:moveTo>
                    <a:lnTo>
                      <a:pt x="2485" y="0"/>
                    </a:lnTo>
                    <a:lnTo>
                      <a:pt x="2524" y="43"/>
                    </a:lnTo>
                    <a:lnTo>
                      <a:pt x="0" y="228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2" name="Google Shape;14282;p39"/>
              <p:cNvSpPr/>
              <p:nvPr/>
            </p:nvSpPr>
            <p:spPr>
              <a:xfrm>
                <a:off x="1787" y="1382"/>
                <a:ext cx="285" cy="254"/>
              </a:xfrm>
              <a:custGeom>
                <a:avLst/>
                <a:gdLst/>
                <a:ahLst/>
                <a:cxnLst/>
                <a:rect l="l" t="t" r="r" b="b"/>
                <a:pathLst>
                  <a:path w="2563" h="2284" extrusionOk="0">
                    <a:moveTo>
                      <a:pt x="0" y="2240"/>
                    </a:moveTo>
                    <a:lnTo>
                      <a:pt x="39" y="2284"/>
                    </a:lnTo>
                    <a:lnTo>
                      <a:pt x="2563" y="43"/>
                    </a:lnTo>
                    <a:lnTo>
                      <a:pt x="2524"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3" name="Google Shape;14283;p39"/>
              <p:cNvSpPr/>
              <p:nvPr/>
            </p:nvSpPr>
            <p:spPr>
              <a:xfrm>
                <a:off x="1916" y="1382"/>
                <a:ext cx="280" cy="254"/>
              </a:xfrm>
              <a:custGeom>
                <a:avLst/>
                <a:gdLst/>
                <a:ahLst/>
                <a:cxnLst/>
                <a:rect l="l" t="t" r="r" b="b"/>
                <a:pathLst>
                  <a:path w="2524" h="2284" extrusionOk="0">
                    <a:moveTo>
                      <a:pt x="2524" y="43"/>
                    </a:moveTo>
                    <a:lnTo>
                      <a:pt x="2485" y="0"/>
                    </a:lnTo>
                    <a:lnTo>
                      <a:pt x="0" y="2284"/>
                    </a:lnTo>
                    <a:lnTo>
                      <a:pt x="2524" y="4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4" name="Google Shape;14284;p39"/>
              <p:cNvSpPr/>
              <p:nvPr/>
            </p:nvSpPr>
            <p:spPr>
              <a:xfrm>
                <a:off x="1912" y="1382"/>
                <a:ext cx="280" cy="254"/>
              </a:xfrm>
              <a:custGeom>
                <a:avLst/>
                <a:gdLst/>
                <a:ahLst/>
                <a:cxnLst/>
                <a:rect l="l" t="t" r="r" b="b"/>
                <a:pathLst>
                  <a:path w="2524" h="2284" extrusionOk="0">
                    <a:moveTo>
                      <a:pt x="2524" y="0"/>
                    </a:moveTo>
                    <a:lnTo>
                      <a:pt x="39" y="2284"/>
                    </a:lnTo>
                    <a:lnTo>
                      <a:pt x="0" y="2240"/>
                    </a:lnTo>
                    <a:lnTo>
                      <a:pt x="2524"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5" name="Google Shape;14285;p39"/>
              <p:cNvSpPr/>
              <p:nvPr/>
            </p:nvSpPr>
            <p:spPr>
              <a:xfrm>
                <a:off x="1912" y="1382"/>
                <a:ext cx="284" cy="254"/>
              </a:xfrm>
              <a:custGeom>
                <a:avLst/>
                <a:gdLst/>
                <a:ahLst/>
                <a:cxnLst/>
                <a:rect l="l" t="t" r="r" b="b"/>
                <a:pathLst>
                  <a:path w="2563" h="2284" extrusionOk="0">
                    <a:moveTo>
                      <a:pt x="2563" y="43"/>
                    </a:moveTo>
                    <a:lnTo>
                      <a:pt x="2524" y="0"/>
                    </a:lnTo>
                    <a:lnTo>
                      <a:pt x="0" y="2240"/>
                    </a:lnTo>
                    <a:lnTo>
                      <a:pt x="39" y="2284"/>
                    </a:lnTo>
                    <a:lnTo>
                      <a:pt x="2563" y="43"/>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6" name="Google Shape;14286;p39"/>
              <p:cNvSpPr/>
              <p:nvPr/>
            </p:nvSpPr>
            <p:spPr>
              <a:xfrm>
                <a:off x="1912" y="1382"/>
                <a:ext cx="280" cy="254"/>
              </a:xfrm>
              <a:custGeom>
                <a:avLst/>
                <a:gdLst/>
                <a:ahLst/>
                <a:cxnLst/>
                <a:rect l="l" t="t" r="r" b="b"/>
                <a:pathLst>
                  <a:path w="2524" h="2284" extrusionOk="0">
                    <a:moveTo>
                      <a:pt x="0" y="2240"/>
                    </a:moveTo>
                    <a:lnTo>
                      <a:pt x="39" y="2284"/>
                    </a:lnTo>
                    <a:lnTo>
                      <a:pt x="2524"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7" name="Google Shape;14287;p39"/>
              <p:cNvSpPr/>
              <p:nvPr/>
            </p:nvSpPr>
            <p:spPr>
              <a:xfrm>
                <a:off x="1916" y="1382"/>
                <a:ext cx="280" cy="254"/>
              </a:xfrm>
              <a:custGeom>
                <a:avLst/>
                <a:gdLst/>
                <a:ahLst/>
                <a:cxnLst/>
                <a:rect l="l" t="t" r="r" b="b"/>
                <a:pathLst>
                  <a:path w="2524" h="2284" extrusionOk="0">
                    <a:moveTo>
                      <a:pt x="0" y="2284"/>
                    </a:moveTo>
                    <a:lnTo>
                      <a:pt x="2485" y="0"/>
                    </a:lnTo>
                    <a:lnTo>
                      <a:pt x="2524" y="43"/>
                    </a:lnTo>
                    <a:lnTo>
                      <a:pt x="0" y="228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8" name="Google Shape;14288;p39"/>
              <p:cNvSpPr/>
              <p:nvPr/>
            </p:nvSpPr>
            <p:spPr>
              <a:xfrm>
                <a:off x="1912" y="1382"/>
                <a:ext cx="284" cy="254"/>
              </a:xfrm>
              <a:custGeom>
                <a:avLst/>
                <a:gdLst/>
                <a:ahLst/>
                <a:cxnLst/>
                <a:rect l="l" t="t" r="r" b="b"/>
                <a:pathLst>
                  <a:path w="2563" h="2284" extrusionOk="0">
                    <a:moveTo>
                      <a:pt x="0" y="2240"/>
                    </a:moveTo>
                    <a:lnTo>
                      <a:pt x="39" y="2284"/>
                    </a:lnTo>
                    <a:lnTo>
                      <a:pt x="2563" y="43"/>
                    </a:lnTo>
                    <a:lnTo>
                      <a:pt x="2524"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9" name="Google Shape;14289;p39"/>
              <p:cNvSpPr/>
              <p:nvPr/>
            </p:nvSpPr>
            <p:spPr>
              <a:xfrm>
                <a:off x="1976" y="1628"/>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0" name="Google Shape;14290;p39"/>
              <p:cNvSpPr/>
              <p:nvPr/>
            </p:nvSpPr>
            <p:spPr>
              <a:xfrm>
                <a:off x="1976" y="1628"/>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1" name="Google Shape;14291;p39"/>
              <p:cNvSpPr/>
              <p:nvPr/>
            </p:nvSpPr>
            <p:spPr>
              <a:xfrm>
                <a:off x="1976" y="1628"/>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292" name="Google Shape;14292;p39"/>
              <p:cNvSpPr/>
              <p:nvPr/>
            </p:nvSpPr>
            <p:spPr>
              <a:xfrm>
                <a:off x="1727" y="1628"/>
                <a:ext cx="249" cy="10"/>
              </a:xfrm>
              <a:custGeom>
                <a:avLst/>
                <a:gdLst/>
                <a:ahLst/>
                <a:cxnLst/>
                <a:rect l="l" t="t" r="r" b="b"/>
                <a:pathLst>
                  <a:path w="2238" h="89" extrusionOk="0">
                    <a:moveTo>
                      <a:pt x="2238" y="89"/>
                    </a:moveTo>
                    <a:lnTo>
                      <a:pt x="2238" y="0"/>
                    </a:lnTo>
                    <a:lnTo>
                      <a:pt x="0" y="89"/>
                    </a:lnTo>
                    <a:lnTo>
                      <a:pt x="2238"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3" name="Google Shape;14293;p39"/>
              <p:cNvSpPr/>
              <p:nvPr/>
            </p:nvSpPr>
            <p:spPr>
              <a:xfrm>
                <a:off x="1727" y="1628"/>
                <a:ext cx="249" cy="10"/>
              </a:xfrm>
              <a:custGeom>
                <a:avLst/>
                <a:gdLst/>
                <a:ahLst/>
                <a:cxnLst/>
                <a:rect l="l" t="t" r="r" b="b"/>
                <a:pathLst>
                  <a:path w="2238" h="89" extrusionOk="0">
                    <a:moveTo>
                      <a:pt x="2238" y="0"/>
                    </a:moveTo>
                    <a:lnTo>
                      <a:pt x="0" y="89"/>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4" name="Google Shape;14294;p39"/>
              <p:cNvSpPr/>
              <p:nvPr/>
            </p:nvSpPr>
            <p:spPr>
              <a:xfrm>
                <a:off x="1727" y="1628"/>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295" name="Google Shape;14295;p39"/>
              <p:cNvSpPr/>
              <p:nvPr/>
            </p:nvSpPr>
            <p:spPr>
              <a:xfrm>
                <a:off x="2165" y="1569"/>
                <a:ext cx="70" cy="67"/>
              </a:xfrm>
              <a:custGeom>
                <a:avLst/>
                <a:gdLst/>
                <a:ahLst/>
                <a:cxnLst/>
                <a:rect l="l" t="t" r="r" b="b"/>
                <a:pathLst>
                  <a:path w="630" h="604" extrusionOk="0">
                    <a:moveTo>
                      <a:pt x="630" y="44"/>
                    </a:moveTo>
                    <a:lnTo>
                      <a:pt x="591" y="0"/>
                    </a:lnTo>
                    <a:lnTo>
                      <a:pt x="0" y="604"/>
                    </a:lnTo>
                    <a:lnTo>
                      <a:pt x="630" y="44"/>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6" name="Google Shape;14296;p39"/>
              <p:cNvSpPr/>
              <p:nvPr/>
            </p:nvSpPr>
            <p:spPr>
              <a:xfrm>
                <a:off x="2160" y="1569"/>
                <a:ext cx="70" cy="67"/>
              </a:xfrm>
              <a:custGeom>
                <a:avLst/>
                <a:gdLst/>
                <a:ahLst/>
                <a:cxnLst/>
                <a:rect l="l" t="t" r="r" b="b"/>
                <a:pathLst>
                  <a:path w="631" h="604" extrusionOk="0">
                    <a:moveTo>
                      <a:pt x="631" y="0"/>
                    </a:moveTo>
                    <a:lnTo>
                      <a:pt x="40" y="604"/>
                    </a:lnTo>
                    <a:lnTo>
                      <a:pt x="0" y="560"/>
                    </a:lnTo>
                    <a:lnTo>
                      <a:pt x="631"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7" name="Google Shape;14297;p39"/>
              <p:cNvSpPr/>
              <p:nvPr/>
            </p:nvSpPr>
            <p:spPr>
              <a:xfrm>
                <a:off x="2160" y="1569"/>
                <a:ext cx="75" cy="67"/>
              </a:xfrm>
              <a:custGeom>
                <a:avLst/>
                <a:gdLst/>
                <a:ahLst/>
                <a:cxnLst/>
                <a:rect l="l" t="t" r="r" b="b"/>
                <a:pathLst>
                  <a:path w="670" h="604" extrusionOk="0">
                    <a:moveTo>
                      <a:pt x="670" y="44"/>
                    </a:moveTo>
                    <a:lnTo>
                      <a:pt x="631" y="0"/>
                    </a:lnTo>
                    <a:lnTo>
                      <a:pt x="0" y="560"/>
                    </a:lnTo>
                    <a:lnTo>
                      <a:pt x="40" y="604"/>
                    </a:lnTo>
                    <a:lnTo>
                      <a:pt x="670" y="44"/>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8" name="Google Shape;14298;p39"/>
              <p:cNvSpPr/>
              <p:nvPr/>
            </p:nvSpPr>
            <p:spPr>
              <a:xfrm>
                <a:off x="2160" y="1569"/>
                <a:ext cx="70" cy="67"/>
              </a:xfrm>
              <a:custGeom>
                <a:avLst/>
                <a:gdLst/>
                <a:ahLst/>
                <a:cxnLst/>
                <a:rect l="l" t="t" r="r" b="b"/>
                <a:pathLst>
                  <a:path w="631" h="604" extrusionOk="0">
                    <a:moveTo>
                      <a:pt x="0" y="560"/>
                    </a:moveTo>
                    <a:lnTo>
                      <a:pt x="40" y="604"/>
                    </a:lnTo>
                    <a:lnTo>
                      <a:pt x="631"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9" name="Google Shape;14299;p39"/>
              <p:cNvSpPr/>
              <p:nvPr/>
            </p:nvSpPr>
            <p:spPr>
              <a:xfrm>
                <a:off x="2165" y="1569"/>
                <a:ext cx="70" cy="67"/>
              </a:xfrm>
              <a:custGeom>
                <a:avLst/>
                <a:gdLst/>
                <a:ahLst/>
                <a:cxnLst/>
                <a:rect l="l" t="t" r="r" b="b"/>
                <a:pathLst>
                  <a:path w="630" h="604" extrusionOk="0">
                    <a:moveTo>
                      <a:pt x="0" y="604"/>
                    </a:moveTo>
                    <a:lnTo>
                      <a:pt x="591" y="0"/>
                    </a:lnTo>
                    <a:lnTo>
                      <a:pt x="630" y="44"/>
                    </a:lnTo>
                    <a:lnTo>
                      <a:pt x="0" y="604"/>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0" name="Google Shape;14300;p39"/>
              <p:cNvSpPr/>
              <p:nvPr/>
            </p:nvSpPr>
            <p:spPr>
              <a:xfrm>
                <a:off x="2160" y="1569"/>
                <a:ext cx="75" cy="67"/>
              </a:xfrm>
              <a:custGeom>
                <a:avLst/>
                <a:gdLst/>
                <a:ahLst/>
                <a:cxnLst/>
                <a:rect l="l" t="t" r="r" b="b"/>
                <a:pathLst>
                  <a:path w="670" h="604" extrusionOk="0">
                    <a:moveTo>
                      <a:pt x="0" y="560"/>
                    </a:moveTo>
                    <a:lnTo>
                      <a:pt x="40" y="604"/>
                    </a:lnTo>
                    <a:lnTo>
                      <a:pt x="670" y="44"/>
                    </a:lnTo>
                    <a:lnTo>
                      <a:pt x="631"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1" name="Google Shape;14301;p39"/>
              <p:cNvSpPr/>
              <p:nvPr/>
            </p:nvSpPr>
            <p:spPr>
              <a:xfrm>
                <a:off x="2103" y="1507"/>
                <a:ext cx="140" cy="129"/>
              </a:xfrm>
              <a:custGeom>
                <a:avLst/>
                <a:gdLst/>
                <a:ahLst/>
                <a:cxnLst/>
                <a:rect l="l" t="t" r="r" b="b"/>
                <a:pathLst>
                  <a:path w="1262" h="1164" extrusionOk="0">
                    <a:moveTo>
                      <a:pt x="1262" y="43"/>
                    </a:moveTo>
                    <a:lnTo>
                      <a:pt x="1223" y="0"/>
                    </a:lnTo>
                    <a:lnTo>
                      <a:pt x="0" y="1164"/>
                    </a:lnTo>
                    <a:lnTo>
                      <a:pt x="1262" y="4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2" name="Google Shape;14302;p39"/>
              <p:cNvSpPr/>
              <p:nvPr/>
            </p:nvSpPr>
            <p:spPr>
              <a:xfrm>
                <a:off x="2098" y="1507"/>
                <a:ext cx="140" cy="129"/>
              </a:xfrm>
              <a:custGeom>
                <a:avLst/>
                <a:gdLst/>
                <a:ahLst/>
                <a:cxnLst/>
                <a:rect l="l" t="t" r="r" b="b"/>
                <a:pathLst>
                  <a:path w="1262" h="1164" extrusionOk="0">
                    <a:moveTo>
                      <a:pt x="1262" y="0"/>
                    </a:moveTo>
                    <a:lnTo>
                      <a:pt x="39" y="1164"/>
                    </a:lnTo>
                    <a:lnTo>
                      <a:pt x="0" y="1120"/>
                    </a:lnTo>
                    <a:lnTo>
                      <a:pt x="1262"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3" name="Google Shape;14303;p39"/>
              <p:cNvSpPr/>
              <p:nvPr/>
            </p:nvSpPr>
            <p:spPr>
              <a:xfrm>
                <a:off x="2098" y="1507"/>
                <a:ext cx="145" cy="129"/>
              </a:xfrm>
              <a:custGeom>
                <a:avLst/>
                <a:gdLst/>
                <a:ahLst/>
                <a:cxnLst/>
                <a:rect l="l" t="t" r="r" b="b"/>
                <a:pathLst>
                  <a:path w="1301" h="1164" extrusionOk="0">
                    <a:moveTo>
                      <a:pt x="1301" y="43"/>
                    </a:moveTo>
                    <a:lnTo>
                      <a:pt x="1262" y="0"/>
                    </a:lnTo>
                    <a:lnTo>
                      <a:pt x="0" y="1120"/>
                    </a:lnTo>
                    <a:lnTo>
                      <a:pt x="39" y="1164"/>
                    </a:lnTo>
                    <a:lnTo>
                      <a:pt x="1301" y="43"/>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4" name="Google Shape;14304;p39"/>
              <p:cNvSpPr/>
              <p:nvPr/>
            </p:nvSpPr>
            <p:spPr>
              <a:xfrm>
                <a:off x="2098" y="1507"/>
                <a:ext cx="140" cy="129"/>
              </a:xfrm>
              <a:custGeom>
                <a:avLst/>
                <a:gdLst/>
                <a:ahLst/>
                <a:cxnLst/>
                <a:rect l="l" t="t" r="r" b="b"/>
                <a:pathLst>
                  <a:path w="1262" h="1164" extrusionOk="0">
                    <a:moveTo>
                      <a:pt x="0" y="1120"/>
                    </a:moveTo>
                    <a:lnTo>
                      <a:pt x="39" y="1164"/>
                    </a:lnTo>
                    <a:lnTo>
                      <a:pt x="1262" y="0"/>
                    </a:lnTo>
                    <a:lnTo>
                      <a:pt x="0" y="112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5" name="Google Shape;14305;p39"/>
              <p:cNvSpPr/>
              <p:nvPr/>
            </p:nvSpPr>
            <p:spPr>
              <a:xfrm>
                <a:off x="2103" y="1507"/>
                <a:ext cx="140" cy="129"/>
              </a:xfrm>
              <a:custGeom>
                <a:avLst/>
                <a:gdLst/>
                <a:ahLst/>
                <a:cxnLst/>
                <a:rect l="l" t="t" r="r" b="b"/>
                <a:pathLst>
                  <a:path w="1262" h="1164" extrusionOk="0">
                    <a:moveTo>
                      <a:pt x="0" y="1164"/>
                    </a:moveTo>
                    <a:lnTo>
                      <a:pt x="1223" y="0"/>
                    </a:lnTo>
                    <a:lnTo>
                      <a:pt x="1262" y="43"/>
                    </a:lnTo>
                    <a:lnTo>
                      <a:pt x="0" y="116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6" name="Google Shape;14306;p39"/>
              <p:cNvSpPr/>
              <p:nvPr/>
            </p:nvSpPr>
            <p:spPr>
              <a:xfrm>
                <a:off x="2098" y="1507"/>
                <a:ext cx="145" cy="129"/>
              </a:xfrm>
              <a:custGeom>
                <a:avLst/>
                <a:gdLst/>
                <a:ahLst/>
                <a:cxnLst/>
                <a:rect l="l" t="t" r="r" b="b"/>
                <a:pathLst>
                  <a:path w="1301" h="1164" extrusionOk="0">
                    <a:moveTo>
                      <a:pt x="0" y="1120"/>
                    </a:moveTo>
                    <a:lnTo>
                      <a:pt x="39" y="1164"/>
                    </a:lnTo>
                    <a:lnTo>
                      <a:pt x="1301" y="43"/>
                    </a:lnTo>
                    <a:lnTo>
                      <a:pt x="1262" y="0"/>
                    </a:lnTo>
                    <a:lnTo>
                      <a:pt x="0" y="112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7" name="Google Shape;14307;p39"/>
              <p:cNvSpPr/>
              <p:nvPr/>
            </p:nvSpPr>
            <p:spPr>
              <a:xfrm>
                <a:off x="2008" y="1380"/>
                <a:ext cx="249" cy="9"/>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8" name="Google Shape;14308;p39"/>
              <p:cNvSpPr/>
              <p:nvPr/>
            </p:nvSpPr>
            <p:spPr>
              <a:xfrm>
                <a:off x="2008" y="1380"/>
                <a:ext cx="249" cy="9"/>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9" name="Google Shape;14309;p39"/>
              <p:cNvSpPr/>
              <p:nvPr/>
            </p:nvSpPr>
            <p:spPr>
              <a:xfrm>
                <a:off x="2008" y="1380"/>
                <a:ext cx="249" cy="9"/>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10" name="Google Shape;14310;p39"/>
              <p:cNvSpPr/>
              <p:nvPr/>
            </p:nvSpPr>
            <p:spPr>
              <a:xfrm>
                <a:off x="1759" y="1380"/>
                <a:ext cx="249" cy="9"/>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1" name="Google Shape;14311;p39"/>
              <p:cNvSpPr/>
              <p:nvPr/>
            </p:nvSpPr>
            <p:spPr>
              <a:xfrm>
                <a:off x="1759" y="1380"/>
                <a:ext cx="249" cy="9"/>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2" name="Google Shape;14312;p39"/>
              <p:cNvSpPr/>
              <p:nvPr/>
            </p:nvSpPr>
            <p:spPr>
              <a:xfrm>
                <a:off x="1759" y="1380"/>
                <a:ext cx="249" cy="9"/>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13" name="Google Shape;14313;p39"/>
              <p:cNvSpPr/>
              <p:nvPr/>
            </p:nvSpPr>
            <p:spPr>
              <a:xfrm>
                <a:off x="1749" y="1382"/>
                <a:ext cx="70" cy="67"/>
              </a:xfrm>
              <a:custGeom>
                <a:avLst/>
                <a:gdLst/>
                <a:ahLst/>
                <a:cxnLst/>
                <a:rect l="l" t="t" r="r" b="b"/>
                <a:pathLst>
                  <a:path w="630" h="603" extrusionOk="0">
                    <a:moveTo>
                      <a:pt x="0" y="560"/>
                    </a:moveTo>
                    <a:lnTo>
                      <a:pt x="39" y="603"/>
                    </a:lnTo>
                    <a:lnTo>
                      <a:pt x="630"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4" name="Google Shape;14314;p39"/>
              <p:cNvSpPr/>
              <p:nvPr/>
            </p:nvSpPr>
            <p:spPr>
              <a:xfrm>
                <a:off x="1753" y="1382"/>
                <a:ext cx="70" cy="67"/>
              </a:xfrm>
              <a:custGeom>
                <a:avLst/>
                <a:gdLst/>
                <a:ahLst/>
                <a:cxnLst/>
                <a:rect l="l" t="t" r="r" b="b"/>
                <a:pathLst>
                  <a:path w="631" h="603" extrusionOk="0">
                    <a:moveTo>
                      <a:pt x="0" y="603"/>
                    </a:moveTo>
                    <a:lnTo>
                      <a:pt x="591" y="0"/>
                    </a:lnTo>
                    <a:lnTo>
                      <a:pt x="631" y="43"/>
                    </a:lnTo>
                    <a:lnTo>
                      <a:pt x="0" y="603"/>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5" name="Google Shape;14315;p39"/>
              <p:cNvSpPr/>
              <p:nvPr/>
            </p:nvSpPr>
            <p:spPr>
              <a:xfrm>
                <a:off x="1749" y="1382"/>
                <a:ext cx="74" cy="67"/>
              </a:xfrm>
              <a:custGeom>
                <a:avLst/>
                <a:gdLst/>
                <a:ahLst/>
                <a:cxnLst/>
                <a:rect l="l" t="t" r="r" b="b"/>
                <a:pathLst>
                  <a:path w="670" h="603" extrusionOk="0">
                    <a:moveTo>
                      <a:pt x="0" y="560"/>
                    </a:moveTo>
                    <a:lnTo>
                      <a:pt x="39" y="603"/>
                    </a:lnTo>
                    <a:lnTo>
                      <a:pt x="670" y="43"/>
                    </a:lnTo>
                    <a:lnTo>
                      <a:pt x="630"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4316" name="Google Shape;14316;p39"/>
            <p:cNvGrpSpPr/>
            <p:nvPr/>
          </p:nvGrpSpPr>
          <p:grpSpPr>
            <a:xfrm>
              <a:off x="1590701" y="2312476"/>
              <a:ext cx="4738687" cy="2417762"/>
              <a:chOff x="1722" y="1068"/>
              <a:chExt cx="508" cy="259"/>
            </a:xfrm>
          </p:grpSpPr>
          <p:sp>
            <p:nvSpPr>
              <p:cNvPr id="14317" name="Google Shape;14317;p39"/>
              <p:cNvSpPr/>
              <p:nvPr/>
            </p:nvSpPr>
            <p:spPr>
              <a:xfrm>
                <a:off x="1916" y="1071"/>
                <a:ext cx="249" cy="254"/>
              </a:xfrm>
              <a:custGeom>
                <a:avLst/>
                <a:gdLst/>
                <a:ahLst/>
                <a:cxnLst/>
                <a:rect l="l" t="t" r="r" b="b"/>
                <a:pathLst>
                  <a:path w="2239" h="2282" extrusionOk="0">
                    <a:moveTo>
                      <a:pt x="2239" y="42"/>
                    </a:moveTo>
                    <a:lnTo>
                      <a:pt x="2197" y="0"/>
                    </a:lnTo>
                    <a:lnTo>
                      <a:pt x="0" y="2282"/>
                    </a:lnTo>
                    <a:lnTo>
                      <a:pt x="2239"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8" name="Google Shape;14318;p39"/>
              <p:cNvSpPr/>
              <p:nvPr/>
            </p:nvSpPr>
            <p:spPr>
              <a:xfrm>
                <a:off x="1911" y="1071"/>
                <a:ext cx="249" cy="254"/>
              </a:xfrm>
              <a:custGeom>
                <a:avLst/>
                <a:gdLst/>
                <a:ahLst/>
                <a:cxnLst/>
                <a:rect l="l" t="t" r="r" b="b"/>
                <a:pathLst>
                  <a:path w="2239" h="2282" extrusionOk="0">
                    <a:moveTo>
                      <a:pt x="2239" y="0"/>
                    </a:moveTo>
                    <a:lnTo>
                      <a:pt x="42" y="2282"/>
                    </a:lnTo>
                    <a:lnTo>
                      <a:pt x="0" y="2241"/>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9" name="Google Shape;14319;p39"/>
              <p:cNvSpPr/>
              <p:nvPr/>
            </p:nvSpPr>
            <p:spPr>
              <a:xfrm>
                <a:off x="1911" y="1071"/>
                <a:ext cx="254" cy="254"/>
              </a:xfrm>
              <a:custGeom>
                <a:avLst/>
                <a:gdLst/>
                <a:ahLst/>
                <a:cxnLst/>
                <a:rect l="l" t="t" r="r" b="b"/>
                <a:pathLst>
                  <a:path w="2281" h="2282" extrusionOk="0">
                    <a:moveTo>
                      <a:pt x="2281" y="42"/>
                    </a:moveTo>
                    <a:lnTo>
                      <a:pt x="2239" y="0"/>
                    </a:lnTo>
                    <a:lnTo>
                      <a:pt x="0" y="2241"/>
                    </a:lnTo>
                    <a:lnTo>
                      <a:pt x="42" y="2282"/>
                    </a:lnTo>
                    <a:lnTo>
                      <a:pt x="2281" y="42"/>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0" name="Google Shape;14320;p39"/>
              <p:cNvSpPr/>
              <p:nvPr/>
            </p:nvSpPr>
            <p:spPr>
              <a:xfrm>
                <a:off x="1911" y="1071"/>
                <a:ext cx="249" cy="254"/>
              </a:xfrm>
              <a:custGeom>
                <a:avLst/>
                <a:gdLst/>
                <a:ahLst/>
                <a:cxnLst/>
                <a:rect l="l" t="t" r="r" b="b"/>
                <a:pathLst>
                  <a:path w="2239" h="2282" extrusionOk="0">
                    <a:moveTo>
                      <a:pt x="0" y="2241"/>
                    </a:moveTo>
                    <a:lnTo>
                      <a:pt x="42" y="2282"/>
                    </a:lnTo>
                    <a:lnTo>
                      <a:pt x="2239" y="0"/>
                    </a:lnTo>
                    <a:lnTo>
                      <a:pt x="0" y="22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1" name="Google Shape;14321;p39"/>
              <p:cNvSpPr/>
              <p:nvPr/>
            </p:nvSpPr>
            <p:spPr>
              <a:xfrm>
                <a:off x="1916" y="1071"/>
                <a:ext cx="249" cy="254"/>
              </a:xfrm>
              <a:custGeom>
                <a:avLst/>
                <a:gdLst/>
                <a:ahLst/>
                <a:cxnLst/>
                <a:rect l="l" t="t" r="r" b="b"/>
                <a:pathLst>
                  <a:path w="2239" h="2282" extrusionOk="0">
                    <a:moveTo>
                      <a:pt x="0" y="2282"/>
                    </a:moveTo>
                    <a:lnTo>
                      <a:pt x="2197" y="0"/>
                    </a:lnTo>
                    <a:lnTo>
                      <a:pt x="2239" y="42"/>
                    </a:lnTo>
                    <a:lnTo>
                      <a:pt x="0" y="228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2" name="Google Shape;14322;p39"/>
              <p:cNvSpPr/>
              <p:nvPr/>
            </p:nvSpPr>
            <p:spPr>
              <a:xfrm>
                <a:off x="1911" y="1071"/>
                <a:ext cx="254" cy="254"/>
              </a:xfrm>
              <a:custGeom>
                <a:avLst/>
                <a:gdLst/>
                <a:ahLst/>
                <a:cxnLst/>
                <a:rect l="l" t="t" r="r" b="b"/>
                <a:pathLst>
                  <a:path w="2281" h="2282" extrusionOk="0">
                    <a:moveTo>
                      <a:pt x="0" y="2241"/>
                    </a:moveTo>
                    <a:lnTo>
                      <a:pt x="42" y="2282"/>
                    </a:lnTo>
                    <a:lnTo>
                      <a:pt x="2281" y="42"/>
                    </a:lnTo>
                    <a:lnTo>
                      <a:pt x="2239" y="0"/>
                    </a:lnTo>
                    <a:lnTo>
                      <a:pt x="0" y="224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3" name="Google Shape;14323;p39"/>
              <p:cNvSpPr/>
              <p:nvPr/>
            </p:nvSpPr>
            <p:spPr>
              <a:xfrm>
                <a:off x="1787" y="1071"/>
                <a:ext cx="249" cy="254"/>
              </a:xfrm>
              <a:custGeom>
                <a:avLst/>
                <a:gdLst/>
                <a:ahLst/>
                <a:cxnLst/>
                <a:rect l="l" t="t" r="r" b="b"/>
                <a:pathLst>
                  <a:path w="2239" h="2282" extrusionOk="0">
                    <a:moveTo>
                      <a:pt x="0" y="2241"/>
                    </a:moveTo>
                    <a:lnTo>
                      <a:pt x="42" y="2282"/>
                    </a:lnTo>
                    <a:lnTo>
                      <a:pt x="2239" y="0"/>
                    </a:lnTo>
                    <a:lnTo>
                      <a:pt x="0" y="22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4" name="Google Shape;14324;p39"/>
              <p:cNvSpPr/>
              <p:nvPr/>
            </p:nvSpPr>
            <p:spPr>
              <a:xfrm>
                <a:off x="1792" y="1071"/>
                <a:ext cx="248" cy="254"/>
              </a:xfrm>
              <a:custGeom>
                <a:avLst/>
                <a:gdLst/>
                <a:ahLst/>
                <a:cxnLst/>
                <a:rect l="l" t="t" r="r" b="b"/>
                <a:pathLst>
                  <a:path w="2238" h="2282" extrusionOk="0">
                    <a:moveTo>
                      <a:pt x="0" y="2282"/>
                    </a:moveTo>
                    <a:lnTo>
                      <a:pt x="2197" y="0"/>
                    </a:lnTo>
                    <a:lnTo>
                      <a:pt x="2238" y="42"/>
                    </a:lnTo>
                    <a:lnTo>
                      <a:pt x="0" y="228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5" name="Google Shape;14325;p39"/>
              <p:cNvSpPr/>
              <p:nvPr/>
            </p:nvSpPr>
            <p:spPr>
              <a:xfrm>
                <a:off x="1787" y="1071"/>
                <a:ext cx="253" cy="254"/>
              </a:xfrm>
              <a:custGeom>
                <a:avLst/>
                <a:gdLst/>
                <a:ahLst/>
                <a:cxnLst/>
                <a:rect l="l" t="t" r="r" b="b"/>
                <a:pathLst>
                  <a:path w="2280" h="2282" extrusionOk="0">
                    <a:moveTo>
                      <a:pt x="0" y="2241"/>
                    </a:moveTo>
                    <a:lnTo>
                      <a:pt x="42" y="2282"/>
                    </a:lnTo>
                    <a:lnTo>
                      <a:pt x="2280" y="42"/>
                    </a:lnTo>
                    <a:lnTo>
                      <a:pt x="2239" y="0"/>
                    </a:lnTo>
                    <a:lnTo>
                      <a:pt x="0" y="224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6" name="Google Shape;14326;p39"/>
              <p:cNvSpPr/>
              <p:nvPr/>
            </p:nvSpPr>
            <p:spPr>
              <a:xfrm>
                <a:off x="1854" y="1071"/>
                <a:ext cx="249" cy="254"/>
              </a:xfrm>
              <a:custGeom>
                <a:avLst/>
                <a:gdLst/>
                <a:ahLst/>
                <a:cxnLst/>
                <a:rect l="l" t="t" r="r" b="b"/>
                <a:pathLst>
                  <a:path w="2239" h="2282" extrusionOk="0">
                    <a:moveTo>
                      <a:pt x="2239" y="42"/>
                    </a:moveTo>
                    <a:lnTo>
                      <a:pt x="2198" y="0"/>
                    </a:lnTo>
                    <a:lnTo>
                      <a:pt x="0" y="2282"/>
                    </a:lnTo>
                    <a:lnTo>
                      <a:pt x="2239"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7" name="Google Shape;14327;p39"/>
              <p:cNvSpPr/>
              <p:nvPr/>
            </p:nvSpPr>
            <p:spPr>
              <a:xfrm>
                <a:off x="1849" y="1071"/>
                <a:ext cx="249" cy="254"/>
              </a:xfrm>
              <a:custGeom>
                <a:avLst/>
                <a:gdLst/>
                <a:ahLst/>
                <a:cxnLst/>
                <a:rect l="l" t="t" r="r" b="b"/>
                <a:pathLst>
                  <a:path w="2239" h="2282" extrusionOk="0">
                    <a:moveTo>
                      <a:pt x="2239" y="0"/>
                    </a:moveTo>
                    <a:lnTo>
                      <a:pt x="41" y="2282"/>
                    </a:lnTo>
                    <a:lnTo>
                      <a:pt x="0" y="2241"/>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8" name="Google Shape;14328;p39"/>
              <p:cNvSpPr/>
              <p:nvPr/>
            </p:nvSpPr>
            <p:spPr>
              <a:xfrm>
                <a:off x="1849" y="1071"/>
                <a:ext cx="254" cy="254"/>
              </a:xfrm>
              <a:custGeom>
                <a:avLst/>
                <a:gdLst/>
                <a:ahLst/>
                <a:cxnLst/>
                <a:rect l="l" t="t" r="r" b="b"/>
                <a:pathLst>
                  <a:path w="2280" h="2282" extrusionOk="0">
                    <a:moveTo>
                      <a:pt x="2280" y="42"/>
                    </a:moveTo>
                    <a:lnTo>
                      <a:pt x="2239" y="0"/>
                    </a:lnTo>
                    <a:lnTo>
                      <a:pt x="0" y="2241"/>
                    </a:lnTo>
                    <a:lnTo>
                      <a:pt x="41" y="2282"/>
                    </a:lnTo>
                    <a:lnTo>
                      <a:pt x="2280" y="42"/>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9" name="Google Shape;14329;p39"/>
              <p:cNvSpPr/>
              <p:nvPr/>
            </p:nvSpPr>
            <p:spPr>
              <a:xfrm>
                <a:off x="1849" y="1071"/>
                <a:ext cx="249" cy="254"/>
              </a:xfrm>
              <a:custGeom>
                <a:avLst/>
                <a:gdLst/>
                <a:ahLst/>
                <a:cxnLst/>
                <a:rect l="l" t="t" r="r" b="b"/>
                <a:pathLst>
                  <a:path w="2239" h="2282" extrusionOk="0">
                    <a:moveTo>
                      <a:pt x="0" y="2241"/>
                    </a:moveTo>
                    <a:lnTo>
                      <a:pt x="41" y="2282"/>
                    </a:lnTo>
                    <a:lnTo>
                      <a:pt x="2239" y="0"/>
                    </a:lnTo>
                    <a:lnTo>
                      <a:pt x="0" y="22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0" name="Google Shape;14330;p39"/>
              <p:cNvSpPr/>
              <p:nvPr/>
            </p:nvSpPr>
            <p:spPr>
              <a:xfrm>
                <a:off x="1854" y="1071"/>
                <a:ext cx="249" cy="254"/>
              </a:xfrm>
              <a:custGeom>
                <a:avLst/>
                <a:gdLst/>
                <a:ahLst/>
                <a:cxnLst/>
                <a:rect l="l" t="t" r="r" b="b"/>
                <a:pathLst>
                  <a:path w="2239" h="2282" extrusionOk="0">
                    <a:moveTo>
                      <a:pt x="0" y="2282"/>
                    </a:moveTo>
                    <a:lnTo>
                      <a:pt x="2198" y="0"/>
                    </a:lnTo>
                    <a:lnTo>
                      <a:pt x="2239" y="42"/>
                    </a:lnTo>
                    <a:lnTo>
                      <a:pt x="0" y="228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1" name="Google Shape;14331;p39"/>
              <p:cNvSpPr/>
              <p:nvPr/>
            </p:nvSpPr>
            <p:spPr>
              <a:xfrm>
                <a:off x="1849" y="1071"/>
                <a:ext cx="254" cy="254"/>
              </a:xfrm>
              <a:custGeom>
                <a:avLst/>
                <a:gdLst/>
                <a:ahLst/>
                <a:cxnLst/>
                <a:rect l="l" t="t" r="r" b="b"/>
                <a:pathLst>
                  <a:path w="2280" h="2282" extrusionOk="0">
                    <a:moveTo>
                      <a:pt x="0" y="2241"/>
                    </a:moveTo>
                    <a:lnTo>
                      <a:pt x="41" y="2282"/>
                    </a:lnTo>
                    <a:lnTo>
                      <a:pt x="2280" y="42"/>
                    </a:lnTo>
                    <a:lnTo>
                      <a:pt x="2239" y="0"/>
                    </a:lnTo>
                    <a:lnTo>
                      <a:pt x="0" y="224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2" name="Google Shape;14332;p39"/>
              <p:cNvSpPr/>
              <p:nvPr/>
            </p:nvSpPr>
            <p:spPr>
              <a:xfrm>
                <a:off x="1978" y="1071"/>
                <a:ext cx="249" cy="254"/>
              </a:xfrm>
              <a:custGeom>
                <a:avLst/>
                <a:gdLst/>
                <a:ahLst/>
                <a:cxnLst/>
                <a:rect l="l" t="t" r="r" b="b"/>
                <a:pathLst>
                  <a:path w="2239" h="2282" extrusionOk="0">
                    <a:moveTo>
                      <a:pt x="2239" y="42"/>
                    </a:moveTo>
                    <a:lnTo>
                      <a:pt x="2197" y="0"/>
                    </a:lnTo>
                    <a:lnTo>
                      <a:pt x="0" y="2282"/>
                    </a:lnTo>
                    <a:lnTo>
                      <a:pt x="2239"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3" name="Google Shape;14333;p39"/>
              <p:cNvSpPr/>
              <p:nvPr/>
            </p:nvSpPr>
            <p:spPr>
              <a:xfrm>
                <a:off x="1974" y="1071"/>
                <a:ext cx="248" cy="254"/>
              </a:xfrm>
              <a:custGeom>
                <a:avLst/>
                <a:gdLst/>
                <a:ahLst/>
                <a:cxnLst/>
                <a:rect l="l" t="t" r="r" b="b"/>
                <a:pathLst>
                  <a:path w="2239" h="2282" extrusionOk="0">
                    <a:moveTo>
                      <a:pt x="2239" y="0"/>
                    </a:moveTo>
                    <a:lnTo>
                      <a:pt x="42" y="2282"/>
                    </a:lnTo>
                    <a:lnTo>
                      <a:pt x="0" y="2241"/>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4" name="Google Shape;14334;p39"/>
              <p:cNvSpPr/>
              <p:nvPr/>
            </p:nvSpPr>
            <p:spPr>
              <a:xfrm>
                <a:off x="1974" y="1071"/>
                <a:ext cx="253" cy="254"/>
              </a:xfrm>
              <a:custGeom>
                <a:avLst/>
                <a:gdLst/>
                <a:ahLst/>
                <a:cxnLst/>
                <a:rect l="l" t="t" r="r" b="b"/>
                <a:pathLst>
                  <a:path w="2281" h="2282" extrusionOk="0">
                    <a:moveTo>
                      <a:pt x="2281" y="42"/>
                    </a:moveTo>
                    <a:lnTo>
                      <a:pt x="2239" y="0"/>
                    </a:lnTo>
                    <a:lnTo>
                      <a:pt x="0" y="2241"/>
                    </a:lnTo>
                    <a:lnTo>
                      <a:pt x="42" y="2282"/>
                    </a:lnTo>
                    <a:lnTo>
                      <a:pt x="2281" y="42"/>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5" name="Google Shape;14335;p39"/>
              <p:cNvSpPr/>
              <p:nvPr/>
            </p:nvSpPr>
            <p:spPr>
              <a:xfrm>
                <a:off x="1974" y="1071"/>
                <a:ext cx="248" cy="254"/>
              </a:xfrm>
              <a:custGeom>
                <a:avLst/>
                <a:gdLst/>
                <a:ahLst/>
                <a:cxnLst/>
                <a:rect l="l" t="t" r="r" b="b"/>
                <a:pathLst>
                  <a:path w="2239" h="2282" extrusionOk="0">
                    <a:moveTo>
                      <a:pt x="0" y="2241"/>
                    </a:moveTo>
                    <a:lnTo>
                      <a:pt x="42" y="2282"/>
                    </a:lnTo>
                    <a:lnTo>
                      <a:pt x="2239" y="0"/>
                    </a:lnTo>
                    <a:lnTo>
                      <a:pt x="0" y="22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6" name="Google Shape;14336;p39"/>
              <p:cNvSpPr/>
              <p:nvPr/>
            </p:nvSpPr>
            <p:spPr>
              <a:xfrm>
                <a:off x="1978" y="1071"/>
                <a:ext cx="249" cy="254"/>
              </a:xfrm>
              <a:custGeom>
                <a:avLst/>
                <a:gdLst/>
                <a:ahLst/>
                <a:cxnLst/>
                <a:rect l="l" t="t" r="r" b="b"/>
                <a:pathLst>
                  <a:path w="2239" h="2282" extrusionOk="0">
                    <a:moveTo>
                      <a:pt x="0" y="2282"/>
                    </a:moveTo>
                    <a:lnTo>
                      <a:pt x="2197" y="0"/>
                    </a:lnTo>
                    <a:lnTo>
                      <a:pt x="2239" y="42"/>
                    </a:lnTo>
                    <a:lnTo>
                      <a:pt x="0" y="228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7" name="Google Shape;14337;p39"/>
              <p:cNvSpPr/>
              <p:nvPr/>
            </p:nvSpPr>
            <p:spPr>
              <a:xfrm>
                <a:off x="1974" y="1071"/>
                <a:ext cx="253" cy="254"/>
              </a:xfrm>
              <a:custGeom>
                <a:avLst/>
                <a:gdLst/>
                <a:ahLst/>
                <a:cxnLst/>
                <a:rect l="l" t="t" r="r" b="b"/>
                <a:pathLst>
                  <a:path w="2281" h="2282" extrusionOk="0">
                    <a:moveTo>
                      <a:pt x="0" y="2241"/>
                    </a:moveTo>
                    <a:lnTo>
                      <a:pt x="42" y="2282"/>
                    </a:lnTo>
                    <a:lnTo>
                      <a:pt x="2281" y="42"/>
                    </a:lnTo>
                    <a:lnTo>
                      <a:pt x="2239" y="0"/>
                    </a:lnTo>
                    <a:lnTo>
                      <a:pt x="0" y="224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8" name="Google Shape;14338;p39"/>
              <p:cNvSpPr/>
              <p:nvPr/>
            </p:nvSpPr>
            <p:spPr>
              <a:xfrm>
                <a:off x="1976" y="1317"/>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9" name="Google Shape;14339;p39"/>
              <p:cNvSpPr/>
              <p:nvPr/>
            </p:nvSpPr>
            <p:spPr>
              <a:xfrm>
                <a:off x="1976" y="1317"/>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0" name="Google Shape;14340;p39"/>
              <p:cNvSpPr/>
              <p:nvPr/>
            </p:nvSpPr>
            <p:spPr>
              <a:xfrm>
                <a:off x="1976" y="1317"/>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41" name="Google Shape;14341;p39"/>
              <p:cNvSpPr/>
              <p:nvPr/>
            </p:nvSpPr>
            <p:spPr>
              <a:xfrm>
                <a:off x="1976" y="1068"/>
                <a:ext cx="249" cy="10"/>
              </a:xfrm>
              <a:custGeom>
                <a:avLst/>
                <a:gdLst/>
                <a:ahLst/>
                <a:cxnLst/>
                <a:rect l="l" t="t" r="r" b="b"/>
                <a:pathLst>
                  <a:path w="2239" h="88" extrusionOk="0">
                    <a:moveTo>
                      <a:pt x="2239" y="88"/>
                    </a:moveTo>
                    <a:lnTo>
                      <a:pt x="2239" y="0"/>
                    </a:lnTo>
                    <a:lnTo>
                      <a:pt x="0" y="88"/>
                    </a:lnTo>
                    <a:lnTo>
                      <a:pt x="2239" y="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2" name="Google Shape;14342;p39"/>
              <p:cNvSpPr/>
              <p:nvPr/>
            </p:nvSpPr>
            <p:spPr>
              <a:xfrm>
                <a:off x="1976" y="1068"/>
                <a:ext cx="249" cy="10"/>
              </a:xfrm>
              <a:custGeom>
                <a:avLst/>
                <a:gdLst/>
                <a:ahLst/>
                <a:cxnLst/>
                <a:rect l="l" t="t" r="r" b="b"/>
                <a:pathLst>
                  <a:path w="2239" h="88" extrusionOk="0">
                    <a:moveTo>
                      <a:pt x="2239" y="0"/>
                    </a:moveTo>
                    <a:lnTo>
                      <a:pt x="0" y="88"/>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3" name="Google Shape;14343;p39"/>
              <p:cNvSpPr/>
              <p:nvPr/>
            </p:nvSpPr>
            <p:spPr>
              <a:xfrm>
                <a:off x="1976" y="1068"/>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44" name="Google Shape;14344;p39"/>
              <p:cNvSpPr/>
              <p:nvPr/>
            </p:nvSpPr>
            <p:spPr>
              <a:xfrm>
                <a:off x="1725" y="1071"/>
                <a:ext cx="186" cy="191"/>
              </a:xfrm>
              <a:custGeom>
                <a:avLst/>
                <a:gdLst/>
                <a:ahLst/>
                <a:cxnLst/>
                <a:rect l="l" t="t" r="r" b="b"/>
                <a:pathLst>
                  <a:path w="1679" h="1722" extrusionOk="0">
                    <a:moveTo>
                      <a:pt x="0" y="1681"/>
                    </a:moveTo>
                    <a:lnTo>
                      <a:pt x="42" y="1722"/>
                    </a:lnTo>
                    <a:lnTo>
                      <a:pt x="1679" y="0"/>
                    </a:lnTo>
                    <a:lnTo>
                      <a:pt x="0" y="168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5" name="Google Shape;14345;p39"/>
              <p:cNvSpPr/>
              <p:nvPr/>
            </p:nvSpPr>
            <p:spPr>
              <a:xfrm>
                <a:off x="1730" y="1071"/>
                <a:ext cx="186" cy="191"/>
              </a:xfrm>
              <a:custGeom>
                <a:avLst/>
                <a:gdLst/>
                <a:ahLst/>
                <a:cxnLst/>
                <a:rect l="l" t="t" r="r" b="b"/>
                <a:pathLst>
                  <a:path w="1679" h="1722" extrusionOk="0">
                    <a:moveTo>
                      <a:pt x="0" y="1722"/>
                    </a:moveTo>
                    <a:lnTo>
                      <a:pt x="1637" y="0"/>
                    </a:lnTo>
                    <a:lnTo>
                      <a:pt x="1679" y="42"/>
                    </a:lnTo>
                    <a:lnTo>
                      <a:pt x="0" y="172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6" name="Google Shape;14346;p39"/>
              <p:cNvSpPr/>
              <p:nvPr/>
            </p:nvSpPr>
            <p:spPr>
              <a:xfrm>
                <a:off x="1725" y="1071"/>
                <a:ext cx="191" cy="191"/>
              </a:xfrm>
              <a:custGeom>
                <a:avLst/>
                <a:gdLst/>
                <a:ahLst/>
                <a:cxnLst/>
                <a:rect l="l" t="t" r="r" b="b"/>
                <a:pathLst>
                  <a:path w="1721" h="1722" extrusionOk="0">
                    <a:moveTo>
                      <a:pt x="0" y="1681"/>
                    </a:moveTo>
                    <a:lnTo>
                      <a:pt x="42" y="1722"/>
                    </a:lnTo>
                    <a:lnTo>
                      <a:pt x="1721" y="42"/>
                    </a:lnTo>
                    <a:lnTo>
                      <a:pt x="1679" y="0"/>
                    </a:lnTo>
                    <a:lnTo>
                      <a:pt x="0" y="168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7" name="Google Shape;14347;p39"/>
              <p:cNvSpPr/>
              <p:nvPr/>
            </p:nvSpPr>
            <p:spPr>
              <a:xfrm>
                <a:off x="1730" y="1071"/>
                <a:ext cx="124" cy="129"/>
              </a:xfrm>
              <a:custGeom>
                <a:avLst/>
                <a:gdLst/>
                <a:ahLst/>
                <a:cxnLst/>
                <a:rect l="l" t="t" r="r" b="b"/>
                <a:pathLst>
                  <a:path w="1119" h="1162" extrusionOk="0">
                    <a:moveTo>
                      <a:pt x="1119" y="42"/>
                    </a:moveTo>
                    <a:lnTo>
                      <a:pt x="1078" y="0"/>
                    </a:lnTo>
                    <a:lnTo>
                      <a:pt x="0" y="1162"/>
                    </a:lnTo>
                    <a:lnTo>
                      <a:pt x="1119"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8" name="Google Shape;14348;p39"/>
              <p:cNvSpPr/>
              <p:nvPr/>
            </p:nvSpPr>
            <p:spPr>
              <a:xfrm>
                <a:off x="1725" y="1071"/>
                <a:ext cx="124" cy="129"/>
              </a:xfrm>
              <a:custGeom>
                <a:avLst/>
                <a:gdLst/>
                <a:ahLst/>
                <a:cxnLst/>
                <a:rect l="l" t="t" r="r" b="b"/>
                <a:pathLst>
                  <a:path w="1120" h="1162" extrusionOk="0">
                    <a:moveTo>
                      <a:pt x="1120" y="0"/>
                    </a:moveTo>
                    <a:lnTo>
                      <a:pt x="42" y="1162"/>
                    </a:lnTo>
                    <a:lnTo>
                      <a:pt x="0" y="1120"/>
                    </a:lnTo>
                    <a:lnTo>
                      <a:pt x="112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9" name="Google Shape;14349;p39"/>
              <p:cNvSpPr/>
              <p:nvPr/>
            </p:nvSpPr>
            <p:spPr>
              <a:xfrm>
                <a:off x="1725" y="1071"/>
                <a:ext cx="129" cy="129"/>
              </a:xfrm>
              <a:custGeom>
                <a:avLst/>
                <a:gdLst/>
                <a:ahLst/>
                <a:cxnLst/>
                <a:rect l="l" t="t" r="r" b="b"/>
                <a:pathLst>
                  <a:path w="1161" h="1162" extrusionOk="0">
                    <a:moveTo>
                      <a:pt x="1161" y="42"/>
                    </a:moveTo>
                    <a:lnTo>
                      <a:pt x="1120" y="0"/>
                    </a:lnTo>
                    <a:lnTo>
                      <a:pt x="0" y="1120"/>
                    </a:lnTo>
                    <a:lnTo>
                      <a:pt x="42" y="1162"/>
                    </a:lnTo>
                    <a:lnTo>
                      <a:pt x="1161" y="42"/>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0" name="Google Shape;14350;p39"/>
              <p:cNvSpPr/>
              <p:nvPr/>
            </p:nvSpPr>
            <p:spPr>
              <a:xfrm>
                <a:off x="1725" y="1071"/>
                <a:ext cx="124" cy="129"/>
              </a:xfrm>
              <a:custGeom>
                <a:avLst/>
                <a:gdLst/>
                <a:ahLst/>
                <a:cxnLst/>
                <a:rect l="l" t="t" r="r" b="b"/>
                <a:pathLst>
                  <a:path w="1120" h="1162" extrusionOk="0">
                    <a:moveTo>
                      <a:pt x="0" y="1120"/>
                    </a:moveTo>
                    <a:lnTo>
                      <a:pt x="42" y="1162"/>
                    </a:lnTo>
                    <a:lnTo>
                      <a:pt x="1120" y="0"/>
                    </a:lnTo>
                    <a:lnTo>
                      <a:pt x="0" y="112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1" name="Google Shape;14351;p39"/>
              <p:cNvSpPr/>
              <p:nvPr/>
            </p:nvSpPr>
            <p:spPr>
              <a:xfrm>
                <a:off x="1730" y="1071"/>
                <a:ext cx="124" cy="129"/>
              </a:xfrm>
              <a:custGeom>
                <a:avLst/>
                <a:gdLst/>
                <a:ahLst/>
                <a:cxnLst/>
                <a:rect l="l" t="t" r="r" b="b"/>
                <a:pathLst>
                  <a:path w="1119" h="1162" extrusionOk="0">
                    <a:moveTo>
                      <a:pt x="0" y="1162"/>
                    </a:moveTo>
                    <a:lnTo>
                      <a:pt x="1078" y="0"/>
                    </a:lnTo>
                    <a:lnTo>
                      <a:pt x="1119" y="42"/>
                    </a:lnTo>
                    <a:lnTo>
                      <a:pt x="0" y="116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2" name="Google Shape;14352;p39"/>
              <p:cNvSpPr/>
              <p:nvPr/>
            </p:nvSpPr>
            <p:spPr>
              <a:xfrm>
                <a:off x="1725" y="1071"/>
                <a:ext cx="129" cy="129"/>
              </a:xfrm>
              <a:custGeom>
                <a:avLst/>
                <a:gdLst/>
                <a:ahLst/>
                <a:cxnLst/>
                <a:rect l="l" t="t" r="r" b="b"/>
                <a:pathLst>
                  <a:path w="1161" h="1162" extrusionOk="0">
                    <a:moveTo>
                      <a:pt x="0" y="1120"/>
                    </a:moveTo>
                    <a:lnTo>
                      <a:pt x="42" y="1162"/>
                    </a:lnTo>
                    <a:lnTo>
                      <a:pt x="1161" y="42"/>
                    </a:lnTo>
                    <a:lnTo>
                      <a:pt x="1120" y="0"/>
                    </a:lnTo>
                    <a:lnTo>
                      <a:pt x="0" y="112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3" name="Google Shape;14353;p39"/>
              <p:cNvSpPr/>
              <p:nvPr/>
            </p:nvSpPr>
            <p:spPr>
              <a:xfrm>
                <a:off x="1725" y="1071"/>
                <a:ext cx="249" cy="254"/>
              </a:xfrm>
              <a:custGeom>
                <a:avLst/>
                <a:gdLst/>
                <a:ahLst/>
                <a:cxnLst/>
                <a:rect l="l" t="t" r="r" b="b"/>
                <a:pathLst>
                  <a:path w="2239" h="2282" extrusionOk="0">
                    <a:moveTo>
                      <a:pt x="0" y="2241"/>
                    </a:moveTo>
                    <a:lnTo>
                      <a:pt x="42" y="2282"/>
                    </a:lnTo>
                    <a:lnTo>
                      <a:pt x="2239" y="0"/>
                    </a:lnTo>
                    <a:lnTo>
                      <a:pt x="0" y="22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4" name="Google Shape;14354;p39"/>
              <p:cNvSpPr/>
              <p:nvPr/>
            </p:nvSpPr>
            <p:spPr>
              <a:xfrm>
                <a:off x="1730" y="1071"/>
                <a:ext cx="248" cy="254"/>
              </a:xfrm>
              <a:custGeom>
                <a:avLst/>
                <a:gdLst/>
                <a:ahLst/>
                <a:cxnLst/>
                <a:rect l="l" t="t" r="r" b="b"/>
                <a:pathLst>
                  <a:path w="2239" h="2282" extrusionOk="0">
                    <a:moveTo>
                      <a:pt x="0" y="2282"/>
                    </a:moveTo>
                    <a:lnTo>
                      <a:pt x="2197" y="0"/>
                    </a:lnTo>
                    <a:lnTo>
                      <a:pt x="2239" y="42"/>
                    </a:lnTo>
                    <a:lnTo>
                      <a:pt x="0" y="228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5" name="Google Shape;14355;p39"/>
              <p:cNvSpPr/>
              <p:nvPr/>
            </p:nvSpPr>
            <p:spPr>
              <a:xfrm>
                <a:off x="1725" y="1071"/>
                <a:ext cx="253" cy="254"/>
              </a:xfrm>
              <a:custGeom>
                <a:avLst/>
                <a:gdLst/>
                <a:ahLst/>
                <a:cxnLst/>
                <a:rect l="l" t="t" r="r" b="b"/>
                <a:pathLst>
                  <a:path w="2281" h="2282" extrusionOk="0">
                    <a:moveTo>
                      <a:pt x="0" y="2241"/>
                    </a:moveTo>
                    <a:lnTo>
                      <a:pt x="42" y="2282"/>
                    </a:lnTo>
                    <a:lnTo>
                      <a:pt x="2281" y="42"/>
                    </a:lnTo>
                    <a:lnTo>
                      <a:pt x="2239" y="0"/>
                    </a:lnTo>
                    <a:lnTo>
                      <a:pt x="0" y="224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6" name="Google Shape;14356;p39"/>
              <p:cNvSpPr/>
              <p:nvPr/>
            </p:nvSpPr>
            <p:spPr>
              <a:xfrm>
                <a:off x="1722" y="1073"/>
                <a:ext cx="10" cy="249"/>
              </a:xfrm>
              <a:custGeom>
                <a:avLst/>
                <a:gdLst/>
                <a:ahLst/>
                <a:cxnLst/>
                <a:rect l="l" t="t" r="r" b="b"/>
                <a:pathLst>
                  <a:path w="88" h="2240" extrusionOk="0">
                    <a:moveTo>
                      <a:pt x="88" y="0"/>
                    </a:moveTo>
                    <a:lnTo>
                      <a:pt x="0" y="0"/>
                    </a:lnTo>
                    <a:lnTo>
                      <a:pt x="88" y="2240"/>
                    </a:lnTo>
                    <a:lnTo>
                      <a:pt x="8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7" name="Google Shape;14357;p39"/>
              <p:cNvSpPr/>
              <p:nvPr/>
            </p:nvSpPr>
            <p:spPr>
              <a:xfrm>
                <a:off x="1722" y="1073"/>
                <a:ext cx="10" cy="249"/>
              </a:xfrm>
              <a:custGeom>
                <a:avLst/>
                <a:gdLst/>
                <a:ahLst/>
                <a:cxnLst/>
                <a:rect l="l" t="t" r="r" b="b"/>
                <a:pathLst>
                  <a:path w="88" h="2240" extrusionOk="0">
                    <a:moveTo>
                      <a:pt x="0" y="0"/>
                    </a:moveTo>
                    <a:lnTo>
                      <a:pt x="88" y="2240"/>
                    </a:lnTo>
                    <a:lnTo>
                      <a:pt x="0" y="224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8" name="Google Shape;14358;p39"/>
              <p:cNvSpPr/>
              <p:nvPr/>
            </p:nvSpPr>
            <p:spPr>
              <a:xfrm>
                <a:off x="1722" y="1073"/>
                <a:ext cx="10" cy="249"/>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59" name="Google Shape;14359;p39"/>
              <p:cNvSpPr/>
              <p:nvPr/>
            </p:nvSpPr>
            <p:spPr>
              <a:xfrm>
                <a:off x="1727" y="1317"/>
                <a:ext cx="249" cy="10"/>
              </a:xfrm>
              <a:custGeom>
                <a:avLst/>
                <a:gdLst/>
                <a:ahLst/>
                <a:cxnLst/>
                <a:rect l="l" t="t" r="r" b="b"/>
                <a:pathLst>
                  <a:path w="2238" h="89" extrusionOk="0">
                    <a:moveTo>
                      <a:pt x="2238" y="89"/>
                    </a:moveTo>
                    <a:lnTo>
                      <a:pt x="2238" y="0"/>
                    </a:lnTo>
                    <a:lnTo>
                      <a:pt x="0" y="89"/>
                    </a:lnTo>
                    <a:lnTo>
                      <a:pt x="2238"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0" name="Google Shape;14360;p39"/>
              <p:cNvSpPr/>
              <p:nvPr/>
            </p:nvSpPr>
            <p:spPr>
              <a:xfrm>
                <a:off x="1727" y="1317"/>
                <a:ext cx="249" cy="10"/>
              </a:xfrm>
              <a:custGeom>
                <a:avLst/>
                <a:gdLst/>
                <a:ahLst/>
                <a:cxnLst/>
                <a:rect l="l" t="t" r="r" b="b"/>
                <a:pathLst>
                  <a:path w="2238" h="89" extrusionOk="0">
                    <a:moveTo>
                      <a:pt x="2238" y="0"/>
                    </a:moveTo>
                    <a:lnTo>
                      <a:pt x="0" y="89"/>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1" name="Google Shape;14361;p39"/>
              <p:cNvSpPr/>
              <p:nvPr/>
            </p:nvSpPr>
            <p:spPr>
              <a:xfrm>
                <a:off x="1727" y="1317"/>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62" name="Google Shape;14362;p39"/>
              <p:cNvSpPr/>
              <p:nvPr/>
            </p:nvSpPr>
            <p:spPr>
              <a:xfrm>
                <a:off x="1727" y="1068"/>
                <a:ext cx="249" cy="10"/>
              </a:xfrm>
              <a:custGeom>
                <a:avLst/>
                <a:gdLst/>
                <a:ahLst/>
                <a:cxnLst/>
                <a:rect l="l" t="t" r="r" b="b"/>
                <a:pathLst>
                  <a:path w="2238" h="88" extrusionOk="0">
                    <a:moveTo>
                      <a:pt x="2238" y="88"/>
                    </a:moveTo>
                    <a:lnTo>
                      <a:pt x="2238" y="0"/>
                    </a:lnTo>
                    <a:lnTo>
                      <a:pt x="0" y="88"/>
                    </a:lnTo>
                    <a:lnTo>
                      <a:pt x="2238" y="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3" name="Google Shape;14363;p39"/>
              <p:cNvSpPr/>
              <p:nvPr/>
            </p:nvSpPr>
            <p:spPr>
              <a:xfrm>
                <a:off x="1727" y="1068"/>
                <a:ext cx="249" cy="10"/>
              </a:xfrm>
              <a:custGeom>
                <a:avLst/>
                <a:gdLst/>
                <a:ahLst/>
                <a:cxnLst/>
                <a:rect l="l" t="t" r="r" b="b"/>
                <a:pathLst>
                  <a:path w="2238" h="88" extrusionOk="0">
                    <a:moveTo>
                      <a:pt x="2238" y="0"/>
                    </a:moveTo>
                    <a:lnTo>
                      <a:pt x="0" y="88"/>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4" name="Google Shape;14364;p39"/>
              <p:cNvSpPr/>
              <p:nvPr/>
            </p:nvSpPr>
            <p:spPr>
              <a:xfrm>
                <a:off x="1727" y="1068"/>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65" name="Google Shape;14365;p39"/>
              <p:cNvSpPr/>
              <p:nvPr/>
            </p:nvSpPr>
            <p:spPr>
              <a:xfrm>
                <a:off x="1730" y="1071"/>
                <a:ext cx="62" cy="67"/>
              </a:xfrm>
              <a:custGeom>
                <a:avLst/>
                <a:gdLst/>
                <a:ahLst/>
                <a:cxnLst/>
                <a:rect l="l" t="t" r="r" b="b"/>
                <a:pathLst>
                  <a:path w="560" h="602" extrusionOk="0">
                    <a:moveTo>
                      <a:pt x="560" y="42"/>
                    </a:moveTo>
                    <a:lnTo>
                      <a:pt x="518" y="0"/>
                    </a:lnTo>
                    <a:lnTo>
                      <a:pt x="0" y="602"/>
                    </a:lnTo>
                    <a:lnTo>
                      <a:pt x="560"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6" name="Google Shape;14366;p39"/>
              <p:cNvSpPr/>
              <p:nvPr/>
            </p:nvSpPr>
            <p:spPr>
              <a:xfrm>
                <a:off x="1725" y="1071"/>
                <a:ext cx="62" cy="67"/>
              </a:xfrm>
              <a:custGeom>
                <a:avLst/>
                <a:gdLst/>
                <a:ahLst/>
                <a:cxnLst/>
                <a:rect l="l" t="t" r="r" b="b"/>
                <a:pathLst>
                  <a:path w="560" h="602" extrusionOk="0">
                    <a:moveTo>
                      <a:pt x="560" y="0"/>
                    </a:moveTo>
                    <a:lnTo>
                      <a:pt x="42" y="602"/>
                    </a:lnTo>
                    <a:lnTo>
                      <a:pt x="0" y="560"/>
                    </a:lnTo>
                    <a:lnTo>
                      <a:pt x="56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7" name="Google Shape;14367;p39"/>
              <p:cNvSpPr/>
              <p:nvPr/>
            </p:nvSpPr>
            <p:spPr>
              <a:xfrm>
                <a:off x="1725" y="1071"/>
                <a:ext cx="67" cy="67"/>
              </a:xfrm>
              <a:custGeom>
                <a:avLst/>
                <a:gdLst/>
                <a:ahLst/>
                <a:cxnLst/>
                <a:rect l="l" t="t" r="r" b="b"/>
                <a:pathLst>
                  <a:path w="602" h="602" extrusionOk="0">
                    <a:moveTo>
                      <a:pt x="602" y="42"/>
                    </a:moveTo>
                    <a:lnTo>
                      <a:pt x="560" y="0"/>
                    </a:lnTo>
                    <a:lnTo>
                      <a:pt x="0" y="560"/>
                    </a:lnTo>
                    <a:lnTo>
                      <a:pt x="42" y="602"/>
                    </a:lnTo>
                    <a:lnTo>
                      <a:pt x="602" y="42"/>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8" name="Google Shape;14368;p39"/>
              <p:cNvSpPr/>
              <p:nvPr/>
            </p:nvSpPr>
            <p:spPr>
              <a:xfrm>
                <a:off x="1725" y="1071"/>
                <a:ext cx="62" cy="67"/>
              </a:xfrm>
              <a:custGeom>
                <a:avLst/>
                <a:gdLst/>
                <a:ahLst/>
                <a:cxnLst/>
                <a:rect l="l" t="t" r="r" b="b"/>
                <a:pathLst>
                  <a:path w="560" h="602" extrusionOk="0">
                    <a:moveTo>
                      <a:pt x="0" y="560"/>
                    </a:moveTo>
                    <a:lnTo>
                      <a:pt x="42" y="602"/>
                    </a:lnTo>
                    <a:lnTo>
                      <a:pt x="560" y="0"/>
                    </a:lnTo>
                    <a:lnTo>
                      <a:pt x="0" y="56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9" name="Google Shape;14369;p39"/>
              <p:cNvSpPr/>
              <p:nvPr/>
            </p:nvSpPr>
            <p:spPr>
              <a:xfrm>
                <a:off x="1730" y="1071"/>
                <a:ext cx="62" cy="67"/>
              </a:xfrm>
              <a:custGeom>
                <a:avLst/>
                <a:gdLst/>
                <a:ahLst/>
                <a:cxnLst/>
                <a:rect l="l" t="t" r="r" b="b"/>
                <a:pathLst>
                  <a:path w="560" h="602" extrusionOk="0">
                    <a:moveTo>
                      <a:pt x="0" y="602"/>
                    </a:moveTo>
                    <a:lnTo>
                      <a:pt x="518" y="0"/>
                    </a:lnTo>
                    <a:lnTo>
                      <a:pt x="560" y="42"/>
                    </a:lnTo>
                    <a:lnTo>
                      <a:pt x="0" y="60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0" name="Google Shape;14370;p39"/>
              <p:cNvSpPr/>
              <p:nvPr/>
            </p:nvSpPr>
            <p:spPr>
              <a:xfrm>
                <a:off x="1725" y="1071"/>
                <a:ext cx="67" cy="67"/>
              </a:xfrm>
              <a:custGeom>
                <a:avLst/>
                <a:gdLst/>
                <a:ahLst/>
                <a:cxnLst/>
                <a:rect l="l" t="t" r="r" b="b"/>
                <a:pathLst>
                  <a:path w="602" h="602" extrusionOk="0">
                    <a:moveTo>
                      <a:pt x="0" y="560"/>
                    </a:moveTo>
                    <a:lnTo>
                      <a:pt x="42" y="602"/>
                    </a:lnTo>
                    <a:lnTo>
                      <a:pt x="602" y="42"/>
                    </a:lnTo>
                    <a:lnTo>
                      <a:pt x="560" y="0"/>
                    </a:lnTo>
                    <a:lnTo>
                      <a:pt x="0" y="56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1" name="Google Shape;14371;p39"/>
              <p:cNvSpPr/>
              <p:nvPr/>
            </p:nvSpPr>
            <p:spPr>
              <a:xfrm>
                <a:off x="2040" y="1133"/>
                <a:ext cx="187" cy="192"/>
              </a:xfrm>
              <a:custGeom>
                <a:avLst/>
                <a:gdLst/>
                <a:ahLst/>
                <a:cxnLst/>
                <a:rect l="l" t="t" r="r" b="b"/>
                <a:pathLst>
                  <a:path w="1680" h="1722" extrusionOk="0">
                    <a:moveTo>
                      <a:pt x="1680" y="42"/>
                    </a:moveTo>
                    <a:lnTo>
                      <a:pt x="1638" y="0"/>
                    </a:lnTo>
                    <a:lnTo>
                      <a:pt x="0" y="1722"/>
                    </a:lnTo>
                    <a:lnTo>
                      <a:pt x="1680"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2" name="Google Shape;14372;p39"/>
              <p:cNvSpPr/>
              <p:nvPr/>
            </p:nvSpPr>
            <p:spPr>
              <a:xfrm>
                <a:off x="2036" y="1133"/>
                <a:ext cx="186" cy="192"/>
              </a:xfrm>
              <a:custGeom>
                <a:avLst/>
                <a:gdLst/>
                <a:ahLst/>
                <a:cxnLst/>
                <a:rect l="l" t="t" r="r" b="b"/>
                <a:pathLst>
                  <a:path w="1679" h="1722" extrusionOk="0">
                    <a:moveTo>
                      <a:pt x="1679" y="0"/>
                    </a:moveTo>
                    <a:lnTo>
                      <a:pt x="41" y="1722"/>
                    </a:lnTo>
                    <a:lnTo>
                      <a:pt x="0" y="1681"/>
                    </a:lnTo>
                    <a:lnTo>
                      <a:pt x="167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3" name="Google Shape;14373;p39"/>
              <p:cNvSpPr/>
              <p:nvPr/>
            </p:nvSpPr>
            <p:spPr>
              <a:xfrm>
                <a:off x="2036" y="1133"/>
                <a:ext cx="191" cy="192"/>
              </a:xfrm>
              <a:custGeom>
                <a:avLst/>
                <a:gdLst/>
                <a:ahLst/>
                <a:cxnLst/>
                <a:rect l="l" t="t" r="r" b="b"/>
                <a:pathLst>
                  <a:path w="1721" h="1722" extrusionOk="0">
                    <a:moveTo>
                      <a:pt x="1721" y="42"/>
                    </a:moveTo>
                    <a:lnTo>
                      <a:pt x="1679" y="0"/>
                    </a:lnTo>
                    <a:lnTo>
                      <a:pt x="0" y="1681"/>
                    </a:lnTo>
                    <a:lnTo>
                      <a:pt x="41" y="1722"/>
                    </a:lnTo>
                    <a:lnTo>
                      <a:pt x="1721" y="42"/>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4" name="Google Shape;14374;p39"/>
              <p:cNvSpPr/>
              <p:nvPr/>
            </p:nvSpPr>
            <p:spPr>
              <a:xfrm>
                <a:off x="2036" y="1133"/>
                <a:ext cx="186" cy="192"/>
              </a:xfrm>
              <a:custGeom>
                <a:avLst/>
                <a:gdLst/>
                <a:ahLst/>
                <a:cxnLst/>
                <a:rect l="l" t="t" r="r" b="b"/>
                <a:pathLst>
                  <a:path w="1679" h="1722" extrusionOk="0">
                    <a:moveTo>
                      <a:pt x="0" y="1681"/>
                    </a:moveTo>
                    <a:lnTo>
                      <a:pt x="41" y="1722"/>
                    </a:lnTo>
                    <a:lnTo>
                      <a:pt x="1679" y="0"/>
                    </a:lnTo>
                    <a:lnTo>
                      <a:pt x="0" y="168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5" name="Google Shape;14375;p39"/>
              <p:cNvSpPr/>
              <p:nvPr/>
            </p:nvSpPr>
            <p:spPr>
              <a:xfrm>
                <a:off x="2040" y="1133"/>
                <a:ext cx="187" cy="192"/>
              </a:xfrm>
              <a:custGeom>
                <a:avLst/>
                <a:gdLst/>
                <a:ahLst/>
                <a:cxnLst/>
                <a:rect l="l" t="t" r="r" b="b"/>
                <a:pathLst>
                  <a:path w="1680" h="1722" extrusionOk="0">
                    <a:moveTo>
                      <a:pt x="0" y="1722"/>
                    </a:moveTo>
                    <a:lnTo>
                      <a:pt x="1638" y="0"/>
                    </a:lnTo>
                    <a:lnTo>
                      <a:pt x="1680" y="42"/>
                    </a:lnTo>
                    <a:lnTo>
                      <a:pt x="0" y="172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6" name="Google Shape;14376;p39"/>
              <p:cNvSpPr/>
              <p:nvPr/>
            </p:nvSpPr>
            <p:spPr>
              <a:xfrm>
                <a:off x="2036" y="1133"/>
                <a:ext cx="191" cy="192"/>
              </a:xfrm>
              <a:custGeom>
                <a:avLst/>
                <a:gdLst/>
                <a:ahLst/>
                <a:cxnLst/>
                <a:rect l="l" t="t" r="r" b="b"/>
                <a:pathLst>
                  <a:path w="1721" h="1722" extrusionOk="0">
                    <a:moveTo>
                      <a:pt x="0" y="1681"/>
                    </a:moveTo>
                    <a:lnTo>
                      <a:pt x="41" y="1722"/>
                    </a:lnTo>
                    <a:lnTo>
                      <a:pt x="1721" y="42"/>
                    </a:lnTo>
                    <a:lnTo>
                      <a:pt x="1679" y="0"/>
                    </a:lnTo>
                    <a:lnTo>
                      <a:pt x="0" y="168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7" name="Google Shape;14377;p39"/>
              <p:cNvSpPr/>
              <p:nvPr/>
            </p:nvSpPr>
            <p:spPr>
              <a:xfrm>
                <a:off x="2220" y="1073"/>
                <a:ext cx="10" cy="249"/>
              </a:xfrm>
              <a:custGeom>
                <a:avLst/>
                <a:gdLst/>
                <a:ahLst/>
                <a:cxnLst/>
                <a:rect l="l" t="t" r="r" b="b"/>
                <a:pathLst>
                  <a:path w="89" h="2240" extrusionOk="0">
                    <a:moveTo>
                      <a:pt x="89" y="0"/>
                    </a:moveTo>
                    <a:lnTo>
                      <a:pt x="0" y="0"/>
                    </a:lnTo>
                    <a:lnTo>
                      <a:pt x="89" y="2240"/>
                    </a:lnTo>
                    <a:lnTo>
                      <a:pt x="8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8" name="Google Shape;14378;p39"/>
              <p:cNvSpPr/>
              <p:nvPr/>
            </p:nvSpPr>
            <p:spPr>
              <a:xfrm>
                <a:off x="2220" y="1073"/>
                <a:ext cx="10" cy="249"/>
              </a:xfrm>
              <a:custGeom>
                <a:avLst/>
                <a:gdLst/>
                <a:ahLst/>
                <a:cxnLst/>
                <a:rect l="l" t="t" r="r" b="b"/>
                <a:pathLst>
                  <a:path w="89" h="2240" extrusionOk="0">
                    <a:moveTo>
                      <a:pt x="0" y="0"/>
                    </a:moveTo>
                    <a:lnTo>
                      <a:pt x="89" y="2240"/>
                    </a:lnTo>
                    <a:lnTo>
                      <a:pt x="0" y="224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9" name="Google Shape;14379;p39"/>
              <p:cNvSpPr/>
              <p:nvPr/>
            </p:nvSpPr>
            <p:spPr>
              <a:xfrm>
                <a:off x="2220" y="1073"/>
                <a:ext cx="10" cy="249"/>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80" name="Google Shape;14380;p39"/>
              <p:cNvSpPr/>
              <p:nvPr/>
            </p:nvSpPr>
            <p:spPr>
              <a:xfrm>
                <a:off x="2165" y="1258"/>
                <a:ext cx="62" cy="67"/>
              </a:xfrm>
              <a:custGeom>
                <a:avLst/>
                <a:gdLst/>
                <a:ahLst/>
                <a:cxnLst/>
                <a:rect l="l" t="t" r="r" b="b"/>
                <a:pathLst>
                  <a:path w="560" h="601" extrusionOk="0">
                    <a:moveTo>
                      <a:pt x="560" y="41"/>
                    </a:moveTo>
                    <a:lnTo>
                      <a:pt x="518" y="0"/>
                    </a:lnTo>
                    <a:lnTo>
                      <a:pt x="0" y="601"/>
                    </a:lnTo>
                    <a:lnTo>
                      <a:pt x="560" y="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1" name="Google Shape;14381;p39"/>
              <p:cNvSpPr/>
              <p:nvPr/>
            </p:nvSpPr>
            <p:spPr>
              <a:xfrm>
                <a:off x="2160" y="1258"/>
                <a:ext cx="62" cy="67"/>
              </a:xfrm>
              <a:custGeom>
                <a:avLst/>
                <a:gdLst/>
                <a:ahLst/>
                <a:cxnLst/>
                <a:rect l="l" t="t" r="r" b="b"/>
                <a:pathLst>
                  <a:path w="560" h="601" extrusionOk="0">
                    <a:moveTo>
                      <a:pt x="560" y="0"/>
                    </a:moveTo>
                    <a:lnTo>
                      <a:pt x="42" y="601"/>
                    </a:lnTo>
                    <a:lnTo>
                      <a:pt x="0" y="560"/>
                    </a:lnTo>
                    <a:lnTo>
                      <a:pt x="56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2" name="Google Shape;14382;p39"/>
              <p:cNvSpPr/>
              <p:nvPr/>
            </p:nvSpPr>
            <p:spPr>
              <a:xfrm>
                <a:off x="2160" y="1258"/>
                <a:ext cx="67" cy="67"/>
              </a:xfrm>
              <a:custGeom>
                <a:avLst/>
                <a:gdLst/>
                <a:ahLst/>
                <a:cxnLst/>
                <a:rect l="l" t="t" r="r" b="b"/>
                <a:pathLst>
                  <a:path w="602" h="601" extrusionOk="0">
                    <a:moveTo>
                      <a:pt x="602" y="41"/>
                    </a:moveTo>
                    <a:lnTo>
                      <a:pt x="560" y="0"/>
                    </a:lnTo>
                    <a:lnTo>
                      <a:pt x="0" y="560"/>
                    </a:lnTo>
                    <a:lnTo>
                      <a:pt x="42" y="601"/>
                    </a:lnTo>
                    <a:lnTo>
                      <a:pt x="602" y="4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3" name="Google Shape;14383;p39"/>
              <p:cNvSpPr/>
              <p:nvPr/>
            </p:nvSpPr>
            <p:spPr>
              <a:xfrm>
                <a:off x="2160" y="1258"/>
                <a:ext cx="62" cy="67"/>
              </a:xfrm>
              <a:custGeom>
                <a:avLst/>
                <a:gdLst/>
                <a:ahLst/>
                <a:cxnLst/>
                <a:rect l="l" t="t" r="r" b="b"/>
                <a:pathLst>
                  <a:path w="560" h="601" extrusionOk="0">
                    <a:moveTo>
                      <a:pt x="0" y="560"/>
                    </a:moveTo>
                    <a:lnTo>
                      <a:pt x="42" y="601"/>
                    </a:lnTo>
                    <a:lnTo>
                      <a:pt x="560" y="0"/>
                    </a:lnTo>
                    <a:lnTo>
                      <a:pt x="0" y="56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4" name="Google Shape;14384;p39"/>
              <p:cNvSpPr/>
              <p:nvPr/>
            </p:nvSpPr>
            <p:spPr>
              <a:xfrm>
                <a:off x="2165" y="1258"/>
                <a:ext cx="62" cy="67"/>
              </a:xfrm>
              <a:custGeom>
                <a:avLst/>
                <a:gdLst/>
                <a:ahLst/>
                <a:cxnLst/>
                <a:rect l="l" t="t" r="r" b="b"/>
                <a:pathLst>
                  <a:path w="560" h="601" extrusionOk="0">
                    <a:moveTo>
                      <a:pt x="0" y="601"/>
                    </a:moveTo>
                    <a:lnTo>
                      <a:pt x="518" y="0"/>
                    </a:lnTo>
                    <a:lnTo>
                      <a:pt x="560" y="41"/>
                    </a:lnTo>
                    <a:lnTo>
                      <a:pt x="0" y="60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5" name="Google Shape;14385;p39"/>
              <p:cNvSpPr/>
              <p:nvPr/>
            </p:nvSpPr>
            <p:spPr>
              <a:xfrm>
                <a:off x="2160" y="1258"/>
                <a:ext cx="67" cy="67"/>
              </a:xfrm>
              <a:custGeom>
                <a:avLst/>
                <a:gdLst/>
                <a:ahLst/>
                <a:cxnLst/>
                <a:rect l="l" t="t" r="r" b="b"/>
                <a:pathLst>
                  <a:path w="602" h="601" extrusionOk="0">
                    <a:moveTo>
                      <a:pt x="0" y="560"/>
                    </a:moveTo>
                    <a:lnTo>
                      <a:pt x="42" y="601"/>
                    </a:lnTo>
                    <a:lnTo>
                      <a:pt x="602" y="41"/>
                    </a:lnTo>
                    <a:lnTo>
                      <a:pt x="560" y="0"/>
                    </a:lnTo>
                    <a:lnTo>
                      <a:pt x="0" y="56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6" name="Google Shape;14386;p39"/>
              <p:cNvSpPr/>
              <p:nvPr/>
            </p:nvSpPr>
            <p:spPr>
              <a:xfrm>
                <a:off x="2103" y="1195"/>
                <a:ext cx="124" cy="130"/>
              </a:xfrm>
              <a:custGeom>
                <a:avLst/>
                <a:gdLst/>
                <a:ahLst/>
                <a:cxnLst/>
                <a:rect l="l" t="t" r="r" b="b"/>
                <a:pathLst>
                  <a:path w="1120" h="1162" extrusionOk="0">
                    <a:moveTo>
                      <a:pt x="1120" y="42"/>
                    </a:moveTo>
                    <a:lnTo>
                      <a:pt x="1078" y="0"/>
                    </a:lnTo>
                    <a:lnTo>
                      <a:pt x="0" y="1162"/>
                    </a:lnTo>
                    <a:lnTo>
                      <a:pt x="1120" y="4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7" name="Google Shape;14387;p39"/>
              <p:cNvSpPr/>
              <p:nvPr/>
            </p:nvSpPr>
            <p:spPr>
              <a:xfrm>
                <a:off x="2098" y="1195"/>
                <a:ext cx="124" cy="130"/>
              </a:xfrm>
              <a:custGeom>
                <a:avLst/>
                <a:gdLst/>
                <a:ahLst/>
                <a:cxnLst/>
                <a:rect l="l" t="t" r="r" b="b"/>
                <a:pathLst>
                  <a:path w="1119" h="1162" extrusionOk="0">
                    <a:moveTo>
                      <a:pt x="1119" y="0"/>
                    </a:moveTo>
                    <a:lnTo>
                      <a:pt x="41" y="1162"/>
                    </a:lnTo>
                    <a:lnTo>
                      <a:pt x="0" y="1121"/>
                    </a:lnTo>
                    <a:lnTo>
                      <a:pt x="111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8" name="Google Shape;14388;p39"/>
              <p:cNvSpPr/>
              <p:nvPr/>
            </p:nvSpPr>
            <p:spPr>
              <a:xfrm>
                <a:off x="2098" y="1195"/>
                <a:ext cx="129" cy="130"/>
              </a:xfrm>
              <a:custGeom>
                <a:avLst/>
                <a:gdLst/>
                <a:ahLst/>
                <a:cxnLst/>
                <a:rect l="l" t="t" r="r" b="b"/>
                <a:pathLst>
                  <a:path w="1161" h="1162" extrusionOk="0">
                    <a:moveTo>
                      <a:pt x="1161" y="42"/>
                    </a:moveTo>
                    <a:lnTo>
                      <a:pt x="1119" y="0"/>
                    </a:lnTo>
                    <a:lnTo>
                      <a:pt x="0" y="1121"/>
                    </a:lnTo>
                    <a:lnTo>
                      <a:pt x="41" y="1162"/>
                    </a:lnTo>
                    <a:lnTo>
                      <a:pt x="1161" y="42"/>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9" name="Google Shape;14389;p39"/>
              <p:cNvSpPr/>
              <p:nvPr/>
            </p:nvSpPr>
            <p:spPr>
              <a:xfrm>
                <a:off x="2098" y="1195"/>
                <a:ext cx="124" cy="130"/>
              </a:xfrm>
              <a:custGeom>
                <a:avLst/>
                <a:gdLst/>
                <a:ahLst/>
                <a:cxnLst/>
                <a:rect l="l" t="t" r="r" b="b"/>
                <a:pathLst>
                  <a:path w="1119" h="1162" extrusionOk="0">
                    <a:moveTo>
                      <a:pt x="0" y="1121"/>
                    </a:moveTo>
                    <a:lnTo>
                      <a:pt x="41" y="1162"/>
                    </a:lnTo>
                    <a:lnTo>
                      <a:pt x="1119" y="0"/>
                    </a:lnTo>
                    <a:lnTo>
                      <a:pt x="0" y="112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0" name="Google Shape;14390;p39"/>
              <p:cNvSpPr/>
              <p:nvPr/>
            </p:nvSpPr>
            <p:spPr>
              <a:xfrm>
                <a:off x="2103" y="1195"/>
                <a:ext cx="124" cy="130"/>
              </a:xfrm>
              <a:custGeom>
                <a:avLst/>
                <a:gdLst/>
                <a:ahLst/>
                <a:cxnLst/>
                <a:rect l="l" t="t" r="r" b="b"/>
                <a:pathLst>
                  <a:path w="1120" h="1162" extrusionOk="0">
                    <a:moveTo>
                      <a:pt x="0" y="1162"/>
                    </a:moveTo>
                    <a:lnTo>
                      <a:pt x="1078" y="0"/>
                    </a:lnTo>
                    <a:lnTo>
                      <a:pt x="1120" y="42"/>
                    </a:lnTo>
                    <a:lnTo>
                      <a:pt x="0" y="116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1" name="Google Shape;14391;p39"/>
              <p:cNvSpPr/>
              <p:nvPr/>
            </p:nvSpPr>
            <p:spPr>
              <a:xfrm>
                <a:off x="2098" y="1195"/>
                <a:ext cx="129" cy="130"/>
              </a:xfrm>
              <a:custGeom>
                <a:avLst/>
                <a:gdLst/>
                <a:ahLst/>
                <a:cxnLst/>
                <a:rect l="l" t="t" r="r" b="b"/>
                <a:pathLst>
                  <a:path w="1161" h="1162" extrusionOk="0">
                    <a:moveTo>
                      <a:pt x="0" y="1121"/>
                    </a:moveTo>
                    <a:lnTo>
                      <a:pt x="41" y="1162"/>
                    </a:lnTo>
                    <a:lnTo>
                      <a:pt x="1161" y="42"/>
                    </a:lnTo>
                    <a:lnTo>
                      <a:pt x="1119" y="0"/>
                    </a:lnTo>
                    <a:lnTo>
                      <a:pt x="0" y="112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4392" name="Google Shape;14392;p39"/>
            <p:cNvGrpSpPr/>
            <p:nvPr/>
          </p:nvGrpSpPr>
          <p:grpSpPr>
            <a:xfrm>
              <a:off x="1520851" y="4730238"/>
              <a:ext cx="206375" cy="177800"/>
              <a:chOff x="1715" y="3481"/>
              <a:chExt cx="130" cy="112"/>
            </a:xfrm>
          </p:grpSpPr>
          <p:cxnSp>
            <p:nvCxnSpPr>
              <p:cNvPr id="14393" name="Google Shape;14393;p39"/>
              <p:cNvCxnSpPr/>
              <p:nvPr/>
            </p:nvCxnSpPr>
            <p:spPr>
              <a:xfrm>
                <a:off x="1757" y="3591"/>
                <a:ext cx="1" cy="1"/>
              </a:xfrm>
              <a:prstGeom prst="straightConnector1">
                <a:avLst/>
              </a:prstGeom>
              <a:noFill/>
              <a:ln w="25400" cap="flat" cmpd="sng">
                <a:solidFill>
                  <a:schemeClr val="lt1"/>
                </a:solidFill>
                <a:prstDash val="solid"/>
                <a:round/>
                <a:headEnd type="none" w="med" len="med"/>
                <a:tailEnd type="none" w="med" len="med"/>
              </a:ln>
            </p:spPr>
          </p:cxnSp>
          <p:sp>
            <p:nvSpPr>
              <p:cNvPr id="14394" name="Google Shape;14394;p39"/>
              <p:cNvSpPr/>
              <p:nvPr/>
            </p:nvSpPr>
            <p:spPr>
              <a:xfrm>
                <a:off x="1715" y="3589"/>
                <a:ext cx="42" cy="4"/>
              </a:xfrm>
              <a:custGeom>
                <a:avLst/>
                <a:gdLst/>
                <a:ahLst/>
                <a:cxnLst/>
                <a:rect l="l" t="t" r="r" b="b"/>
                <a:pathLst>
                  <a:path w="412" h="43" extrusionOk="0">
                    <a:moveTo>
                      <a:pt x="412" y="43"/>
                    </a:moveTo>
                    <a:lnTo>
                      <a:pt x="408" y="0"/>
                    </a:lnTo>
                    <a:lnTo>
                      <a:pt x="0" y="43"/>
                    </a:lnTo>
                    <a:lnTo>
                      <a:pt x="412" y="43"/>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5" name="Google Shape;14395;p39"/>
              <p:cNvSpPr/>
              <p:nvPr/>
            </p:nvSpPr>
            <p:spPr>
              <a:xfrm>
                <a:off x="1715" y="3589"/>
                <a:ext cx="41" cy="4"/>
              </a:xfrm>
              <a:custGeom>
                <a:avLst/>
                <a:gdLst/>
                <a:ahLst/>
                <a:cxnLst/>
                <a:rect l="l" t="t" r="r" b="b"/>
                <a:pathLst>
                  <a:path w="408" h="43" extrusionOk="0">
                    <a:moveTo>
                      <a:pt x="408" y="0"/>
                    </a:moveTo>
                    <a:lnTo>
                      <a:pt x="0" y="43"/>
                    </a:lnTo>
                    <a:lnTo>
                      <a:pt x="67" y="0"/>
                    </a:lnTo>
                    <a:lnTo>
                      <a:pt x="408"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6" name="Google Shape;14396;p39"/>
              <p:cNvSpPr/>
              <p:nvPr/>
            </p:nvSpPr>
            <p:spPr>
              <a:xfrm>
                <a:off x="1715" y="3589"/>
                <a:ext cx="42" cy="4"/>
              </a:xfrm>
              <a:custGeom>
                <a:avLst/>
                <a:gdLst/>
                <a:ahLst/>
                <a:cxnLst/>
                <a:rect l="l" t="t" r="r" b="b"/>
                <a:pathLst>
                  <a:path w="412" h="43" extrusionOk="0">
                    <a:moveTo>
                      <a:pt x="412" y="43"/>
                    </a:moveTo>
                    <a:lnTo>
                      <a:pt x="408" y="0"/>
                    </a:lnTo>
                    <a:lnTo>
                      <a:pt x="67" y="0"/>
                    </a:lnTo>
                    <a:lnTo>
                      <a:pt x="0" y="43"/>
                    </a:lnTo>
                    <a:lnTo>
                      <a:pt x="412" y="43"/>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7" name="Google Shape;14397;p39"/>
              <p:cNvSpPr/>
              <p:nvPr/>
            </p:nvSpPr>
            <p:spPr>
              <a:xfrm>
                <a:off x="1715" y="3481"/>
                <a:ext cx="65" cy="112"/>
              </a:xfrm>
              <a:custGeom>
                <a:avLst/>
                <a:gdLst/>
                <a:ahLst/>
                <a:cxnLst/>
                <a:rect l="l" t="t" r="r" b="b"/>
                <a:pathLst>
                  <a:path w="646" h="1231" extrusionOk="0">
                    <a:moveTo>
                      <a:pt x="0" y="1231"/>
                    </a:moveTo>
                    <a:lnTo>
                      <a:pt x="67" y="1188"/>
                    </a:lnTo>
                    <a:lnTo>
                      <a:pt x="646" y="0"/>
                    </a:lnTo>
                    <a:lnTo>
                      <a:pt x="0" y="1231"/>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8" name="Google Shape;14398;p39"/>
              <p:cNvSpPr/>
              <p:nvPr/>
            </p:nvSpPr>
            <p:spPr>
              <a:xfrm>
                <a:off x="1722" y="3481"/>
                <a:ext cx="58" cy="108"/>
              </a:xfrm>
              <a:custGeom>
                <a:avLst/>
                <a:gdLst/>
                <a:ahLst/>
                <a:cxnLst/>
                <a:rect l="l" t="t" r="r" b="b"/>
                <a:pathLst>
                  <a:path w="579" h="1188" extrusionOk="0">
                    <a:moveTo>
                      <a:pt x="0" y="1188"/>
                    </a:moveTo>
                    <a:lnTo>
                      <a:pt x="579" y="0"/>
                    </a:lnTo>
                    <a:lnTo>
                      <a:pt x="579" y="87"/>
                    </a:lnTo>
                    <a:lnTo>
                      <a:pt x="0" y="1188"/>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9" name="Google Shape;14399;p39"/>
              <p:cNvSpPr/>
              <p:nvPr/>
            </p:nvSpPr>
            <p:spPr>
              <a:xfrm>
                <a:off x="1715" y="3481"/>
                <a:ext cx="65" cy="112"/>
              </a:xfrm>
              <a:custGeom>
                <a:avLst/>
                <a:gdLst/>
                <a:ahLst/>
                <a:cxnLst/>
                <a:rect l="l" t="t" r="r" b="b"/>
                <a:pathLst>
                  <a:path w="646" h="1231" extrusionOk="0">
                    <a:moveTo>
                      <a:pt x="0" y="1231"/>
                    </a:moveTo>
                    <a:lnTo>
                      <a:pt x="67" y="1188"/>
                    </a:lnTo>
                    <a:lnTo>
                      <a:pt x="646" y="87"/>
                    </a:lnTo>
                    <a:lnTo>
                      <a:pt x="646" y="0"/>
                    </a:lnTo>
                    <a:lnTo>
                      <a:pt x="0" y="1231"/>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0" name="Google Shape;14400;p39"/>
              <p:cNvSpPr/>
              <p:nvPr/>
            </p:nvSpPr>
            <p:spPr>
              <a:xfrm>
                <a:off x="1780" y="3481"/>
                <a:ext cx="65" cy="112"/>
              </a:xfrm>
              <a:custGeom>
                <a:avLst/>
                <a:gdLst/>
                <a:ahLst/>
                <a:cxnLst/>
                <a:rect l="l" t="t" r="r" b="b"/>
                <a:pathLst>
                  <a:path w="646" h="1231" extrusionOk="0">
                    <a:moveTo>
                      <a:pt x="0" y="0"/>
                    </a:moveTo>
                    <a:lnTo>
                      <a:pt x="0" y="87"/>
                    </a:lnTo>
                    <a:lnTo>
                      <a:pt x="646" y="1231"/>
                    </a:lnTo>
                    <a:lnTo>
                      <a:pt x="0"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1" name="Google Shape;14401;p39"/>
              <p:cNvSpPr/>
              <p:nvPr/>
            </p:nvSpPr>
            <p:spPr>
              <a:xfrm>
                <a:off x="1780" y="3489"/>
                <a:ext cx="65" cy="104"/>
              </a:xfrm>
              <a:custGeom>
                <a:avLst/>
                <a:gdLst/>
                <a:ahLst/>
                <a:cxnLst/>
                <a:rect l="l" t="t" r="r" b="b"/>
                <a:pathLst>
                  <a:path w="646" h="1144" extrusionOk="0">
                    <a:moveTo>
                      <a:pt x="0" y="0"/>
                    </a:moveTo>
                    <a:lnTo>
                      <a:pt x="646" y="1144"/>
                    </a:lnTo>
                    <a:lnTo>
                      <a:pt x="579" y="1101"/>
                    </a:lnTo>
                    <a:lnTo>
                      <a:pt x="0"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2" name="Google Shape;14402;p39"/>
              <p:cNvSpPr/>
              <p:nvPr/>
            </p:nvSpPr>
            <p:spPr>
              <a:xfrm>
                <a:off x="1780" y="3481"/>
                <a:ext cx="65" cy="112"/>
              </a:xfrm>
              <a:custGeom>
                <a:avLst/>
                <a:gdLst/>
                <a:ahLst/>
                <a:cxnLst/>
                <a:rect l="l" t="t" r="r" b="b"/>
                <a:pathLst>
                  <a:path w="646" h="1231" extrusionOk="0">
                    <a:moveTo>
                      <a:pt x="0" y="0"/>
                    </a:moveTo>
                    <a:lnTo>
                      <a:pt x="0" y="87"/>
                    </a:lnTo>
                    <a:lnTo>
                      <a:pt x="579" y="1188"/>
                    </a:lnTo>
                    <a:lnTo>
                      <a:pt x="646" y="1231"/>
                    </a:lnTo>
                    <a:lnTo>
                      <a:pt x="0" y="0"/>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3" name="Google Shape;14403;p39"/>
              <p:cNvSpPr/>
              <p:nvPr/>
            </p:nvSpPr>
            <p:spPr>
              <a:xfrm>
                <a:off x="1804" y="3589"/>
                <a:ext cx="41" cy="4"/>
              </a:xfrm>
              <a:custGeom>
                <a:avLst/>
                <a:gdLst/>
                <a:ahLst/>
                <a:cxnLst/>
                <a:rect l="l" t="t" r="r" b="b"/>
                <a:pathLst>
                  <a:path w="411" h="43" extrusionOk="0">
                    <a:moveTo>
                      <a:pt x="411" y="43"/>
                    </a:moveTo>
                    <a:lnTo>
                      <a:pt x="344" y="0"/>
                    </a:lnTo>
                    <a:lnTo>
                      <a:pt x="0" y="43"/>
                    </a:lnTo>
                    <a:lnTo>
                      <a:pt x="411" y="43"/>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4" name="Google Shape;14404;p39"/>
              <p:cNvSpPr/>
              <p:nvPr/>
            </p:nvSpPr>
            <p:spPr>
              <a:xfrm>
                <a:off x="1804" y="3589"/>
                <a:ext cx="34" cy="4"/>
              </a:xfrm>
              <a:custGeom>
                <a:avLst/>
                <a:gdLst/>
                <a:ahLst/>
                <a:cxnLst/>
                <a:rect l="l" t="t" r="r" b="b"/>
                <a:pathLst>
                  <a:path w="344" h="43" extrusionOk="0">
                    <a:moveTo>
                      <a:pt x="344" y="0"/>
                    </a:moveTo>
                    <a:lnTo>
                      <a:pt x="0" y="43"/>
                    </a:lnTo>
                    <a:lnTo>
                      <a:pt x="0" y="0"/>
                    </a:lnTo>
                    <a:lnTo>
                      <a:pt x="344"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5" name="Google Shape;14405;p39"/>
              <p:cNvSpPr/>
              <p:nvPr/>
            </p:nvSpPr>
            <p:spPr>
              <a:xfrm>
                <a:off x="1804" y="3589"/>
                <a:ext cx="41" cy="4"/>
              </a:xfrm>
              <a:custGeom>
                <a:avLst/>
                <a:gdLst/>
                <a:ahLst/>
                <a:cxnLst/>
                <a:rect l="l" t="t" r="r" b="b"/>
                <a:pathLst>
                  <a:path w="411" h="43" extrusionOk="0">
                    <a:moveTo>
                      <a:pt x="411" y="43"/>
                    </a:moveTo>
                    <a:lnTo>
                      <a:pt x="344" y="0"/>
                    </a:lnTo>
                    <a:lnTo>
                      <a:pt x="0" y="0"/>
                    </a:lnTo>
                    <a:lnTo>
                      <a:pt x="0" y="43"/>
                    </a:lnTo>
                    <a:lnTo>
                      <a:pt x="411" y="43"/>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4406" name="Google Shape;14406;p39"/>
              <p:cNvCxnSpPr/>
              <p:nvPr/>
            </p:nvCxnSpPr>
            <p:spPr>
              <a:xfrm>
                <a:off x="1804" y="3591"/>
                <a:ext cx="1" cy="1"/>
              </a:xfrm>
              <a:prstGeom prst="straightConnector1">
                <a:avLst/>
              </a:prstGeom>
              <a:noFill/>
              <a:ln w="25400" cap="flat" cmpd="sng">
                <a:solidFill>
                  <a:schemeClr val="lt1"/>
                </a:solidFill>
                <a:prstDash val="solid"/>
                <a:round/>
                <a:headEnd type="none" w="med" len="med"/>
                <a:tailEnd type="none" w="med" len="med"/>
              </a:ln>
            </p:spPr>
          </p:cxnSp>
          <p:sp>
            <p:nvSpPr>
              <p:cNvPr id="14407" name="Google Shape;14407;p39"/>
              <p:cNvSpPr/>
              <p:nvPr/>
            </p:nvSpPr>
            <p:spPr>
              <a:xfrm>
                <a:off x="1757" y="3589"/>
                <a:ext cx="47" cy="4"/>
              </a:xfrm>
              <a:custGeom>
                <a:avLst/>
                <a:gdLst/>
                <a:ahLst/>
                <a:cxnLst/>
                <a:rect l="l" t="t" r="r" b="b"/>
                <a:pathLst>
                  <a:path w="469" h="43" extrusionOk="0">
                    <a:moveTo>
                      <a:pt x="469" y="43"/>
                    </a:moveTo>
                    <a:lnTo>
                      <a:pt x="469" y="0"/>
                    </a:lnTo>
                    <a:lnTo>
                      <a:pt x="0" y="43"/>
                    </a:lnTo>
                    <a:lnTo>
                      <a:pt x="469" y="43"/>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8" name="Google Shape;14408;p39"/>
              <p:cNvSpPr/>
              <p:nvPr/>
            </p:nvSpPr>
            <p:spPr>
              <a:xfrm>
                <a:off x="1756" y="3589"/>
                <a:ext cx="48" cy="4"/>
              </a:xfrm>
              <a:custGeom>
                <a:avLst/>
                <a:gdLst/>
                <a:ahLst/>
                <a:cxnLst/>
                <a:rect l="l" t="t" r="r" b="b"/>
                <a:pathLst>
                  <a:path w="473" h="43" extrusionOk="0">
                    <a:moveTo>
                      <a:pt x="473" y="0"/>
                    </a:moveTo>
                    <a:lnTo>
                      <a:pt x="4" y="43"/>
                    </a:lnTo>
                    <a:lnTo>
                      <a:pt x="0" y="0"/>
                    </a:lnTo>
                    <a:lnTo>
                      <a:pt x="473"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9" name="Google Shape;14409;p39"/>
              <p:cNvSpPr/>
              <p:nvPr/>
            </p:nvSpPr>
            <p:spPr>
              <a:xfrm>
                <a:off x="1756" y="3589"/>
                <a:ext cx="48" cy="4"/>
              </a:xfrm>
              <a:custGeom>
                <a:avLst/>
                <a:gdLst/>
                <a:ahLst/>
                <a:cxnLst/>
                <a:rect l="l" t="t" r="r" b="b"/>
                <a:pathLst>
                  <a:path w="473" h="43" extrusionOk="0">
                    <a:moveTo>
                      <a:pt x="473" y="43"/>
                    </a:moveTo>
                    <a:lnTo>
                      <a:pt x="473" y="0"/>
                    </a:lnTo>
                    <a:lnTo>
                      <a:pt x="0" y="0"/>
                    </a:lnTo>
                    <a:lnTo>
                      <a:pt x="4" y="43"/>
                    </a:lnTo>
                    <a:lnTo>
                      <a:pt x="473" y="43"/>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4410" name="Google Shape;14410;p39"/>
            <p:cNvGrpSpPr/>
            <p:nvPr/>
          </p:nvGrpSpPr>
          <p:grpSpPr>
            <a:xfrm>
              <a:off x="6151588" y="4742938"/>
              <a:ext cx="206375" cy="177800"/>
              <a:chOff x="1715" y="3481"/>
              <a:chExt cx="130" cy="112"/>
            </a:xfrm>
          </p:grpSpPr>
          <p:cxnSp>
            <p:nvCxnSpPr>
              <p:cNvPr id="14411" name="Google Shape;14411;p39"/>
              <p:cNvCxnSpPr/>
              <p:nvPr/>
            </p:nvCxnSpPr>
            <p:spPr>
              <a:xfrm>
                <a:off x="1757" y="3591"/>
                <a:ext cx="1" cy="1"/>
              </a:xfrm>
              <a:prstGeom prst="straightConnector1">
                <a:avLst/>
              </a:prstGeom>
              <a:noFill/>
              <a:ln w="25400" cap="flat" cmpd="sng">
                <a:solidFill>
                  <a:schemeClr val="lt1"/>
                </a:solidFill>
                <a:prstDash val="solid"/>
                <a:round/>
                <a:headEnd type="none" w="med" len="med"/>
                <a:tailEnd type="none" w="med" len="med"/>
              </a:ln>
            </p:spPr>
          </p:cxnSp>
          <p:sp>
            <p:nvSpPr>
              <p:cNvPr id="14412" name="Google Shape;14412;p39"/>
              <p:cNvSpPr/>
              <p:nvPr/>
            </p:nvSpPr>
            <p:spPr>
              <a:xfrm>
                <a:off x="1715" y="3589"/>
                <a:ext cx="42" cy="4"/>
              </a:xfrm>
              <a:custGeom>
                <a:avLst/>
                <a:gdLst/>
                <a:ahLst/>
                <a:cxnLst/>
                <a:rect l="l" t="t" r="r" b="b"/>
                <a:pathLst>
                  <a:path w="412" h="43" extrusionOk="0">
                    <a:moveTo>
                      <a:pt x="412" y="43"/>
                    </a:moveTo>
                    <a:lnTo>
                      <a:pt x="408" y="0"/>
                    </a:lnTo>
                    <a:lnTo>
                      <a:pt x="0" y="43"/>
                    </a:lnTo>
                    <a:lnTo>
                      <a:pt x="412" y="43"/>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3" name="Google Shape;14413;p39"/>
              <p:cNvSpPr/>
              <p:nvPr/>
            </p:nvSpPr>
            <p:spPr>
              <a:xfrm>
                <a:off x="1715" y="3589"/>
                <a:ext cx="41" cy="4"/>
              </a:xfrm>
              <a:custGeom>
                <a:avLst/>
                <a:gdLst/>
                <a:ahLst/>
                <a:cxnLst/>
                <a:rect l="l" t="t" r="r" b="b"/>
                <a:pathLst>
                  <a:path w="408" h="43" extrusionOk="0">
                    <a:moveTo>
                      <a:pt x="408" y="0"/>
                    </a:moveTo>
                    <a:lnTo>
                      <a:pt x="0" y="43"/>
                    </a:lnTo>
                    <a:lnTo>
                      <a:pt x="67" y="0"/>
                    </a:lnTo>
                    <a:lnTo>
                      <a:pt x="408"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4" name="Google Shape;14414;p39"/>
              <p:cNvSpPr/>
              <p:nvPr/>
            </p:nvSpPr>
            <p:spPr>
              <a:xfrm>
                <a:off x="1715" y="3589"/>
                <a:ext cx="42" cy="4"/>
              </a:xfrm>
              <a:custGeom>
                <a:avLst/>
                <a:gdLst/>
                <a:ahLst/>
                <a:cxnLst/>
                <a:rect l="l" t="t" r="r" b="b"/>
                <a:pathLst>
                  <a:path w="412" h="43" extrusionOk="0">
                    <a:moveTo>
                      <a:pt x="412" y="43"/>
                    </a:moveTo>
                    <a:lnTo>
                      <a:pt x="408" y="0"/>
                    </a:lnTo>
                    <a:lnTo>
                      <a:pt x="67" y="0"/>
                    </a:lnTo>
                    <a:lnTo>
                      <a:pt x="0" y="43"/>
                    </a:lnTo>
                    <a:lnTo>
                      <a:pt x="412" y="43"/>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5" name="Google Shape;14415;p39"/>
              <p:cNvSpPr/>
              <p:nvPr/>
            </p:nvSpPr>
            <p:spPr>
              <a:xfrm>
                <a:off x="1715" y="3481"/>
                <a:ext cx="65" cy="112"/>
              </a:xfrm>
              <a:custGeom>
                <a:avLst/>
                <a:gdLst/>
                <a:ahLst/>
                <a:cxnLst/>
                <a:rect l="l" t="t" r="r" b="b"/>
                <a:pathLst>
                  <a:path w="646" h="1231" extrusionOk="0">
                    <a:moveTo>
                      <a:pt x="0" y="1231"/>
                    </a:moveTo>
                    <a:lnTo>
                      <a:pt x="67" y="1188"/>
                    </a:lnTo>
                    <a:lnTo>
                      <a:pt x="646" y="0"/>
                    </a:lnTo>
                    <a:lnTo>
                      <a:pt x="0" y="1231"/>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6" name="Google Shape;14416;p39"/>
              <p:cNvSpPr/>
              <p:nvPr/>
            </p:nvSpPr>
            <p:spPr>
              <a:xfrm>
                <a:off x="1722" y="3481"/>
                <a:ext cx="58" cy="108"/>
              </a:xfrm>
              <a:custGeom>
                <a:avLst/>
                <a:gdLst/>
                <a:ahLst/>
                <a:cxnLst/>
                <a:rect l="l" t="t" r="r" b="b"/>
                <a:pathLst>
                  <a:path w="579" h="1188" extrusionOk="0">
                    <a:moveTo>
                      <a:pt x="0" y="1188"/>
                    </a:moveTo>
                    <a:lnTo>
                      <a:pt x="579" y="0"/>
                    </a:lnTo>
                    <a:lnTo>
                      <a:pt x="579" y="87"/>
                    </a:lnTo>
                    <a:lnTo>
                      <a:pt x="0" y="1188"/>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7" name="Google Shape;14417;p39"/>
              <p:cNvSpPr/>
              <p:nvPr/>
            </p:nvSpPr>
            <p:spPr>
              <a:xfrm>
                <a:off x="1715" y="3481"/>
                <a:ext cx="65" cy="112"/>
              </a:xfrm>
              <a:custGeom>
                <a:avLst/>
                <a:gdLst/>
                <a:ahLst/>
                <a:cxnLst/>
                <a:rect l="l" t="t" r="r" b="b"/>
                <a:pathLst>
                  <a:path w="646" h="1231" extrusionOk="0">
                    <a:moveTo>
                      <a:pt x="0" y="1231"/>
                    </a:moveTo>
                    <a:lnTo>
                      <a:pt x="67" y="1188"/>
                    </a:lnTo>
                    <a:lnTo>
                      <a:pt x="646" y="87"/>
                    </a:lnTo>
                    <a:lnTo>
                      <a:pt x="646" y="0"/>
                    </a:lnTo>
                    <a:lnTo>
                      <a:pt x="0" y="1231"/>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8" name="Google Shape;14418;p39"/>
              <p:cNvSpPr/>
              <p:nvPr/>
            </p:nvSpPr>
            <p:spPr>
              <a:xfrm>
                <a:off x="1780" y="3481"/>
                <a:ext cx="65" cy="112"/>
              </a:xfrm>
              <a:custGeom>
                <a:avLst/>
                <a:gdLst/>
                <a:ahLst/>
                <a:cxnLst/>
                <a:rect l="l" t="t" r="r" b="b"/>
                <a:pathLst>
                  <a:path w="646" h="1231" extrusionOk="0">
                    <a:moveTo>
                      <a:pt x="0" y="0"/>
                    </a:moveTo>
                    <a:lnTo>
                      <a:pt x="0" y="87"/>
                    </a:lnTo>
                    <a:lnTo>
                      <a:pt x="646" y="1231"/>
                    </a:lnTo>
                    <a:lnTo>
                      <a:pt x="0"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9" name="Google Shape;14419;p39"/>
              <p:cNvSpPr/>
              <p:nvPr/>
            </p:nvSpPr>
            <p:spPr>
              <a:xfrm>
                <a:off x="1780" y="3489"/>
                <a:ext cx="65" cy="104"/>
              </a:xfrm>
              <a:custGeom>
                <a:avLst/>
                <a:gdLst/>
                <a:ahLst/>
                <a:cxnLst/>
                <a:rect l="l" t="t" r="r" b="b"/>
                <a:pathLst>
                  <a:path w="646" h="1144" extrusionOk="0">
                    <a:moveTo>
                      <a:pt x="0" y="0"/>
                    </a:moveTo>
                    <a:lnTo>
                      <a:pt x="646" y="1144"/>
                    </a:lnTo>
                    <a:lnTo>
                      <a:pt x="579" y="1101"/>
                    </a:lnTo>
                    <a:lnTo>
                      <a:pt x="0"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0" name="Google Shape;14420;p39"/>
              <p:cNvSpPr/>
              <p:nvPr/>
            </p:nvSpPr>
            <p:spPr>
              <a:xfrm>
                <a:off x="1780" y="3481"/>
                <a:ext cx="65" cy="112"/>
              </a:xfrm>
              <a:custGeom>
                <a:avLst/>
                <a:gdLst/>
                <a:ahLst/>
                <a:cxnLst/>
                <a:rect l="l" t="t" r="r" b="b"/>
                <a:pathLst>
                  <a:path w="646" h="1231" extrusionOk="0">
                    <a:moveTo>
                      <a:pt x="0" y="0"/>
                    </a:moveTo>
                    <a:lnTo>
                      <a:pt x="0" y="87"/>
                    </a:lnTo>
                    <a:lnTo>
                      <a:pt x="579" y="1188"/>
                    </a:lnTo>
                    <a:lnTo>
                      <a:pt x="646" y="1231"/>
                    </a:lnTo>
                    <a:lnTo>
                      <a:pt x="0" y="0"/>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1" name="Google Shape;14421;p39"/>
              <p:cNvSpPr/>
              <p:nvPr/>
            </p:nvSpPr>
            <p:spPr>
              <a:xfrm>
                <a:off x="1804" y="3589"/>
                <a:ext cx="41" cy="4"/>
              </a:xfrm>
              <a:custGeom>
                <a:avLst/>
                <a:gdLst/>
                <a:ahLst/>
                <a:cxnLst/>
                <a:rect l="l" t="t" r="r" b="b"/>
                <a:pathLst>
                  <a:path w="411" h="43" extrusionOk="0">
                    <a:moveTo>
                      <a:pt x="411" y="43"/>
                    </a:moveTo>
                    <a:lnTo>
                      <a:pt x="344" y="0"/>
                    </a:lnTo>
                    <a:lnTo>
                      <a:pt x="0" y="43"/>
                    </a:lnTo>
                    <a:lnTo>
                      <a:pt x="411" y="43"/>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2" name="Google Shape;14422;p39"/>
              <p:cNvSpPr/>
              <p:nvPr/>
            </p:nvSpPr>
            <p:spPr>
              <a:xfrm>
                <a:off x="1804" y="3589"/>
                <a:ext cx="34" cy="4"/>
              </a:xfrm>
              <a:custGeom>
                <a:avLst/>
                <a:gdLst/>
                <a:ahLst/>
                <a:cxnLst/>
                <a:rect l="l" t="t" r="r" b="b"/>
                <a:pathLst>
                  <a:path w="344" h="43" extrusionOk="0">
                    <a:moveTo>
                      <a:pt x="344" y="0"/>
                    </a:moveTo>
                    <a:lnTo>
                      <a:pt x="0" y="43"/>
                    </a:lnTo>
                    <a:lnTo>
                      <a:pt x="0" y="0"/>
                    </a:lnTo>
                    <a:lnTo>
                      <a:pt x="344"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3" name="Google Shape;14423;p39"/>
              <p:cNvSpPr/>
              <p:nvPr/>
            </p:nvSpPr>
            <p:spPr>
              <a:xfrm>
                <a:off x="1804" y="3589"/>
                <a:ext cx="41" cy="4"/>
              </a:xfrm>
              <a:custGeom>
                <a:avLst/>
                <a:gdLst/>
                <a:ahLst/>
                <a:cxnLst/>
                <a:rect l="l" t="t" r="r" b="b"/>
                <a:pathLst>
                  <a:path w="411" h="43" extrusionOk="0">
                    <a:moveTo>
                      <a:pt x="411" y="43"/>
                    </a:moveTo>
                    <a:lnTo>
                      <a:pt x="344" y="0"/>
                    </a:lnTo>
                    <a:lnTo>
                      <a:pt x="0" y="0"/>
                    </a:lnTo>
                    <a:lnTo>
                      <a:pt x="0" y="43"/>
                    </a:lnTo>
                    <a:lnTo>
                      <a:pt x="411" y="43"/>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4424" name="Google Shape;14424;p39"/>
              <p:cNvCxnSpPr/>
              <p:nvPr/>
            </p:nvCxnSpPr>
            <p:spPr>
              <a:xfrm>
                <a:off x="1804" y="3591"/>
                <a:ext cx="1" cy="1"/>
              </a:xfrm>
              <a:prstGeom prst="straightConnector1">
                <a:avLst/>
              </a:prstGeom>
              <a:noFill/>
              <a:ln w="25400" cap="flat" cmpd="sng">
                <a:solidFill>
                  <a:schemeClr val="lt1"/>
                </a:solidFill>
                <a:prstDash val="solid"/>
                <a:round/>
                <a:headEnd type="none" w="med" len="med"/>
                <a:tailEnd type="none" w="med" len="med"/>
              </a:ln>
            </p:spPr>
          </p:cxnSp>
          <p:sp>
            <p:nvSpPr>
              <p:cNvPr id="14425" name="Google Shape;14425;p39"/>
              <p:cNvSpPr/>
              <p:nvPr/>
            </p:nvSpPr>
            <p:spPr>
              <a:xfrm>
                <a:off x="1757" y="3589"/>
                <a:ext cx="47" cy="4"/>
              </a:xfrm>
              <a:custGeom>
                <a:avLst/>
                <a:gdLst/>
                <a:ahLst/>
                <a:cxnLst/>
                <a:rect l="l" t="t" r="r" b="b"/>
                <a:pathLst>
                  <a:path w="469" h="43" extrusionOk="0">
                    <a:moveTo>
                      <a:pt x="469" y="43"/>
                    </a:moveTo>
                    <a:lnTo>
                      <a:pt x="469" y="0"/>
                    </a:lnTo>
                    <a:lnTo>
                      <a:pt x="0" y="43"/>
                    </a:lnTo>
                    <a:lnTo>
                      <a:pt x="469" y="43"/>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6" name="Google Shape;14426;p39"/>
              <p:cNvSpPr/>
              <p:nvPr/>
            </p:nvSpPr>
            <p:spPr>
              <a:xfrm>
                <a:off x="1756" y="3589"/>
                <a:ext cx="48" cy="4"/>
              </a:xfrm>
              <a:custGeom>
                <a:avLst/>
                <a:gdLst/>
                <a:ahLst/>
                <a:cxnLst/>
                <a:rect l="l" t="t" r="r" b="b"/>
                <a:pathLst>
                  <a:path w="473" h="43" extrusionOk="0">
                    <a:moveTo>
                      <a:pt x="473" y="0"/>
                    </a:moveTo>
                    <a:lnTo>
                      <a:pt x="4" y="43"/>
                    </a:lnTo>
                    <a:lnTo>
                      <a:pt x="0" y="0"/>
                    </a:lnTo>
                    <a:lnTo>
                      <a:pt x="473" y="0"/>
                    </a:lnTo>
                    <a:close/>
                  </a:path>
                </a:pathLst>
              </a:custGeom>
              <a:solidFill>
                <a:srgbClr val="000000"/>
              </a:solid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7" name="Google Shape;14427;p39"/>
              <p:cNvSpPr/>
              <p:nvPr/>
            </p:nvSpPr>
            <p:spPr>
              <a:xfrm>
                <a:off x="1756" y="3589"/>
                <a:ext cx="48" cy="4"/>
              </a:xfrm>
              <a:custGeom>
                <a:avLst/>
                <a:gdLst/>
                <a:ahLst/>
                <a:cxnLst/>
                <a:rect l="l" t="t" r="r" b="b"/>
                <a:pathLst>
                  <a:path w="473" h="43" extrusionOk="0">
                    <a:moveTo>
                      <a:pt x="473" y="43"/>
                    </a:moveTo>
                    <a:lnTo>
                      <a:pt x="473" y="0"/>
                    </a:lnTo>
                    <a:lnTo>
                      <a:pt x="0" y="0"/>
                    </a:lnTo>
                    <a:lnTo>
                      <a:pt x="4" y="43"/>
                    </a:lnTo>
                    <a:lnTo>
                      <a:pt x="473" y="43"/>
                    </a:lnTo>
                    <a:close/>
                  </a:path>
                </a:pathLst>
              </a:custGeom>
              <a:noFill/>
              <a:ln w="254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3"/>
        <p:cNvGrpSpPr/>
        <p:nvPr/>
      </p:nvGrpSpPr>
      <p:grpSpPr>
        <a:xfrm>
          <a:off x="0" y="0"/>
          <a:ext cx="0" cy="0"/>
          <a:chOff x="0" y="0"/>
          <a:chExt cx="0" cy="0"/>
        </a:xfrm>
      </p:grpSpPr>
      <p:sp>
        <p:nvSpPr>
          <p:cNvPr id="84" name="Google Shape;84;p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a:t>
            </a:fld>
            <a:endParaRPr/>
          </a:p>
        </p:txBody>
      </p:sp>
      <p:sp>
        <p:nvSpPr>
          <p:cNvPr id="85" name="Google Shape;85;p4"/>
          <p:cNvSpPr txBox="1"/>
          <p:nvPr/>
        </p:nvSpPr>
        <p:spPr>
          <a:xfrm>
            <a:off x="519829" y="260648"/>
            <a:ext cx="8208912"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3200"/>
              <a:buFont typeface="Arial"/>
              <a:buNone/>
            </a:pPr>
            <a:r>
              <a:rPr lang="en-US" sz="3200" b="1" i="0" u="none" strike="noStrike" cap="none">
                <a:solidFill>
                  <a:schemeClr val="lt1"/>
                </a:solidFill>
                <a:latin typeface="Arial"/>
                <a:ea typeface="Arial"/>
                <a:cs typeface="Arial"/>
                <a:sym typeface="Arial"/>
              </a:rPr>
              <a:t>Steel plate shear wall panel in Japan</a:t>
            </a:r>
            <a:endParaRPr/>
          </a:p>
        </p:txBody>
      </p:sp>
      <p:sp>
        <p:nvSpPr>
          <p:cNvPr id="86" name="Google Shape;86;p4"/>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i="0" u="none" strike="noStrike" cap="none">
                <a:solidFill>
                  <a:schemeClr val="lt1"/>
                </a:solidFill>
                <a:latin typeface="Arial"/>
                <a:ea typeface="Arial"/>
                <a:cs typeface="Arial"/>
                <a:sym typeface="Arial"/>
              </a:rPr>
              <a:t>Wall with horizontal panel stiffeners </a:t>
            </a:r>
            <a:endParaRPr/>
          </a:p>
        </p:txBody>
      </p:sp>
      <p:pic>
        <p:nvPicPr>
          <p:cNvPr id="87" name="Google Shape;87;p4" descr="TakenakaLargePanel"/>
          <p:cNvPicPr preferRelativeResize="0"/>
          <p:nvPr/>
        </p:nvPicPr>
        <p:blipFill rotWithShape="1">
          <a:blip r:embed="rId3">
            <a:alphaModFix/>
          </a:blip>
          <a:srcRect/>
          <a:stretch/>
        </p:blipFill>
        <p:spPr>
          <a:xfrm>
            <a:off x="2478987" y="1405138"/>
            <a:ext cx="7234025" cy="5419659"/>
          </a:xfrm>
          <a:prstGeom prst="rect">
            <a:avLst/>
          </a:prstGeom>
          <a:noFill/>
          <a:ln>
            <a:noFill/>
          </a:ln>
        </p:spPr>
      </p:pic>
      <p:sp>
        <p:nvSpPr>
          <p:cNvPr id="88" name="Google Shape;88;p4"/>
          <p:cNvSpPr/>
          <p:nvPr/>
        </p:nvSpPr>
        <p:spPr>
          <a:xfrm>
            <a:off x="9909587" y="934720"/>
            <a:ext cx="2035878"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Takanaka</a:t>
            </a:r>
            <a:endParaRPr sz="1400" b="1" i="1" u="none" strike="noStrike" cap="none">
              <a:solidFill>
                <a:srgbClr val="FEFEFE"/>
              </a:solidFill>
              <a:latin typeface="Arial"/>
              <a:ea typeface="Arial"/>
              <a:cs typeface="Arial"/>
              <a:sym typeface="Arial"/>
            </a:endParaRPr>
          </a:p>
        </p:txBody>
      </p:sp>
    </p:spTree>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432"/>
        <p:cNvGrpSpPr/>
        <p:nvPr/>
      </p:nvGrpSpPr>
      <p:grpSpPr>
        <a:xfrm>
          <a:off x="0" y="0"/>
          <a:ext cx="0" cy="0"/>
          <a:chOff x="0" y="0"/>
          <a:chExt cx="0" cy="0"/>
        </a:xfrm>
      </p:grpSpPr>
      <p:sp>
        <p:nvSpPr>
          <p:cNvPr id="14433" name="Google Shape;14433;p40"/>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Orthotropic Plate Model</a:t>
            </a:r>
            <a:endParaRPr/>
          </a:p>
        </p:txBody>
      </p:sp>
      <p:sp>
        <p:nvSpPr>
          <p:cNvPr id="14434" name="Google Shape;14434;p4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40</a:t>
            </a:fld>
            <a:endParaRPr/>
          </a:p>
        </p:txBody>
      </p:sp>
      <p:sp>
        <p:nvSpPr>
          <p:cNvPr id="14435" name="Google Shape;14435;p40"/>
          <p:cNvSpPr/>
          <p:nvPr/>
        </p:nvSpPr>
        <p:spPr>
          <a:xfrm>
            <a:off x="693104" y="1501914"/>
            <a:ext cx="5019079" cy="4355038"/>
          </a:xfrm>
          <a:prstGeom prst="rect">
            <a:avLst/>
          </a:prstGeom>
          <a:noFill/>
          <a:ln>
            <a:noFill/>
          </a:ln>
        </p:spPr>
        <p:txBody>
          <a:bodyPr spcFirstLastPara="1" wrap="square" lIns="91425" tIns="45700" rIns="91425" bIns="45700" anchor="ctr" anchorCtr="0">
            <a:spAutoFit/>
          </a:bodyPr>
          <a:lstStyle/>
          <a:p>
            <a:pPr marL="342900" marR="0" lvl="0" indent="-342900" algn="l" rtl="0">
              <a:spcBef>
                <a:spcPts val="0"/>
              </a:spcBef>
              <a:spcAft>
                <a:spcPts val="0"/>
              </a:spcAft>
              <a:buClr>
                <a:schemeClr val="dk1"/>
              </a:buClr>
              <a:buSzPts val="2400"/>
              <a:buFont typeface="Arial"/>
              <a:buChar char="•"/>
            </a:pPr>
            <a:r>
              <a:rPr lang="en-US" sz="2400" b="0">
                <a:solidFill>
                  <a:schemeClr val="dk1"/>
                </a:solidFill>
                <a:latin typeface="Arial"/>
                <a:ea typeface="Arial"/>
                <a:cs typeface="Arial"/>
                <a:sym typeface="Arial"/>
              </a:rPr>
              <a:t>Rotate local axes to </a:t>
            </a:r>
            <a:r>
              <a:rPr lang="en-US" sz="2400" b="0">
                <a:solidFill>
                  <a:schemeClr val="dk1"/>
                </a:solidFill>
                <a:latin typeface="Noto Sans Symbols"/>
                <a:ea typeface="Noto Sans Symbols"/>
                <a:cs typeface="Noto Sans Symbols"/>
                <a:sym typeface="Noto Sans Symbols"/>
              </a:rPr>
              <a:t>α</a:t>
            </a:r>
            <a:endParaRPr/>
          </a:p>
          <a:p>
            <a:pPr marL="342900" marR="0" lvl="0" indent="-342900" algn="l" rtl="0">
              <a:spcBef>
                <a:spcPts val="1200"/>
              </a:spcBef>
              <a:spcAft>
                <a:spcPts val="0"/>
              </a:spcAft>
              <a:buClr>
                <a:schemeClr val="dk1"/>
              </a:buClr>
              <a:buSzPts val="2400"/>
              <a:buFont typeface="Arial"/>
              <a:buChar char="•"/>
            </a:pPr>
            <a:r>
              <a:rPr lang="en-US" sz="2400" b="0">
                <a:solidFill>
                  <a:schemeClr val="dk1"/>
                </a:solidFill>
                <a:latin typeface="Arial"/>
                <a:ea typeface="Arial"/>
                <a:cs typeface="Arial"/>
                <a:sym typeface="Arial"/>
              </a:rPr>
              <a:t>Model diagonal tension behavior</a:t>
            </a:r>
            <a:endParaRPr/>
          </a:p>
          <a:p>
            <a:pPr marL="457200" marR="0" lvl="1" indent="0" algn="l" rtl="0">
              <a:spcBef>
                <a:spcPts val="900"/>
              </a:spcBef>
              <a:spcAft>
                <a:spcPts val="0"/>
              </a:spcAft>
              <a:buClr>
                <a:schemeClr val="dk2"/>
              </a:buClr>
              <a:buSzPts val="1800"/>
              <a:buFont typeface="Arial"/>
              <a:buNone/>
            </a:pPr>
            <a:r>
              <a:rPr lang="en-US" sz="1800" b="0" i="0" u="none" strike="noStrike" cap="none">
                <a:solidFill>
                  <a:schemeClr val="dk2"/>
                </a:solidFill>
                <a:latin typeface="Arial"/>
                <a:ea typeface="Arial"/>
                <a:cs typeface="Arial"/>
                <a:sym typeface="Arial"/>
              </a:rPr>
              <a:t>Set modulus of elasticity in tension direction to 29,000 ksi</a:t>
            </a:r>
            <a:endParaRPr sz="1800" b="0" i="0" u="none" strike="noStrike" cap="none">
              <a:solidFill>
                <a:schemeClr val="dk2"/>
              </a:solidFill>
              <a:latin typeface="Arial"/>
              <a:ea typeface="Arial"/>
              <a:cs typeface="Arial"/>
              <a:sym typeface="Arial"/>
            </a:endParaRPr>
          </a:p>
          <a:p>
            <a:pPr marL="285750" marR="0" lvl="0" indent="-285750" algn="l" rtl="0">
              <a:spcBef>
                <a:spcPts val="1000"/>
              </a:spcBef>
              <a:spcAft>
                <a:spcPts val="0"/>
              </a:spcAft>
              <a:buClr>
                <a:schemeClr val="dk1"/>
              </a:buClr>
              <a:buSzPts val="2000"/>
              <a:buFont typeface="Arial"/>
              <a:buChar char="•"/>
            </a:pPr>
            <a:r>
              <a:rPr lang="en-US" sz="2000" b="0">
                <a:solidFill>
                  <a:schemeClr val="dk1"/>
                </a:solidFill>
                <a:latin typeface="Arial"/>
                <a:ea typeface="Arial"/>
                <a:cs typeface="Arial"/>
                <a:sym typeface="Arial"/>
              </a:rPr>
              <a:t>Remove plate diagonal compression resistance from model</a:t>
            </a:r>
            <a:endParaRPr/>
          </a:p>
          <a:p>
            <a:pPr marL="457200" marR="0" lvl="1" indent="0" algn="l" rtl="0">
              <a:spcBef>
                <a:spcPts val="900"/>
              </a:spcBef>
              <a:spcAft>
                <a:spcPts val="0"/>
              </a:spcAft>
              <a:buClr>
                <a:schemeClr val="dk2"/>
              </a:buClr>
              <a:buSzPts val="1800"/>
              <a:buFont typeface="Arial"/>
              <a:buNone/>
            </a:pPr>
            <a:r>
              <a:rPr lang="en-US" sz="1800" b="0" i="0" u="none" strike="noStrike" cap="none">
                <a:solidFill>
                  <a:schemeClr val="dk2"/>
                </a:solidFill>
                <a:latin typeface="Arial"/>
                <a:ea typeface="Arial"/>
                <a:cs typeface="Arial"/>
                <a:sym typeface="Arial"/>
              </a:rPr>
              <a:t>Set modulus of elasticity in compression direction to 0 ksi</a:t>
            </a:r>
            <a:endParaRPr sz="1800" b="0" i="0" u="none" strike="noStrike" cap="none">
              <a:solidFill>
                <a:schemeClr val="dk2"/>
              </a:solidFill>
              <a:latin typeface="Arial"/>
              <a:ea typeface="Arial"/>
              <a:cs typeface="Arial"/>
              <a:sym typeface="Arial"/>
            </a:endParaRPr>
          </a:p>
          <a:p>
            <a:pPr marL="285750" marR="0" lvl="0" indent="-285750" algn="l" rtl="0">
              <a:spcBef>
                <a:spcPts val="1000"/>
              </a:spcBef>
              <a:spcAft>
                <a:spcPts val="0"/>
              </a:spcAft>
              <a:buClr>
                <a:schemeClr val="dk1"/>
              </a:buClr>
              <a:buSzPts val="2000"/>
              <a:buFont typeface="Arial"/>
              <a:buChar char="•"/>
            </a:pPr>
            <a:r>
              <a:rPr lang="en-US" sz="2000" b="0">
                <a:solidFill>
                  <a:schemeClr val="dk1"/>
                </a:solidFill>
                <a:latin typeface="Arial"/>
                <a:ea typeface="Arial"/>
                <a:cs typeface="Arial"/>
                <a:sym typeface="Arial"/>
              </a:rPr>
              <a:t>Remove plate overturning resistance from model</a:t>
            </a:r>
            <a:endParaRPr/>
          </a:p>
          <a:p>
            <a:pPr marL="457200" marR="0" lvl="1" indent="0" algn="l" rtl="0">
              <a:spcBef>
                <a:spcPts val="900"/>
              </a:spcBef>
              <a:spcAft>
                <a:spcPts val="0"/>
              </a:spcAft>
              <a:buClr>
                <a:schemeClr val="dk2"/>
              </a:buClr>
              <a:buSzPts val="1800"/>
              <a:buFont typeface="Arial"/>
              <a:buNone/>
            </a:pPr>
            <a:r>
              <a:rPr lang="en-US" sz="1800" b="0" i="0" u="none" strike="noStrike" cap="none">
                <a:solidFill>
                  <a:schemeClr val="dk2"/>
                </a:solidFill>
                <a:latin typeface="Arial"/>
                <a:ea typeface="Arial"/>
                <a:cs typeface="Arial"/>
                <a:sym typeface="Arial"/>
              </a:rPr>
              <a:t>Set shear modulus to 0 ksi</a:t>
            </a:r>
            <a:endParaRPr sz="1800" b="0" i="0" u="none" strike="noStrike" cap="none">
              <a:solidFill>
                <a:schemeClr val="dk2"/>
              </a:solidFill>
              <a:latin typeface="Arial"/>
              <a:ea typeface="Arial"/>
              <a:cs typeface="Arial"/>
              <a:sym typeface="Arial"/>
            </a:endParaRPr>
          </a:p>
        </p:txBody>
      </p:sp>
      <p:grpSp>
        <p:nvGrpSpPr>
          <p:cNvPr id="14436" name="Google Shape;14436;p40"/>
          <p:cNvGrpSpPr/>
          <p:nvPr/>
        </p:nvGrpSpPr>
        <p:grpSpPr>
          <a:xfrm>
            <a:off x="5712183" y="1152791"/>
            <a:ext cx="6180138" cy="4919663"/>
            <a:chOff x="5447928" y="1052736"/>
            <a:chExt cx="6180138" cy="4919663"/>
          </a:xfrm>
        </p:grpSpPr>
        <p:pic>
          <p:nvPicPr>
            <p:cNvPr id="14437" name="Google Shape;14437;p40"/>
            <p:cNvPicPr preferRelativeResize="0"/>
            <p:nvPr/>
          </p:nvPicPr>
          <p:blipFill rotWithShape="1">
            <a:blip r:embed="rId3">
              <a:alphaModFix/>
            </a:blip>
            <a:srcRect/>
            <a:stretch/>
          </p:blipFill>
          <p:spPr>
            <a:xfrm>
              <a:off x="5447928" y="1052736"/>
              <a:ext cx="5926138" cy="4919663"/>
            </a:xfrm>
            <a:prstGeom prst="rect">
              <a:avLst/>
            </a:prstGeom>
            <a:noFill/>
            <a:ln>
              <a:noFill/>
            </a:ln>
          </p:spPr>
        </p:pic>
        <p:sp>
          <p:nvSpPr>
            <p:cNvPr id="14438" name="Google Shape;14438;p40"/>
            <p:cNvSpPr/>
            <p:nvPr/>
          </p:nvSpPr>
          <p:spPr>
            <a:xfrm>
              <a:off x="9899278" y="3694872"/>
              <a:ext cx="1728788" cy="1272103"/>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2000"/>
                <a:buFont typeface="Arial"/>
                <a:buNone/>
              </a:pPr>
              <a:r>
                <a:rPr lang="en-US" sz="2000" b="0" dirty="0">
                  <a:solidFill>
                    <a:schemeClr val="dk1"/>
                  </a:solidFill>
                  <a:latin typeface="Arial"/>
                  <a:ea typeface="Arial"/>
                  <a:cs typeface="Arial"/>
                  <a:sym typeface="Arial"/>
                </a:rPr>
                <a:t>E</a:t>
              </a:r>
              <a:r>
                <a:rPr lang="en-US" sz="2000" b="0" baseline="-25000" dirty="0">
                  <a:solidFill>
                    <a:schemeClr val="dk1"/>
                  </a:solidFill>
                  <a:latin typeface="Arial"/>
                  <a:ea typeface="Arial"/>
                  <a:cs typeface="Arial"/>
                  <a:sym typeface="Arial"/>
                </a:rPr>
                <a:t>2    </a:t>
              </a:r>
              <a:r>
                <a:rPr lang="en-US" sz="2000" b="0" dirty="0">
                  <a:solidFill>
                    <a:schemeClr val="dk1"/>
                  </a:solidFill>
                  <a:latin typeface="Arial"/>
                  <a:ea typeface="Arial"/>
                  <a:cs typeface="Arial"/>
                  <a:sym typeface="Arial"/>
                </a:rPr>
                <a:t>=  E</a:t>
              </a:r>
              <a:endParaRPr dirty="0"/>
            </a:p>
            <a:p>
              <a:pPr marL="0" marR="0" lvl="0" indent="0" algn="l" rtl="0">
                <a:spcBef>
                  <a:spcPts val="1000"/>
                </a:spcBef>
                <a:spcAft>
                  <a:spcPts val="0"/>
                </a:spcAft>
                <a:buClr>
                  <a:schemeClr val="dk1"/>
                </a:buClr>
                <a:buSzPts val="2000"/>
                <a:buFont typeface="Arial"/>
                <a:buNone/>
              </a:pPr>
              <a:r>
                <a:rPr lang="en-US" sz="2000" b="0" dirty="0">
                  <a:solidFill>
                    <a:schemeClr val="dk1"/>
                  </a:solidFill>
                  <a:latin typeface="Arial"/>
                  <a:ea typeface="Arial"/>
                  <a:cs typeface="Arial"/>
                  <a:sym typeface="Arial"/>
                </a:rPr>
                <a:t>E</a:t>
              </a:r>
              <a:r>
                <a:rPr lang="en-US" sz="2000" b="0" baseline="-25000" dirty="0">
                  <a:solidFill>
                    <a:schemeClr val="dk1"/>
                  </a:solidFill>
                  <a:latin typeface="Arial"/>
                  <a:ea typeface="Arial"/>
                  <a:cs typeface="Arial"/>
                  <a:sym typeface="Arial"/>
                </a:rPr>
                <a:t>1</a:t>
              </a:r>
              <a:r>
                <a:rPr lang="en-US" sz="2000" b="0" dirty="0">
                  <a:solidFill>
                    <a:schemeClr val="dk1"/>
                  </a:solidFill>
                  <a:latin typeface="Arial"/>
                  <a:ea typeface="Arial"/>
                  <a:cs typeface="Arial"/>
                  <a:sym typeface="Arial"/>
                </a:rPr>
                <a:t>   =  0   </a:t>
              </a:r>
              <a:endParaRPr dirty="0"/>
            </a:p>
            <a:p>
              <a:pPr marL="0" marR="0" lvl="0" indent="0" algn="l" rtl="0">
                <a:spcBef>
                  <a:spcPts val="1000"/>
                </a:spcBef>
                <a:spcAft>
                  <a:spcPts val="0"/>
                </a:spcAft>
                <a:buClr>
                  <a:schemeClr val="dk1"/>
                </a:buClr>
                <a:buSzPts val="2000"/>
                <a:buFont typeface="Arial"/>
                <a:buNone/>
              </a:pPr>
              <a:r>
                <a:rPr lang="en-US" sz="2000" b="0" dirty="0">
                  <a:solidFill>
                    <a:schemeClr val="dk1"/>
                  </a:solidFill>
                  <a:latin typeface="Arial"/>
                  <a:ea typeface="Arial"/>
                  <a:cs typeface="Arial"/>
                  <a:sym typeface="Arial"/>
                </a:rPr>
                <a:t>G</a:t>
              </a:r>
              <a:r>
                <a:rPr lang="en-US" sz="2000" b="0" baseline="-25000" dirty="0">
                  <a:solidFill>
                    <a:schemeClr val="dk1"/>
                  </a:solidFill>
                  <a:latin typeface="Arial"/>
                  <a:ea typeface="Arial"/>
                  <a:cs typeface="Arial"/>
                  <a:sym typeface="Arial"/>
                </a:rPr>
                <a:t>12  </a:t>
              </a:r>
              <a:r>
                <a:rPr lang="en-US" sz="2000" b="0" dirty="0">
                  <a:solidFill>
                    <a:schemeClr val="dk1"/>
                  </a:solidFill>
                  <a:latin typeface="Arial"/>
                  <a:ea typeface="Arial"/>
                  <a:cs typeface="Arial"/>
                  <a:sym typeface="Arial"/>
                </a:rPr>
                <a:t>=  0</a:t>
              </a:r>
              <a:endParaRPr dirty="0"/>
            </a:p>
          </p:txBody>
        </p:sp>
        <p:sp>
          <p:nvSpPr>
            <p:cNvPr id="14439" name="Google Shape;14439;p40"/>
            <p:cNvSpPr/>
            <p:nvPr/>
          </p:nvSpPr>
          <p:spPr>
            <a:xfrm>
              <a:off x="5701928" y="3580036"/>
              <a:ext cx="3551238" cy="1695450"/>
            </a:xfrm>
            <a:prstGeom prst="rect">
              <a:avLst/>
            </a:prstGeom>
            <a:solidFill>
              <a:srgbClr val="D8D8D8">
                <a:alpha val="73725"/>
              </a:srgbClr>
            </a:solidFill>
            <a:ln>
              <a:noFill/>
            </a:ln>
          </p:spPr>
          <p:txBody>
            <a:bodyPr spcFirstLastPara="1" wrap="square" lIns="91425" tIns="45700" rIns="91425" bIns="45700" anchor="ctr" anchorCtr="0">
              <a:spAutoFit/>
            </a:bodyPr>
            <a:lstStyle/>
            <a:p>
              <a:pPr marL="342900" marR="0" lvl="0" indent="-342900" algn="l" rtl="0">
                <a:spcBef>
                  <a:spcPts val="0"/>
                </a:spcBef>
                <a:spcAft>
                  <a:spcPts val="0"/>
                </a:spcAft>
                <a:buClr>
                  <a:schemeClr val="dk1"/>
                </a:buClr>
                <a:buSzPts val="2000"/>
                <a:buFont typeface="Arial"/>
                <a:buChar char="•"/>
              </a:pPr>
              <a:r>
                <a:rPr lang="en-US" sz="2000" b="0">
                  <a:solidFill>
                    <a:schemeClr val="dk1"/>
                  </a:solidFill>
                  <a:latin typeface="Arial"/>
                  <a:ea typeface="Arial"/>
                  <a:cs typeface="Arial"/>
                  <a:sym typeface="Arial"/>
                </a:rPr>
                <a:t>Calculate angle </a:t>
              </a:r>
              <a:r>
                <a:rPr lang="en-US" sz="2000" b="1">
                  <a:solidFill>
                    <a:schemeClr val="dk1"/>
                  </a:solidFill>
                  <a:latin typeface="Noto Sans Symbols"/>
                  <a:ea typeface="Noto Sans Symbols"/>
                  <a:cs typeface="Noto Sans Symbols"/>
                  <a:sym typeface="Noto Sans Symbols"/>
                </a:rPr>
                <a:t>α </a:t>
              </a:r>
              <a:endParaRPr/>
            </a:p>
            <a:p>
              <a:pPr marL="457200" marR="0" lvl="1" indent="0" algn="l" rtl="0">
                <a:spcBef>
                  <a:spcPts val="800"/>
                </a:spcBef>
                <a:spcAft>
                  <a:spcPts val="0"/>
                </a:spcAft>
                <a:buClr>
                  <a:schemeClr val="dk2"/>
                </a:buClr>
                <a:buSzPts val="1600"/>
                <a:buFont typeface="Arial"/>
                <a:buNone/>
              </a:pPr>
              <a:r>
                <a:rPr lang="en-US" sz="1600" b="0" i="0" u="none" strike="noStrike" cap="none">
                  <a:solidFill>
                    <a:schemeClr val="dk2"/>
                  </a:solidFill>
                  <a:latin typeface="Arial"/>
                  <a:ea typeface="Arial"/>
                  <a:cs typeface="Arial"/>
                  <a:sym typeface="Arial"/>
                </a:rPr>
                <a:t>Use average of all stories (unless there is a wide range)</a:t>
              </a:r>
              <a:endParaRPr sz="2000" b="0" i="0" u="none" strike="noStrike" cap="none">
                <a:solidFill>
                  <a:schemeClr val="dk2"/>
                </a:solidFill>
                <a:latin typeface="Noto Sans Symbols"/>
                <a:ea typeface="Noto Sans Symbols"/>
                <a:cs typeface="Noto Sans Symbols"/>
                <a:sym typeface="Noto Sans Symbols"/>
              </a:endParaRPr>
            </a:p>
            <a:p>
              <a:pPr marL="285750" marR="0" lvl="0" indent="-285750" algn="l" rtl="0">
                <a:spcBef>
                  <a:spcPts val="900"/>
                </a:spcBef>
                <a:spcAft>
                  <a:spcPts val="0"/>
                </a:spcAft>
                <a:buClr>
                  <a:schemeClr val="dk1"/>
                </a:buClr>
                <a:buSzPts val="1800"/>
                <a:buFont typeface="Arial"/>
                <a:buChar char="•"/>
              </a:pPr>
              <a:r>
                <a:rPr lang="en-US" sz="1800" b="0">
                  <a:solidFill>
                    <a:schemeClr val="dk1"/>
                  </a:solidFill>
                  <a:latin typeface="Arial"/>
                  <a:ea typeface="Arial"/>
                  <a:cs typeface="Arial"/>
                  <a:sym typeface="Arial"/>
                </a:rPr>
                <a:t>Divide plate into sufficient number of elements (16)</a:t>
              </a:r>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43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43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43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43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43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4435">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44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444"/>
        <p:cNvGrpSpPr/>
        <p:nvPr/>
      </p:nvGrpSpPr>
      <p:grpSpPr>
        <a:xfrm>
          <a:off x="0" y="0"/>
          <a:ext cx="0" cy="0"/>
          <a:chOff x="0" y="0"/>
          <a:chExt cx="0" cy="0"/>
        </a:xfrm>
      </p:grpSpPr>
      <p:sp>
        <p:nvSpPr>
          <p:cNvPr id="14445" name="Google Shape;14445;p4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41</a:t>
            </a:fld>
            <a:endParaRPr/>
          </a:p>
        </p:txBody>
      </p:sp>
      <p:sp>
        <p:nvSpPr>
          <p:cNvPr id="14446" name="Google Shape;14446;p41"/>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3600"/>
              <a:buFont typeface="Arial"/>
              <a:buNone/>
            </a:pPr>
            <a:r>
              <a:rPr lang="en-US" sz="3600" b="1">
                <a:solidFill>
                  <a:schemeClr val="lt1"/>
                </a:solidFill>
                <a:latin typeface="Arial"/>
                <a:ea typeface="Arial"/>
                <a:cs typeface="Arial"/>
                <a:sym typeface="Arial"/>
              </a:rPr>
              <a:t>Proposed blast- and impact-resistant air traffic control towers using steel plate shear walls </a:t>
            </a:r>
            <a:endParaRPr/>
          </a:p>
        </p:txBody>
      </p:sp>
      <p:sp>
        <p:nvSpPr>
          <p:cNvPr id="14447" name="Google Shape;14447;p41"/>
          <p:cNvSpPr/>
          <p:nvPr/>
        </p:nvSpPr>
        <p:spPr>
          <a:xfrm>
            <a:off x="519828" y="1443775"/>
            <a:ext cx="6894003"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John Pao, BPA Group, Structural Engineers, Bellevue, Washington</a:t>
            </a:r>
            <a:endParaRPr/>
          </a:p>
        </p:txBody>
      </p:sp>
      <p:pic>
        <p:nvPicPr>
          <p:cNvPr id="14448" name="Google Shape;14448;p41" descr="blast"/>
          <p:cNvPicPr preferRelativeResize="0"/>
          <p:nvPr/>
        </p:nvPicPr>
        <p:blipFill rotWithShape="1">
          <a:blip r:embed="rId3">
            <a:alphaModFix/>
          </a:blip>
          <a:srcRect b="11250"/>
          <a:stretch/>
        </p:blipFill>
        <p:spPr>
          <a:xfrm>
            <a:off x="6744072" y="1739887"/>
            <a:ext cx="3691010" cy="2556792"/>
          </a:xfrm>
          <a:prstGeom prst="rect">
            <a:avLst/>
          </a:prstGeom>
          <a:noFill/>
          <a:ln>
            <a:noFill/>
          </a:ln>
        </p:spPr>
      </p:pic>
      <p:pic>
        <p:nvPicPr>
          <p:cNvPr id="14449" name="Google Shape;14449;p41" descr="blast2"/>
          <p:cNvPicPr preferRelativeResize="0"/>
          <p:nvPr/>
        </p:nvPicPr>
        <p:blipFill rotWithShape="1">
          <a:blip r:embed="rId4">
            <a:alphaModFix/>
          </a:blip>
          <a:srcRect b="5623"/>
          <a:stretch/>
        </p:blipFill>
        <p:spPr>
          <a:xfrm>
            <a:off x="6745579" y="4278319"/>
            <a:ext cx="3689503" cy="2536533"/>
          </a:xfrm>
          <a:prstGeom prst="rect">
            <a:avLst/>
          </a:prstGeom>
          <a:noFill/>
          <a:ln>
            <a:noFill/>
          </a:ln>
        </p:spPr>
      </p:pic>
      <p:pic>
        <p:nvPicPr>
          <p:cNvPr id="14450" name="Google Shape;14450;p41" descr="tall persp final"/>
          <p:cNvPicPr preferRelativeResize="0"/>
          <p:nvPr/>
        </p:nvPicPr>
        <p:blipFill rotWithShape="1">
          <a:blip r:embed="rId5">
            <a:alphaModFix/>
          </a:blip>
          <a:srcRect l="2347" t="4262" r="2346"/>
          <a:stretch/>
        </p:blipFill>
        <p:spPr>
          <a:xfrm>
            <a:off x="1513448" y="1751552"/>
            <a:ext cx="3691010" cy="5106448"/>
          </a:xfrm>
          <a:prstGeom prst="rect">
            <a:avLst/>
          </a:prstGeom>
          <a:noFill/>
          <a:ln>
            <a:noFill/>
          </a:ln>
        </p:spPr>
      </p:pic>
    </p:spTree>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4455"/>
        <p:cNvGrpSpPr/>
        <p:nvPr/>
      </p:nvGrpSpPr>
      <p:grpSpPr>
        <a:xfrm>
          <a:off x="0" y="0"/>
          <a:ext cx="0" cy="0"/>
          <a:chOff x="0" y="0"/>
          <a:chExt cx="0" cy="0"/>
        </a:xfrm>
      </p:grpSpPr>
      <p:sp>
        <p:nvSpPr>
          <p:cNvPr id="14456" name="Google Shape;14456;p4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HBE Design Axial Forces</a:t>
            </a:r>
            <a:endParaRPr/>
          </a:p>
        </p:txBody>
      </p:sp>
      <p:sp>
        <p:nvSpPr>
          <p:cNvPr id="14457" name="Google Shape;14457;p4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42</a:t>
            </a:fld>
            <a:endParaRPr/>
          </a:p>
        </p:txBody>
      </p:sp>
      <p:grpSp>
        <p:nvGrpSpPr>
          <p:cNvPr id="14458" name="Google Shape;14458;p42"/>
          <p:cNvGrpSpPr/>
          <p:nvPr/>
        </p:nvGrpSpPr>
        <p:grpSpPr>
          <a:xfrm>
            <a:off x="4599781" y="2636912"/>
            <a:ext cx="2992437" cy="318294"/>
            <a:chOff x="1977" y="1432"/>
            <a:chExt cx="1885" cy="200"/>
          </a:xfrm>
        </p:grpSpPr>
        <p:sp>
          <p:nvSpPr>
            <p:cNvPr id="14459" name="Google Shape;14459;p42"/>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60" name="Google Shape;14460;p42"/>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1" name="Google Shape;14461;p42"/>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2" name="Google Shape;14462;p42"/>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63" name="Google Shape;14463;p42"/>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64" name="Google Shape;14464;p42"/>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5" name="Google Shape;14465;p42"/>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6" name="Google Shape;14466;p42"/>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67" name="Google Shape;14467;p42"/>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8" name="Google Shape;14468;p42"/>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9" name="Google Shape;14469;p42"/>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70" name="Google Shape;14470;p42"/>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1" name="Google Shape;14471;p42"/>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2" name="Google Shape;14472;p42"/>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73" name="Google Shape;14473;p42"/>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4" name="Google Shape;14474;p42"/>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5" name="Google Shape;14475;p42"/>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4476" name="Google Shape;14476;p42"/>
          <p:cNvGrpSpPr/>
          <p:nvPr/>
        </p:nvGrpSpPr>
        <p:grpSpPr>
          <a:xfrm>
            <a:off x="3794918" y="2628974"/>
            <a:ext cx="542925" cy="217488"/>
            <a:chOff x="4056" y="1470"/>
            <a:chExt cx="342" cy="137"/>
          </a:xfrm>
        </p:grpSpPr>
        <p:sp>
          <p:nvSpPr>
            <p:cNvPr id="14477" name="Google Shape;14477;p42"/>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8" name="Google Shape;14478;p42"/>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9" name="Google Shape;14479;p42"/>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0" name="Google Shape;14480;p42"/>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1" name="Google Shape;14481;p42"/>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2" name="Google Shape;14482;p42"/>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3" name="Google Shape;14483;p42"/>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4" name="Google Shape;14484;p42"/>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5" name="Google Shape;14485;p42"/>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6" name="Google Shape;14486;p42"/>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7" name="Google Shape;14487;p42"/>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8" name="Google Shape;14488;p42"/>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9" name="Google Shape;14489;p42"/>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0" name="Google Shape;14490;p42"/>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1" name="Google Shape;14491;p42"/>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2" name="Google Shape;14492;p42"/>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3" name="Google Shape;14493;p42"/>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4" name="Google Shape;14494;p42"/>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5" name="Google Shape;14495;p42"/>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6" name="Google Shape;14496;p42"/>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7" name="Google Shape;14497;p42"/>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4499" name="Google Shape;14499;p42"/>
          <p:cNvSpPr/>
          <p:nvPr/>
        </p:nvSpPr>
        <p:spPr>
          <a:xfrm>
            <a:off x="8181942" y="42132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4500" name="Google Shape;14500;p42"/>
          <p:cNvGrpSpPr/>
          <p:nvPr/>
        </p:nvGrpSpPr>
        <p:grpSpPr>
          <a:xfrm>
            <a:off x="4468018" y="3030612"/>
            <a:ext cx="3122613" cy="160337"/>
            <a:chOff x="1894" y="1680"/>
            <a:chExt cx="1967" cy="101"/>
          </a:xfrm>
        </p:grpSpPr>
        <p:sp>
          <p:nvSpPr>
            <p:cNvPr id="14501" name="Google Shape;14501;p42"/>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2" name="Google Shape;14502;p42"/>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3" name="Google Shape;14503;p42"/>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4" name="Google Shape;14504;p42"/>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5" name="Google Shape;14505;p42"/>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6" name="Google Shape;14506;p42"/>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507" name="Google Shape;14507;p42"/>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8" name="Google Shape;14508;p42"/>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9" name="Google Shape;14509;p42"/>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0" name="Google Shape;14510;p42"/>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1" name="Google Shape;14511;p42"/>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2" name="Google Shape;14512;p42"/>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3" name="Google Shape;14513;p42"/>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4" name="Google Shape;14514;p42"/>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5" name="Google Shape;14515;p42"/>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6" name="Google Shape;14516;p42"/>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7" name="Google Shape;14517;p42"/>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8" name="Google Shape;14518;p42"/>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9" name="Google Shape;14519;p42"/>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0" name="Google Shape;14520;p42"/>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1" name="Google Shape;14521;p42"/>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2" name="Google Shape;14522;p42"/>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3" name="Google Shape;14523;p42"/>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4" name="Google Shape;14524;p42"/>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5" name="Google Shape;14525;p42"/>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6" name="Google Shape;14526;p42"/>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7" name="Google Shape;14527;p42"/>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8" name="Google Shape;14528;p42"/>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9" name="Google Shape;14529;p42"/>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0" name="Google Shape;14530;p42"/>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1" name="Google Shape;14531;p42"/>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2" name="Google Shape;14532;p42"/>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3" name="Google Shape;14533;p42"/>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4" name="Google Shape;14534;p42"/>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5" name="Google Shape;14535;p42"/>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6" name="Google Shape;14536;p42"/>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7" name="Google Shape;14537;p42"/>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8" name="Google Shape;14538;p42"/>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9" name="Google Shape;14539;p42"/>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0" name="Google Shape;14540;p42"/>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1" name="Google Shape;14541;p42"/>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2" name="Google Shape;14542;p42"/>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3" name="Google Shape;14543;p42"/>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4" name="Google Shape;14544;p42"/>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5" name="Google Shape;14545;p42"/>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6" name="Google Shape;14546;p42"/>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7" name="Google Shape;14547;p42"/>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8" name="Google Shape;14548;p42"/>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9" name="Google Shape;14549;p42"/>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0" name="Google Shape;14550;p42"/>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1" name="Google Shape;14551;p42"/>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2" name="Google Shape;14552;p42"/>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3" name="Google Shape;14553;p42"/>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4" name="Google Shape;14554;p42"/>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5" name="Google Shape;14555;p42"/>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6" name="Google Shape;14556;p42"/>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7" name="Google Shape;14557;p42"/>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8" name="Google Shape;14558;p42"/>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9" name="Google Shape;14559;p42"/>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0" name="Google Shape;14560;p42"/>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1" name="Google Shape;14561;p42"/>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2" name="Google Shape;14562;p42"/>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3" name="Google Shape;14563;p42"/>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4" name="Google Shape;14564;p42"/>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5" name="Google Shape;14565;p42"/>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6" name="Google Shape;14566;p42"/>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7" name="Google Shape;14567;p42"/>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8" name="Google Shape;14568;p42"/>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9" name="Google Shape;14569;p42"/>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0" name="Google Shape;14570;p42"/>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1" name="Google Shape;14571;p42"/>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2" name="Google Shape;14572;p42"/>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3" name="Google Shape;14573;p42"/>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4" name="Google Shape;14574;p42"/>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5" name="Google Shape;14575;p42"/>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6" name="Google Shape;14576;p42"/>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7" name="Google Shape;14577;p42"/>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8" name="Google Shape;14578;p42"/>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9" name="Google Shape;14579;p42"/>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0" name="Google Shape;14580;p42"/>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1" name="Google Shape;14581;p42"/>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2" name="Google Shape;14582;p42"/>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3" name="Google Shape;14583;p42"/>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4" name="Google Shape;14584;p42"/>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5" name="Google Shape;14585;p42"/>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6" name="Google Shape;14586;p42"/>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7" name="Google Shape;14587;p42"/>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8" name="Google Shape;14588;p42"/>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9" name="Google Shape;14589;p42"/>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0" name="Google Shape;14590;p42"/>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1" name="Google Shape;14591;p42"/>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2" name="Google Shape;14592;p42"/>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3" name="Google Shape;14593;p42"/>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4" name="Google Shape;14594;p42"/>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5" name="Google Shape;14595;p42"/>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6" name="Google Shape;14596;p42"/>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7" name="Google Shape;14597;p42"/>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8" name="Google Shape;14598;p42"/>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9" name="Google Shape;14599;p42"/>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0" name="Google Shape;14600;p42"/>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1" name="Google Shape;14601;p42"/>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2" name="Google Shape;14602;p42"/>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3" name="Google Shape;14603;p42"/>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4" name="Google Shape;14604;p42"/>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5" name="Google Shape;14605;p42"/>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6" name="Google Shape;14606;p42"/>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7" name="Google Shape;14607;p42"/>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8" name="Google Shape;14608;p42"/>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9" name="Google Shape;14609;p42"/>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0" name="Google Shape;14610;p42"/>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1" name="Google Shape;14611;p42"/>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2" name="Google Shape;14612;p42"/>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3" name="Google Shape;14613;p42"/>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4" name="Google Shape;14614;p42"/>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5" name="Google Shape;14615;p42"/>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6" name="Google Shape;14616;p42"/>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7" name="Google Shape;14617;p42"/>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8" name="Google Shape;14618;p42"/>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9" name="Google Shape;14619;p42"/>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0" name="Google Shape;14620;p42"/>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1" name="Google Shape;14621;p42"/>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2" name="Google Shape;14622;p42"/>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3" name="Google Shape;14623;p42"/>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4" name="Google Shape;14624;p42"/>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5" name="Google Shape;14625;p42"/>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6" name="Google Shape;14626;p42"/>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7" name="Google Shape;14627;p42"/>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8" name="Google Shape;14628;p42"/>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9" name="Google Shape;14629;p42"/>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0" name="Google Shape;14630;p42"/>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1" name="Google Shape;14631;p42"/>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2" name="Google Shape;14632;p42"/>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3" name="Google Shape;14633;p42"/>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4" name="Google Shape;14634;p42"/>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5" name="Google Shape;14635;p42"/>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6" name="Google Shape;14636;p42"/>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7" name="Google Shape;14637;p42"/>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8" name="Google Shape;14638;p42"/>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9" name="Google Shape;14639;p42"/>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0" name="Google Shape;14640;p42"/>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1" name="Google Shape;14641;p42"/>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2" name="Google Shape;14642;p42"/>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3" name="Google Shape;14643;p42"/>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4" name="Google Shape;14644;p42"/>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5" name="Google Shape;14645;p42"/>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6" name="Google Shape;14646;p42"/>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7" name="Google Shape;14647;p42"/>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8" name="Google Shape;14648;p42"/>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9" name="Google Shape;14649;p42"/>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0" name="Google Shape;14650;p42"/>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1" name="Google Shape;14651;p42"/>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2" name="Google Shape;14652;p42"/>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3" name="Google Shape;14653;p42"/>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4" name="Google Shape;14654;p42"/>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5" name="Google Shape;14655;p42"/>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6" name="Google Shape;14656;p42"/>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7" name="Google Shape;14657;p42"/>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8" name="Google Shape;14658;p42"/>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9" name="Google Shape;14659;p42"/>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0" name="Google Shape;14660;p42"/>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1" name="Google Shape;14661;p42"/>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2" name="Google Shape;14662;p42"/>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3" name="Google Shape;14663;p42"/>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4" name="Google Shape;14664;p42"/>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5" name="Google Shape;14665;p42"/>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6" name="Google Shape;14666;p42"/>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7" name="Google Shape;14667;p42"/>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8" name="Google Shape;14668;p42"/>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9" name="Google Shape;14669;p42"/>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0" name="Google Shape;14670;p42"/>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1" name="Google Shape;14671;p42"/>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2" name="Google Shape;14672;p42"/>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3" name="Google Shape;14673;p42"/>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4" name="Google Shape;14674;p42"/>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5" name="Google Shape;14675;p42"/>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6" name="Google Shape;14676;p42"/>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7" name="Google Shape;14677;p42"/>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8" name="Google Shape;14678;p42"/>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9" name="Google Shape;14679;p42"/>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0" name="Google Shape;14680;p42"/>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1" name="Google Shape;14681;p42"/>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2" name="Google Shape;14682;p42"/>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3" name="Google Shape;14683;p42"/>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4" name="Google Shape;14684;p42"/>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5" name="Google Shape;14685;p42"/>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6" name="Google Shape;14686;p42"/>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7" name="Google Shape;14687;p42"/>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8" name="Google Shape;14688;p42"/>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9" name="Google Shape;14689;p42"/>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0" name="Google Shape;14690;p42"/>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1" name="Google Shape;14691;p42"/>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2" name="Google Shape;14692;p42"/>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3" name="Google Shape;14693;p42"/>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4" name="Google Shape;14694;p42"/>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5" name="Google Shape;14695;p42"/>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6" name="Google Shape;14696;p42"/>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7" name="Google Shape;14697;p42"/>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8" name="Google Shape;14698;p42"/>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9" name="Google Shape;14699;p42"/>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0" name="Google Shape;14700;p42"/>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1" name="Google Shape;14701;p42"/>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2" name="Google Shape;14702;p42"/>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3" name="Google Shape;14703;p42"/>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4" name="Google Shape;14704;p42"/>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5" name="Google Shape;14705;p42"/>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6" name="Google Shape;14706;p42"/>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7" name="Google Shape;14707;p42"/>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8" name="Google Shape;14708;p42"/>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9" name="Google Shape;14709;p42"/>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0" name="Google Shape;14710;p42"/>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1" name="Google Shape;14711;p42"/>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2" name="Google Shape;14712;p42"/>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3" name="Google Shape;14713;p42"/>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4" name="Google Shape;14714;p42"/>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5" name="Google Shape;14715;p42"/>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6" name="Google Shape;14716;p42"/>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7" name="Google Shape;14717;p42"/>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8" name="Google Shape;14718;p42"/>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9" name="Google Shape;14719;p42"/>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0" name="Google Shape;14720;p42"/>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1" name="Google Shape;14721;p42"/>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2" name="Google Shape;14722;p42"/>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3" name="Google Shape;14723;p42"/>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4" name="Google Shape;14724;p42"/>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5" name="Google Shape;14725;p42"/>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6" name="Google Shape;14726;p42"/>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7" name="Google Shape;14727;p42"/>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8" name="Google Shape;14728;p42"/>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9" name="Google Shape;14729;p42"/>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0" name="Google Shape;14730;p42"/>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1" name="Google Shape;14731;p42"/>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2" name="Google Shape;14732;p42"/>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3" name="Google Shape;14733;p42"/>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4" name="Google Shape;14734;p42"/>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5" name="Google Shape;14735;p42"/>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6" name="Google Shape;14736;p42"/>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7" name="Google Shape;14737;p42"/>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8" name="Google Shape;14738;p42"/>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9" name="Google Shape;14739;p42"/>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0" name="Google Shape;14740;p42"/>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1" name="Google Shape;14741;p42"/>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2" name="Google Shape;14742;p42"/>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3" name="Google Shape;14743;p42"/>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4" name="Google Shape;14744;p42"/>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5" name="Google Shape;14745;p42"/>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6" name="Google Shape;14746;p42"/>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7" name="Google Shape;14747;p42"/>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8" name="Google Shape;14748;p42"/>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9" name="Google Shape;14749;p42"/>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0" name="Google Shape;14750;p42"/>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1" name="Google Shape;14751;p42"/>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2" name="Google Shape;14752;p42"/>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3" name="Google Shape;14753;p42"/>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4" name="Google Shape;14754;p42"/>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5" name="Google Shape;14755;p42"/>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6" name="Google Shape;14756;p42"/>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7" name="Google Shape;14757;p42"/>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8" name="Google Shape;14758;p42"/>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9" name="Google Shape;14759;p42"/>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0" name="Google Shape;14760;p42"/>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1" name="Google Shape;14761;p42"/>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2" name="Google Shape;14762;p42"/>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3" name="Google Shape;14763;p42"/>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4" name="Google Shape;14764;p42"/>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5" name="Google Shape;14765;p42"/>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6" name="Google Shape;14766;p42"/>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7" name="Google Shape;14767;p42"/>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8" name="Google Shape;14768;p42"/>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9" name="Google Shape;14769;p42"/>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0" name="Google Shape;14770;p42"/>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1" name="Google Shape;14771;p42"/>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2" name="Google Shape;14772;p42"/>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3" name="Google Shape;14773;p42"/>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4" name="Google Shape;14774;p42"/>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5" name="Google Shape;14775;p42"/>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6" name="Google Shape;14776;p42"/>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4777" name="Google Shape;14777;p42"/>
          <p:cNvSpPr/>
          <p:nvPr/>
        </p:nvSpPr>
        <p:spPr>
          <a:xfrm>
            <a:off x="6288055" y="2960762"/>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4778" name="Google Shape;14778;p42"/>
          <p:cNvSpPr/>
          <p:nvPr/>
        </p:nvSpPr>
        <p:spPr>
          <a:xfrm>
            <a:off x="8820117" y="42513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4779" name="Google Shape;14779;p42"/>
          <p:cNvGrpSpPr/>
          <p:nvPr/>
        </p:nvGrpSpPr>
        <p:grpSpPr>
          <a:xfrm>
            <a:off x="4625181" y="2408312"/>
            <a:ext cx="3124200" cy="160337"/>
            <a:chOff x="1977" y="2120"/>
            <a:chExt cx="1968" cy="101"/>
          </a:xfrm>
        </p:grpSpPr>
        <p:sp>
          <p:nvSpPr>
            <p:cNvPr id="14780" name="Google Shape;14780;p42"/>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1" name="Google Shape;14781;p42"/>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2" name="Google Shape;14782;p42"/>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3" name="Google Shape;14783;p42"/>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14784" name="Google Shape;14784;p42"/>
            <p:cNvGrpSpPr/>
            <p:nvPr/>
          </p:nvGrpSpPr>
          <p:grpSpPr>
            <a:xfrm>
              <a:off x="1977" y="2120"/>
              <a:ext cx="1951" cy="101"/>
              <a:chOff x="1977" y="2120"/>
              <a:chExt cx="1951" cy="101"/>
            </a:xfrm>
          </p:grpSpPr>
          <p:sp>
            <p:nvSpPr>
              <p:cNvPr id="14785" name="Google Shape;14785;p42"/>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6" name="Google Shape;14786;p42"/>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7" name="Google Shape;14787;p42"/>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788" name="Google Shape;14788;p42"/>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9" name="Google Shape;14789;p42"/>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0" name="Google Shape;14790;p42"/>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1" name="Google Shape;14791;p42"/>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2" name="Google Shape;14792;p42"/>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3" name="Google Shape;14793;p42"/>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4" name="Google Shape;14794;p42"/>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5" name="Google Shape;14795;p42"/>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6" name="Google Shape;14796;p42"/>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7" name="Google Shape;14797;p42"/>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8" name="Google Shape;14798;p42"/>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799" name="Google Shape;14799;p42"/>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0" name="Google Shape;14800;p42"/>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1" name="Google Shape;14801;p42"/>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2" name="Google Shape;14802;p42"/>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3" name="Google Shape;14803;p42"/>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4" name="Google Shape;14804;p42"/>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5" name="Google Shape;14805;p42"/>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6" name="Google Shape;14806;p42"/>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7" name="Google Shape;14807;p42"/>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8" name="Google Shape;14808;p42"/>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9" name="Google Shape;14809;p42"/>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0" name="Google Shape;14810;p42"/>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1" name="Google Shape;14811;p42"/>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2" name="Google Shape;14812;p42"/>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3" name="Google Shape;14813;p42"/>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4" name="Google Shape;14814;p42"/>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5" name="Google Shape;14815;p42"/>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6" name="Google Shape;14816;p42"/>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7" name="Google Shape;14817;p42"/>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8" name="Google Shape;14818;p42"/>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9" name="Google Shape;14819;p42"/>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0" name="Google Shape;14820;p42"/>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1" name="Google Shape;14821;p42"/>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2" name="Google Shape;14822;p42"/>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3" name="Google Shape;14823;p42"/>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4" name="Google Shape;14824;p42"/>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5" name="Google Shape;14825;p42"/>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6" name="Google Shape;14826;p42"/>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7" name="Google Shape;14827;p42"/>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8" name="Google Shape;14828;p42"/>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9" name="Google Shape;14829;p42"/>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0" name="Google Shape;14830;p42"/>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1" name="Google Shape;14831;p42"/>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2" name="Google Shape;14832;p42"/>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3" name="Google Shape;14833;p42"/>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4" name="Google Shape;14834;p42"/>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5" name="Google Shape;14835;p42"/>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6" name="Google Shape;14836;p42"/>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7" name="Google Shape;14837;p42"/>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8" name="Google Shape;14838;p42"/>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9" name="Google Shape;14839;p42"/>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0" name="Google Shape;14840;p42"/>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1" name="Google Shape;14841;p42"/>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2" name="Google Shape;14842;p42"/>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3" name="Google Shape;14843;p42"/>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4" name="Google Shape;14844;p42"/>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5" name="Google Shape;14845;p42"/>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6" name="Google Shape;14846;p42"/>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7" name="Google Shape;14847;p42"/>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8" name="Google Shape;14848;p42"/>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9" name="Google Shape;14849;p42"/>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0" name="Google Shape;14850;p42"/>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1" name="Google Shape;14851;p42"/>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2" name="Google Shape;14852;p42"/>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3" name="Google Shape;14853;p42"/>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4" name="Google Shape;14854;p42"/>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5" name="Google Shape;14855;p42"/>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6" name="Google Shape;14856;p42"/>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7" name="Google Shape;14857;p42"/>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8" name="Google Shape;14858;p42"/>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9" name="Google Shape;14859;p42"/>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0" name="Google Shape;14860;p42"/>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1" name="Google Shape;14861;p42"/>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2" name="Google Shape;14862;p42"/>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3" name="Google Shape;14863;p42"/>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4" name="Google Shape;14864;p42"/>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5" name="Google Shape;14865;p42"/>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6" name="Google Shape;14866;p42"/>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7" name="Google Shape;14867;p42"/>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8" name="Google Shape;14868;p42"/>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9" name="Google Shape;14869;p42"/>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0" name="Google Shape;14870;p42"/>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1" name="Google Shape;14871;p42"/>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2" name="Google Shape;14872;p42"/>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3" name="Google Shape;14873;p42"/>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4" name="Google Shape;14874;p42"/>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5" name="Google Shape;14875;p42"/>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6" name="Google Shape;14876;p42"/>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7" name="Google Shape;14877;p42"/>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8" name="Google Shape;14878;p42"/>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9" name="Google Shape;14879;p42"/>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0" name="Google Shape;14880;p42"/>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1" name="Google Shape;14881;p42"/>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2" name="Google Shape;14882;p42"/>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3" name="Google Shape;14883;p42"/>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4" name="Google Shape;14884;p42"/>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5" name="Google Shape;14885;p42"/>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6" name="Google Shape;14886;p42"/>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7" name="Google Shape;14887;p42"/>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8" name="Google Shape;14888;p42"/>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9" name="Google Shape;14889;p42"/>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0" name="Google Shape;14890;p42"/>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1" name="Google Shape;14891;p42"/>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2" name="Google Shape;14892;p42"/>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3" name="Google Shape;14893;p42"/>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4" name="Google Shape;14894;p42"/>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5" name="Google Shape;14895;p42"/>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6" name="Google Shape;14896;p42"/>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7" name="Google Shape;14897;p42"/>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8" name="Google Shape;14898;p42"/>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9" name="Google Shape;14899;p42"/>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0" name="Google Shape;14900;p42"/>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1" name="Google Shape;14901;p42"/>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2" name="Google Shape;14902;p42"/>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3" name="Google Shape;14903;p42"/>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4" name="Google Shape;14904;p42"/>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5" name="Google Shape;14905;p42"/>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6" name="Google Shape;14906;p42"/>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7" name="Google Shape;14907;p42"/>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8" name="Google Shape;14908;p42"/>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9" name="Google Shape;14909;p42"/>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0" name="Google Shape;14910;p42"/>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1" name="Google Shape;14911;p42"/>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2" name="Google Shape;14912;p42"/>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3" name="Google Shape;14913;p42"/>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4" name="Google Shape;14914;p42"/>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5" name="Google Shape;14915;p42"/>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6" name="Google Shape;14916;p42"/>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7" name="Google Shape;14917;p42"/>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8" name="Google Shape;14918;p42"/>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9" name="Google Shape;14919;p42"/>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0" name="Google Shape;14920;p42"/>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1" name="Google Shape;14921;p42"/>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2" name="Google Shape;14922;p42"/>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3" name="Google Shape;14923;p42"/>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4" name="Google Shape;14924;p42"/>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5" name="Google Shape;14925;p42"/>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6" name="Google Shape;14926;p42"/>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7" name="Google Shape;14927;p42"/>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8" name="Google Shape;14928;p42"/>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9" name="Google Shape;14929;p42"/>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0" name="Google Shape;14930;p42"/>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1" name="Google Shape;14931;p42"/>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2" name="Google Shape;14932;p42"/>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3" name="Google Shape;14933;p42"/>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4" name="Google Shape;14934;p42"/>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5" name="Google Shape;14935;p42"/>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6" name="Google Shape;14936;p42"/>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7" name="Google Shape;14937;p42"/>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8" name="Google Shape;14938;p42"/>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9" name="Google Shape;14939;p42"/>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0" name="Google Shape;14940;p42"/>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1" name="Google Shape;14941;p42"/>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2" name="Google Shape;14942;p42"/>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3" name="Google Shape;14943;p42"/>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4" name="Google Shape;14944;p42"/>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5" name="Google Shape;14945;p42"/>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6" name="Google Shape;14946;p42"/>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7" name="Google Shape;14947;p42"/>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8" name="Google Shape;14948;p42"/>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9" name="Google Shape;14949;p42"/>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0" name="Google Shape;14950;p42"/>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1" name="Google Shape;14951;p42"/>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2" name="Google Shape;14952;p42"/>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3" name="Google Shape;14953;p42"/>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4" name="Google Shape;14954;p42"/>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5" name="Google Shape;14955;p42"/>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6" name="Google Shape;14956;p42"/>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7" name="Google Shape;14957;p42"/>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8" name="Google Shape;14958;p42"/>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9" name="Google Shape;14959;p42"/>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0" name="Google Shape;14960;p42"/>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1" name="Google Shape;14961;p42"/>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2" name="Google Shape;14962;p42"/>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3" name="Google Shape;14963;p42"/>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4" name="Google Shape;14964;p42"/>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5" name="Google Shape;14965;p42"/>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6" name="Google Shape;14966;p42"/>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7" name="Google Shape;14967;p42"/>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8" name="Google Shape;14968;p42"/>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9" name="Google Shape;14969;p42"/>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0" name="Google Shape;14970;p42"/>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1" name="Google Shape;14971;p42"/>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2" name="Google Shape;14972;p42"/>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3" name="Google Shape;14973;p42"/>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4" name="Google Shape;14974;p42"/>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5" name="Google Shape;14975;p42"/>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6" name="Google Shape;14976;p42"/>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7" name="Google Shape;14977;p42"/>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8" name="Google Shape;14978;p42"/>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9" name="Google Shape;14979;p42"/>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0" name="Google Shape;14980;p42"/>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1" name="Google Shape;14981;p42"/>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2" name="Google Shape;14982;p42"/>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3" name="Google Shape;14983;p42"/>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4" name="Google Shape;14984;p42"/>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5" name="Google Shape;14985;p42"/>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6" name="Google Shape;14986;p42"/>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7" name="Google Shape;14987;p42"/>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8" name="Google Shape;14988;p42"/>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9" name="Google Shape;14989;p42"/>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0" name="Google Shape;14990;p42"/>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1" name="Google Shape;14991;p42"/>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2" name="Google Shape;14992;p42"/>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3" name="Google Shape;14993;p42"/>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4" name="Google Shape;14994;p42"/>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5" name="Google Shape;14995;p42"/>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6" name="Google Shape;14996;p42"/>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7" name="Google Shape;14997;p42"/>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8" name="Google Shape;14998;p42"/>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9" name="Google Shape;14999;p42"/>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0" name="Google Shape;15000;p42"/>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1" name="Google Shape;15001;p42"/>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2" name="Google Shape;15002;p42"/>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3" name="Google Shape;15003;p42"/>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4" name="Google Shape;15004;p42"/>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5" name="Google Shape;15005;p42"/>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6" name="Google Shape;15006;p42"/>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7" name="Google Shape;15007;p42"/>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8" name="Google Shape;15008;p42"/>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9" name="Google Shape;15009;p42"/>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0" name="Google Shape;15010;p42"/>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1" name="Google Shape;15011;p42"/>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2" name="Google Shape;15012;p42"/>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3" name="Google Shape;15013;p42"/>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4" name="Google Shape;15014;p42"/>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5" name="Google Shape;15015;p42"/>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6" name="Google Shape;15016;p42"/>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7" name="Google Shape;15017;p42"/>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8" name="Google Shape;15018;p42"/>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9" name="Google Shape;15019;p42"/>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0" name="Google Shape;15020;p42"/>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1" name="Google Shape;15021;p42"/>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2" name="Google Shape;15022;p42"/>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3" name="Google Shape;15023;p42"/>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4" name="Google Shape;15024;p42"/>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5" name="Google Shape;15025;p42"/>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6" name="Google Shape;15026;p42"/>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7" name="Google Shape;15027;p42"/>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8" name="Google Shape;15028;p42"/>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9" name="Google Shape;15029;p42"/>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0" name="Google Shape;15030;p42"/>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1" name="Google Shape;15031;p42"/>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2" name="Google Shape;15032;p42"/>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3" name="Google Shape;15033;p42"/>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4" name="Google Shape;15034;p42"/>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5" name="Google Shape;15035;p42"/>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6" name="Google Shape;15036;p42"/>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7" name="Google Shape;15037;p42"/>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8" name="Google Shape;15038;p42"/>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9" name="Google Shape;15039;p42"/>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0" name="Google Shape;15040;p42"/>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1" name="Google Shape;15041;p42"/>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2" name="Google Shape;15042;p42"/>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3" name="Google Shape;15043;p42"/>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4" name="Google Shape;15044;p42"/>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5" name="Google Shape;15045;p42"/>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6" name="Google Shape;15046;p42"/>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7" name="Google Shape;15047;p42"/>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8" name="Google Shape;15048;p42"/>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9" name="Google Shape;15049;p42"/>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0" name="Google Shape;15050;p42"/>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1" name="Google Shape;15051;p42"/>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2" name="Google Shape;15052;p42"/>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3" name="Google Shape;15053;p42"/>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4" name="Google Shape;15054;p42"/>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5" name="Google Shape;15055;p42"/>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6" name="Google Shape;15056;p42"/>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7" name="Google Shape;15057;p42"/>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8" name="Google Shape;15058;p42"/>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9" name="Google Shape;15059;p42"/>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grpSp>
        <p:nvGrpSpPr>
          <p:cNvPr id="15060" name="Google Shape;15060;p42"/>
          <p:cNvGrpSpPr/>
          <p:nvPr/>
        </p:nvGrpSpPr>
        <p:grpSpPr>
          <a:xfrm>
            <a:off x="7835106" y="2433712"/>
            <a:ext cx="617537" cy="454025"/>
            <a:chOff x="4212" y="1948"/>
            <a:chExt cx="389" cy="286"/>
          </a:xfrm>
        </p:grpSpPr>
        <p:sp>
          <p:nvSpPr>
            <p:cNvPr id="15061" name="Google Shape;15061;p42"/>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2" name="Google Shape;15062;p42"/>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3" name="Google Shape;15063;p42"/>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4" name="Google Shape;15064;p42"/>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5" name="Google Shape;15065;p42"/>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6" name="Google Shape;15066;p42"/>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7" name="Google Shape;15067;p42"/>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8" name="Google Shape;15068;p42"/>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9" name="Google Shape;15069;p42"/>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0" name="Google Shape;15070;p42"/>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1" name="Google Shape;15071;p42"/>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2" name="Google Shape;15072;p42"/>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3" name="Google Shape;15073;p42"/>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4" name="Google Shape;15074;p42"/>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5" name="Google Shape;15075;p42"/>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6" name="Google Shape;15076;p42"/>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7" name="Google Shape;15077;p42"/>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8" name="Google Shape;15078;p42"/>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9" name="Google Shape;15079;p42"/>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80" name="Google Shape;15080;p42"/>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81" name="Google Shape;15081;p42"/>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82" name="Google Shape;15082;p42"/>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5083" name="Google Shape;15083;p42"/>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5085" name="Google Shape;15085;p42"/>
          <p:cNvSpPr/>
          <p:nvPr/>
        </p:nvSpPr>
        <p:spPr>
          <a:xfrm>
            <a:off x="1588293" y="3360812"/>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aphicFrame>
        <p:nvGraphicFramePr>
          <p:cNvPr id="3" name="Object 2">
            <a:extLst>
              <a:ext uri="{FF2B5EF4-FFF2-40B4-BE49-F238E27FC236}">
                <a16:creationId xmlns:a16="http://schemas.microsoft.com/office/drawing/2014/main" id="{F95E35EF-5A8D-F00C-C93B-83C904731B86}"/>
              </a:ext>
            </a:extLst>
          </p:cNvPr>
          <p:cNvGraphicFramePr>
            <a:graphicFrameLocks noChangeAspect="1"/>
          </p:cNvGraphicFramePr>
          <p:nvPr>
            <p:extLst>
              <p:ext uri="{D42A27DB-BD31-4B8C-83A1-F6EECF244321}">
                <p14:modId xmlns:p14="http://schemas.microsoft.com/office/powerpoint/2010/main" val="2210030436"/>
              </p:ext>
            </p:extLst>
          </p:nvPr>
        </p:nvGraphicFramePr>
        <p:xfrm>
          <a:off x="1960563" y="4094163"/>
          <a:ext cx="8212137" cy="803275"/>
        </p:xfrm>
        <a:graphic>
          <a:graphicData uri="http://schemas.openxmlformats.org/presentationml/2006/ole">
            <mc:AlternateContent xmlns:mc="http://schemas.openxmlformats.org/markup-compatibility/2006">
              <mc:Choice xmlns:v="urn:schemas-microsoft-com:vml" Requires="v">
                <p:oleObj name="Equation" r:id="rId3" imgW="3111480" imgH="304560" progId="Equation.DSMT4">
                  <p:embed/>
                </p:oleObj>
              </mc:Choice>
              <mc:Fallback>
                <p:oleObj name="Equation" r:id="rId3" imgW="3111480" imgH="304560" progId="Equation.DSMT4">
                  <p:embed/>
                  <p:pic>
                    <p:nvPicPr>
                      <p:cNvPr id="0" name=""/>
                      <p:cNvPicPr/>
                      <p:nvPr/>
                    </p:nvPicPr>
                    <p:blipFill>
                      <a:blip r:embed="rId4"/>
                      <a:stretch>
                        <a:fillRect/>
                      </a:stretch>
                    </p:blipFill>
                    <p:spPr>
                      <a:xfrm>
                        <a:off x="1960563" y="4094163"/>
                        <a:ext cx="8212137" cy="803275"/>
                      </a:xfrm>
                      <a:prstGeom prst="rect">
                        <a:avLst/>
                      </a:prstGeom>
                    </p:spPr>
                  </p:pic>
                </p:oleObj>
              </mc:Fallback>
            </mc:AlternateContent>
          </a:graphicData>
        </a:graphic>
      </p:graphicFrame>
      <p:graphicFrame>
        <p:nvGraphicFramePr>
          <p:cNvPr id="4" name="Object 3">
            <a:extLst>
              <a:ext uri="{FF2B5EF4-FFF2-40B4-BE49-F238E27FC236}">
                <a16:creationId xmlns:a16="http://schemas.microsoft.com/office/drawing/2014/main" id="{10717E72-3CFF-0BBC-CAB5-4DD5A9B96168}"/>
              </a:ext>
            </a:extLst>
          </p:cNvPr>
          <p:cNvGraphicFramePr>
            <a:graphicFrameLocks noChangeAspect="1"/>
          </p:cNvGraphicFramePr>
          <p:nvPr>
            <p:extLst>
              <p:ext uri="{D42A27DB-BD31-4B8C-83A1-F6EECF244321}">
                <p14:modId xmlns:p14="http://schemas.microsoft.com/office/powerpoint/2010/main" val="2471847779"/>
              </p:ext>
            </p:extLst>
          </p:nvPr>
        </p:nvGraphicFramePr>
        <p:xfrm>
          <a:off x="3272967" y="5036265"/>
          <a:ext cx="5656388" cy="803274"/>
        </p:xfrm>
        <a:graphic>
          <a:graphicData uri="http://schemas.openxmlformats.org/presentationml/2006/ole">
            <mc:AlternateContent xmlns:mc="http://schemas.openxmlformats.org/markup-compatibility/2006">
              <mc:Choice xmlns:v="urn:schemas-microsoft-com:vml" Requires="v">
                <p:oleObj name="Equation" r:id="rId5" imgW="2145960" imgH="304560" progId="Equation.DSMT4">
                  <p:embed/>
                </p:oleObj>
              </mc:Choice>
              <mc:Fallback>
                <p:oleObj name="Equation" r:id="rId5" imgW="2145960" imgH="304560" progId="Equation.DSMT4">
                  <p:embed/>
                  <p:pic>
                    <p:nvPicPr>
                      <p:cNvPr id="0" name=""/>
                      <p:cNvPicPr/>
                      <p:nvPr/>
                    </p:nvPicPr>
                    <p:blipFill>
                      <a:blip r:embed="rId6"/>
                      <a:stretch>
                        <a:fillRect/>
                      </a:stretch>
                    </p:blipFill>
                    <p:spPr>
                      <a:xfrm>
                        <a:off x="3272967" y="5036265"/>
                        <a:ext cx="5656388" cy="803274"/>
                      </a:xfrm>
                      <a:prstGeom prst="rect">
                        <a:avLst/>
                      </a:prstGeom>
                    </p:spPr>
                  </p:pic>
                </p:oleObj>
              </mc:Fallback>
            </mc:AlternateContent>
          </a:graphicData>
        </a:graphic>
      </p:graphicFrame>
      <p:sp>
        <p:nvSpPr>
          <p:cNvPr id="16" name="Rectangle 118">
            <a:extLst>
              <a:ext uri="{FF2B5EF4-FFF2-40B4-BE49-F238E27FC236}">
                <a16:creationId xmlns:a16="http://schemas.microsoft.com/office/drawing/2014/main" id="{4E3CA5F9-8304-569F-05C2-83B89753FE2D}"/>
              </a:ext>
            </a:extLst>
          </p:cNvPr>
          <p:cNvSpPr>
            <a:spLocks noChangeArrowheads="1"/>
          </p:cNvSpPr>
          <p:nvPr/>
        </p:nvSpPr>
        <p:spPr bwMode="auto">
          <a:xfrm>
            <a:off x="1075983" y="2875037"/>
            <a:ext cx="3188162"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b="0" kern="1200" dirty="0">
                <a:solidFill>
                  <a:srgbClr val="1F497D"/>
                </a:solidFill>
                <a:latin typeface="Cambria Math" panose="02040503050406030204" pitchFamily="18" charset="0"/>
                <a:ea typeface="Cambria Math" panose="02040503050406030204" pitchFamily="18" charset="0"/>
                <a:cs typeface="+mn-cs"/>
              </a:rPr>
              <a:t>P</a:t>
            </a:r>
            <a:r>
              <a:rPr lang="en-US" altLang="en-US" b="0" kern="1200" baseline="-25000" dirty="0">
                <a:solidFill>
                  <a:srgbClr val="1F497D"/>
                </a:solidFill>
                <a:latin typeface="Cambria Math" panose="02040503050406030204" pitchFamily="18" charset="0"/>
                <a:ea typeface="Cambria Math" panose="02040503050406030204" pitchFamily="18" charset="0"/>
                <a:cs typeface="+mn-cs"/>
              </a:rPr>
              <a:t>HBE(VBE) </a:t>
            </a:r>
            <a:r>
              <a:rPr lang="en-US" altLang="en-US" b="0" kern="1200" dirty="0">
                <a:solidFill>
                  <a:srgbClr val="1F497D"/>
                </a:solidFill>
                <a:latin typeface="Cambria Math" panose="02040503050406030204" pitchFamily="18" charset="0"/>
                <a:ea typeface="Cambria Math" panose="02040503050406030204" pitchFamily="18" charset="0"/>
                <a:cs typeface="+mn-cs"/>
              </a:rPr>
              <a:t>+ P</a:t>
            </a:r>
            <a:r>
              <a:rPr lang="en-US" altLang="en-US" b="0" kern="1200" baseline="-25000" dirty="0">
                <a:solidFill>
                  <a:srgbClr val="1F497D"/>
                </a:solidFill>
                <a:latin typeface="Cambria Math" panose="02040503050406030204" pitchFamily="18" charset="0"/>
                <a:ea typeface="Cambria Math" panose="02040503050406030204" pitchFamily="18" charset="0"/>
                <a:cs typeface="+mn-cs"/>
              </a:rPr>
              <a:t>HBE(web)</a:t>
            </a:r>
          </a:p>
          <a:p>
            <a:pPr algn="ctr">
              <a:spcBef>
                <a:spcPct val="50000"/>
              </a:spcBef>
              <a:buClrTx/>
              <a:buSzTx/>
              <a:buFontTx/>
              <a:buNone/>
            </a:pPr>
            <a:endParaRPr lang="en-US" altLang="en-US" b="0" kern="1200" baseline="-25000" dirty="0">
              <a:solidFill>
                <a:srgbClr val="1F497D"/>
              </a:solidFill>
              <a:latin typeface="Cambria Math" panose="02040503050406030204" pitchFamily="18" charset="0"/>
              <a:ea typeface="Cambria Math" panose="02040503050406030204" pitchFamily="18" charset="0"/>
              <a:cs typeface="+mn-cs"/>
            </a:endParaRPr>
          </a:p>
        </p:txBody>
      </p:sp>
      <p:sp>
        <p:nvSpPr>
          <p:cNvPr id="17" name="Rectangle 1128">
            <a:extLst>
              <a:ext uri="{FF2B5EF4-FFF2-40B4-BE49-F238E27FC236}">
                <a16:creationId xmlns:a16="http://schemas.microsoft.com/office/drawing/2014/main" id="{725F4E51-A6B4-97DD-77EB-7FED65AA9DD3}"/>
              </a:ext>
            </a:extLst>
          </p:cNvPr>
          <p:cNvSpPr>
            <a:spLocks noChangeArrowheads="1"/>
          </p:cNvSpPr>
          <p:nvPr/>
        </p:nvSpPr>
        <p:spPr bwMode="auto">
          <a:xfrm>
            <a:off x="8507312" y="2847782"/>
            <a:ext cx="2926253"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b="0" kern="1200" dirty="0">
                <a:solidFill>
                  <a:srgbClr val="1F497D"/>
                </a:solidFill>
                <a:latin typeface="Cambria Math" panose="02040503050406030204" pitchFamily="18" charset="0"/>
                <a:ea typeface="Cambria Math" panose="02040503050406030204" pitchFamily="18" charset="0"/>
                <a:cs typeface="+mn-cs"/>
              </a:rPr>
              <a:t>P</a:t>
            </a:r>
            <a:r>
              <a:rPr lang="en-US" altLang="en-US" b="0" kern="1200" baseline="-25000" dirty="0">
                <a:solidFill>
                  <a:srgbClr val="1F497D"/>
                </a:solidFill>
                <a:latin typeface="Cambria Math" panose="02040503050406030204" pitchFamily="18" charset="0"/>
                <a:ea typeface="Cambria Math" panose="02040503050406030204" pitchFamily="18" charset="0"/>
                <a:cs typeface="+mn-cs"/>
              </a:rPr>
              <a:t>HBE(VBE) </a:t>
            </a:r>
            <a:r>
              <a:rPr lang="en-US" altLang="en-US" b="0" kern="1200" dirty="0">
                <a:solidFill>
                  <a:srgbClr val="1F497D"/>
                </a:solidFill>
                <a:latin typeface="Cambria Math" panose="02040503050406030204" pitchFamily="18" charset="0"/>
                <a:ea typeface="Cambria Math" panose="02040503050406030204" pitchFamily="18" charset="0"/>
                <a:cs typeface="+mn-cs"/>
              </a:rPr>
              <a:t>- P</a:t>
            </a:r>
            <a:r>
              <a:rPr lang="en-US" altLang="en-US" b="0" kern="1200" baseline="-25000" dirty="0">
                <a:solidFill>
                  <a:srgbClr val="1F497D"/>
                </a:solidFill>
                <a:latin typeface="Cambria Math" panose="02040503050406030204" pitchFamily="18" charset="0"/>
                <a:ea typeface="Cambria Math" panose="02040503050406030204" pitchFamily="18" charset="0"/>
                <a:cs typeface="+mn-cs"/>
              </a:rPr>
              <a:t>HBE(web)</a:t>
            </a:r>
          </a:p>
          <a:p>
            <a:pPr algn="ctr">
              <a:spcBef>
                <a:spcPct val="50000"/>
              </a:spcBef>
              <a:buClrTx/>
              <a:buSzTx/>
              <a:buFontTx/>
              <a:buNone/>
            </a:pPr>
            <a:endParaRPr lang="en-US" altLang="en-US" b="0" kern="1200" baseline="-25000" dirty="0">
              <a:solidFill>
                <a:srgbClr val="1F497D"/>
              </a:solidFill>
              <a:latin typeface="Cambria Math" panose="02040503050406030204" pitchFamily="18" charset="0"/>
              <a:ea typeface="Cambria Math" panose="02040503050406030204" pitchFamily="18" charset="0"/>
              <a:cs typeface="+mn-cs"/>
            </a:endParaRPr>
          </a:p>
        </p:txBody>
      </p:sp>
      <p:sp>
        <p:nvSpPr>
          <p:cNvPr id="20" name="Google Shape;16314;p44">
            <a:extLst>
              <a:ext uri="{FF2B5EF4-FFF2-40B4-BE49-F238E27FC236}">
                <a16:creationId xmlns:a16="http://schemas.microsoft.com/office/drawing/2014/main" id="{CD34E87F-70E5-1B19-FB91-228DDEDFB87D}"/>
              </a:ext>
            </a:extLst>
          </p:cNvPr>
          <p:cNvSpPr/>
          <p:nvPr/>
        </p:nvSpPr>
        <p:spPr>
          <a:xfrm>
            <a:off x="5609922" y="3265239"/>
            <a:ext cx="883255"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a:solidFill>
                  <a:schemeClr val="dk2"/>
                </a:solidFill>
                <a:latin typeface="Times New Roman" panose="02020603050405020304" pitchFamily="18" charset="0"/>
                <a:cs typeface="Times New Roman" panose="02020603050405020304" pitchFamily="18" charset="0"/>
                <a:sym typeface="Arial"/>
              </a:rPr>
              <a:t> R</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F</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t</a:t>
            </a:r>
            <a:r>
              <a:rPr lang="en-US" sz="2400" baseline="-25000">
                <a:solidFill>
                  <a:schemeClr val="dk2"/>
                </a:solidFill>
                <a:latin typeface="Times New Roman" panose="02020603050405020304" pitchFamily="18" charset="0"/>
                <a:cs typeface="Times New Roman" panose="02020603050405020304" pitchFamily="18" charset="0"/>
                <a:sym typeface="Arial"/>
              </a:rPr>
              <a:t>i</a:t>
            </a:r>
            <a:endParaRPr sz="2400" baseline="-25000">
              <a:solidFill>
                <a:schemeClr val="dk2"/>
              </a:solidFill>
              <a:latin typeface="Times New Roman" panose="02020603050405020304" pitchFamily="18" charset="0"/>
              <a:cs typeface="Times New Roman" panose="02020603050405020304" pitchFamily="18" charset="0"/>
              <a:sym typeface="Arial"/>
            </a:endParaRPr>
          </a:p>
        </p:txBody>
      </p:sp>
      <p:sp>
        <p:nvSpPr>
          <p:cNvPr id="21" name="Google Shape;16315;p44">
            <a:extLst>
              <a:ext uri="{FF2B5EF4-FFF2-40B4-BE49-F238E27FC236}">
                <a16:creationId xmlns:a16="http://schemas.microsoft.com/office/drawing/2014/main" id="{E2EB429B-0535-CD3C-DC4A-F613BFB57F9C}"/>
              </a:ext>
            </a:extLst>
          </p:cNvPr>
          <p:cNvSpPr/>
          <p:nvPr/>
        </p:nvSpPr>
        <p:spPr>
          <a:xfrm>
            <a:off x="5528622" y="1988840"/>
            <a:ext cx="1117294"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dirty="0">
                <a:solidFill>
                  <a:schemeClr val="dk2"/>
                </a:solidFill>
                <a:latin typeface="Times New Roman" panose="02020603050405020304" pitchFamily="18" charset="0"/>
                <a:cs typeface="Times New Roman" panose="02020603050405020304" pitchFamily="18" charset="0"/>
                <a:sym typeface="Arial"/>
              </a:rPr>
              <a:t> R</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F</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t</a:t>
            </a:r>
            <a:r>
              <a:rPr lang="en-US" sz="2400" baseline="-25000" dirty="0">
                <a:solidFill>
                  <a:schemeClr val="dk2"/>
                </a:solidFill>
                <a:latin typeface="Times New Roman" panose="02020603050405020304" pitchFamily="18" charset="0"/>
                <a:cs typeface="Times New Roman" panose="02020603050405020304" pitchFamily="18" charset="0"/>
                <a:sym typeface="Arial"/>
              </a:rPr>
              <a:t>i+1</a:t>
            </a:r>
            <a:endParaRPr dirty="0">
              <a:latin typeface="Times New Roman" panose="02020603050405020304" pitchFamily="18" charset="0"/>
              <a:cs typeface="Times New Roman" panose="02020603050405020304" pitchFamily="18" charset="0"/>
            </a:endParaRPr>
          </a:p>
        </p:txBody>
      </p:sp>
    </p:spTree>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094"/>
        <p:cNvGrpSpPr/>
        <p:nvPr/>
      </p:nvGrpSpPr>
      <p:grpSpPr>
        <a:xfrm>
          <a:off x="0" y="0"/>
          <a:ext cx="0" cy="0"/>
          <a:chOff x="0" y="0"/>
          <a:chExt cx="0" cy="0"/>
        </a:xfrm>
      </p:grpSpPr>
      <p:sp>
        <p:nvSpPr>
          <p:cNvPr id="15095" name="Google Shape;15095;p4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HBE to VBE Design Axial Forces</a:t>
            </a:r>
            <a:endParaRPr/>
          </a:p>
        </p:txBody>
      </p:sp>
      <p:sp>
        <p:nvSpPr>
          <p:cNvPr id="15096" name="Google Shape;15096;p4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43</a:t>
            </a:fld>
            <a:endParaRPr/>
          </a:p>
        </p:txBody>
      </p:sp>
      <p:grpSp>
        <p:nvGrpSpPr>
          <p:cNvPr id="15097" name="Google Shape;15097;p43"/>
          <p:cNvGrpSpPr/>
          <p:nvPr/>
        </p:nvGrpSpPr>
        <p:grpSpPr>
          <a:xfrm>
            <a:off x="4599781" y="2636912"/>
            <a:ext cx="2992437" cy="318294"/>
            <a:chOff x="1977" y="1432"/>
            <a:chExt cx="1885" cy="200"/>
          </a:xfrm>
        </p:grpSpPr>
        <p:sp>
          <p:nvSpPr>
            <p:cNvPr id="15098" name="Google Shape;15098;p43"/>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099" name="Google Shape;15099;p43"/>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0" name="Google Shape;15100;p43"/>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1" name="Google Shape;15101;p43"/>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02" name="Google Shape;15102;p43"/>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03" name="Google Shape;15103;p43"/>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4" name="Google Shape;15104;p43"/>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5" name="Google Shape;15105;p43"/>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06" name="Google Shape;15106;p43"/>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7" name="Google Shape;15107;p43"/>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8" name="Google Shape;15108;p43"/>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09" name="Google Shape;15109;p43"/>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0" name="Google Shape;15110;p43"/>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1" name="Google Shape;15111;p43"/>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12" name="Google Shape;15112;p43"/>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3" name="Google Shape;15113;p43"/>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4" name="Google Shape;15114;p43"/>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5115" name="Google Shape;15115;p43"/>
          <p:cNvGrpSpPr/>
          <p:nvPr/>
        </p:nvGrpSpPr>
        <p:grpSpPr>
          <a:xfrm>
            <a:off x="3794918" y="2628974"/>
            <a:ext cx="542925" cy="217488"/>
            <a:chOff x="4056" y="1470"/>
            <a:chExt cx="342" cy="137"/>
          </a:xfrm>
        </p:grpSpPr>
        <p:sp>
          <p:nvSpPr>
            <p:cNvPr id="15116" name="Google Shape;15116;p43"/>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7" name="Google Shape;15117;p43"/>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8" name="Google Shape;15118;p43"/>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9" name="Google Shape;15119;p43"/>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0" name="Google Shape;15120;p43"/>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1" name="Google Shape;15121;p43"/>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2" name="Google Shape;15122;p43"/>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3" name="Google Shape;15123;p43"/>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4" name="Google Shape;15124;p43"/>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5" name="Google Shape;15125;p43"/>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6" name="Google Shape;15126;p43"/>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7" name="Google Shape;15127;p43"/>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8" name="Google Shape;15128;p43"/>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9" name="Google Shape;15129;p43"/>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0" name="Google Shape;15130;p43"/>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1" name="Google Shape;15131;p43"/>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2" name="Google Shape;15132;p43"/>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3" name="Google Shape;15133;p43"/>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4" name="Google Shape;15134;p43"/>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5" name="Google Shape;15135;p43"/>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6" name="Google Shape;15136;p43"/>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5137" name="Google Shape;15137;p43"/>
          <p:cNvSpPr/>
          <p:nvPr/>
        </p:nvSpPr>
        <p:spPr>
          <a:xfrm>
            <a:off x="8181942" y="42132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5138" name="Google Shape;15138;p43"/>
          <p:cNvGrpSpPr/>
          <p:nvPr/>
        </p:nvGrpSpPr>
        <p:grpSpPr>
          <a:xfrm>
            <a:off x="4468018" y="3030612"/>
            <a:ext cx="3122613" cy="160337"/>
            <a:chOff x="1894" y="1680"/>
            <a:chExt cx="1967" cy="101"/>
          </a:xfrm>
        </p:grpSpPr>
        <p:sp>
          <p:nvSpPr>
            <p:cNvPr id="15139" name="Google Shape;15139;p43"/>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0" name="Google Shape;15140;p43"/>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1" name="Google Shape;15141;p43"/>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2" name="Google Shape;15142;p43"/>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3" name="Google Shape;15143;p43"/>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4" name="Google Shape;15144;p43"/>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45" name="Google Shape;15145;p43"/>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6" name="Google Shape;15146;p43"/>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7" name="Google Shape;15147;p43"/>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8" name="Google Shape;15148;p43"/>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9" name="Google Shape;15149;p43"/>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0" name="Google Shape;15150;p43"/>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1" name="Google Shape;15151;p43"/>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2" name="Google Shape;15152;p43"/>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3" name="Google Shape;15153;p43"/>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4" name="Google Shape;15154;p43"/>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5" name="Google Shape;15155;p43"/>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6" name="Google Shape;15156;p43"/>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7" name="Google Shape;15157;p43"/>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8" name="Google Shape;15158;p43"/>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9" name="Google Shape;15159;p43"/>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0" name="Google Shape;15160;p43"/>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1" name="Google Shape;15161;p43"/>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2" name="Google Shape;15162;p43"/>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3" name="Google Shape;15163;p43"/>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4" name="Google Shape;15164;p43"/>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5" name="Google Shape;15165;p43"/>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6" name="Google Shape;15166;p43"/>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7" name="Google Shape;15167;p43"/>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8" name="Google Shape;15168;p43"/>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9" name="Google Shape;15169;p43"/>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0" name="Google Shape;15170;p43"/>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1" name="Google Shape;15171;p43"/>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2" name="Google Shape;15172;p43"/>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3" name="Google Shape;15173;p43"/>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4" name="Google Shape;15174;p43"/>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5" name="Google Shape;15175;p43"/>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6" name="Google Shape;15176;p43"/>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7" name="Google Shape;15177;p43"/>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8" name="Google Shape;15178;p43"/>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9" name="Google Shape;15179;p43"/>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0" name="Google Shape;15180;p43"/>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1" name="Google Shape;15181;p43"/>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2" name="Google Shape;15182;p43"/>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3" name="Google Shape;15183;p43"/>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4" name="Google Shape;15184;p43"/>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5" name="Google Shape;15185;p43"/>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6" name="Google Shape;15186;p43"/>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7" name="Google Shape;15187;p43"/>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8" name="Google Shape;15188;p43"/>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9" name="Google Shape;15189;p43"/>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0" name="Google Shape;15190;p43"/>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1" name="Google Shape;15191;p43"/>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2" name="Google Shape;15192;p43"/>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3" name="Google Shape;15193;p43"/>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4" name="Google Shape;15194;p43"/>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5" name="Google Shape;15195;p43"/>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6" name="Google Shape;15196;p43"/>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7" name="Google Shape;15197;p43"/>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8" name="Google Shape;15198;p43"/>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9" name="Google Shape;15199;p43"/>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0" name="Google Shape;15200;p43"/>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1" name="Google Shape;15201;p43"/>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2" name="Google Shape;15202;p43"/>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3" name="Google Shape;15203;p43"/>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4" name="Google Shape;15204;p43"/>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5" name="Google Shape;15205;p43"/>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6" name="Google Shape;15206;p43"/>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7" name="Google Shape;15207;p43"/>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8" name="Google Shape;15208;p43"/>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9" name="Google Shape;15209;p43"/>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0" name="Google Shape;15210;p43"/>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1" name="Google Shape;15211;p43"/>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2" name="Google Shape;15212;p43"/>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3" name="Google Shape;15213;p43"/>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4" name="Google Shape;15214;p43"/>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5" name="Google Shape;15215;p43"/>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6" name="Google Shape;15216;p43"/>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7" name="Google Shape;15217;p43"/>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8" name="Google Shape;15218;p43"/>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9" name="Google Shape;15219;p43"/>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0" name="Google Shape;15220;p43"/>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1" name="Google Shape;15221;p43"/>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2" name="Google Shape;15222;p43"/>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3" name="Google Shape;15223;p43"/>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4" name="Google Shape;15224;p43"/>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5" name="Google Shape;15225;p43"/>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6" name="Google Shape;15226;p43"/>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7" name="Google Shape;15227;p43"/>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8" name="Google Shape;15228;p43"/>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9" name="Google Shape;15229;p43"/>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0" name="Google Shape;15230;p43"/>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1" name="Google Shape;15231;p43"/>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2" name="Google Shape;15232;p43"/>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3" name="Google Shape;15233;p43"/>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4" name="Google Shape;15234;p43"/>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5" name="Google Shape;15235;p43"/>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6" name="Google Shape;15236;p43"/>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7" name="Google Shape;15237;p43"/>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8" name="Google Shape;15238;p43"/>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9" name="Google Shape;15239;p43"/>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0" name="Google Shape;15240;p43"/>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1" name="Google Shape;15241;p43"/>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2" name="Google Shape;15242;p43"/>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3" name="Google Shape;15243;p43"/>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4" name="Google Shape;15244;p43"/>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5" name="Google Shape;15245;p43"/>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6" name="Google Shape;15246;p43"/>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7" name="Google Shape;15247;p43"/>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8" name="Google Shape;15248;p43"/>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9" name="Google Shape;15249;p43"/>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0" name="Google Shape;15250;p43"/>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1" name="Google Shape;15251;p43"/>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2" name="Google Shape;15252;p43"/>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3" name="Google Shape;15253;p43"/>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4" name="Google Shape;15254;p43"/>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5" name="Google Shape;15255;p43"/>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6" name="Google Shape;15256;p43"/>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7" name="Google Shape;15257;p43"/>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8" name="Google Shape;15258;p43"/>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9" name="Google Shape;15259;p43"/>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0" name="Google Shape;15260;p43"/>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1" name="Google Shape;15261;p43"/>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2" name="Google Shape;15262;p43"/>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3" name="Google Shape;15263;p43"/>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4" name="Google Shape;15264;p43"/>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5" name="Google Shape;15265;p43"/>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6" name="Google Shape;15266;p43"/>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7" name="Google Shape;15267;p43"/>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8" name="Google Shape;15268;p43"/>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9" name="Google Shape;15269;p43"/>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0" name="Google Shape;15270;p43"/>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1" name="Google Shape;15271;p43"/>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2" name="Google Shape;15272;p43"/>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3" name="Google Shape;15273;p43"/>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4" name="Google Shape;15274;p43"/>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5" name="Google Shape;15275;p43"/>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6" name="Google Shape;15276;p43"/>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7" name="Google Shape;15277;p43"/>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8" name="Google Shape;15278;p43"/>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9" name="Google Shape;15279;p43"/>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0" name="Google Shape;15280;p43"/>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1" name="Google Shape;15281;p43"/>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2" name="Google Shape;15282;p43"/>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3" name="Google Shape;15283;p43"/>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4" name="Google Shape;15284;p43"/>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5" name="Google Shape;15285;p43"/>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6" name="Google Shape;15286;p43"/>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7" name="Google Shape;15287;p43"/>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8" name="Google Shape;15288;p43"/>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9" name="Google Shape;15289;p43"/>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0" name="Google Shape;15290;p43"/>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1" name="Google Shape;15291;p43"/>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2" name="Google Shape;15292;p43"/>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3" name="Google Shape;15293;p43"/>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4" name="Google Shape;15294;p43"/>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5" name="Google Shape;15295;p43"/>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6" name="Google Shape;15296;p43"/>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7" name="Google Shape;15297;p43"/>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8" name="Google Shape;15298;p43"/>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9" name="Google Shape;15299;p43"/>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0" name="Google Shape;15300;p43"/>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1" name="Google Shape;15301;p43"/>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2" name="Google Shape;15302;p43"/>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3" name="Google Shape;15303;p43"/>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4" name="Google Shape;15304;p43"/>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5" name="Google Shape;15305;p43"/>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6" name="Google Shape;15306;p43"/>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7" name="Google Shape;15307;p43"/>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8" name="Google Shape;15308;p43"/>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9" name="Google Shape;15309;p43"/>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0" name="Google Shape;15310;p43"/>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1" name="Google Shape;15311;p43"/>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2" name="Google Shape;15312;p43"/>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3" name="Google Shape;15313;p43"/>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4" name="Google Shape;15314;p43"/>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5" name="Google Shape;15315;p43"/>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6" name="Google Shape;15316;p43"/>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7" name="Google Shape;15317;p43"/>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8" name="Google Shape;15318;p43"/>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9" name="Google Shape;15319;p43"/>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0" name="Google Shape;15320;p43"/>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1" name="Google Shape;15321;p43"/>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2" name="Google Shape;15322;p43"/>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3" name="Google Shape;15323;p43"/>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4" name="Google Shape;15324;p43"/>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5" name="Google Shape;15325;p43"/>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6" name="Google Shape;15326;p43"/>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7" name="Google Shape;15327;p43"/>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8" name="Google Shape;15328;p43"/>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9" name="Google Shape;15329;p43"/>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0" name="Google Shape;15330;p43"/>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1" name="Google Shape;15331;p43"/>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2" name="Google Shape;15332;p43"/>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3" name="Google Shape;15333;p43"/>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4" name="Google Shape;15334;p43"/>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5" name="Google Shape;15335;p43"/>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6" name="Google Shape;15336;p43"/>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7" name="Google Shape;15337;p43"/>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8" name="Google Shape;15338;p43"/>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9" name="Google Shape;15339;p43"/>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0" name="Google Shape;15340;p43"/>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1" name="Google Shape;15341;p43"/>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2" name="Google Shape;15342;p43"/>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3" name="Google Shape;15343;p43"/>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4" name="Google Shape;15344;p43"/>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5" name="Google Shape;15345;p43"/>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6" name="Google Shape;15346;p43"/>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7" name="Google Shape;15347;p43"/>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8" name="Google Shape;15348;p43"/>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9" name="Google Shape;15349;p43"/>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0" name="Google Shape;15350;p43"/>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1" name="Google Shape;15351;p43"/>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2" name="Google Shape;15352;p43"/>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3" name="Google Shape;15353;p43"/>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4" name="Google Shape;15354;p43"/>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5" name="Google Shape;15355;p43"/>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6" name="Google Shape;15356;p43"/>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7" name="Google Shape;15357;p43"/>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8" name="Google Shape;15358;p43"/>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9" name="Google Shape;15359;p43"/>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0" name="Google Shape;15360;p43"/>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1" name="Google Shape;15361;p43"/>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2" name="Google Shape;15362;p43"/>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3" name="Google Shape;15363;p43"/>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4" name="Google Shape;15364;p43"/>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5" name="Google Shape;15365;p43"/>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6" name="Google Shape;15366;p43"/>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7" name="Google Shape;15367;p43"/>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8" name="Google Shape;15368;p43"/>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9" name="Google Shape;15369;p43"/>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0" name="Google Shape;15370;p43"/>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1" name="Google Shape;15371;p43"/>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2" name="Google Shape;15372;p43"/>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3" name="Google Shape;15373;p43"/>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4" name="Google Shape;15374;p43"/>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5" name="Google Shape;15375;p43"/>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6" name="Google Shape;15376;p43"/>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7" name="Google Shape;15377;p43"/>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8" name="Google Shape;15378;p43"/>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9" name="Google Shape;15379;p43"/>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0" name="Google Shape;15380;p43"/>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1" name="Google Shape;15381;p43"/>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2" name="Google Shape;15382;p43"/>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3" name="Google Shape;15383;p43"/>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4" name="Google Shape;15384;p43"/>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5" name="Google Shape;15385;p43"/>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6" name="Google Shape;15386;p43"/>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7" name="Google Shape;15387;p43"/>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8" name="Google Shape;15388;p43"/>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9" name="Google Shape;15389;p43"/>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0" name="Google Shape;15390;p43"/>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1" name="Google Shape;15391;p43"/>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2" name="Google Shape;15392;p43"/>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3" name="Google Shape;15393;p43"/>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4" name="Google Shape;15394;p43"/>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5" name="Google Shape;15395;p43"/>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6" name="Google Shape;15396;p43"/>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7" name="Google Shape;15397;p43"/>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8" name="Google Shape;15398;p43"/>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9" name="Google Shape;15399;p43"/>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0" name="Google Shape;15400;p43"/>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1" name="Google Shape;15401;p43"/>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2" name="Google Shape;15402;p43"/>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3" name="Google Shape;15403;p43"/>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4" name="Google Shape;15404;p43"/>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5" name="Google Shape;15405;p43"/>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6" name="Google Shape;15406;p43"/>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7" name="Google Shape;15407;p43"/>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8" name="Google Shape;15408;p43"/>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9" name="Google Shape;15409;p43"/>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0" name="Google Shape;15410;p43"/>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1" name="Google Shape;15411;p43"/>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2" name="Google Shape;15412;p43"/>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3" name="Google Shape;15413;p43"/>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4" name="Google Shape;15414;p43"/>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5415" name="Google Shape;15415;p43"/>
          <p:cNvSpPr/>
          <p:nvPr/>
        </p:nvSpPr>
        <p:spPr>
          <a:xfrm>
            <a:off x="6288055" y="2960762"/>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5416" name="Google Shape;15416;p43"/>
          <p:cNvSpPr/>
          <p:nvPr/>
        </p:nvSpPr>
        <p:spPr>
          <a:xfrm>
            <a:off x="8820117" y="42513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5417" name="Google Shape;15417;p43"/>
          <p:cNvGrpSpPr/>
          <p:nvPr/>
        </p:nvGrpSpPr>
        <p:grpSpPr>
          <a:xfrm>
            <a:off x="4625181" y="2408312"/>
            <a:ext cx="3124200" cy="160337"/>
            <a:chOff x="1977" y="2120"/>
            <a:chExt cx="1968" cy="101"/>
          </a:xfrm>
        </p:grpSpPr>
        <p:sp>
          <p:nvSpPr>
            <p:cNvPr id="15418" name="Google Shape;15418;p43"/>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9" name="Google Shape;15419;p43"/>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0" name="Google Shape;15420;p43"/>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1" name="Google Shape;15421;p43"/>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15422" name="Google Shape;15422;p43"/>
            <p:cNvGrpSpPr/>
            <p:nvPr/>
          </p:nvGrpSpPr>
          <p:grpSpPr>
            <a:xfrm>
              <a:off x="1977" y="2120"/>
              <a:ext cx="1951" cy="101"/>
              <a:chOff x="1977" y="2120"/>
              <a:chExt cx="1951" cy="101"/>
            </a:xfrm>
          </p:grpSpPr>
          <p:sp>
            <p:nvSpPr>
              <p:cNvPr id="15423" name="Google Shape;15423;p43"/>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4" name="Google Shape;15424;p43"/>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5" name="Google Shape;15425;p43"/>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426" name="Google Shape;15426;p43"/>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7" name="Google Shape;15427;p43"/>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8" name="Google Shape;15428;p43"/>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9" name="Google Shape;15429;p43"/>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0" name="Google Shape;15430;p43"/>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1" name="Google Shape;15431;p43"/>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2" name="Google Shape;15432;p43"/>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3" name="Google Shape;15433;p43"/>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4" name="Google Shape;15434;p43"/>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5" name="Google Shape;15435;p43"/>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6" name="Google Shape;15436;p43"/>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437" name="Google Shape;15437;p43"/>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8" name="Google Shape;15438;p43"/>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9" name="Google Shape;15439;p43"/>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0" name="Google Shape;15440;p43"/>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1" name="Google Shape;15441;p43"/>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2" name="Google Shape;15442;p43"/>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3" name="Google Shape;15443;p43"/>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4" name="Google Shape;15444;p43"/>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5" name="Google Shape;15445;p43"/>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6" name="Google Shape;15446;p43"/>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7" name="Google Shape;15447;p43"/>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8" name="Google Shape;15448;p43"/>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9" name="Google Shape;15449;p43"/>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0" name="Google Shape;15450;p43"/>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1" name="Google Shape;15451;p43"/>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2" name="Google Shape;15452;p43"/>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3" name="Google Shape;15453;p43"/>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4" name="Google Shape;15454;p43"/>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5" name="Google Shape;15455;p43"/>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6" name="Google Shape;15456;p43"/>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7" name="Google Shape;15457;p43"/>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8" name="Google Shape;15458;p43"/>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9" name="Google Shape;15459;p43"/>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0" name="Google Shape;15460;p43"/>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1" name="Google Shape;15461;p43"/>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2" name="Google Shape;15462;p43"/>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3" name="Google Shape;15463;p43"/>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4" name="Google Shape;15464;p43"/>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5" name="Google Shape;15465;p43"/>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6" name="Google Shape;15466;p43"/>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7" name="Google Shape;15467;p43"/>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8" name="Google Shape;15468;p43"/>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9" name="Google Shape;15469;p43"/>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0" name="Google Shape;15470;p43"/>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1" name="Google Shape;15471;p43"/>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2" name="Google Shape;15472;p43"/>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3" name="Google Shape;15473;p43"/>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4" name="Google Shape;15474;p43"/>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5" name="Google Shape;15475;p43"/>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6" name="Google Shape;15476;p43"/>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7" name="Google Shape;15477;p43"/>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8" name="Google Shape;15478;p43"/>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9" name="Google Shape;15479;p43"/>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0" name="Google Shape;15480;p43"/>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1" name="Google Shape;15481;p43"/>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2" name="Google Shape;15482;p43"/>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3" name="Google Shape;15483;p43"/>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4" name="Google Shape;15484;p43"/>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5" name="Google Shape;15485;p43"/>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6" name="Google Shape;15486;p43"/>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7" name="Google Shape;15487;p43"/>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8" name="Google Shape;15488;p43"/>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9" name="Google Shape;15489;p43"/>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0" name="Google Shape;15490;p43"/>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1" name="Google Shape;15491;p43"/>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2" name="Google Shape;15492;p43"/>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3" name="Google Shape;15493;p43"/>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4" name="Google Shape;15494;p43"/>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5" name="Google Shape;15495;p43"/>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6" name="Google Shape;15496;p43"/>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7" name="Google Shape;15497;p43"/>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8" name="Google Shape;15498;p43"/>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9" name="Google Shape;15499;p43"/>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0" name="Google Shape;15500;p43"/>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1" name="Google Shape;15501;p43"/>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2" name="Google Shape;15502;p43"/>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3" name="Google Shape;15503;p43"/>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4" name="Google Shape;15504;p43"/>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5" name="Google Shape;15505;p43"/>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6" name="Google Shape;15506;p43"/>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7" name="Google Shape;15507;p43"/>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8" name="Google Shape;15508;p43"/>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9" name="Google Shape;15509;p43"/>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0" name="Google Shape;15510;p43"/>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1" name="Google Shape;15511;p43"/>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2" name="Google Shape;15512;p43"/>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3" name="Google Shape;15513;p43"/>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4" name="Google Shape;15514;p43"/>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5" name="Google Shape;15515;p43"/>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6" name="Google Shape;15516;p43"/>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7" name="Google Shape;15517;p43"/>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8" name="Google Shape;15518;p43"/>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9" name="Google Shape;15519;p43"/>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0" name="Google Shape;15520;p43"/>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1" name="Google Shape;15521;p43"/>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2" name="Google Shape;15522;p43"/>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3" name="Google Shape;15523;p43"/>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4" name="Google Shape;15524;p43"/>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5" name="Google Shape;15525;p43"/>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6" name="Google Shape;15526;p43"/>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7" name="Google Shape;15527;p43"/>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8" name="Google Shape;15528;p43"/>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9" name="Google Shape;15529;p43"/>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0" name="Google Shape;15530;p43"/>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1" name="Google Shape;15531;p43"/>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2" name="Google Shape;15532;p43"/>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3" name="Google Shape;15533;p43"/>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4" name="Google Shape;15534;p43"/>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5" name="Google Shape;15535;p43"/>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6" name="Google Shape;15536;p43"/>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7" name="Google Shape;15537;p43"/>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8" name="Google Shape;15538;p43"/>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9" name="Google Shape;15539;p43"/>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0" name="Google Shape;15540;p43"/>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1" name="Google Shape;15541;p43"/>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2" name="Google Shape;15542;p43"/>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3" name="Google Shape;15543;p43"/>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4" name="Google Shape;15544;p43"/>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5" name="Google Shape;15545;p43"/>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6" name="Google Shape;15546;p43"/>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7" name="Google Shape;15547;p43"/>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8" name="Google Shape;15548;p43"/>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9" name="Google Shape;15549;p43"/>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0" name="Google Shape;15550;p43"/>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1" name="Google Shape;15551;p43"/>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2" name="Google Shape;15552;p43"/>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3" name="Google Shape;15553;p43"/>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4" name="Google Shape;15554;p43"/>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5" name="Google Shape;15555;p43"/>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6" name="Google Shape;15556;p43"/>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7" name="Google Shape;15557;p43"/>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8" name="Google Shape;15558;p43"/>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9" name="Google Shape;15559;p43"/>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0" name="Google Shape;15560;p43"/>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1" name="Google Shape;15561;p43"/>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2" name="Google Shape;15562;p43"/>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3" name="Google Shape;15563;p43"/>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4" name="Google Shape;15564;p43"/>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5" name="Google Shape;15565;p43"/>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6" name="Google Shape;15566;p43"/>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7" name="Google Shape;15567;p43"/>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8" name="Google Shape;15568;p43"/>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9" name="Google Shape;15569;p43"/>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0" name="Google Shape;15570;p43"/>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1" name="Google Shape;15571;p43"/>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2" name="Google Shape;15572;p43"/>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3" name="Google Shape;15573;p43"/>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4" name="Google Shape;15574;p43"/>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5" name="Google Shape;15575;p43"/>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6" name="Google Shape;15576;p43"/>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7" name="Google Shape;15577;p43"/>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8" name="Google Shape;15578;p43"/>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9" name="Google Shape;15579;p43"/>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0" name="Google Shape;15580;p43"/>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1" name="Google Shape;15581;p43"/>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2" name="Google Shape;15582;p43"/>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3" name="Google Shape;15583;p43"/>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4" name="Google Shape;15584;p43"/>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5" name="Google Shape;15585;p43"/>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6" name="Google Shape;15586;p43"/>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7" name="Google Shape;15587;p43"/>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8" name="Google Shape;15588;p43"/>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9" name="Google Shape;15589;p43"/>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0" name="Google Shape;15590;p43"/>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1" name="Google Shape;15591;p43"/>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2" name="Google Shape;15592;p43"/>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3" name="Google Shape;15593;p43"/>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4" name="Google Shape;15594;p43"/>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5" name="Google Shape;15595;p43"/>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6" name="Google Shape;15596;p43"/>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7" name="Google Shape;15597;p43"/>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8" name="Google Shape;15598;p43"/>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9" name="Google Shape;15599;p43"/>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0" name="Google Shape;15600;p43"/>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1" name="Google Shape;15601;p43"/>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2" name="Google Shape;15602;p43"/>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3" name="Google Shape;15603;p43"/>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4" name="Google Shape;15604;p43"/>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5" name="Google Shape;15605;p43"/>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6" name="Google Shape;15606;p43"/>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7" name="Google Shape;15607;p43"/>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8" name="Google Shape;15608;p43"/>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9" name="Google Shape;15609;p43"/>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0" name="Google Shape;15610;p43"/>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1" name="Google Shape;15611;p43"/>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2" name="Google Shape;15612;p43"/>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3" name="Google Shape;15613;p43"/>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4" name="Google Shape;15614;p43"/>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5" name="Google Shape;15615;p43"/>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6" name="Google Shape;15616;p43"/>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7" name="Google Shape;15617;p43"/>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8" name="Google Shape;15618;p43"/>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9" name="Google Shape;15619;p43"/>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0" name="Google Shape;15620;p43"/>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1" name="Google Shape;15621;p43"/>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2" name="Google Shape;15622;p43"/>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3" name="Google Shape;15623;p43"/>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4" name="Google Shape;15624;p43"/>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5" name="Google Shape;15625;p43"/>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6" name="Google Shape;15626;p43"/>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7" name="Google Shape;15627;p43"/>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8" name="Google Shape;15628;p43"/>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9" name="Google Shape;15629;p43"/>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0" name="Google Shape;15630;p43"/>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1" name="Google Shape;15631;p43"/>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2" name="Google Shape;15632;p43"/>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3" name="Google Shape;15633;p43"/>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4" name="Google Shape;15634;p43"/>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5" name="Google Shape;15635;p43"/>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6" name="Google Shape;15636;p43"/>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7" name="Google Shape;15637;p43"/>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8" name="Google Shape;15638;p43"/>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9" name="Google Shape;15639;p43"/>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0" name="Google Shape;15640;p43"/>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1" name="Google Shape;15641;p43"/>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2" name="Google Shape;15642;p43"/>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3" name="Google Shape;15643;p43"/>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4" name="Google Shape;15644;p43"/>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5" name="Google Shape;15645;p43"/>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6" name="Google Shape;15646;p43"/>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7" name="Google Shape;15647;p43"/>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8" name="Google Shape;15648;p43"/>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9" name="Google Shape;15649;p43"/>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0" name="Google Shape;15650;p43"/>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1" name="Google Shape;15651;p43"/>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2" name="Google Shape;15652;p43"/>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3" name="Google Shape;15653;p43"/>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4" name="Google Shape;15654;p43"/>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5" name="Google Shape;15655;p43"/>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6" name="Google Shape;15656;p43"/>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7" name="Google Shape;15657;p43"/>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8" name="Google Shape;15658;p43"/>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9" name="Google Shape;15659;p43"/>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0" name="Google Shape;15660;p43"/>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1" name="Google Shape;15661;p43"/>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2" name="Google Shape;15662;p43"/>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3" name="Google Shape;15663;p43"/>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4" name="Google Shape;15664;p43"/>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5" name="Google Shape;15665;p43"/>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6" name="Google Shape;15666;p43"/>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7" name="Google Shape;15667;p43"/>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8" name="Google Shape;15668;p43"/>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9" name="Google Shape;15669;p43"/>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0" name="Google Shape;15670;p43"/>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1" name="Google Shape;15671;p43"/>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2" name="Google Shape;15672;p43"/>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3" name="Google Shape;15673;p43"/>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4" name="Google Shape;15674;p43"/>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5" name="Google Shape;15675;p43"/>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6" name="Google Shape;15676;p43"/>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7" name="Google Shape;15677;p43"/>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8" name="Google Shape;15678;p43"/>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9" name="Google Shape;15679;p43"/>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0" name="Google Shape;15680;p43"/>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1" name="Google Shape;15681;p43"/>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2" name="Google Shape;15682;p43"/>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3" name="Google Shape;15683;p43"/>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4" name="Google Shape;15684;p43"/>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5" name="Google Shape;15685;p43"/>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6" name="Google Shape;15686;p43"/>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7" name="Google Shape;15687;p43"/>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8" name="Google Shape;15688;p43"/>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9" name="Google Shape;15689;p43"/>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0" name="Google Shape;15690;p43"/>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1" name="Google Shape;15691;p43"/>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2" name="Google Shape;15692;p43"/>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3" name="Google Shape;15693;p43"/>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4" name="Google Shape;15694;p43"/>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5" name="Google Shape;15695;p43"/>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6" name="Google Shape;15696;p43"/>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7" name="Google Shape;15697;p43"/>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grpSp>
        <p:nvGrpSpPr>
          <p:cNvPr id="15698" name="Google Shape;15698;p43"/>
          <p:cNvGrpSpPr/>
          <p:nvPr/>
        </p:nvGrpSpPr>
        <p:grpSpPr>
          <a:xfrm>
            <a:off x="7835106" y="2433712"/>
            <a:ext cx="617537" cy="454025"/>
            <a:chOff x="4212" y="1948"/>
            <a:chExt cx="389" cy="286"/>
          </a:xfrm>
        </p:grpSpPr>
        <p:sp>
          <p:nvSpPr>
            <p:cNvPr id="15699" name="Google Shape;15699;p43"/>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0" name="Google Shape;15700;p43"/>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1" name="Google Shape;15701;p43"/>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2" name="Google Shape;15702;p43"/>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3" name="Google Shape;15703;p43"/>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4" name="Google Shape;15704;p43"/>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5" name="Google Shape;15705;p43"/>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6" name="Google Shape;15706;p43"/>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7" name="Google Shape;15707;p43"/>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8" name="Google Shape;15708;p43"/>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9" name="Google Shape;15709;p43"/>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0" name="Google Shape;15710;p43"/>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1" name="Google Shape;15711;p43"/>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2" name="Google Shape;15712;p43"/>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3" name="Google Shape;15713;p43"/>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4" name="Google Shape;15714;p43"/>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5" name="Google Shape;15715;p43"/>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6" name="Google Shape;15716;p43"/>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7" name="Google Shape;15717;p43"/>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8" name="Google Shape;15718;p43"/>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9" name="Google Shape;15719;p43"/>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20" name="Google Shape;15720;p43"/>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5721" name="Google Shape;15721;p43"/>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5722" name="Google Shape;15722;p43"/>
          <p:cNvSpPr/>
          <p:nvPr/>
        </p:nvSpPr>
        <p:spPr>
          <a:xfrm>
            <a:off x="1588293" y="3360812"/>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725" name="Google Shape;15725;p43"/>
          <p:cNvSpPr/>
          <p:nvPr/>
        </p:nvSpPr>
        <p:spPr>
          <a:xfrm>
            <a:off x="3383189" y="4219797"/>
            <a:ext cx="5809732" cy="461665"/>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2400"/>
              <a:buFont typeface="Cambria Math"/>
              <a:buNone/>
            </a:pPr>
            <a:r>
              <a:rPr lang="en-US" sz="2400" b="0" i="1" dirty="0">
                <a:solidFill>
                  <a:schemeClr val="dk1"/>
                </a:solidFill>
                <a:latin typeface="Cambria Math"/>
                <a:ea typeface="Cambria Math"/>
                <a:cs typeface="Cambria Math"/>
                <a:sym typeface="Cambria Math"/>
              </a:rPr>
              <a:t>R</a:t>
            </a:r>
            <a:r>
              <a:rPr lang="en-US" sz="2400" b="0" i="1" baseline="-25000" dirty="0">
                <a:solidFill>
                  <a:schemeClr val="dk1"/>
                </a:solidFill>
                <a:latin typeface="Cambria Math"/>
                <a:ea typeface="Cambria Math"/>
                <a:cs typeface="Cambria Math"/>
                <a:sym typeface="Cambria Math"/>
              </a:rPr>
              <a:t>u(</a:t>
            </a:r>
            <a:r>
              <a:rPr lang="en-US" sz="2400" b="0" i="1" baseline="-25000" dirty="0" err="1">
                <a:solidFill>
                  <a:schemeClr val="dk1"/>
                </a:solidFill>
                <a:latin typeface="Cambria Math"/>
                <a:ea typeface="Cambria Math"/>
                <a:cs typeface="Cambria Math"/>
                <a:sym typeface="Cambria Math"/>
              </a:rPr>
              <a:t>horiz</a:t>
            </a:r>
            <a:r>
              <a:rPr lang="en-US" sz="2400" b="0" i="1" baseline="-25000" dirty="0">
                <a:solidFill>
                  <a:schemeClr val="dk1"/>
                </a:solidFill>
                <a:latin typeface="Cambria Math"/>
                <a:ea typeface="Cambria Math"/>
                <a:cs typeface="Cambria Math"/>
                <a:sym typeface="Cambria Math"/>
              </a:rPr>
              <a:t>)</a:t>
            </a:r>
            <a:r>
              <a:rPr lang="en-US" sz="2400" b="0" dirty="0">
                <a:solidFill>
                  <a:schemeClr val="dk1"/>
                </a:solidFill>
                <a:latin typeface="Cambria Math"/>
                <a:ea typeface="Cambria Math"/>
                <a:cs typeface="Cambria Math"/>
                <a:sym typeface="Cambria Math"/>
              </a:rPr>
              <a:t>	</a:t>
            </a:r>
            <a:r>
              <a:rPr lang="en-US" sz="2400" b="0" dirty="0">
                <a:solidFill>
                  <a:schemeClr val="dk1"/>
                </a:solidFill>
                <a:latin typeface="Cambria Math" panose="02040503050406030204" pitchFamily="18" charset="0"/>
                <a:ea typeface="Cambria Math" panose="02040503050406030204" pitchFamily="18" charset="0"/>
                <a:cs typeface="Cambria Math"/>
                <a:sym typeface="Cambria Math"/>
              </a:rPr>
              <a:t>≥</a:t>
            </a:r>
            <a:r>
              <a:rPr lang="en-US" sz="2400" b="0" dirty="0">
                <a:solidFill>
                  <a:schemeClr val="dk1"/>
                </a:solidFill>
                <a:latin typeface="Cambria Math"/>
                <a:ea typeface="Cambria Math"/>
                <a:cs typeface="Cambria Math"/>
                <a:sym typeface="Cambria Math"/>
              </a:rPr>
              <a:t>	</a:t>
            </a:r>
            <a:r>
              <a:rPr lang="en-US" sz="2400" b="0" i="1" dirty="0">
                <a:solidFill>
                  <a:schemeClr val="dk1"/>
                </a:solidFill>
                <a:latin typeface="Cambria Math"/>
                <a:ea typeface="Cambria Math"/>
                <a:cs typeface="Cambria Math"/>
                <a:sym typeface="Cambria Math"/>
              </a:rPr>
              <a:t>P</a:t>
            </a:r>
            <a:r>
              <a:rPr lang="en-US" sz="2400" b="0" i="1" baseline="-25000" dirty="0">
                <a:solidFill>
                  <a:schemeClr val="dk1"/>
                </a:solidFill>
                <a:latin typeface="Cambria Math"/>
                <a:ea typeface="Cambria Math"/>
                <a:cs typeface="Cambria Math"/>
                <a:sym typeface="Cambria Math"/>
              </a:rPr>
              <a:t>HBE(VBE) </a:t>
            </a:r>
            <a:r>
              <a:rPr lang="en-US" sz="2400" b="0" dirty="0">
                <a:solidFill>
                  <a:schemeClr val="dk1"/>
                </a:solidFill>
                <a:latin typeface="Cambria Math"/>
                <a:ea typeface="Cambria Math"/>
                <a:cs typeface="Cambria Math"/>
                <a:sym typeface="Cambria Math"/>
              </a:rPr>
              <a:t>+ </a:t>
            </a:r>
            <a:r>
              <a:rPr lang="en-US" sz="2400" b="0" dirty="0" err="1">
                <a:solidFill>
                  <a:schemeClr val="dk1"/>
                </a:solidFill>
                <a:latin typeface="Cambria Math"/>
                <a:ea typeface="Cambria Math"/>
                <a:cs typeface="Cambria Math"/>
                <a:sym typeface="Cambria Math"/>
              </a:rPr>
              <a:t>Ω</a:t>
            </a:r>
            <a:r>
              <a:rPr lang="en-US" sz="2400" b="0" baseline="-25000" dirty="0" err="1">
                <a:solidFill>
                  <a:schemeClr val="dk1"/>
                </a:solidFill>
                <a:latin typeface="Cambria Math"/>
                <a:ea typeface="Cambria Math"/>
                <a:cs typeface="Cambria Math"/>
                <a:sym typeface="Cambria Math"/>
              </a:rPr>
              <a:t>o</a:t>
            </a:r>
            <a:r>
              <a:rPr lang="en-US" sz="2400" b="0" baseline="-25000" dirty="0">
                <a:solidFill>
                  <a:schemeClr val="dk1"/>
                </a:solidFill>
                <a:latin typeface="Cambria Math"/>
                <a:ea typeface="Cambria Math"/>
                <a:cs typeface="Cambria Math"/>
                <a:sym typeface="Cambria Math"/>
              </a:rPr>
              <a:t> </a:t>
            </a:r>
            <a:r>
              <a:rPr lang="en-US" sz="2400" b="0" i="1" dirty="0" err="1">
                <a:solidFill>
                  <a:schemeClr val="dk1"/>
                </a:solidFill>
                <a:latin typeface="Cambria Math"/>
                <a:ea typeface="Cambria Math"/>
                <a:cs typeface="Cambria Math"/>
                <a:sym typeface="Cambria Math"/>
              </a:rPr>
              <a:t>P</a:t>
            </a:r>
            <a:r>
              <a:rPr lang="en-US" sz="2400" b="0" i="1" baseline="-25000" dirty="0" err="1">
                <a:solidFill>
                  <a:schemeClr val="dk1"/>
                </a:solidFill>
                <a:latin typeface="Cambria Math"/>
                <a:ea typeface="Cambria Math"/>
                <a:cs typeface="Cambria Math"/>
                <a:sym typeface="Cambria Math"/>
              </a:rPr>
              <a:t>collector</a:t>
            </a:r>
            <a:r>
              <a:rPr lang="en-US" sz="2400" b="0" dirty="0">
                <a:solidFill>
                  <a:schemeClr val="dk1"/>
                </a:solidFill>
                <a:latin typeface="Cambria Math"/>
                <a:ea typeface="Cambria Math"/>
                <a:cs typeface="Cambria Math"/>
                <a:sym typeface="Cambria Math"/>
              </a:rPr>
              <a:t> </a:t>
            </a:r>
            <a:endParaRPr dirty="0"/>
          </a:p>
        </p:txBody>
      </p:sp>
      <p:sp>
        <p:nvSpPr>
          <p:cNvPr id="15726" name="Google Shape;15726;p43"/>
          <p:cNvSpPr/>
          <p:nvPr/>
        </p:nvSpPr>
        <p:spPr>
          <a:xfrm>
            <a:off x="3335564" y="4856385"/>
            <a:ext cx="5556906" cy="461665"/>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2400"/>
              <a:buFont typeface="Cambria Math"/>
              <a:buNone/>
            </a:pPr>
            <a:r>
              <a:rPr lang="en-US" sz="2400" b="0" i="1" dirty="0">
                <a:solidFill>
                  <a:schemeClr val="dk1"/>
                </a:solidFill>
                <a:latin typeface="Cambria Math"/>
                <a:ea typeface="Cambria Math"/>
                <a:cs typeface="Cambria Math"/>
                <a:sym typeface="Cambria Math"/>
              </a:rPr>
              <a:t>R</a:t>
            </a:r>
            <a:r>
              <a:rPr lang="en-US" sz="2400" b="0" i="1" baseline="-25000" dirty="0">
                <a:solidFill>
                  <a:schemeClr val="dk1"/>
                </a:solidFill>
                <a:latin typeface="Cambria Math"/>
                <a:ea typeface="Cambria Math"/>
                <a:cs typeface="Cambria Math"/>
                <a:sym typeface="Cambria Math"/>
              </a:rPr>
              <a:t>u(</a:t>
            </a:r>
            <a:r>
              <a:rPr lang="en-US" sz="2400" b="0" i="1" baseline="-25000" dirty="0" err="1">
                <a:solidFill>
                  <a:schemeClr val="dk1"/>
                </a:solidFill>
                <a:latin typeface="Cambria Math"/>
                <a:ea typeface="Cambria Math"/>
                <a:cs typeface="Cambria Math"/>
                <a:sym typeface="Cambria Math"/>
              </a:rPr>
              <a:t>horiz</a:t>
            </a:r>
            <a:r>
              <a:rPr lang="en-US" sz="2400" b="0" i="1" baseline="-25000" dirty="0">
                <a:solidFill>
                  <a:schemeClr val="dk1"/>
                </a:solidFill>
                <a:latin typeface="Cambria Math"/>
                <a:ea typeface="Cambria Math"/>
                <a:cs typeface="Cambria Math"/>
                <a:sym typeface="Cambria Math"/>
              </a:rPr>
              <a:t>)</a:t>
            </a:r>
            <a:r>
              <a:rPr lang="en-US" sz="2400" b="0" dirty="0">
                <a:solidFill>
                  <a:schemeClr val="dk1"/>
                </a:solidFill>
                <a:latin typeface="Cambria Math"/>
                <a:ea typeface="Cambria Math"/>
                <a:cs typeface="Cambria Math"/>
                <a:sym typeface="Cambria Math"/>
              </a:rPr>
              <a:t>	 </a:t>
            </a:r>
            <a:r>
              <a:rPr lang="en-US" sz="2400" b="0" dirty="0">
                <a:solidFill>
                  <a:schemeClr val="dk1"/>
                </a:solidFill>
                <a:latin typeface="Cambria Math" panose="02040503050406030204" pitchFamily="18" charset="0"/>
                <a:ea typeface="Cambria Math" panose="02040503050406030204" pitchFamily="18" charset="0"/>
                <a:cs typeface="Cambria Math"/>
                <a:sym typeface="Cambria Math"/>
              </a:rPr>
              <a:t>≥</a:t>
            </a:r>
            <a:r>
              <a:rPr lang="en-US" sz="2400" b="0" dirty="0">
                <a:solidFill>
                  <a:schemeClr val="dk1"/>
                </a:solidFill>
                <a:latin typeface="Cambria Math"/>
                <a:ea typeface="Cambria Math"/>
                <a:cs typeface="Cambria Math"/>
                <a:sym typeface="Cambria Math"/>
              </a:rPr>
              <a:t> 	</a:t>
            </a:r>
            <a:r>
              <a:rPr lang="en-US" sz="2400" b="0" i="1" dirty="0">
                <a:solidFill>
                  <a:schemeClr val="dk1"/>
                </a:solidFill>
                <a:latin typeface="Cambria Math"/>
                <a:ea typeface="Cambria Math"/>
                <a:cs typeface="Cambria Math"/>
                <a:sym typeface="Cambria Math"/>
              </a:rPr>
              <a:t>P</a:t>
            </a:r>
            <a:r>
              <a:rPr lang="en-US" sz="2400" b="0" i="1" baseline="-25000" dirty="0">
                <a:solidFill>
                  <a:schemeClr val="dk1"/>
                </a:solidFill>
                <a:latin typeface="Cambria Math"/>
                <a:ea typeface="Cambria Math"/>
                <a:cs typeface="Cambria Math"/>
                <a:sym typeface="Cambria Math"/>
              </a:rPr>
              <a:t>HBE(VBE) </a:t>
            </a:r>
            <a:r>
              <a:rPr lang="en-US" sz="2400" b="0" dirty="0">
                <a:solidFill>
                  <a:schemeClr val="dk1"/>
                </a:solidFill>
                <a:latin typeface="Cambria Math"/>
                <a:ea typeface="Cambria Math"/>
                <a:cs typeface="Cambria Math"/>
                <a:sym typeface="Cambria Math"/>
              </a:rPr>
              <a:t>+ </a:t>
            </a:r>
            <a:r>
              <a:rPr lang="en-US" sz="2400" b="0" i="1" dirty="0">
                <a:solidFill>
                  <a:schemeClr val="dk1"/>
                </a:solidFill>
                <a:latin typeface="Cambria Math"/>
                <a:ea typeface="Cambria Math"/>
                <a:cs typeface="Cambria Math"/>
                <a:sym typeface="Cambria Math"/>
              </a:rPr>
              <a:t>P</a:t>
            </a:r>
            <a:r>
              <a:rPr lang="en-US" sz="2400" b="0" i="1" baseline="-25000" dirty="0">
                <a:solidFill>
                  <a:schemeClr val="dk1"/>
                </a:solidFill>
                <a:latin typeface="Cambria Math"/>
                <a:ea typeface="Cambria Math"/>
                <a:cs typeface="Cambria Math"/>
                <a:sym typeface="Cambria Math"/>
              </a:rPr>
              <a:t>HBE(web)</a:t>
            </a:r>
            <a:r>
              <a:rPr lang="en-US" sz="2400" b="0" dirty="0">
                <a:solidFill>
                  <a:schemeClr val="dk1"/>
                </a:solidFill>
                <a:latin typeface="Cambria Math"/>
                <a:ea typeface="Cambria Math"/>
                <a:cs typeface="Cambria Math"/>
                <a:sym typeface="Cambria Math"/>
              </a:rPr>
              <a:t> </a:t>
            </a:r>
            <a:endParaRPr dirty="0"/>
          </a:p>
        </p:txBody>
      </p:sp>
      <p:sp>
        <p:nvSpPr>
          <p:cNvPr id="2" name="Google Shape;16314;p44">
            <a:extLst>
              <a:ext uri="{FF2B5EF4-FFF2-40B4-BE49-F238E27FC236}">
                <a16:creationId xmlns:a16="http://schemas.microsoft.com/office/drawing/2014/main" id="{1735FC76-7CEE-475C-B1DA-FDB2DCFFEA54}"/>
              </a:ext>
            </a:extLst>
          </p:cNvPr>
          <p:cNvSpPr/>
          <p:nvPr/>
        </p:nvSpPr>
        <p:spPr>
          <a:xfrm>
            <a:off x="5609922" y="3265239"/>
            <a:ext cx="883255"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a:solidFill>
                  <a:schemeClr val="dk2"/>
                </a:solidFill>
                <a:latin typeface="Times New Roman" panose="02020603050405020304" pitchFamily="18" charset="0"/>
                <a:cs typeface="Times New Roman" panose="02020603050405020304" pitchFamily="18" charset="0"/>
                <a:sym typeface="Arial"/>
              </a:rPr>
              <a:t> R</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F</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t</a:t>
            </a:r>
            <a:r>
              <a:rPr lang="en-US" sz="2400" baseline="-25000">
                <a:solidFill>
                  <a:schemeClr val="dk2"/>
                </a:solidFill>
                <a:latin typeface="Times New Roman" panose="02020603050405020304" pitchFamily="18" charset="0"/>
                <a:cs typeface="Times New Roman" panose="02020603050405020304" pitchFamily="18" charset="0"/>
                <a:sym typeface="Arial"/>
              </a:rPr>
              <a:t>i</a:t>
            </a:r>
            <a:endParaRPr sz="2400" baseline="-25000">
              <a:solidFill>
                <a:schemeClr val="dk2"/>
              </a:solidFill>
              <a:latin typeface="Times New Roman" panose="02020603050405020304" pitchFamily="18" charset="0"/>
              <a:cs typeface="Times New Roman" panose="02020603050405020304" pitchFamily="18" charset="0"/>
              <a:sym typeface="Arial"/>
            </a:endParaRPr>
          </a:p>
        </p:txBody>
      </p:sp>
      <p:sp>
        <p:nvSpPr>
          <p:cNvPr id="3" name="Google Shape;16315;p44">
            <a:extLst>
              <a:ext uri="{FF2B5EF4-FFF2-40B4-BE49-F238E27FC236}">
                <a16:creationId xmlns:a16="http://schemas.microsoft.com/office/drawing/2014/main" id="{F897EB18-AD46-2BF8-9193-582C27CCE4A7}"/>
              </a:ext>
            </a:extLst>
          </p:cNvPr>
          <p:cNvSpPr/>
          <p:nvPr/>
        </p:nvSpPr>
        <p:spPr>
          <a:xfrm>
            <a:off x="5528622" y="1988840"/>
            <a:ext cx="1117294"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dirty="0">
                <a:solidFill>
                  <a:schemeClr val="dk2"/>
                </a:solidFill>
                <a:latin typeface="Times New Roman" panose="02020603050405020304" pitchFamily="18" charset="0"/>
                <a:cs typeface="Times New Roman" panose="02020603050405020304" pitchFamily="18" charset="0"/>
                <a:sym typeface="Arial"/>
              </a:rPr>
              <a:t> R</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F</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t</a:t>
            </a:r>
            <a:r>
              <a:rPr lang="en-US" sz="2400" baseline="-25000" dirty="0">
                <a:solidFill>
                  <a:schemeClr val="dk2"/>
                </a:solidFill>
                <a:latin typeface="Times New Roman" panose="02020603050405020304" pitchFamily="18" charset="0"/>
                <a:cs typeface="Times New Roman" panose="02020603050405020304" pitchFamily="18" charset="0"/>
                <a:sym typeface="Arial"/>
              </a:rPr>
              <a:t>i+1</a:t>
            </a:r>
            <a:endParaRPr dirty="0">
              <a:latin typeface="Times New Roman" panose="02020603050405020304" pitchFamily="18" charset="0"/>
              <a:cs typeface="Times New Roman" panose="02020603050405020304" pitchFamily="18" charset="0"/>
            </a:endParaRPr>
          </a:p>
        </p:txBody>
      </p:sp>
    </p:spTree>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731"/>
        <p:cNvGrpSpPr/>
        <p:nvPr/>
      </p:nvGrpSpPr>
      <p:grpSpPr>
        <a:xfrm>
          <a:off x="0" y="0"/>
          <a:ext cx="0" cy="0"/>
          <a:chOff x="0" y="0"/>
          <a:chExt cx="0" cy="0"/>
        </a:xfrm>
      </p:grpSpPr>
      <p:sp>
        <p:nvSpPr>
          <p:cNvPr id="15732" name="Google Shape;15732;p4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HBE Design Flexural Forces</a:t>
            </a:r>
            <a:endParaRPr/>
          </a:p>
        </p:txBody>
      </p:sp>
      <p:sp>
        <p:nvSpPr>
          <p:cNvPr id="15733" name="Google Shape;15733;p4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44</a:t>
            </a:fld>
            <a:endParaRPr/>
          </a:p>
        </p:txBody>
      </p:sp>
      <p:grpSp>
        <p:nvGrpSpPr>
          <p:cNvPr id="15734" name="Google Shape;15734;p44"/>
          <p:cNvGrpSpPr/>
          <p:nvPr/>
        </p:nvGrpSpPr>
        <p:grpSpPr>
          <a:xfrm>
            <a:off x="4599781" y="2636912"/>
            <a:ext cx="2992437" cy="318294"/>
            <a:chOff x="1977" y="1432"/>
            <a:chExt cx="1885" cy="200"/>
          </a:xfrm>
        </p:grpSpPr>
        <p:sp>
          <p:nvSpPr>
            <p:cNvPr id="15735" name="Google Shape;15735;p44"/>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36" name="Google Shape;15736;p44"/>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37" name="Google Shape;15737;p44"/>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38" name="Google Shape;15738;p44"/>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39" name="Google Shape;15739;p44"/>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40" name="Google Shape;15740;p44"/>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1" name="Google Shape;15741;p44"/>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2" name="Google Shape;15742;p44"/>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43" name="Google Shape;15743;p44"/>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4" name="Google Shape;15744;p44"/>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5" name="Google Shape;15745;p44"/>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46" name="Google Shape;15746;p44"/>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7" name="Google Shape;15747;p44"/>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8" name="Google Shape;15748;p44"/>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49" name="Google Shape;15749;p44"/>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0" name="Google Shape;15750;p44"/>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1" name="Google Shape;15751;p44"/>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sp>
        <p:nvSpPr>
          <p:cNvPr id="15752" name="Google Shape;15752;p44"/>
          <p:cNvSpPr/>
          <p:nvPr/>
        </p:nvSpPr>
        <p:spPr>
          <a:xfrm>
            <a:off x="8181942" y="42132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5753" name="Google Shape;15753;p44"/>
          <p:cNvGrpSpPr/>
          <p:nvPr/>
        </p:nvGrpSpPr>
        <p:grpSpPr>
          <a:xfrm>
            <a:off x="4468018" y="3030612"/>
            <a:ext cx="3122613" cy="160337"/>
            <a:chOff x="1894" y="1680"/>
            <a:chExt cx="1967" cy="101"/>
          </a:xfrm>
        </p:grpSpPr>
        <p:sp>
          <p:nvSpPr>
            <p:cNvPr id="15754" name="Google Shape;15754;p44"/>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5" name="Google Shape;15755;p44"/>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6" name="Google Shape;15756;p44"/>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7" name="Google Shape;15757;p44"/>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8" name="Google Shape;15758;p44"/>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9" name="Google Shape;15759;p44"/>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60" name="Google Shape;15760;p44"/>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1" name="Google Shape;15761;p44"/>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2" name="Google Shape;15762;p44"/>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3" name="Google Shape;15763;p44"/>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4" name="Google Shape;15764;p44"/>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5" name="Google Shape;15765;p44"/>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6" name="Google Shape;15766;p44"/>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7" name="Google Shape;15767;p44"/>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8" name="Google Shape;15768;p44"/>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9" name="Google Shape;15769;p44"/>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0" name="Google Shape;15770;p44"/>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1" name="Google Shape;15771;p44"/>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2" name="Google Shape;15772;p44"/>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3" name="Google Shape;15773;p44"/>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4" name="Google Shape;15774;p44"/>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5" name="Google Shape;15775;p44"/>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6" name="Google Shape;15776;p44"/>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7" name="Google Shape;15777;p44"/>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8" name="Google Shape;15778;p44"/>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9" name="Google Shape;15779;p44"/>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0" name="Google Shape;15780;p44"/>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1" name="Google Shape;15781;p44"/>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2" name="Google Shape;15782;p44"/>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3" name="Google Shape;15783;p44"/>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4" name="Google Shape;15784;p44"/>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5" name="Google Shape;15785;p44"/>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6" name="Google Shape;15786;p44"/>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7" name="Google Shape;15787;p44"/>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8" name="Google Shape;15788;p44"/>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9" name="Google Shape;15789;p44"/>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0" name="Google Shape;15790;p44"/>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1" name="Google Shape;15791;p44"/>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2" name="Google Shape;15792;p44"/>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3" name="Google Shape;15793;p44"/>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4" name="Google Shape;15794;p44"/>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5" name="Google Shape;15795;p44"/>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6" name="Google Shape;15796;p44"/>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7" name="Google Shape;15797;p44"/>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8" name="Google Shape;15798;p44"/>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9" name="Google Shape;15799;p44"/>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0" name="Google Shape;15800;p44"/>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1" name="Google Shape;15801;p44"/>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2" name="Google Shape;15802;p44"/>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3" name="Google Shape;15803;p44"/>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4" name="Google Shape;15804;p44"/>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5" name="Google Shape;15805;p44"/>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6" name="Google Shape;15806;p44"/>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7" name="Google Shape;15807;p44"/>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8" name="Google Shape;15808;p44"/>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9" name="Google Shape;15809;p44"/>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0" name="Google Shape;15810;p44"/>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1" name="Google Shape;15811;p44"/>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2" name="Google Shape;15812;p44"/>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3" name="Google Shape;15813;p44"/>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4" name="Google Shape;15814;p44"/>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5" name="Google Shape;15815;p44"/>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6" name="Google Shape;15816;p44"/>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7" name="Google Shape;15817;p44"/>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8" name="Google Shape;15818;p44"/>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9" name="Google Shape;15819;p44"/>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0" name="Google Shape;15820;p44"/>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1" name="Google Shape;15821;p44"/>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2" name="Google Shape;15822;p44"/>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3" name="Google Shape;15823;p44"/>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4" name="Google Shape;15824;p44"/>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5" name="Google Shape;15825;p44"/>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6" name="Google Shape;15826;p44"/>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7" name="Google Shape;15827;p44"/>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8" name="Google Shape;15828;p44"/>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9" name="Google Shape;15829;p44"/>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0" name="Google Shape;15830;p44"/>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1" name="Google Shape;15831;p44"/>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2" name="Google Shape;15832;p44"/>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3" name="Google Shape;15833;p44"/>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4" name="Google Shape;15834;p44"/>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5" name="Google Shape;15835;p44"/>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6" name="Google Shape;15836;p44"/>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7" name="Google Shape;15837;p44"/>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8" name="Google Shape;15838;p44"/>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9" name="Google Shape;15839;p44"/>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0" name="Google Shape;15840;p44"/>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1" name="Google Shape;15841;p44"/>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2" name="Google Shape;15842;p44"/>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3" name="Google Shape;15843;p44"/>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4" name="Google Shape;15844;p44"/>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5" name="Google Shape;15845;p44"/>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6" name="Google Shape;15846;p44"/>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7" name="Google Shape;15847;p44"/>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8" name="Google Shape;15848;p44"/>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9" name="Google Shape;15849;p44"/>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0" name="Google Shape;15850;p44"/>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1" name="Google Shape;15851;p44"/>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2" name="Google Shape;15852;p44"/>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3" name="Google Shape;15853;p44"/>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4" name="Google Shape;15854;p44"/>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5" name="Google Shape;15855;p44"/>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6" name="Google Shape;15856;p44"/>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7" name="Google Shape;15857;p44"/>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8" name="Google Shape;15858;p44"/>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9" name="Google Shape;15859;p44"/>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0" name="Google Shape;15860;p44"/>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1" name="Google Shape;15861;p44"/>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2" name="Google Shape;15862;p44"/>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3" name="Google Shape;15863;p44"/>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4" name="Google Shape;15864;p44"/>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5" name="Google Shape;15865;p44"/>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6" name="Google Shape;15866;p44"/>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7" name="Google Shape;15867;p44"/>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8" name="Google Shape;15868;p44"/>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9" name="Google Shape;15869;p44"/>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0" name="Google Shape;15870;p44"/>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1" name="Google Shape;15871;p44"/>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2" name="Google Shape;15872;p44"/>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3" name="Google Shape;15873;p44"/>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4" name="Google Shape;15874;p44"/>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5" name="Google Shape;15875;p44"/>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6" name="Google Shape;15876;p44"/>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7" name="Google Shape;15877;p44"/>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8" name="Google Shape;15878;p44"/>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9" name="Google Shape;15879;p44"/>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0" name="Google Shape;15880;p44"/>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1" name="Google Shape;15881;p44"/>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2" name="Google Shape;15882;p44"/>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3" name="Google Shape;15883;p44"/>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4" name="Google Shape;15884;p44"/>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5" name="Google Shape;15885;p44"/>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6" name="Google Shape;15886;p44"/>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7" name="Google Shape;15887;p44"/>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8" name="Google Shape;15888;p44"/>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9" name="Google Shape;15889;p44"/>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0" name="Google Shape;15890;p44"/>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1" name="Google Shape;15891;p44"/>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2" name="Google Shape;15892;p44"/>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3" name="Google Shape;15893;p44"/>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4" name="Google Shape;15894;p44"/>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5" name="Google Shape;15895;p44"/>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6" name="Google Shape;15896;p44"/>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7" name="Google Shape;15897;p44"/>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8" name="Google Shape;15898;p44"/>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9" name="Google Shape;15899;p44"/>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0" name="Google Shape;15900;p44"/>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1" name="Google Shape;15901;p44"/>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2" name="Google Shape;15902;p44"/>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3" name="Google Shape;15903;p44"/>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4" name="Google Shape;15904;p44"/>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5" name="Google Shape;15905;p44"/>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6" name="Google Shape;15906;p44"/>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7" name="Google Shape;15907;p44"/>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8" name="Google Shape;15908;p44"/>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9" name="Google Shape;15909;p44"/>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0" name="Google Shape;15910;p44"/>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1" name="Google Shape;15911;p44"/>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2" name="Google Shape;15912;p44"/>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3" name="Google Shape;15913;p44"/>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4" name="Google Shape;15914;p44"/>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5" name="Google Shape;15915;p44"/>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6" name="Google Shape;15916;p44"/>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7" name="Google Shape;15917;p44"/>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8" name="Google Shape;15918;p44"/>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9" name="Google Shape;15919;p44"/>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0" name="Google Shape;15920;p44"/>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1" name="Google Shape;15921;p44"/>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2" name="Google Shape;15922;p44"/>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3" name="Google Shape;15923;p44"/>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4" name="Google Shape;15924;p44"/>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5" name="Google Shape;15925;p44"/>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6" name="Google Shape;15926;p44"/>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7" name="Google Shape;15927;p44"/>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8" name="Google Shape;15928;p44"/>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9" name="Google Shape;15929;p44"/>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0" name="Google Shape;15930;p44"/>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1" name="Google Shape;15931;p44"/>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2" name="Google Shape;15932;p44"/>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3" name="Google Shape;15933;p44"/>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4" name="Google Shape;15934;p44"/>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5" name="Google Shape;15935;p44"/>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6" name="Google Shape;15936;p44"/>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7" name="Google Shape;15937;p44"/>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8" name="Google Shape;15938;p44"/>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9" name="Google Shape;15939;p44"/>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0" name="Google Shape;15940;p44"/>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1" name="Google Shape;15941;p44"/>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2" name="Google Shape;15942;p44"/>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3" name="Google Shape;15943;p44"/>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4" name="Google Shape;15944;p44"/>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5" name="Google Shape;15945;p44"/>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6" name="Google Shape;15946;p44"/>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7" name="Google Shape;15947;p44"/>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8" name="Google Shape;15948;p44"/>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9" name="Google Shape;15949;p44"/>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0" name="Google Shape;15950;p44"/>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1" name="Google Shape;15951;p44"/>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2" name="Google Shape;15952;p44"/>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3" name="Google Shape;15953;p44"/>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4" name="Google Shape;15954;p44"/>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5" name="Google Shape;15955;p44"/>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6" name="Google Shape;15956;p44"/>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7" name="Google Shape;15957;p44"/>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8" name="Google Shape;15958;p44"/>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9" name="Google Shape;15959;p44"/>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0" name="Google Shape;15960;p44"/>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1" name="Google Shape;15961;p44"/>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2" name="Google Shape;15962;p44"/>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3" name="Google Shape;15963;p44"/>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4" name="Google Shape;15964;p44"/>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5" name="Google Shape;15965;p44"/>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6" name="Google Shape;15966;p44"/>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7" name="Google Shape;15967;p44"/>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8" name="Google Shape;15968;p44"/>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9" name="Google Shape;15969;p44"/>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0" name="Google Shape;15970;p44"/>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1" name="Google Shape;15971;p44"/>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2" name="Google Shape;15972;p44"/>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3" name="Google Shape;15973;p44"/>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4" name="Google Shape;15974;p44"/>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5" name="Google Shape;15975;p44"/>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6" name="Google Shape;15976;p44"/>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7" name="Google Shape;15977;p44"/>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8" name="Google Shape;15978;p44"/>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9" name="Google Shape;15979;p44"/>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0" name="Google Shape;15980;p44"/>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1" name="Google Shape;15981;p44"/>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2" name="Google Shape;15982;p44"/>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3" name="Google Shape;15983;p44"/>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4" name="Google Shape;15984;p44"/>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5" name="Google Shape;15985;p44"/>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6" name="Google Shape;15986;p44"/>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7" name="Google Shape;15987;p44"/>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8" name="Google Shape;15988;p44"/>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9" name="Google Shape;15989;p44"/>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0" name="Google Shape;15990;p44"/>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1" name="Google Shape;15991;p44"/>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2" name="Google Shape;15992;p44"/>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3" name="Google Shape;15993;p44"/>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4" name="Google Shape;15994;p44"/>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5" name="Google Shape;15995;p44"/>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6" name="Google Shape;15996;p44"/>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7" name="Google Shape;15997;p44"/>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8" name="Google Shape;15998;p44"/>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9" name="Google Shape;15999;p44"/>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0" name="Google Shape;16000;p44"/>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1" name="Google Shape;16001;p44"/>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2" name="Google Shape;16002;p44"/>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3" name="Google Shape;16003;p44"/>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4" name="Google Shape;16004;p44"/>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5" name="Google Shape;16005;p44"/>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6" name="Google Shape;16006;p44"/>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7" name="Google Shape;16007;p44"/>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8" name="Google Shape;16008;p44"/>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9" name="Google Shape;16009;p44"/>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0" name="Google Shape;16010;p44"/>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1" name="Google Shape;16011;p44"/>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2" name="Google Shape;16012;p44"/>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3" name="Google Shape;16013;p44"/>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4" name="Google Shape;16014;p44"/>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5" name="Google Shape;16015;p44"/>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6" name="Google Shape;16016;p44"/>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7" name="Google Shape;16017;p44"/>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8" name="Google Shape;16018;p44"/>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9" name="Google Shape;16019;p44"/>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0" name="Google Shape;16020;p44"/>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1" name="Google Shape;16021;p44"/>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2" name="Google Shape;16022;p44"/>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3" name="Google Shape;16023;p44"/>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4" name="Google Shape;16024;p44"/>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5" name="Google Shape;16025;p44"/>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6" name="Google Shape;16026;p44"/>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7" name="Google Shape;16027;p44"/>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8" name="Google Shape;16028;p44"/>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9" name="Google Shape;16029;p44"/>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6030" name="Google Shape;16030;p44"/>
          <p:cNvSpPr/>
          <p:nvPr/>
        </p:nvSpPr>
        <p:spPr>
          <a:xfrm>
            <a:off x="6288055" y="2960762"/>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6031" name="Google Shape;16031;p44"/>
          <p:cNvSpPr/>
          <p:nvPr/>
        </p:nvSpPr>
        <p:spPr>
          <a:xfrm>
            <a:off x="8820117" y="42513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6032" name="Google Shape;16032;p44"/>
          <p:cNvGrpSpPr/>
          <p:nvPr/>
        </p:nvGrpSpPr>
        <p:grpSpPr>
          <a:xfrm>
            <a:off x="4625181" y="2408312"/>
            <a:ext cx="3124200" cy="160337"/>
            <a:chOff x="1977" y="2120"/>
            <a:chExt cx="1968" cy="101"/>
          </a:xfrm>
        </p:grpSpPr>
        <p:sp>
          <p:nvSpPr>
            <p:cNvPr id="16033" name="Google Shape;16033;p44"/>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34" name="Google Shape;16034;p44"/>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35" name="Google Shape;16035;p44"/>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36" name="Google Shape;16036;p44"/>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16037" name="Google Shape;16037;p44"/>
            <p:cNvGrpSpPr/>
            <p:nvPr/>
          </p:nvGrpSpPr>
          <p:grpSpPr>
            <a:xfrm>
              <a:off x="1977" y="2120"/>
              <a:ext cx="1951" cy="101"/>
              <a:chOff x="1977" y="2120"/>
              <a:chExt cx="1951" cy="101"/>
            </a:xfrm>
          </p:grpSpPr>
          <p:sp>
            <p:nvSpPr>
              <p:cNvPr id="16038" name="Google Shape;16038;p44"/>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39" name="Google Shape;16039;p44"/>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0" name="Google Shape;16040;p44"/>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041" name="Google Shape;16041;p44"/>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2" name="Google Shape;16042;p44"/>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3" name="Google Shape;16043;p44"/>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4" name="Google Shape;16044;p44"/>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5" name="Google Shape;16045;p44"/>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6" name="Google Shape;16046;p44"/>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7" name="Google Shape;16047;p44"/>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8" name="Google Shape;16048;p44"/>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9" name="Google Shape;16049;p44"/>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0" name="Google Shape;16050;p44"/>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1" name="Google Shape;16051;p44"/>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052" name="Google Shape;16052;p44"/>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3" name="Google Shape;16053;p44"/>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4" name="Google Shape;16054;p44"/>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5" name="Google Shape;16055;p44"/>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6" name="Google Shape;16056;p44"/>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7" name="Google Shape;16057;p44"/>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8" name="Google Shape;16058;p44"/>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9" name="Google Shape;16059;p44"/>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0" name="Google Shape;16060;p44"/>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1" name="Google Shape;16061;p44"/>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2" name="Google Shape;16062;p44"/>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3" name="Google Shape;16063;p44"/>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4" name="Google Shape;16064;p44"/>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5" name="Google Shape;16065;p44"/>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6" name="Google Shape;16066;p44"/>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7" name="Google Shape;16067;p44"/>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8" name="Google Shape;16068;p44"/>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9" name="Google Shape;16069;p44"/>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0" name="Google Shape;16070;p44"/>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1" name="Google Shape;16071;p44"/>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2" name="Google Shape;16072;p44"/>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3" name="Google Shape;16073;p44"/>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4" name="Google Shape;16074;p44"/>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5" name="Google Shape;16075;p44"/>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6" name="Google Shape;16076;p44"/>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7" name="Google Shape;16077;p44"/>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8" name="Google Shape;16078;p44"/>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9" name="Google Shape;16079;p44"/>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0" name="Google Shape;16080;p44"/>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1" name="Google Shape;16081;p44"/>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2" name="Google Shape;16082;p44"/>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3" name="Google Shape;16083;p44"/>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4" name="Google Shape;16084;p44"/>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5" name="Google Shape;16085;p44"/>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6" name="Google Shape;16086;p44"/>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7" name="Google Shape;16087;p44"/>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8" name="Google Shape;16088;p44"/>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9" name="Google Shape;16089;p44"/>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0" name="Google Shape;16090;p44"/>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1" name="Google Shape;16091;p44"/>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2" name="Google Shape;16092;p44"/>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3" name="Google Shape;16093;p44"/>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4" name="Google Shape;16094;p44"/>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5" name="Google Shape;16095;p44"/>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6" name="Google Shape;16096;p44"/>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7" name="Google Shape;16097;p44"/>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8" name="Google Shape;16098;p44"/>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9" name="Google Shape;16099;p44"/>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0" name="Google Shape;16100;p44"/>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1" name="Google Shape;16101;p44"/>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2" name="Google Shape;16102;p44"/>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3" name="Google Shape;16103;p44"/>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4" name="Google Shape;16104;p44"/>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5" name="Google Shape;16105;p44"/>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6" name="Google Shape;16106;p44"/>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7" name="Google Shape;16107;p44"/>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8" name="Google Shape;16108;p44"/>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9" name="Google Shape;16109;p44"/>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0" name="Google Shape;16110;p44"/>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1" name="Google Shape;16111;p44"/>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2" name="Google Shape;16112;p44"/>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3" name="Google Shape;16113;p44"/>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4" name="Google Shape;16114;p44"/>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5" name="Google Shape;16115;p44"/>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6" name="Google Shape;16116;p44"/>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7" name="Google Shape;16117;p44"/>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8" name="Google Shape;16118;p44"/>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9" name="Google Shape;16119;p44"/>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0" name="Google Shape;16120;p44"/>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1" name="Google Shape;16121;p44"/>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2" name="Google Shape;16122;p44"/>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3" name="Google Shape;16123;p44"/>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4" name="Google Shape;16124;p44"/>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5" name="Google Shape;16125;p44"/>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6" name="Google Shape;16126;p44"/>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7" name="Google Shape;16127;p44"/>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8" name="Google Shape;16128;p44"/>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9" name="Google Shape;16129;p44"/>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0" name="Google Shape;16130;p44"/>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1" name="Google Shape;16131;p44"/>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2" name="Google Shape;16132;p44"/>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3" name="Google Shape;16133;p44"/>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4" name="Google Shape;16134;p44"/>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5" name="Google Shape;16135;p44"/>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6" name="Google Shape;16136;p44"/>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7" name="Google Shape;16137;p44"/>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8" name="Google Shape;16138;p44"/>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9" name="Google Shape;16139;p44"/>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0" name="Google Shape;16140;p44"/>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1" name="Google Shape;16141;p44"/>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2" name="Google Shape;16142;p44"/>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3" name="Google Shape;16143;p44"/>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4" name="Google Shape;16144;p44"/>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5" name="Google Shape;16145;p44"/>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6" name="Google Shape;16146;p44"/>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7" name="Google Shape;16147;p44"/>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8" name="Google Shape;16148;p44"/>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9" name="Google Shape;16149;p44"/>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0" name="Google Shape;16150;p44"/>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1" name="Google Shape;16151;p44"/>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2" name="Google Shape;16152;p44"/>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3" name="Google Shape;16153;p44"/>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4" name="Google Shape;16154;p44"/>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5" name="Google Shape;16155;p44"/>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6" name="Google Shape;16156;p44"/>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7" name="Google Shape;16157;p44"/>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8" name="Google Shape;16158;p44"/>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9" name="Google Shape;16159;p44"/>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0" name="Google Shape;16160;p44"/>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1" name="Google Shape;16161;p44"/>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2" name="Google Shape;16162;p44"/>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3" name="Google Shape;16163;p44"/>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4" name="Google Shape;16164;p44"/>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5" name="Google Shape;16165;p44"/>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6" name="Google Shape;16166;p44"/>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7" name="Google Shape;16167;p44"/>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8" name="Google Shape;16168;p44"/>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9" name="Google Shape;16169;p44"/>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0" name="Google Shape;16170;p44"/>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1" name="Google Shape;16171;p44"/>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2" name="Google Shape;16172;p44"/>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3" name="Google Shape;16173;p44"/>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4" name="Google Shape;16174;p44"/>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5" name="Google Shape;16175;p44"/>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6" name="Google Shape;16176;p44"/>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7" name="Google Shape;16177;p44"/>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8" name="Google Shape;16178;p44"/>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9" name="Google Shape;16179;p44"/>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0" name="Google Shape;16180;p44"/>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1" name="Google Shape;16181;p44"/>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2" name="Google Shape;16182;p44"/>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3" name="Google Shape;16183;p44"/>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4" name="Google Shape;16184;p44"/>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5" name="Google Shape;16185;p44"/>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6" name="Google Shape;16186;p44"/>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7" name="Google Shape;16187;p44"/>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8" name="Google Shape;16188;p44"/>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9" name="Google Shape;16189;p44"/>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0" name="Google Shape;16190;p44"/>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1" name="Google Shape;16191;p44"/>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2" name="Google Shape;16192;p44"/>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3" name="Google Shape;16193;p44"/>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4" name="Google Shape;16194;p44"/>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5" name="Google Shape;16195;p44"/>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6" name="Google Shape;16196;p44"/>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7" name="Google Shape;16197;p44"/>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8" name="Google Shape;16198;p44"/>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9" name="Google Shape;16199;p44"/>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0" name="Google Shape;16200;p44"/>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1" name="Google Shape;16201;p44"/>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2" name="Google Shape;16202;p44"/>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3" name="Google Shape;16203;p44"/>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4" name="Google Shape;16204;p44"/>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5" name="Google Shape;16205;p44"/>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6" name="Google Shape;16206;p44"/>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7" name="Google Shape;16207;p44"/>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8" name="Google Shape;16208;p44"/>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9" name="Google Shape;16209;p44"/>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0" name="Google Shape;16210;p44"/>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1" name="Google Shape;16211;p44"/>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2" name="Google Shape;16212;p44"/>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3" name="Google Shape;16213;p44"/>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4" name="Google Shape;16214;p44"/>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5" name="Google Shape;16215;p44"/>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6" name="Google Shape;16216;p44"/>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7" name="Google Shape;16217;p44"/>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8" name="Google Shape;16218;p44"/>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9" name="Google Shape;16219;p44"/>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0" name="Google Shape;16220;p44"/>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1" name="Google Shape;16221;p44"/>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2" name="Google Shape;16222;p44"/>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3" name="Google Shape;16223;p44"/>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4" name="Google Shape;16224;p44"/>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5" name="Google Shape;16225;p44"/>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6" name="Google Shape;16226;p44"/>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7" name="Google Shape;16227;p44"/>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8" name="Google Shape;16228;p44"/>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9" name="Google Shape;16229;p44"/>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0" name="Google Shape;16230;p44"/>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1" name="Google Shape;16231;p44"/>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2" name="Google Shape;16232;p44"/>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3" name="Google Shape;16233;p44"/>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4" name="Google Shape;16234;p44"/>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5" name="Google Shape;16235;p44"/>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6" name="Google Shape;16236;p44"/>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7" name="Google Shape;16237;p44"/>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8" name="Google Shape;16238;p44"/>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9" name="Google Shape;16239;p44"/>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0" name="Google Shape;16240;p44"/>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1" name="Google Shape;16241;p44"/>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2" name="Google Shape;16242;p44"/>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3" name="Google Shape;16243;p44"/>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4" name="Google Shape;16244;p44"/>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5" name="Google Shape;16245;p44"/>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6" name="Google Shape;16246;p44"/>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7" name="Google Shape;16247;p44"/>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8" name="Google Shape;16248;p44"/>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9" name="Google Shape;16249;p44"/>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0" name="Google Shape;16250;p44"/>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1" name="Google Shape;16251;p44"/>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2" name="Google Shape;16252;p44"/>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3" name="Google Shape;16253;p44"/>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4" name="Google Shape;16254;p44"/>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5" name="Google Shape;16255;p44"/>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6" name="Google Shape;16256;p44"/>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7" name="Google Shape;16257;p44"/>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8" name="Google Shape;16258;p44"/>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9" name="Google Shape;16259;p44"/>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0" name="Google Shape;16260;p44"/>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1" name="Google Shape;16261;p44"/>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2" name="Google Shape;16262;p44"/>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3" name="Google Shape;16263;p44"/>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4" name="Google Shape;16264;p44"/>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5" name="Google Shape;16265;p44"/>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6" name="Google Shape;16266;p44"/>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7" name="Google Shape;16267;p44"/>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8" name="Google Shape;16268;p44"/>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9" name="Google Shape;16269;p44"/>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0" name="Google Shape;16270;p44"/>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1" name="Google Shape;16271;p44"/>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2" name="Google Shape;16272;p44"/>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3" name="Google Shape;16273;p44"/>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4" name="Google Shape;16274;p44"/>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5" name="Google Shape;16275;p44"/>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6" name="Google Shape;16276;p44"/>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7" name="Google Shape;16277;p44"/>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8" name="Google Shape;16278;p44"/>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9" name="Google Shape;16279;p44"/>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0" name="Google Shape;16280;p44"/>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1" name="Google Shape;16281;p44"/>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2" name="Google Shape;16282;p44"/>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3" name="Google Shape;16283;p44"/>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4" name="Google Shape;16284;p44"/>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5" name="Google Shape;16285;p44"/>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6" name="Google Shape;16286;p44"/>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7" name="Google Shape;16287;p44"/>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8" name="Google Shape;16288;p44"/>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9" name="Google Shape;16289;p44"/>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0" name="Google Shape;16290;p44"/>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1" name="Google Shape;16291;p44"/>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2" name="Google Shape;16292;p44"/>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3" name="Google Shape;16293;p44"/>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4" name="Google Shape;16294;p44"/>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5" name="Google Shape;16295;p44"/>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6" name="Google Shape;16296;p44"/>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7" name="Google Shape;16297;p44"/>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8" name="Google Shape;16298;p44"/>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9" name="Google Shape;16299;p44"/>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0" name="Google Shape;16300;p44"/>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1" name="Google Shape;16301;p44"/>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2" name="Google Shape;16302;p44"/>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3" name="Google Shape;16303;p44"/>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4" name="Google Shape;16304;p44"/>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5" name="Google Shape;16305;p44"/>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6" name="Google Shape;16306;p44"/>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7" name="Google Shape;16307;p44"/>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8" name="Google Shape;16308;p44"/>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9" name="Google Shape;16309;p44"/>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0" name="Google Shape;16310;p44"/>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1" name="Google Shape;16311;p44"/>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2" name="Google Shape;16312;p44"/>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sp>
        <p:nvSpPr>
          <p:cNvPr id="16313" name="Google Shape;16313;p44"/>
          <p:cNvSpPr/>
          <p:nvPr/>
        </p:nvSpPr>
        <p:spPr>
          <a:xfrm>
            <a:off x="1588293" y="3360812"/>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314" name="Google Shape;16314;p44"/>
          <p:cNvSpPr/>
          <p:nvPr/>
        </p:nvSpPr>
        <p:spPr>
          <a:xfrm>
            <a:off x="5609922" y="3265239"/>
            <a:ext cx="883255"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a:solidFill>
                  <a:schemeClr val="dk2"/>
                </a:solidFill>
                <a:latin typeface="Times New Roman" panose="02020603050405020304" pitchFamily="18" charset="0"/>
                <a:cs typeface="Times New Roman" panose="02020603050405020304" pitchFamily="18" charset="0"/>
                <a:sym typeface="Arial"/>
              </a:rPr>
              <a:t> R</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F</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t</a:t>
            </a:r>
            <a:r>
              <a:rPr lang="en-US" sz="2400" baseline="-25000">
                <a:solidFill>
                  <a:schemeClr val="dk2"/>
                </a:solidFill>
                <a:latin typeface="Times New Roman" panose="02020603050405020304" pitchFamily="18" charset="0"/>
                <a:cs typeface="Times New Roman" panose="02020603050405020304" pitchFamily="18" charset="0"/>
                <a:sym typeface="Arial"/>
              </a:rPr>
              <a:t>i</a:t>
            </a:r>
            <a:endParaRPr sz="2400" baseline="-25000">
              <a:solidFill>
                <a:schemeClr val="dk2"/>
              </a:solidFill>
              <a:latin typeface="Times New Roman" panose="02020603050405020304" pitchFamily="18" charset="0"/>
              <a:cs typeface="Times New Roman" panose="02020603050405020304" pitchFamily="18" charset="0"/>
              <a:sym typeface="Arial"/>
            </a:endParaRPr>
          </a:p>
        </p:txBody>
      </p:sp>
      <p:sp>
        <p:nvSpPr>
          <p:cNvPr id="16315" name="Google Shape;16315;p44"/>
          <p:cNvSpPr/>
          <p:nvPr/>
        </p:nvSpPr>
        <p:spPr>
          <a:xfrm>
            <a:off x="5528622" y="1988840"/>
            <a:ext cx="1117294"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dirty="0">
                <a:solidFill>
                  <a:schemeClr val="dk2"/>
                </a:solidFill>
                <a:latin typeface="Times New Roman" panose="02020603050405020304" pitchFamily="18" charset="0"/>
                <a:cs typeface="Times New Roman" panose="02020603050405020304" pitchFamily="18" charset="0"/>
                <a:sym typeface="Arial"/>
              </a:rPr>
              <a:t> R</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F</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t</a:t>
            </a:r>
            <a:r>
              <a:rPr lang="en-US" sz="2400" baseline="-25000" dirty="0">
                <a:solidFill>
                  <a:schemeClr val="dk2"/>
                </a:solidFill>
                <a:latin typeface="Times New Roman" panose="02020603050405020304" pitchFamily="18" charset="0"/>
                <a:cs typeface="Times New Roman" panose="02020603050405020304" pitchFamily="18" charset="0"/>
                <a:sym typeface="Arial"/>
              </a:rPr>
              <a:t>i+1</a:t>
            </a:r>
            <a:endParaRPr dirty="0">
              <a:latin typeface="Times New Roman" panose="02020603050405020304" pitchFamily="18" charset="0"/>
              <a:cs typeface="Times New Roman" panose="02020603050405020304" pitchFamily="18" charset="0"/>
            </a:endParaRPr>
          </a:p>
        </p:txBody>
      </p:sp>
      <p:grpSp>
        <p:nvGrpSpPr>
          <p:cNvPr id="16316" name="Google Shape;16316;p44"/>
          <p:cNvGrpSpPr/>
          <p:nvPr/>
        </p:nvGrpSpPr>
        <p:grpSpPr>
          <a:xfrm>
            <a:off x="4278294" y="2477081"/>
            <a:ext cx="112713" cy="568325"/>
            <a:chOff x="1827" y="1354"/>
            <a:chExt cx="71" cy="358"/>
          </a:xfrm>
        </p:grpSpPr>
        <p:sp>
          <p:nvSpPr>
            <p:cNvPr id="16317" name="Google Shape;16317;p44"/>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8" name="Google Shape;16318;p44"/>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9" name="Google Shape;16319;p44"/>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0" name="Google Shape;16320;p44"/>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1" name="Google Shape;16321;p44"/>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2" name="Google Shape;16322;p44"/>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3" name="Google Shape;16323;p44"/>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4" name="Google Shape;16324;p44"/>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5" name="Google Shape;16325;p44"/>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6" name="Google Shape;16326;p44"/>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7" name="Google Shape;16327;p44"/>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8" name="Google Shape;16328;p44"/>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6329" name="Google Shape;16329;p44"/>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16330" name="Google Shape;16330;p44"/>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1" name="Google Shape;16331;p44"/>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2" name="Google Shape;16332;p44"/>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sp>
        <p:nvSpPr>
          <p:cNvPr id="16333" name="Google Shape;16333;p44"/>
          <p:cNvSpPr/>
          <p:nvPr/>
        </p:nvSpPr>
        <p:spPr>
          <a:xfrm>
            <a:off x="4021119" y="2007766"/>
            <a:ext cx="979435"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V</a:t>
            </a:r>
            <a:r>
              <a:rPr lang="en-US" sz="2000" baseline="-25000">
                <a:solidFill>
                  <a:schemeClr val="dk2"/>
                </a:solidFill>
                <a:latin typeface="Times New Roman" panose="02020603050405020304" pitchFamily="18" charset="0"/>
                <a:cs typeface="Times New Roman" panose="02020603050405020304" pitchFamily="18" charset="0"/>
                <a:sym typeface="Arial"/>
              </a:rPr>
              <a:t>HBE(web)</a:t>
            </a:r>
            <a:endParaRPr>
              <a:latin typeface="Times New Roman" panose="02020603050405020304" pitchFamily="18" charset="0"/>
              <a:cs typeface="Times New Roman" panose="02020603050405020304" pitchFamily="18" charset="0"/>
            </a:endParaRPr>
          </a:p>
        </p:txBody>
      </p:sp>
      <p:grpSp>
        <p:nvGrpSpPr>
          <p:cNvPr id="16334" name="Google Shape;16334;p44"/>
          <p:cNvGrpSpPr/>
          <p:nvPr/>
        </p:nvGrpSpPr>
        <p:grpSpPr>
          <a:xfrm>
            <a:off x="7779726" y="2345319"/>
            <a:ext cx="125413" cy="765175"/>
            <a:chOff x="3932" y="1230"/>
            <a:chExt cx="79" cy="482"/>
          </a:xfrm>
        </p:grpSpPr>
        <p:sp>
          <p:nvSpPr>
            <p:cNvPr id="16335" name="Google Shape;16335;p44"/>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6" name="Google Shape;16336;p44"/>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7" name="Google Shape;16337;p44"/>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8" name="Google Shape;16338;p44"/>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9" name="Google Shape;16339;p44"/>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0" name="Google Shape;16340;p44"/>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1" name="Google Shape;16341;p44"/>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2" name="Google Shape;16342;p44"/>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3" name="Google Shape;16343;p44"/>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4" name="Google Shape;16344;p44"/>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5" name="Google Shape;16345;p44"/>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6" name="Google Shape;16346;p44"/>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6347" name="Google Shape;16347;p44"/>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6348" name="Google Shape;16348;p44"/>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9" name="Google Shape;16349;p44"/>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0" name="Google Shape;16350;p44"/>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351" name="Google Shape;16351;p44"/>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6352" name="Google Shape;16352;p44"/>
          <p:cNvSpPr/>
          <p:nvPr/>
        </p:nvSpPr>
        <p:spPr>
          <a:xfrm>
            <a:off x="7728926" y="2041103"/>
            <a:ext cx="979435"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V</a:t>
            </a:r>
            <a:r>
              <a:rPr lang="en-US" sz="2000" baseline="-25000">
                <a:solidFill>
                  <a:schemeClr val="dk2"/>
                </a:solidFill>
                <a:latin typeface="Times New Roman" panose="02020603050405020304" pitchFamily="18" charset="0"/>
                <a:cs typeface="Times New Roman" panose="02020603050405020304" pitchFamily="18" charset="0"/>
                <a:sym typeface="Arial"/>
              </a:rPr>
              <a:t>HBE(web)</a:t>
            </a:r>
            <a:endParaRPr>
              <a:latin typeface="Times New Roman" panose="02020603050405020304" pitchFamily="18" charset="0"/>
              <a:cs typeface="Times New Roman" panose="02020603050405020304" pitchFamily="18" charset="0"/>
            </a:endParaRPr>
          </a:p>
        </p:txBody>
      </p:sp>
      <p:grpSp>
        <p:nvGrpSpPr>
          <p:cNvPr id="16353" name="Google Shape;16353;p44"/>
          <p:cNvGrpSpPr/>
          <p:nvPr/>
        </p:nvGrpSpPr>
        <p:grpSpPr>
          <a:xfrm rot="10800000" flipH="1">
            <a:off x="4076682" y="2581856"/>
            <a:ext cx="112712" cy="568325"/>
            <a:chOff x="1827" y="1354"/>
            <a:chExt cx="71" cy="358"/>
          </a:xfrm>
        </p:grpSpPr>
        <p:sp>
          <p:nvSpPr>
            <p:cNvPr id="16354" name="Google Shape;16354;p44"/>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5" name="Google Shape;16355;p44"/>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6" name="Google Shape;16356;p44"/>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7" name="Google Shape;16357;p44"/>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8" name="Google Shape;16358;p44"/>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9" name="Google Shape;16359;p44"/>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0" name="Google Shape;16360;p44"/>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1" name="Google Shape;16361;p44"/>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2" name="Google Shape;16362;p44"/>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3" name="Google Shape;16363;p44"/>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4" name="Google Shape;16364;p44"/>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5" name="Google Shape;16365;p44"/>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6366" name="Google Shape;16366;p44"/>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16367" name="Google Shape;16367;p44"/>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8" name="Google Shape;16368;p44"/>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9" name="Google Shape;16369;p44"/>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6370" name="Google Shape;16370;p44"/>
          <p:cNvGrpSpPr/>
          <p:nvPr/>
        </p:nvGrpSpPr>
        <p:grpSpPr>
          <a:xfrm>
            <a:off x="3065444" y="2170694"/>
            <a:ext cx="684213" cy="1366837"/>
            <a:chOff x="5220" y="2631"/>
            <a:chExt cx="91" cy="188"/>
          </a:xfrm>
        </p:grpSpPr>
        <p:sp>
          <p:nvSpPr>
            <p:cNvPr id="16371" name="Google Shape;16371;p44"/>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2" name="Google Shape;16372;p44"/>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3" name="Google Shape;16373;p44"/>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4" name="Google Shape;16374;p44"/>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5" name="Google Shape;16375;p44"/>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6" name="Google Shape;16376;p44"/>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7" name="Google Shape;16377;p44"/>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8" name="Google Shape;16378;p44"/>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9" name="Google Shape;16379;p44"/>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0" name="Google Shape;16380;p44"/>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1" name="Google Shape;16381;p44"/>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2" name="Google Shape;16382;p44"/>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3" name="Google Shape;16383;p44"/>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4" name="Google Shape;16384;p44"/>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5" name="Google Shape;16385;p44"/>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6" name="Google Shape;16386;p44"/>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7" name="Google Shape;16387;p44"/>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8" name="Google Shape;16388;p44"/>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9" name="Google Shape;16389;p44"/>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6390" name="Google Shape;16390;p44"/>
          <p:cNvGrpSpPr/>
          <p:nvPr/>
        </p:nvGrpSpPr>
        <p:grpSpPr>
          <a:xfrm rot="10383448">
            <a:off x="8635389" y="2159581"/>
            <a:ext cx="684212" cy="1366838"/>
            <a:chOff x="5220" y="2631"/>
            <a:chExt cx="91" cy="188"/>
          </a:xfrm>
        </p:grpSpPr>
        <p:sp>
          <p:nvSpPr>
            <p:cNvPr id="16391" name="Google Shape;16391;p44"/>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2" name="Google Shape;16392;p44"/>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3" name="Google Shape;16393;p44"/>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4" name="Google Shape;16394;p44"/>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5" name="Google Shape;16395;p44"/>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6" name="Google Shape;16396;p44"/>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7" name="Google Shape;16397;p44"/>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8" name="Google Shape;16398;p44"/>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9" name="Google Shape;16399;p44"/>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0" name="Google Shape;16400;p44"/>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1" name="Google Shape;16401;p44"/>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2" name="Google Shape;16402;p44"/>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3" name="Google Shape;16403;p44"/>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4" name="Google Shape;16404;p44"/>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5" name="Google Shape;16405;p44"/>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6" name="Google Shape;16406;p44"/>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7" name="Google Shape;16407;p44"/>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8" name="Google Shape;16408;p44"/>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9" name="Google Shape;16409;p44"/>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6410" name="Google Shape;16410;p44"/>
          <p:cNvGrpSpPr/>
          <p:nvPr/>
        </p:nvGrpSpPr>
        <p:grpSpPr>
          <a:xfrm>
            <a:off x="8038489" y="2372306"/>
            <a:ext cx="125412" cy="765175"/>
            <a:chOff x="3932" y="1230"/>
            <a:chExt cx="79" cy="482"/>
          </a:xfrm>
        </p:grpSpPr>
        <p:sp>
          <p:nvSpPr>
            <p:cNvPr id="16411" name="Google Shape;16411;p44"/>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2" name="Google Shape;16412;p44"/>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3" name="Google Shape;16413;p44"/>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4" name="Google Shape;16414;p44"/>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5" name="Google Shape;16415;p44"/>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6" name="Google Shape;16416;p44"/>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7" name="Google Shape;16417;p44"/>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8" name="Google Shape;16418;p44"/>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9" name="Google Shape;16419;p44"/>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0" name="Google Shape;16420;p44"/>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1" name="Google Shape;16421;p44"/>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2" name="Google Shape;16422;p44"/>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6423" name="Google Shape;16423;p44"/>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6424" name="Google Shape;16424;p44"/>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5" name="Google Shape;16425;p44"/>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6" name="Google Shape;16426;p44"/>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27" name="Google Shape;16427;p44"/>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6428" name="Google Shape;16428;p44"/>
          <p:cNvSpPr/>
          <p:nvPr/>
        </p:nvSpPr>
        <p:spPr>
          <a:xfrm>
            <a:off x="8194064" y="2858081"/>
            <a:ext cx="894476"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V</a:t>
            </a:r>
            <a:r>
              <a:rPr lang="en-US" sz="2000" baseline="-25000">
                <a:solidFill>
                  <a:schemeClr val="dk2"/>
                </a:solidFill>
                <a:latin typeface="Times New Roman" panose="02020603050405020304" pitchFamily="18" charset="0"/>
                <a:cs typeface="Times New Roman" panose="02020603050405020304" pitchFamily="18" charset="0"/>
                <a:sym typeface="Arial"/>
              </a:rPr>
              <a:t>HBE(MF)</a:t>
            </a:r>
            <a:endParaRPr>
              <a:latin typeface="Times New Roman" panose="02020603050405020304" pitchFamily="18" charset="0"/>
              <a:cs typeface="Times New Roman" panose="02020603050405020304" pitchFamily="18" charset="0"/>
            </a:endParaRPr>
          </a:p>
        </p:txBody>
      </p:sp>
      <p:sp>
        <p:nvSpPr>
          <p:cNvPr id="16429" name="Google Shape;16429;p44"/>
          <p:cNvSpPr/>
          <p:nvPr/>
        </p:nvSpPr>
        <p:spPr>
          <a:xfrm>
            <a:off x="3248007" y="2886656"/>
            <a:ext cx="894476"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V</a:t>
            </a:r>
            <a:r>
              <a:rPr lang="en-US" sz="2000" baseline="-25000">
                <a:solidFill>
                  <a:schemeClr val="dk2"/>
                </a:solidFill>
                <a:latin typeface="Times New Roman" panose="02020603050405020304" pitchFamily="18" charset="0"/>
                <a:cs typeface="Times New Roman" panose="02020603050405020304" pitchFamily="18" charset="0"/>
                <a:sym typeface="Arial"/>
              </a:rPr>
              <a:t>HBE(MF)</a:t>
            </a:r>
            <a:endParaRPr>
              <a:latin typeface="Times New Roman" panose="02020603050405020304" pitchFamily="18" charset="0"/>
              <a:cs typeface="Times New Roman" panose="02020603050405020304" pitchFamily="18" charset="0"/>
            </a:endParaRPr>
          </a:p>
        </p:txBody>
      </p:sp>
      <p:sp>
        <p:nvSpPr>
          <p:cNvPr id="16430" name="Google Shape;16430;p44"/>
          <p:cNvSpPr/>
          <p:nvPr/>
        </p:nvSpPr>
        <p:spPr>
          <a:xfrm>
            <a:off x="9106876" y="3356556"/>
            <a:ext cx="384721"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M</a:t>
            </a:r>
            <a:r>
              <a:rPr lang="en-US" sz="2000" baseline="-25000">
                <a:solidFill>
                  <a:schemeClr val="dk2"/>
                </a:solidFill>
                <a:latin typeface="Times New Roman" panose="02020603050405020304" pitchFamily="18" charset="0"/>
                <a:cs typeface="Times New Roman" panose="02020603050405020304" pitchFamily="18" charset="0"/>
                <a:sym typeface="Arial"/>
              </a:rPr>
              <a:t>pr</a:t>
            </a:r>
            <a:endParaRPr>
              <a:latin typeface="Times New Roman" panose="02020603050405020304" pitchFamily="18" charset="0"/>
              <a:cs typeface="Times New Roman" panose="02020603050405020304" pitchFamily="18" charset="0"/>
            </a:endParaRPr>
          </a:p>
        </p:txBody>
      </p:sp>
      <p:sp>
        <p:nvSpPr>
          <p:cNvPr id="16431" name="Google Shape;16431;p44"/>
          <p:cNvSpPr/>
          <p:nvPr/>
        </p:nvSpPr>
        <p:spPr>
          <a:xfrm>
            <a:off x="2601894" y="2672344"/>
            <a:ext cx="384721"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dirty="0" err="1">
                <a:solidFill>
                  <a:schemeClr val="dk2"/>
                </a:solidFill>
                <a:latin typeface="Times New Roman" panose="02020603050405020304" pitchFamily="18" charset="0"/>
                <a:cs typeface="Times New Roman" panose="02020603050405020304" pitchFamily="18" charset="0"/>
                <a:sym typeface="Arial"/>
              </a:rPr>
              <a:t>M</a:t>
            </a:r>
            <a:r>
              <a:rPr lang="en-US" sz="2000" baseline="-25000" dirty="0" err="1">
                <a:solidFill>
                  <a:schemeClr val="dk2"/>
                </a:solidFill>
                <a:latin typeface="Times New Roman" panose="02020603050405020304" pitchFamily="18" charset="0"/>
                <a:cs typeface="Times New Roman" panose="02020603050405020304" pitchFamily="18" charset="0"/>
                <a:sym typeface="Arial"/>
              </a:rPr>
              <a:t>pr</a:t>
            </a:r>
            <a:endParaRPr sz="2000" baseline="-25000" dirty="0">
              <a:solidFill>
                <a:schemeClr val="dk2"/>
              </a:solidFill>
              <a:latin typeface="Times New Roman" panose="02020603050405020304" pitchFamily="18" charset="0"/>
              <a:cs typeface="Times New Roman" panose="02020603050405020304" pitchFamily="18" charset="0"/>
              <a:sym typeface="Arial"/>
            </a:endParaRPr>
          </a:p>
        </p:txBody>
      </p:sp>
      <p:sp>
        <p:nvSpPr>
          <p:cNvPr id="16435" name="Google Shape;16435;p44"/>
          <p:cNvSpPr/>
          <p:nvPr/>
        </p:nvSpPr>
        <p:spPr>
          <a:xfrm>
            <a:off x="8443886" y="4116462"/>
            <a:ext cx="1482778"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0">
                <a:solidFill>
                  <a:schemeClr val="dk2"/>
                </a:solidFill>
                <a:latin typeface="Arial"/>
                <a:ea typeface="Arial"/>
                <a:cs typeface="Arial"/>
                <a:sym typeface="Arial"/>
              </a:rPr>
              <a:t> (at midspan)</a:t>
            </a:r>
            <a:endParaRPr sz="2000" b="0" baseline="-25000">
              <a:solidFill>
                <a:schemeClr val="dk2"/>
              </a:solidFill>
              <a:latin typeface="Arial"/>
              <a:ea typeface="Arial"/>
              <a:cs typeface="Arial"/>
              <a:sym typeface="Arial"/>
            </a:endParaRPr>
          </a:p>
        </p:txBody>
      </p:sp>
      <p:graphicFrame>
        <p:nvGraphicFramePr>
          <p:cNvPr id="2" name="Object 1">
            <a:extLst>
              <a:ext uri="{FF2B5EF4-FFF2-40B4-BE49-F238E27FC236}">
                <a16:creationId xmlns:a16="http://schemas.microsoft.com/office/drawing/2014/main" id="{9BF03D30-E4BA-8B1C-933C-8C0FB8A666BE}"/>
              </a:ext>
            </a:extLst>
          </p:cNvPr>
          <p:cNvGraphicFramePr>
            <a:graphicFrameLocks noChangeAspect="1"/>
          </p:cNvGraphicFramePr>
          <p:nvPr>
            <p:extLst>
              <p:ext uri="{D42A27DB-BD31-4B8C-83A1-F6EECF244321}">
                <p14:modId xmlns:p14="http://schemas.microsoft.com/office/powerpoint/2010/main" val="891015886"/>
              </p:ext>
            </p:extLst>
          </p:nvPr>
        </p:nvGraphicFramePr>
        <p:xfrm>
          <a:off x="3663156" y="3883784"/>
          <a:ext cx="4806950" cy="698500"/>
        </p:xfrm>
        <a:graphic>
          <a:graphicData uri="http://schemas.openxmlformats.org/presentationml/2006/ole">
            <mc:AlternateContent xmlns:mc="http://schemas.openxmlformats.org/markup-compatibility/2006">
              <mc:Choice xmlns:v="urn:schemas-microsoft-com:vml" Requires="v">
                <p:oleObj name="Equation" r:id="rId3" imgW="4806726" imgH="698365" progId="Equation.DSMT4">
                  <p:embed/>
                </p:oleObj>
              </mc:Choice>
              <mc:Fallback>
                <p:oleObj name="Equation" r:id="rId3" imgW="4806726" imgH="698365" progId="Equation.DSMT4">
                  <p:embed/>
                  <p:pic>
                    <p:nvPicPr>
                      <p:cNvPr id="0" name=""/>
                      <p:cNvPicPr/>
                      <p:nvPr/>
                    </p:nvPicPr>
                    <p:blipFill>
                      <a:blip r:embed="rId4"/>
                      <a:stretch>
                        <a:fillRect/>
                      </a:stretch>
                    </p:blipFill>
                    <p:spPr>
                      <a:xfrm>
                        <a:off x="3663156" y="3883784"/>
                        <a:ext cx="4806950" cy="698500"/>
                      </a:xfrm>
                      <a:prstGeom prst="rect">
                        <a:avLst/>
                      </a:prstGeom>
                    </p:spPr>
                  </p:pic>
                </p:oleObj>
              </mc:Fallback>
            </mc:AlternateContent>
          </a:graphicData>
        </a:graphic>
      </p:graphicFrame>
      <p:graphicFrame>
        <p:nvGraphicFramePr>
          <p:cNvPr id="3" name="Object 674">
            <a:extLst>
              <a:ext uri="{FF2B5EF4-FFF2-40B4-BE49-F238E27FC236}">
                <a16:creationId xmlns:a16="http://schemas.microsoft.com/office/drawing/2014/main" id="{7232AE4F-6C46-372B-0E84-F4831C6F2E77}"/>
              </a:ext>
            </a:extLst>
          </p:cNvPr>
          <p:cNvGraphicFramePr>
            <a:graphicFrameLocks noChangeAspect="1"/>
          </p:cNvGraphicFramePr>
          <p:nvPr>
            <p:extLst>
              <p:ext uri="{D42A27DB-BD31-4B8C-83A1-F6EECF244321}">
                <p14:modId xmlns:p14="http://schemas.microsoft.com/office/powerpoint/2010/main" val="2447637496"/>
              </p:ext>
            </p:extLst>
          </p:nvPr>
        </p:nvGraphicFramePr>
        <p:xfrm>
          <a:off x="3236911" y="4655051"/>
          <a:ext cx="5345113" cy="696913"/>
        </p:xfrm>
        <a:graphic>
          <a:graphicData uri="http://schemas.openxmlformats.org/presentationml/2006/ole">
            <mc:AlternateContent xmlns:mc="http://schemas.openxmlformats.org/markup-compatibility/2006">
              <mc:Choice xmlns:v="urn:schemas-microsoft-com:vml" Requires="v">
                <p:oleObj name="Equation" r:id="rId5" imgW="2908300" imgH="381000" progId="Equation.DSMT4">
                  <p:embed/>
                </p:oleObj>
              </mc:Choice>
              <mc:Fallback>
                <p:oleObj name="Equation" r:id="rId5" imgW="2908300" imgH="381000" progId="Equation.DSMT4">
                  <p:embed/>
                  <p:pic>
                    <p:nvPicPr>
                      <p:cNvPr id="1001122" name="Object 67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36911" y="4655051"/>
                        <a:ext cx="5345113" cy="696913"/>
                      </a:xfrm>
                      <a:prstGeom prst="rect">
                        <a:avLst/>
                      </a:prstGeom>
                      <a:solidFill>
                        <a:schemeClr val="bg1"/>
                      </a:solidFill>
                      <a:ln>
                        <a:noFill/>
                      </a:ln>
                    </p:spPr>
                  </p:pic>
                </p:oleObj>
              </mc:Fallback>
            </mc:AlternateContent>
          </a:graphicData>
        </a:graphic>
      </p:graphicFrame>
      <p:graphicFrame>
        <p:nvGraphicFramePr>
          <p:cNvPr id="4" name="Object 675">
            <a:extLst>
              <a:ext uri="{FF2B5EF4-FFF2-40B4-BE49-F238E27FC236}">
                <a16:creationId xmlns:a16="http://schemas.microsoft.com/office/drawing/2014/main" id="{C386D8CF-1134-31FA-3587-8F5ACB17DDFB}"/>
              </a:ext>
            </a:extLst>
          </p:cNvPr>
          <p:cNvGraphicFramePr>
            <a:graphicFrameLocks noChangeAspect="1"/>
          </p:cNvGraphicFramePr>
          <p:nvPr>
            <p:extLst>
              <p:ext uri="{D42A27DB-BD31-4B8C-83A1-F6EECF244321}">
                <p14:modId xmlns:p14="http://schemas.microsoft.com/office/powerpoint/2010/main" val="138171433"/>
              </p:ext>
            </p:extLst>
          </p:nvPr>
        </p:nvGraphicFramePr>
        <p:xfrm>
          <a:off x="4998244" y="5424731"/>
          <a:ext cx="2195512" cy="720725"/>
        </p:xfrm>
        <a:graphic>
          <a:graphicData uri="http://schemas.openxmlformats.org/presentationml/2006/ole">
            <mc:AlternateContent xmlns:mc="http://schemas.openxmlformats.org/markup-compatibility/2006">
              <mc:Choice xmlns:v="urn:schemas-microsoft-com:vml" Requires="v">
                <p:oleObj name="Equation" r:id="rId7" imgW="1193800" imgH="393700" progId="Equation.3">
                  <p:embed/>
                </p:oleObj>
              </mc:Choice>
              <mc:Fallback>
                <p:oleObj name="Equation" r:id="rId7" imgW="1193800" imgH="393700" progId="Equation.3">
                  <p:embed/>
                  <p:pic>
                    <p:nvPicPr>
                      <p:cNvPr id="1001123" name="Object 67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998244" y="5424731"/>
                        <a:ext cx="2195512" cy="720725"/>
                      </a:xfrm>
                      <a:prstGeom prst="rect">
                        <a:avLst/>
                      </a:prstGeom>
                      <a:solidFill>
                        <a:schemeClr val="bg1"/>
                      </a:solidFill>
                      <a:ln>
                        <a:noFill/>
                      </a:ln>
                    </p:spPr>
                  </p:pic>
                </p:oleObj>
              </mc:Fallback>
            </mc:AlternateContent>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4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6440"/>
        <p:cNvGrpSpPr/>
        <p:nvPr/>
      </p:nvGrpSpPr>
      <p:grpSpPr>
        <a:xfrm>
          <a:off x="0" y="0"/>
          <a:ext cx="0" cy="0"/>
          <a:chOff x="0" y="0"/>
          <a:chExt cx="0" cy="0"/>
        </a:xfrm>
      </p:grpSpPr>
      <p:sp>
        <p:nvSpPr>
          <p:cNvPr id="16441" name="Google Shape;16441;p45"/>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VBE Design Axial Forces</a:t>
            </a:r>
            <a:endParaRPr/>
          </a:p>
        </p:txBody>
      </p:sp>
      <p:sp>
        <p:nvSpPr>
          <p:cNvPr id="16442" name="Google Shape;16442;p4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45</a:t>
            </a:fld>
            <a:endParaRPr/>
          </a:p>
        </p:txBody>
      </p:sp>
      <p:sp>
        <p:nvSpPr>
          <p:cNvPr id="16443" name="Google Shape;16443;p45"/>
          <p:cNvSpPr/>
          <p:nvPr/>
        </p:nvSpPr>
        <p:spPr>
          <a:xfrm>
            <a:off x="2538055" y="1243974"/>
            <a:ext cx="1129428"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VBE(i+1)</a:t>
            </a:r>
            <a:endParaRPr>
              <a:latin typeface="Times New Roman" panose="02020603050405020304" pitchFamily="18" charset="0"/>
              <a:cs typeface="Times New Roman" panose="02020603050405020304" pitchFamily="18" charset="0"/>
            </a:endParaRPr>
          </a:p>
        </p:txBody>
      </p:sp>
      <p:sp>
        <p:nvSpPr>
          <p:cNvPr id="16444" name="Google Shape;16444;p45"/>
          <p:cNvSpPr/>
          <p:nvPr/>
        </p:nvSpPr>
        <p:spPr>
          <a:xfrm>
            <a:off x="8069666" y="4017336"/>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6445" name="Google Shape;16445;p45"/>
          <p:cNvSpPr/>
          <p:nvPr/>
        </p:nvSpPr>
        <p:spPr>
          <a:xfrm>
            <a:off x="6175017" y="2764799"/>
            <a:ext cx="158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6446" name="Google Shape;16446;p45"/>
          <p:cNvSpPr/>
          <p:nvPr/>
        </p:nvSpPr>
        <p:spPr>
          <a:xfrm>
            <a:off x="8707841" y="4055436"/>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6447" name="Google Shape;16447;p45"/>
          <p:cNvSpPr/>
          <p:nvPr/>
        </p:nvSpPr>
        <p:spPr>
          <a:xfrm>
            <a:off x="1476017" y="3164849"/>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16450" name="Google Shape;16450;p45"/>
          <p:cNvGrpSpPr/>
          <p:nvPr/>
        </p:nvGrpSpPr>
        <p:grpSpPr>
          <a:xfrm rot="-5400000">
            <a:off x="8154233" y="3331933"/>
            <a:ext cx="2992438" cy="318294"/>
            <a:chOff x="1977" y="1432"/>
            <a:chExt cx="1885" cy="200"/>
          </a:xfrm>
        </p:grpSpPr>
        <p:sp>
          <p:nvSpPr>
            <p:cNvPr id="16451" name="Google Shape;16451;p45"/>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52" name="Google Shape;16452;p45"/>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53" name="Google Shape;16453;p45"/>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54" name="Google Shape;16454;p45"/>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55" name="Google Shape;16455;p45"/>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56" name="Google Shape;16456;p45"/>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57" name="Google Shape;16457;p45"/>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58" name="Google Shape;16458;p45"/>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59" name="Google Shape;16459;p45"/>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0" name="Google Shape;16460;p45"/>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1" name="Google Shape;16461;p45"/>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62" name="Google Shape;16462;p45"/>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3" name="Google Shape;16463;p45"/>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4" name="Google Shape;16464;p45"/>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65" name="Google Shape;16465;p45"/>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6" name="Google Shape;16466;p45"/>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7" name="Google Shape;16467;p45"/>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6468" name="Google Shape;16468;p45"/>
          <p:cNvGrpSpPr/>
          <p:nvPr/>
        </p:nvGrpSpPr>
        <p:grpSpPr>
          <a:xfrm rot="-5400000">
            <a:off x="9320648" y="5413543"/>
            <a:ext cx="542925" cy="217488"/>
            <a:chOff x="4056" y="1470"/>
            <a:chExt cx="342" cy="137"/>
          </a:xfrm>
        </p:grpSpPr>
        <p:sp>
          <p:nvSpPr>
            <p:cNvPr id="16469" name="Google Shape;16469;p45"/>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0" name="Google Shape;16470;p45"/>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1" name="Google Shape;16471;p45"/>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2" name="Google Shape;16472;p45"/>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3" name="Google Shape;16473;p45"/>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4" name="Google Shape;16474;p45"/>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5" name="Google Shape;16475;p45"/>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6" name="Google Shape;16476;p45"/>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7" name="Google Shape;16477;p45"/>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8" name="Google Shape;16478;p45"/>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9" name="Google Shape;16479;p45"/>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0" name="Google Shape;16480;p45"/>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1" name="Google Shape;16481;p45"/>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2" name="Google Shape;16482;p45"/>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3" name="Google Shape;16483;p45"/>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4" name="Google Shape;16484;p45"/>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5" name="Google Shape;16485;p45"/>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6" name="Google Shape;16486;p45"/>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7" name="Google Shape;16487;p45"/>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8" name="Google Shape;16488;p45"/>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9" name="Google Shape;16489;p45"/>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6490" name="Google Shape;16490;p45"/>
          <p:cNvGrpSpPr/>
          <p:nvPr/>
        </p:nvGrpSpPr>
        <p:grpSpPr>
          <a:xfrm rot="-5400000" flipH="1">
            <a:off x="7780774" y="3321217"/>
            <a:ext cx="3124200" cy="160337"/>
            <a:chOff x="1977" y="2120"/>
            <a:chExt cx="1968" cy="101"/>
          </a:xfrm>
        </p:grpSpPr>
        <p:sp>
          <p:nvSpPr>
            <p:cNvPr id="16491" name="Google Shape;16491;p45"/>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2" name="Google Shape;16492;p45"/>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3" name="Google Shape;16493;p45"/>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4" name="Google Shape;16494;p45"/>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16495" name="Google Shape;16495;p45"/>
            <p:cNvGrpSpPr/>
            <p:nvPr/>
          </p:nvGrpSpPr>
          <p:grpSpPr>
            <a:xfrm>
              <a:off x="1977" y="2120"/>
              <a:ext cx="1951" cy="101"/>
              <a:chOff x="1977" y="2120"/>
              <a:chExt cx="1951" cy="101"/>
            </a:xfrm>
          </p:grpSpPr>
          <p:sp>
            <p:nvSpPr>
              <p:cNvPr id="16496" name="Google Shape;16496;p45"/>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7" name="Google Shape;16497;p45"/>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8" name="Google Shape;16498;p45"/>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99" name="Google Shape;16499;p45"/>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0" name="Google Shape;16500;p45"/>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1" name="Google Shape;16501;p45"/>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2" name="Google Shape;16502;p45"/>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3" name="Google Shape;16503;p45"/>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4" name="Google Shape;16504;p45"/>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5" name="Google Shape;16505;p45"/>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6" name="Google Shape;16506;p45"/>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7" name="Google Shape;16507;p45"/>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8" name="Google Shape;16508;p45"/>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9" name="Google Shape;16509;p45"/>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510" name="Google Shape;16510;p45"/>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1" name="Google Shape;16511;p45"/>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2" name="Google Shape;16512;p45"/>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3" name="Google Shape;16513;p45"/>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4" name="Google Shape;16514;p45"/>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5" name="Google Shape;16515;p45"/>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6" name="Google Shape;16516;p45"/>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7" name="Google Shape;16517;p45"/>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8" name="Google Shape;16518;p45"/>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9" name="Google Shape;16519;p45"/>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0" name="Google Shape;16520;p45"/>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1" name="Google Shape;16521;p45"/>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2" name="Google Shape;16522;p45"/>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3" name="Google Shape;16523;p45"/>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4" name="Google Shape;16524;p45"/>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5" name="Google Shape;16525;p45"/>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6" name="Google Shape;16526;p45"/>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7" name="Google Shape;16527;p45"/>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8" name="Google Shape;16528;p45"/>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9" name="Google Shape;16529;p45"/>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0" name="Google Shape;16530;p45"/>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1" name="Google Shape;16531;p45"/>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2" name="Google Shape;16532;p45"/>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3" name="Google Shape;16533;p45"/>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4" name="Google Shape;16534;p45"/>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5" name="Google Shape;16535;p45"/>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6" name="Google Shape;16536;p45"/>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7" name="Google Shape;16537;p45"/>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8" name="Google Shape;16538;p45"/>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9" name="Google Shape;16539;p45"/>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0" name="Google Shape;16540;p45"/>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1" name="Google Shape;16541;p45"/>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2" name="Google Shape;16542;p45"/>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3" name="Google Shape;16543;p45"/>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4" name="Google Shape;16544;p45"/>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5" name="Google Shape;16545;p45"/>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6" name="Google Shape;16546;p45"/>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7" name="Google Shape;16547;p45"/>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8" name="Google Shape;16548;p45"/>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9" name="Google Shape;16549;p45"/>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0" name="Google Shape;16550;p45"/>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1" name="Google Shape;16551;p45"/>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2" name="Google Shape;16552;p45"/>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3" name="Google Shape;16553;p45"/>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4" name="Google Shape;16554;p45"/>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5" name="Google Shape;16555;p45"/>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6" name="Google Shape;16556;p45"/>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7" name="Google Shape;16557;p45"/>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8" name="Google Shape;16558;p45"/>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9" name="Google Shape;16559;p45"/>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0" name="Google Shape;16560;p45"/>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1" name="Google Shape;16561;p45"/>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2" name="Google Shape;16562;p45"/>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3" name="Google Shape;16563;p45"/>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4" name="Google Shape;16564;p45"/>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5" name="Google Shape;16565;p45"/>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6" name="Google Shape;16566;p45"/>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7" name="Google Shape;16567;p45"/>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8" name="Google Shape;16568;p45"/>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9" name="Google Shape;16569;p45"/>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0" name="Google Shape;16570;p45"/>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1" name="Google Shape;16571;p45"/>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2" name="Google Shape;16572;p45"/>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3" name="Google Shape;16573;p45"/>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4" name="Google Shape;16574;p45"/>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5" name="Google Shape;16575;p45"/>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6" name="Google Shape;16576;p45"/>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7" name="Google Shape;16577;p45"/>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8" name="Google Shape;16578;p45"/>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9" name="Google Shape;16579;p45"/>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0" name="Google Shape;16580;p45"/>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1" name="Google Shape;16581;p45"/>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2" name="Google Shape;16582;p45"/>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3" name="Google Shape;16583;p45"/>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4" name="Google Shape;16584;p45"/>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5" name="Google Shape;16585;p45"/>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6" name="Google Shape;16586;p45"/>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7" name="Google Shape;16587;p45"/>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8" name="Google Shape;16588;p45"/>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9" name="Google Shape;16589;p45"/>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0" name="Google Shape;16590;p45"/>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1" name="Google Shape;16591;p45"/>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2" name="Google Shape;16592;p45"/>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3" name="Google Shape;16593;p45"/>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4" name="Google Shape;16594;p45"/>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5" name="Google Shape;16595;p45"/>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6" name="Google Shape;16596;p45"/>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7" name="Google Shape;16597;p45"/>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8" name="Google Shape;16598;p45"/>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9" name="Google Shape;16599;p45"/>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0" name="Google Shape;16600;p45"/>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1" name="Google Shape;16601;p45"/>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2" name="Google Shape;16602;p45"/>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3" name="Google Shape;16603;p45"/>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4" name="Google Shape;16604;p45"/>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5" name="Google Shape;16605;p45"/>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6" name="Google Shape;16606;p45"/>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7" name="Google Shape;16607;p45"/>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8" name="Google Shape;16608;p45"/>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9" name="Google Shape;16609;p45"/>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0" name="Google Shape;16610;p45"/>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1" name="Google Shape;16611;p45"/>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2" name="Google Shape;16612;p45"/>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3" name="Google Shape;16613;p45"/>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4" name="Google Shape;16614;p45"/>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5" name="Google Shape;16615;p45"/>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6" name="Google Shape;16616;p45"/>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7" name="Google Shape;16617;p45"/>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8" name="Google Shape;16618;p45"/>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9" name="Google Shape;16619;p45"/>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0" name="Google Shape;16620;p45"/>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1" name="Google Shape;16621;p45"/>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2" name="Google Shape;16622;p45"/>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3" name="Google Shape;16623;p45"/>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4" name="Google Shape;16624;p45"/>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5" name="Google Shape;16625;p45"/>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6" name="Google Shape;16626;p45"/>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7" name="Google Shape;16627;p45"/>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8" name="Google Shape;16628;p45"/>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9" name="Google Shape;16629;p45"/>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0" name="Google Shape;16630;p45"/>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1" name="Google Shape;16631;p45"/>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2" name="Google Shape;16632;p45"/>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3" name="Google Shape;16633;p45"/>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4" name="Google Shape;16634;p45"/>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5" name="Google Shape;16635;p45"/>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6" name="Google Shape;16636;p45"/>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7" name="Google Shape;16637;p45"/>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8" name="Google Shape;16638;p45"/>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9" name="Google Shape;16639;p45"/>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0" name="Google Shape;16640;p45"/>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1" name="Google Shape;16641;p45"/>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2" name="Google Shape;16642;p45"/>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3" name="Google Shape;16643;p45"/>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4" name="Google Shape;16644;p45"/>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5" name="Google Shape;16645;p45"/>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6" name="Google Shape;16646;p45"/>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7" name="Google Shape;16647;p45"/>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8" name="Google Shape;16648;p45"/>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9" name="Google Shape;16649;p45"/>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0" name="Google Shape;16650;p45"/>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1" name="Google Shape;16651;p45"/>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2" name="Google Shape;16652;p45"/>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3" name="Google Shape;16653;p45"/>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4" name="Google Shape;16654;p45"/>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5" name="Google Shape;16655;p45"/>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6" name="Google Shape;16656;p45"/>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7" name="Google Shape;16657;p45"/>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8" name="Google Shape;16658;p45"/>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9" name="Google Shape;16659;p45"/>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0" name="Google Shape;16660;p45"/>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1" name="Google Shape;16661;p45"/>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2" name="Google Shape;16662;p45"/>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3" name="Google Shape;16663;p45"/>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4" name="Google Shape;16664;p45"/>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5" name="Google Shape;16665;p45"/>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6" name="Google Shape;16666;p45"/>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7" name="Google Shape;16667;p45"/>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8" name="Google Shape;16668;p45"/>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9" name="Google Shape;16669;p45"/>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0" name="Google Shape;16670;p45"/>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1" name="Google Shape;16671;p45"/>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2" name="Google Shape;16672;p45"/>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3" name="Google Shape;16673;p45"/>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4" name="Google Shape;16674;p45"/>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5" name="Google Shape;16675;p45"/>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6" name="Google Shape;16676;p45"/>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7" name="Google Shape;16677;p45"/>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8" name="Google Shape;16678;p45"/>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9" name="Google Shape;16679;p45"/>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0" name="Google Shape;16680;p45"/>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1" name="Google Shape;16681;p45"/>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2" name="Google Shape;16682;p45"/>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3" name="Google Shape;16683;p45"/>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4" name="Google Shape;16684;p45"/>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5" name="Google Shape;16685;p45"/>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6" name="Google Shape;16686;p45"/>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7" name="Google Shape;16687;p45"/>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8" name="Google Shape;16688;p45"/>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9" name="Google Shape;16689;p45"/>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0" name="Google Shape;16690;p45"/>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1" name="Google Shape;16691;p45"/>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2" name="Google Shape;16692;p45"/>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3" name="Google Shape;16693;p45"/>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4" name="Google Shape;16694;p45"/>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5" name="Google Shape;16695;p45"/>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6" name="Google Shape;16696;p45"/>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7" name="Google Shape;16697;p45"/>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8" name="Google Shape;16698;p45"/>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9" name="Google Shape;16699;p45"/>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0" name="Google Shape;16700;p45"/>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1" name="Google Shape;16701;p45"/>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2" name="Google Shape;16702;p45"/>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3" name="Google Shape;16703;p45"/>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4" name="Google Shape;16704;p45"/>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5" name="Google Shape;16705;p45"/>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6" name="Google Shape;16706;p45"/>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7" name="Google Shape;16707;p45"/>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8" name="Google Shape;16708;p45"/>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9" name="Google Shape;16709;p45"/>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0" name="Google Shape;16710;p45"/>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1" name="Google Shape;16711;p45"/>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2" name="Google Shape;16712;p45"/>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3" name="Google Shape;16713;p45"/>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4" name="Google Shape;16714;p45"/>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5" name="Google Shape;16715;p45"/>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6" name="Google Shape;16716;p45"/>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7" name="Google Shape;16717;p45"/>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8" name="Google Shape;16718;p45"/>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9" name="Google Shape;16719;p45"/>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0" name="Google Shape;16720;p45"/>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1" name="Google Shape;16721;p45"/>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2" name="Google Shape;16722;p45"/>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3" name="Google Shape;16723;p45"/>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4" name="Google Shape;16724;p45"/>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5" name="Google Shape;16725;p45"/>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6" name="Google Shape;16726;p45"/>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7" name="Google Shape;16727;p45"/>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8" name="Google Shape;16728;p45"/>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9" name="Google Shape;16729;p45"/>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0" name="Google Shape;16730;p45"/>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1" name="Google Shape;16731;p45"/>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2" name="Google Shape;16732;p45"/>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3" name="Google Shape;16733;p45"/>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4" name="Google Shape;16734;p45"/>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5" name="Google Shape;16735;p45"/>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6" name="Google Shape;16736;p45"/>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7" name="Google Shape;16737;p45"/>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8" name="Google Shape;16738;p45"/>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9" name="Google Shape;16739;p45"/>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0" name="Google Shape;16740;p45"/>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1" name="Google Shape;16741;p45"/>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2" name="Google Shape;16742;p45"/>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3" name="Google Shape;16743;p45"/>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4" name="Google Shape;16744;p45"/>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5" name="Google Shape;16745;p45"/>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6" name="Google Shape;16746;p45"/>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7" name="Google Shape;16747;p45"/>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8" name="Google Shape;16748;p45"/>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9" name="Google Shape;16749;p45"/>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0" name="Google Shape;16750;p45"/>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1" name="Google Shape;16751;p45"/>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2" name="Google Shape;16752;p45"/>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3" name="Google Shape;16753;p45"/>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4" name="Google Shape;16754;p45"/>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5" name="Google Shape;16755;p45"/>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6" name="Google Shape;16756;p45"/>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7" name="Google Shape;16757;p45"/>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8" name="Google Shape;16758;p45"/>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9" name="Google Shape;16759;p45"/>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0" name="Google Shape;16760;p45"/>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1" name="Google Shape;16761;p45"/>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2" name="Google Shape;16762;p45"/>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3" name="Google Shape;16763;p45"/>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4" name="Google Shape;16764;p45"/>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5" name="Google Shape;16765;p45"/>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6" name="Google Shape;16766;p45"/>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7" name="Google Shape;16767;p45"/>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8" name="Google Shape;16768;p45"/>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9" name="Google Shape;16769;p45"/>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0" name="Google Shape;16770;p45"/>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grpSp>
        <p:nvGrpSpPr>
          <p:cNvPr id="16771" name="Google Shape;16771;p45"/>
          <p:cNvGrpSpPr/>
          <p:nvPr/>
        </p:nvGrpSpPr>
        <p:grpSpPr>
          <a:xfrm rot="-5400000">
            <a:off x="9131736" y="1441613"/>
            <a:ext cx="917576" cy="303213"/>
            <a:chOff x="4023" y="2043"/>
            <a:chExt cx="578" cy="191"/>
          </a:xfrm>
        </p:grpSpPr>
        <p:sp>
          <p:nvSpPr>
            <p:cNvPr id="16772" name="Google Shape;16772;p45"/>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3" name="Google Shape;16773;p45"/>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4" name="Google Shape;16774;p45"/>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5" name="Google Shape;16775;p45"/>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6" name="Google Shape;16776;p45"/>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7" name="Google Shape;16777;p45"/>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8" name="Google Shape;16778;p45"/>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9" name="Google Shape;16779;p45"/>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0" name="Google Shape;16780;p45"/>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1" name="Google Shape;16781;p45"/>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2" name="Google Shape;16782;p45"/>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3" name="Google Shape;16783;p45"/>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4" name="Google Shape;16784;p45"/>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5" name="Google Shape;16785;p45"/>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6" name="Google Shape;16786;p45"/>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7" name="Google Shape;16787;p45"/>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8" name="Google Shape;16788;p45"/>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9" name="Google Shape;16789;p45"/>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0" name="Google Shape;16790;p45"/>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1" name="Google Shape;16791;p45"/>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2" name="Google Shape;16792;p45"/>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3" name="Google Shape;16793;p45"/>
            <p:cNvSpPr/>
            <p:nvPr/>
          </p:nvSpPr>
          <p:spPr>
            <a:xfrm>
              <a:off x="4120" y="194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6794" name="Google Shape;16794;p45"/>
            <p:cNvSpPr/>
            <p:nvPr/>
          </p:nvSpPr>
          <p:spPr>
            <a:xfrm>
              <a:off x="4359" y="199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6795" name="Google Shape;16795;p45"/>
          <p:cNvSpPr/>
          <p:nvPr/>
        </p:nvSpPr>
        <p:spPr>
          <a:xfrm>
            <a:off x="8459702" y="3731586"/>
            <a:ext cx="73577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 R</a:t>
            </a:r>
            <a:r>
              <a:rPr lang="en-US" sz="2000" baseline="-25000">
                <a:solidFill>
                  <a:schemeClr val="dk2"/>
                </a:solidFill>
                <a:latin typeface="Times New Roman" panose="02020603050405020304" pitchFamily="18" charset="0"/>
                <a:cs typeface="Times New Roman" panose="02020603050405020304" pitchFamily="18" charset="0"/>
                <a:sym typeface="Arial"/>
              </a:rPr>
              <a:t>y</a:t>
            </a:r>
            <a:r>
              <a:rPr lang="en-US" sz="2000">
                <a:solidFill>
                  <a:schemeClr val="dk2"/>
                </a:solidFill>
                <a:latin typeface="Times New Roman" panose="02020603050405020304" pitchFamily="18" charset="0"/>
                <a:cs typeface="Times New Roman" panose="02020603050405020304" pitchFamily="18" charset="0"/>
                <a:sym typeface="Arial"/>
              </a:rPr>
              <a:t>F</a:t>
            </a:r>
            <a:r>
              <a:rPr lang="en-US" sz="2000" baseline="-25000">
                <a:solidFill>
                  <a:schemeClr val="dk2"/>
                </a:solidFill>
                <a:latin typeface="Times New Roman" panose="02020603050405020304" pitchFamily="18" charset="0"/>
                <a:cs typeface="Times New Roman" panose="02020603050405020304" pitchFamily="18" charset="0"/>
                <a:sym typeface="Arial"/>
              </a:rPr>
              <a:t>y</a:t>
            </a:r>
            <a:r>
              <a:rPr lang="en-US" sz="2000">
                <a:solidFill>
                  <a:schemeClr val="dk2"/>
                </a:solidFill>
                <a:latin typeface="Times New Roman" panose="02020603050405020304" pitchFamily="18" charset="0"/>
                <a:cs typeface="Times New Roman" panose="02020603050405020304" pitchFamily="18" charset="0"/>
                <a:sym typeface="Arial"/>
              </a:rPr>
              <a:t>t</a:t>
            </a:r>
            <a:r>
              <a:rPr lang="en-US" sz="2000" baseline="-25000">
                <a:solidFill>
                  <a:schemeClr val="dk2"/>
                </a:solidFill>
                <a:latin typeface="Times New Roman" panose="02020603050405020304" pitchFamily="18" charset="0"/>
                <a:cs typeface="Times New Roman" panose="02020603050405020304" pitchFamily="18" charset="0"/>
                <a:sym typeface="Arial"/>
              </a:rPr>
              <a:t>i</a:t>
            </a:r>
            <a:endParaRPr>
              <a:latin typeface="Times New Roman" panose="02020603050405020304" pitchFamily="18" charset="0"/>
              <a:cs typeface="Times New Roman" panose="02020603050405020304" pitchFamily="18" charset="0"/>
            </a:endParaRPr>
          </a:p>
        </p:txBody>
      </p:sp>
      <p:grpSp>
        <p:nvGrpSpPr>
          <p:cNvPr id="16796" name="Google Shape;16796;p45"/>
          <p:cNvGrpSpPr/>
          <p:nvPr/>
        </p:nvGrpSpPr>
        <p:grpSpPr>
          <a:xfrm rot="-5400000">
            <a:off x="873958" y="3333521"/>
            <a:ext cx="2992437" cy="318294"/>
            <a:chOff x="1977" y="1432"/>
            <a:chExt cx="1885" cy="200"/>
          </a:xfrm>
        </p:grpSpPr>
        <p:sp>
          <p:nvSpPr>
            <p:cNvPr id="16797" name="Google Shape;16797;p45"/>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798" name="Google Shape;16798;p45"/>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9" name="Google Shape;16799;p45"/>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0" name="Google Shape;16800;p45"/>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01" name="Google Shape;16801;p45"/>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02" name="Google Shape;16802;p45"/>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3" name="Google Shape;16803;p45"/>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4" name="Google Shape;16804;p45"/>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05" name="Google Shape;16805;p45"/>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6" name="Google Shape;16806;p45"/>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7" name="Google Shape;16807;p45"/>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08" name="Google Shape;16808;p45"/>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9" name="Google Shape;16809;p45"/>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0" name="Google Shape;16810;p45"/>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11" name="Google Shape;16811;p45"/>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2" name="Google Shape;16812;p45"/>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3" name="Google Shape;16813;p45"/>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6814" name="Google Shape;16814;p45"/>
          <p:cNvGrpSpPr/>
          <p:nvPr/>
        </p:nvGrpSpPr>
        <p:grpSpPr>
          <a:xfrm rot="-5400000" flipH="1">
            <a:off x="2061011" y="5261143"/>
            <a:ext cx="542925" cy="217487"/>
            <a:chOff x="4056" y="1470"/>
            <a:chExt cx="342" cy="137"/>
          </a:xfrm>
        </p:grpSpPr>
        <p:sp>
          <p:nvSpPr>
            <p:cNvPr id="16815" name="Google Shape;16815;p45"/>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6" name="Google Shape;16816;p45"/>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7" name="Google Shape;16817;p45"/>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8" name="Google Shape;16818;p45"/>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9" name="Google Shape;16819;p45"/>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0" name="Google Shape;16820;p45"/>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1" name="Google Shape;16821;p45"/>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2" name="Google Shape;16822;p45"/>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3" name="Google Shape;16823;p45"/>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4" name="Google Shape;16824;p45"/>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5" name="Google Shape;16825;p45"/>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6" name="Google Shape;16826;p45"/>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7" name="Google Shape;16827;p45"/>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8" name="Google Shape;16828;p45"/>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9" name="Google Shape;16829;p45"/>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0" name="Google Shape;16830;p45"/>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1" name="Google Shape;16831;p45"/>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2" name="Google Shape;16832;p45"/>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3" name="Google Shape;16833;p45"/>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4" name="Google Shape;16834;p45"/>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5" name="Google Shape;16835;p45"/>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6836" name="Google Shape;16836;p45"/>
          <p:cNvGrpSpPr/>
          <p:nvPr/>
        </p:nvGrpSpPr>
        <p:grpSpPr>
          <a:xfrm rot="-5400000" flipH="1">
            <a:off x="1123592" y="3479174"/>
            <a:ext cx="3122613" cy="160337"/>
            <a:chOff x="1894" y="1680"/>
            <a:chExt cx="1967" cy="101"/>
          </a:xfrm>
        </p:grpSpPr>
        <p:sp>
          <p:nvSpPr>
            <p:cNvPr id="16837" name="Google Shape;16837;p45"/>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8" name="Google Shape;16838;p45"/>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9" name="Google Shape;16839;p45"/>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0" name="Google Shape;16840;p45"/>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1" name="Google Shape;16841;p45"/>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2" name="Google Shape;16842;p45"/>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43" name="Google Shape;16843;p45"/>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4" name="Google Shape;16844;p45"/>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5" name="Google Shape;16845;p45"/>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6" name="Google Shape;16846;p45"/>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7" name="Google Shape;16847;p45"/>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8" name="Google Shape;16848;p45"/>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9" name="Google Shape;16849;p45"/>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0" name="Google Shape;16850;p45"/>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1" name="Google Shape;16851;p45"/>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2" name="Google Shape;16852;p45"/>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3" name="Google Shape;16853;p45"/>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4" name="Google Shape;16854;p45"/>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5" name="Google Shape;16855;p45"/>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6" name="Google Shape;16856;p45"/>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7" name="Google Shape;16857;p45"/>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8" name="Google Shape;16858;p45"/>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9" name="Google Shape;16859;p45"/>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0" name="Google Shape;16860;p45"/>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1" name="Google Shape;16861;p45"/>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2" name="Google Shape;16862;p45"/>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3" name="Google Shape;16863;p45"/>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4" name="Google Shape;16864;p45"/>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5" name="Google Shape;16865;p45"/>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6" name="Google Shape;16866;p45"/>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7" name="Google Shape;16867;p45"/>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8" name="Google Shape;16868;p45"/>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9" name="Google Shape;16869;p45"/>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0" name="Google Shape;16870;p45"/>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1" name="Google Shape;16871;p45"/>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2" name="Google Shape;16872;p45"/>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3" name="Google Shape;16873;p45"/>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4" name="Google Shape;16874;p45"/>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5" name="Google Shape;16875;p45"/>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6" name="Google Shape;16876;p45"/>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7" name="Google Shape;16877;p45"/>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8" name="Google Shape;16878;p45"/>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9" name="Google Shape;16879;p45"/>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0" name="Google Shape;16880;p45"/>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1" name="Google Shape;16881;p45"/>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2" name="Google Shape;16882;p45"/>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3" name="Google Shape;16883;p45"/>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4" name="Google Shape;16884;p45"/>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5" name="Google Shape;16885;p45"/>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6" name="Google Shape;16886;p45"/>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7" name="Google Shape;16887;p45"/>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8" name="Google Shape;16888;p45"/>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9" name="Google Shape;16889;p45"/>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0" name="Google Shape;16890;p45"/>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1" name="Google Shape;16891;p45"/>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2" name="Google Shape;16892;p45"/>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3" name="Google Shape;16893;p45"/>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4" name="Google Shape;16894;p45"/>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5" name="Google Shape;16895;p45"/>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6" name="Google Shape;16896;p45"/>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7" name="Google Shape;16897;p45"/>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8" name="Google Shape;16898;p45"/>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9" name="Google Shape;16899;p45"/>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0" name="Google Shape;16900;p45"/>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1" name="Google Shape;16901;p45"/>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2" name="Google Shape;16902;p45"/>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3" name="Google Shape;16903;p45"/>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4" name="Google Shape;16904;p45"/>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5" name="Google Shape;16905;p45"/>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6" name="Google Shape;16906;p45"/>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7" name="Google Shape;16907;p45"/>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8" name="Google Shape;16908;p45"/>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9" name="Google Shape;16909;p45"/>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0" name="Google Shape;16910;p45"/>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1" name="Google Shape;16911;p45"/>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2" name="Google Shape;16912;p45"/>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3" name="Google Shape;16913;p45"/>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4" name="Google Shape;16914;p45"/>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5" name="Google Shape;16915;p45"/>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6" name="Google Shape;16916;p45"/>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7" name="Google Shape;16917;p45"/>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8" name="Google Shape;16918;p45"/>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9" name="Google Shape;16919;p45"/>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0" name="Google Shape;16920;p45"/>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1" name="Google Shape;16921;p45"/>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2" name="Google Shape;16922;p45"/>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3" name="Google Shape;16923;p45"/>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4" name="Google Shape;16924;p45"/>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5" name="Google Shape;16925;p45"/>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6" name="Google Shape;16926;p45"/>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7" name="Google Shape;16927;p45"/>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8" name="Google Shape;16928;p45"/>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9" name="Google Shape;16929;p45"/>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0" name="Google Shape;16930;p45"/>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1" name="Google Shape;16931;p45"/>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2" name="Google Shape;16932;p45"/>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3" name="Google Shape;16933;p45"/>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4" name="Google Shape;16934;p45"/>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5" name="Google Shape;16935;p45"/>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6" name="Google Shape;16936;p45"/>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7" name="Google Shape;16937;p45"/>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8" name="Google Shape;16938;p45"/>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9" name="Google Shape;16939;p45"/>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0" name="Google Shape;16940;p45"/>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1" name="Google Shape;16941;p45"/>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2" name="Google Shape;16942;p45"/>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3" name="Google Shape;16943;p45"/>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4" name="Google Shape;16944;p45"/>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5" name="Google Shape;16945;p45"/>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6" name="Google Shape;16946;p45"/>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7" name="Google Shape;16947;p45"/>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8" name="Google Shape;16948;p45"/>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9" name="Google Shape;16949;p45"/>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0" name="Google Shape;16950;p45"/>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1" name="Google Shape;16951;p45"/>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2" name="Google Shape;16952;p45"/>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3" name="Google Shape;16953;p45"/>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4" name="Google Shape;16954;p45"/>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5" name="Google Shape;16955;p45"/>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6" name="Google Shape;16956;p45"/>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7" name="Google Shape;16957;p45"/>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8" name="Google Shape;16958;p45"/>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9" name="Google Shape;16959;p45"/>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0" name="Google Shape;16960;p45"/>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1" name="Google Shape;16961;p45"/>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2" name="Google Shape;16962;p45"/>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3" name="Google Shape;16963;p45"/>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4" name="Google Shape;16964;p45"/>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5" name="Google Shape;16965;p45"/>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6" name="Google Shape;16966;p45"/>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7" name="Google Shape;16967;p45"/>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8" name="Google Shape;16968;p45"/>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9" name="Google Shape;16969;p45"/>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0" name="Google Shape;16970;p45"/>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1" name="Google Shape;16971;p45"/>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2" name="Google Shape;16972;p45"/>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3" name="Google Shape;16973;p45"/>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4" name="Google Shape;16974;p45"/>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5" name="Google Shape;16975;p45"/>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6" name="Google Shape;16976;p45"/>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7" name="Google Shape;16977;p45"/>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8" name="Google Shape;16978;p45"/>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9" name="Google Shape;16979;p45"/>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0" name="Google Shape;16980;p45"/>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1" name="Google Shape;16981;p45"/>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2" name="Google Shape;16982;p45"/>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3" name="Google Shape;16983;p45"/>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4" name="Google Shape;16984;p45"/>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5" name="Google Shape;16985;p45"/>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6" name="Google Shape;16986;p45"/>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7" name="Google Shape;16987;p45"/>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8" name="Google Shape;16988;p45"/>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9" name="Google Shape;16989;p45"/>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0" name="Google Shape;16990;p45"/>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1" name="Google Shape;16991;p45"/>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2" name="Google Shape;16992;p45"/>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3" name="Google Shape;16993;p45"/>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4" name="Google Shape;16994;p45"/>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5" name="Google Shape;16995;p45"/>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6" name="Google Shape;16996;p45"/>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7" name="Google Shape;16997;p45"/>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8" name="Google Shape;16998;p45"/>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9" name="Google Shape;16999;p45"/>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0" name="Google Shape;17000;p45"/>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1" name="Google Shape;17001;p45"/>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2" name="Google Shape;17002;p45"/>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3" name="Google Shape;17003;p45"/>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4" name="Google Shape;17004;p45"/>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5" name="Google Shape;17005;p45"/>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6" name="Google Shape;17006;p45"/>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7" name="Google Shape;17007;p45"/>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8" name="Google Shape;17008;p45"/>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9" name="Google Shape;17009;p45"/>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0" name="Google Shape;17010;p45"/>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1" name="Google Shape;17011;p45"/>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2" name="Google Shape;17012;p45"/>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3" name="Google Shape;17013;p45"/>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4" name="Google Shape;17014;p45"/>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5" name="Google Shape;17015;p45"/>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6" name="Google Shape;17016;p45"/>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7" name="Google Shape;17017;p45"/>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8" name="Google Shape;17018;p45"/>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9" name="Google Shape;17019;p45"/>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0" name="Google Shape;17020;p45"/>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1" name="Google Shape;17021;p45"/>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2" name="Google Shape;17022;p45"/>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3" name="Google Shape;17023;p45"/>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4" name="Google Shape;17024;p45"/>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5" name="Google Shape;17025;p45"/>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6" name="Google Shape;17026;p45"/>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7" name="Google Shape;17027;p45"/>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8" name="Google Shape;17028;p45"/>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9" name="Google Shape;17029;p45"/>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0" name="Google Shape;17030;p45"/>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1" name="Google Shape;17031;p45"/>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2" name="Google Shape;17032;p45"/>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3" name="Google Shape;17033;p45"/>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4" name="Google Shape;17034;p45"/>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5" name="Google Shape;17035;p45"/>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6" name="Google Shape;17036;p45"/>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7" name="Google Shape;17037;p45"/>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8" name="Google Shape;17038;p45"/>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9" name="Google Shape;17039;p45"/>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0" name="Google Shape;17040;p45"/>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1" name="Google Shape;17041;p45"/>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2" name="Google Shape;17042;p45"/>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3" name="Google Shape;17043;p45"/>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4" name="Google Shape;17044;p45"/>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5" name="Google Shape;17045;p45"/>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6" name="Google Shape;17046;p45"/>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7" name="Google Shape;17047;p45"/>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8" name="Google Shape;17048;p45"/>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9" name="Google Shape;17049;p45"/>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0" name="Google Shape;17050;p45"/>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1" name="Google Shape;17051;p45"/>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2" name="Google Shape;17052;p45"/>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3" name="Google Shape;17053;p45"/>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4" name="Google Shape;17054;p45"/>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5" name="Google Shape;17055;p45"/>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6" name="Google Shape;17056;p45"/>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7" name="Google Shape;17057;p45"/>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8" name="Google Shape;17058;p45"/>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9" name="Google Shape;17059;p45"/>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0" name="Google Shape;17060;p45"/>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1" name="Google Shape;17061;p45"/>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2" name="Google Shape;17062;p45"/>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3" name="Google Shape;17063;p45"/>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4" name="Google Shape;17064;p45"/>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5" name="Google Shape;17065;p45"/>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6" name="Google Shape;17066;p45"/>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7" name="Google Shape;17067;p45"/>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8" name="Google Shape;17068;p45"/>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9" name="Google Shape;17069;p45"/>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0" name="Google Shape;17070;p45"/>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1" name="Google Shape;17071;p45"/>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2" name="Google Shape;17072;p45"/>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3" name="Google Shape;17073;p45"/>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4" name="Google Shape;17074;p45"/>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5" name="Google Shape;17075;p45"/>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6" name="Google Shape;17076;p45"/>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7" name="Google Shape;17077;p45"/>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8" name="Google Shape;17078;p45"/>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9" name="Google Shape;17079;p45"/>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0" name="Google Shape;17080;p45"/>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1" name="Google Shape;17081;p45"/>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2" name="Google Shape;17082;p45"/>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3" name="Google Shape;17083;p45"/>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4" name="Google Shape;17084;p45"/>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5" name="Google Shape;17085;p45"/>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6" name="Google Shape;17086;p45"/>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7" name="Google Shape;17087;p45"/>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8" name="Google Shape;17088;p45"/>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9" name="Google Shape;17089;p45"/>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0" name="Google Shape;17090;p45"/>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1" name="Google Shape;17091;p45"/>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2" name="Google Shape;17092;p45"/>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3" name="Google Shape;17093;p45"/>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4" name="Google Shape;17094;p45"/>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5" name="Google Shape;17095;p45"/>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6" name="Google Shape;17096;p45"/>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7" name="Google Shape;17097;p45"/>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8" name="Google Shape;17098;p45"/>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9" name="Google Shape;17099;p45"/>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0" name="Google Shape;17100;p45"/>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1" name="Google Shape;17101;p45"/>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2" name="Google Shape;17102;p45"/>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3" name="Google Shape;17103;p45"/>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4" name="Google Shape;17104;p45"/>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5" name="Google Shape;17105;p45"/>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6" name="Google Shape;17106;p45"/>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7" name="Google Shape;17107;p45"/>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8" name="Google Shape;17108;p45"/>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9" name="Google Shape;17109;p45"/>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0" name="Google Shape;17110;p45"/>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1" name="Google Shape;17111;p45"/>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2" name="Google Shape;17112;p45"/>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7113" name="Google Shape;17113;p45"/>
          <p:cNvGrpSpPr/>
          <p:nvPr/>
        </p:nvGrpSpPr>
        <p:grpSpPr>
          <a:xfrm rot="-5400000" flipH="1">
            <a:off x="1870511" y="1287633"/>
            <a:ext cx="917576" cy="303213"/>
            <a:chOff x="4023" y="2043"/>
            <a:chExt cx="578" cy="191"/>
          </a:xfrm>
        </p:grpSpPr>
        <p:sp>
          <p:nvSpPr>
            <p:cNvPr id="17114" name="Google Shape;17114;p45"/>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5" name="Google Shape;17115;p45"/>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6" name="Google Shape;17116;p45"/>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7" name="Google Shape;17117;p45"/>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8" name="Google Shape;17118;p45"/>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9" name="Google Shape;17119;p45"/>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0" name="Google Shape;17120;p45"/>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1" name="Google Shape;17121;p45"/>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2" name="Google Shape;17122;p45"/>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3" name="Google Shape;17123;p45"/>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4" name="Google Shape;17124;p45"/>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5" name="Google Shape;17125;p45"/>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6" name="Google Shape;17126;p45"/>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7" name="Google Shape;17127;p45"/>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8" name="Google Shape;17128;p45"/>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9" name="Google Shape;17129;p45"/>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0" name="Google Shape;17130;p45"/>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1" name="Google Shape;17131;p45"/>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2" name="Google Shape;17132;p45"/>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3" name="Google Shape;17133;p45"/>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4" name="Google Shape;17134;p45"/>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5" name="Google Shape;17135;p45"/>
            <p:cNvSpPr/>
            <p:nvPr/>
          </p:nvSpPr>
          <p:spPr>
            <a:xfrm>
              <a:off x="4120" y="194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7136" name="Google Shape;17136;p45"/>
            <p:cNvSpPr/>
            <p:nvPr/>
          </p:nvSpPr>
          <p:spPr>
            <a:xfrm>
              <a:off x="4359" y="199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7137" name="Google Shape;17137;p45"/>
          <p:cNvSpPr/>
          <p:nvPr/>
        </p:nvSpPr>
        <p:spPr>
          <a:xfrm>
            <a:off x="2841267" y="4041149"/>
            <a:ext cx="73577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 R</a:t>
            </a:r>
            <a:r>
              <a:rPr lang="en-US" sz="2000" baseline="-25000">
                <a:solidFill>
                  <a:schemeClr val="dk2"/>
                </a:solidFill>
                <a:latin typeface="Times New Roman" panose="02020603050405020304" pitchFamily="18" charset="0"/>
                <a:cs typeface="Times New Roman" panose="02020603050405020304" pitchFamily="18" charset="0"/>
                <a:sym typeface="Arial"/>
              </a:rPr>
              <a:t>y</a:t>
            </a:r>
            <a:r>
              <a:rPr lang="en-US" sz="2000">
                <a:solidFill>
                  <a:schemeClr val="dk2"/>
                </a:solidFill>
                <a:latin typeface="Times New Roman" panose="02020603050405020304" pitchFamily="18" charset="0"/>
                <a:cs typeface="Times New Roman" panose="02020603050405020304" pitchFamily="18" charset="0"/>
                <a:sym typeface="Arial"/>
              </a:rPr>
              <a:t>F</a:t>
            </a:r>
            <a:r>
              <a:rPr lang="en-US" sz="2000" baseline="-25000">
                <a:solidFill>
                  <a:schemeClr val="dk2"/>
                </a:solidFill>
                <a:latin typeface="Times New Roman" panose="02020603050405020304" pitchFamily="18" charset="0"/>
                <a:cs typeface="Times New Roman" panose="02020603050405020304" pitchFamily="18" charset="0"/>
                <a:sym typeface="Arial"/>
              </a:rPr>
              <a:t>y</a:t>
            </a:r>
            <a:r>
              <a:rPr lang="en-US" sz="2000">
                <a:solidFill>
                  <a:schemeClr val="dk2"/>
                </a:solidFill>
                <a:latin typeface="Times New Roman" panose="02020603050405020304" pitchFamily="18" charset="0"/>
                <a:cs typeface="Times New Roman" panose="02020603050405020304" pitchFamily="18" charset="0"/>
                <a:sym typeface="Arial"/>
              </a:rPr>
              <a:t>t</a:t>
            </a:r>
            <a:r>
              <a:rPr lang="en-US" sz="2000" baseline="-25000">
                <a:solidFill>
                  <a:schemeClr val="dk2"/>
                </a:solidFill>
                <a:latin typeface="Times New Roman" panose="02020603050405020304" pitchFamily="18" charset="0"/>
                <a:cs typeface="Times New Roman" panose="02020603050405020304" pitchFamily="18" charset="0"/>
                <a:sym typeface="Arial"/>
              </a:rPr>
              <a:t>i</a:t>
            </a:r>
            <a:endParaRPr>
              <a:latin typeface="Times New Roman" panose="02020603050405020304" pitchFamily="18" charset="0"/>
              <a:cs typeface="Times New Roman" panose="02020603050405020304" pitchFamily="18" charset="0"/>
            </a:endParaRPr>
          </a:p>
        </p:txBody>
      </p:sp>
      <p:grpSp>
        <p:nvGrpSpPr>
          <p:cNvPr id="17138" name="Google Shape;17138;p45"/>
          <p:cNvGrpSpPr/>
          <p:nvPr/>
        </p:nvGrpSpPr>
        <p:grpSpPr>
          <a:xfrm rot="10800000" flipH="1">
            <a:off x="9000767" y="2032961"/>
            <a:ext cx="112713" cy="568325"/>
            <a:chOff x="1827" y="1354"/>
            <a:chExt cx="71" cy="358"/>
          </a:xfrm>
        </p:grpSpPr>
        <p:sp>
          <p:nvSpPr>
            <p:cNvPr id="17139" name="Google Shape;17139;p45"/>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0" name="Google Shape;17140;p45"/>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1" name="Google Shape;17141;p45"/>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2" name="Google Shape;17142;p45"/>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3" name="Google Shape;17143;p45"/>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4" name="Google Shape;17144;p45"/>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5" name="Google Shape;17145;p45"/>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6" name="Google Shape;17146;p45"/>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7" name="Google Shape;17147;p45"/>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8" name="Google Shape;17148;p45"/>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9" name="Google Shape;17149;p45"/>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0" name="Google Shape;17150;p45"/>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7151" name="Google Shape;17151;p45"/>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17152" name="Google Shape;17152;p45"/>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3" name="Google Shape;17153;p45"/>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4" name="Google Shape;17154;p45"/>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7155" name="Google Shape;17155;p45"/>
          <p:cNvGrpSpPr/>
          <p:nvPr/>
        </p:nvGrpSpPr>
        <p:grpSpPr>
          <a:xfrm>
            <a:off x="2917467" y="1905961"/>
            <a:ext cx="125413" cy="765175"/>
            <a:chOff x="3932" y="1230"/>
            <a:chExt cx="79" cy="482"/>
          </a:xfrm>
        </p:grpSpPr>
        <p:sp>
          <p:nvSpPr>
            <p:cNvPr id="17156" name="Google Shape;17156;p45"/>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7" name="Google Shape;17157;p45"/>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8" name="Google Shape;17158;p45"/>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9" name="Google Shape;17159;p45"/>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0" name="Google Shape;17160;p45"/>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1" name="Google Shape;17161;p45"/>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2" name="Google Shape;17162;p45"/>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3" name="Google Shape;17163;p45"/>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4" name="Google Shape;17164;p45"/>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5" name="Google Shape;17165;p45"/>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6" name="Google Shape;17166;p45"/>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7" name="Google Shape;17167;p45"/>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7168" name="Google Shape;17168;p45"/>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7169" name="Google Shape;17169;p45"/>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0" name="Google Shape;17170;p45"/>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1" name="Google Shape;17171;p45"/>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7172" name="Google Shape;17172;p45"/>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17173" name="Google Shape;17173;p45"/>
          <p:cNvGrpSpPr/>
          <p:nvPr/>
        </p:nvGrpSpPr>
        <p:grpSpPr>
          <a:xfrm rot="10800000" flipH="1">
            <a:off x="8970605" y="4534861"/>
            <a:ext cx="112712" cy="568325"/>
            <a:chOff x="1827" y="1354"/>
            <a:chExt cx="71" cy="358"/>
          </a:xfrm>
        </p:grpSpPr>
        <p:sp>
          <p:nvSpPr>
            <p:cNvPr id="17174" name="Google Shape;17174;p45"/>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5" name="Google Shape;17175;p45"/>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6" name="Google Shape;17176;p45"/>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7" name="Google Shape;17177;p45"/>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8" name="Google Shape;17178;p45"/>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9" name="Google Shape;17179;p45"/>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0" name="Google Shape;17180;p45"/>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1" name="Google Shape;17181;p45"/>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2" name="Google Shape;17182;p45"/>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3" name="Google Shape;17183;p45"/>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4" name="Google Shape;17184;p45"/>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5" name="Google Shape;17185;p45"/>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7186" name="Google Shape;17186;p45"/>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17187" name="Google Shape;17187;p45"/>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8" name="Google Shape;17188;p45"/>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9" name="Google Shape;17189;p45"/>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7190" name="Google Shape;17190;p45"/>
          <p:cNvGrpSpPr/>
          <p:nvPr/>
        </p:nvGrpSpPr>
        <p:grpSpPr>
          <a:xfrm>
            <a:off x="2887305" y="4407861"/>
            <a:ext cx="125412" cy="765175"/>
            <a:chOff x="3932" y="1230"/>
            <a:chExt cx="79" cy="482"/>
          </a:xfrm>
        </p:grpSpPr>
        <p:sp>
          <p:nvSpPr>
            <p:cNvPr id="17191" name="Google Shape;17191;p45"/>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2" name="Google Shape;17192;p45"/>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3" name="Google Shape;17193;p45"/>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4" name="Google Shape;17194;p45"/>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5" name="Google Shape;17195;p45"/>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6" name="Google Shape;17196;p45"/>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7" name="Google Shape;17197;p45"/>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8" name="Google Shape;17198;p45"/>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9" name="Google Shape;17199;p45"/>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0" name="Google Shape;17200;p45"/>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1" name="Google Shape;17201;p45"/>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2" name="Google Shape;17202;p45"/>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7203" name="Google Shape;17203;p45"/>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7204" name="Google Shape;17204;p45"/>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5" name="Google Shape;17205;p45"/>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6" name="Google Shape;17206;p45"/>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7207" name="Google Shape;17207;p45"/>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7208" name="Google Shape;17208;p45"/>
          <p:cNvSpPr/>
          <p:nvPr/>
        </p:nvSpPr>
        <p:spPr>
          <a:xfrm>
            <a:off x="8524518" y="1270961"/>
            <a:ext cx="9271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VBE(i+1)</a:t>
            </a:r>
            <a:endParaRPr>
              <a:latin typeface="Times New Roman" panose="02020603050405020304" pitchFamily="18" charset="0"/>
              <a:cs typeface="Times New Roman" panose="02020603050405020304" pitchFamily="18" charset="0"/>
            </a:endParaRPr>
          </a:p>
        </p:txBody>
      </p:sp>
      <p:sp>
        <p:nvSpPr>
          <p:cNvPr id="17209" name="Google Shape;17209;p45"/>
          <p:cNvSpPr/>
          <p:nvPr/>
        </p:nvSpPr>
        <p:spPr>
          <a:xfrm>
            <a:off x="1930042" y="5717549"/>
            <a:ext cx="860425" cy="30480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VBE(i)</a:t>
            </a:r>
            <a:endParaRPr>
              <a:latin typeface="Times New Roman" panose="02020603050405020304" pitchFamily="18" charset="0"/>
              <a:cs typeface="Times New Roman" panose="02020603050405020304" pitchFamily="18" charset="0"/>
            </a:endParaRPr>
          </a:p>
        </p:txBody>
      </p:sp>
      <p:sp>
        <p:nvSpPr>
          <p:cNvPr id="17210" name="Google Shape;17210;p45"/>
          <p:cNvSpPr/>
          <p:nvPr/>
        </p:nvSpPr>
        <p:spPr>
          <a:xfrm>
            <a:off x="9338905" y="5850899"/>
            <a:ext cx="860425" cy="30480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VBE(i)</a:t>
            </a:r>
            <a:endParaRPr>
              <a:latin typeface="Times New Roman" panose="02020603050405020304" pitchFamily="18" charset="0"/>
              <a:cs typeface="Times New Roman" panose="02020603050405020304" pitchFamily="18" charset="0"/>
            </a:endParaRPr>
          </a:p>
        </p:txBody>
      </p:sp>
      <p:sp>
        <p:nvSpPr>
          <p:cNvPr id="17211" name="Google Shape;17211;p45"/>
          <p:cNvSpPr/>
          <p:nvPr/>
        </p:nvSpPr>
        <p:spPr>
          <a:xfrm>
            <a:off x="3092475" y="2377449"/>
            <a:ext cx="1203325" cy="30480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dirty="0">
                <a:solidFill>
                  <a:schemeClr val="dk2"/>
                </a:solidFill>
                <a:latin typeface="Times New Roman" panose="02020603050405020304" pitchFamily="18" charset="0"/>
                <a:cs typeface="Times New Roman" panose="02020603050405020304" pitchFamily="18" charset="0"/>
                <a:sym typeface="Arial"/>
              </a:rPr>
              <a:t>P</a:t>
            </a:r>
            <a:r>
              <a:rPr lang="en-US" sz="2000" baseline="-25000" dirty="0">
                <a:solidFill>
                  <a:schemeClr val="dk2"/>
                </a:solidFill>
                <a:latin typeface="Times New Roman" panose="02020603050405020304" pitchFamily="18" charset="0"/>
                <a:cs typeface="Times New Roman" panose="02020603050405020304" pitchFamily="18" charset="0"/>
                <a:sym typeface="Arial"/>
              </a:rPr>
              <a:t>VBE(HBE)</a:t>
            </a:r>
            <a:endParaRPr dirty="0">
              <a:latin typeface="Times New Roman" panose="02020603050405020304" pitchFamily="18" charset="0"/>
              <a:cs typeface="Times New Roman" panose="02020603050405020304" pitchFamily="18" charset="0"/>
            </a:endParaRPr>
          </a:p>
        </p:txBody>
      </p:sp>
      <p:sp>
        <p:nvSpPr>
          <p:cNvPr id="17212" name="Google Shape;17212;p45"/>
          <p:cNvSpPr/>
          <p:nvPr/>
        </p:nvSpPr>
        <p:spPr>
          <a:xfrm>
            <a:off x="7918747" y="2342524"/>
            <a:ext cx="1047750" cy="304800"/>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VBE(HBE)</a:t>
            </a:r>
            <a:endParaRPr>
              <a:latin typeface="Times New Roman" panose="02020603050405020304" pitchFamily="18" charset="0"/>
              <a:cs typeface="Times New Roman" panose="02020603050405020304" pitchFamily="18" charset="0"/>
            </a:endParaRPr>
          </a:p>
        </p:txBody>
      </p:sp>
      <p:sp>
        <p:nvSpPr>
          <p:cNvPr id="17213" name="Google Shape;17213;p45"/>
          <p:cNvSpPr/>
          <p:nvPr/>
        </p:nvSpPr>
        <p:spPr>
          <a:xfrm>
            <a:off x="3068663" y="4930149"/>
            <a:ext cx="1112837" cy="30480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VBE(HBE)</a:t>
            </a:r>
            <a:endParaRPr>
              <a:latin typeface="Times New Roman" panose="02020603050405020304" pitchFamily="18" charset="0"/>
              <a:cs typeface="Times New Roman" panose="02020603050405020304" pitchFamily="18" charset="0"/>
            </a:endParaRPr>
          </a:p>
        </p:txBody>
      </p:sp>
      <p:sp>
        <p:nvSpPr>
          <p:cNvPr id="17214" name="Google Shape;17214;p45"/>
          <p:cNvSpPr/>
          <p:nvPr/>
        </p:nvSpPr>
        <p:spPr>
          <a:xfrm>
            <a:off x="7536160" y="4950786"/>
            <a:ext cx="1406525" cy="304800"/>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VBE(HBE)</a:t>
            </a:r>
            <a:endParaRPr>
              <a:latin typeface="Times New Roman" panose="02020603050405020304" pitchFamily="18" charset="0"/>
              <a:cs typeface="Times New Roman" panose="02020603050405020304" pitchFamily="18" charset="0"/>
            </a:endParaRPr>
          </a:p>
        </p:txBody>
      </p:sp>
      <p:graphicFrame>
        <p:nvGraphicFramePr>
          <p:cNvPr id="2" name="Object 633">
            <a:extLst>
              <a:ext uri="{FF2B5EF4-FFF2-40B4-BE49-F238E27FC236}">
                <a16:creationId xmlns:a16="http://schemas.microsoft.com/office/drawing/2014/main" id="{97BEC32B-36EF-8208-AB88-1DF884EA3726}"/>
              </a:ext>
            </a:extLst>
          </p:cNvPr>
          <p:cNvGraphicFramePr>
            <a:graphicFrameLocks noChangeAspect="1"/>
          </p:cNvGraphicFramePr>
          <p:nvPr>
            <p:extLst>
              <p:ext uri="{D42A27DB-BD31-4B8C-83A1-F6EECF244321}">
                <p14:modId xmlns:p14="http://schemas.microsoft.com/office/powerpoint/2010/main" val="1759707743"/>
              </p:ext>
            </p:extLst>
          </p:nvPr>
        </p:nvGraphicFramePr>
        <p:xfrm>
          <a:off x="3991420" y="2745749"/>
          <a:ext cx="4049897" cy="838200"/>
        </p:xfrm>
        <a:graphic>
          <a:graphicData uri="http://schemas.openxmlformats.org/presentationml/2006/ole">
            <mc:AlternateContent xmlns:mc="http://schemas.openxmlformats.org/markup-compatibility/2006">
              <mc:Choice xmlns:v="urn:schemas-microsoft-com:vml" Requires="v">
                <p:oleObj name="Equation" r:id="rId3" imgW="2082800" imgH="431800" progId="Equation.DSMT4">
                  <p:embed/>
                </p:oleObj>
              </mc:Choice>
              <mc:Fallback>
                <p:oleObj name="Equation" r:id="rId3" imgW="2082800" imgH="431800" progId="Equation.DSMT4">
                  <p:embed/>
                  <p:pic>
                    <p:nvPicPr>
                      <p:cNvPr id="1058425" name="Object 6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91420" y="2745749"/>
                        <a:ext cx="4049897" cy="838200"/>
                      </a:xfrm>
                      <a:prstGeom prst="rect">
                        <a:avLst/>
                      </a:prstGeom>
                      <a:solidFill>
                        <a:schemeClr val="bg1"/>
                      </a:solidFill>
                      <a:ln>
                        <a:noFill/>
                      </a:ln>
                    </p:spPr>
                  </p:pic>
                </p:oleObj>
              </mc:Fallback>
            </mc:AlternateContent>
          </a:graphicData>
        </a:graphic>
      </p:graphicFrame>
      <p:graphicFrame>
        <p:nvGraphicFramePr>
          <p:cNvPr id="3" name="Object 634">
            <a:extLst>
              <a:ext uri="{FF2B5EF4-FFF2-40B4-BE49-F238E27FC236}">
                <a16:creationId xmlns:a16="http://schemas.microsoft.com/office/drawing/2014/main" id="{53B79824-C698-238C-036B-A6565B88FE56}"/>
              </a:ext>
            </a:extLst>
          </p:cNvPr>
          <p:cNvGraphicFramePr>
            <a:graphicFrameLocks noChangeAspect="1"/>
          </p:cNvGraphicFramePr>
          <p:nvPr>
            <p:extLst>
              <p:ext uri="{D42A27DB-BD31-4B8C-83A1-F6EECF244321}">
                <p14:modId xmlns:p14="http://schemas.microsoft.com/office/powerpoint/2010/main" val="3041583009"/>
              </p:ext>
            </p:extLst>
          </p:nvPr>
        </p:nvGraphicFramePr>
        <p:xfrm>
          <a:off x="4236218" y="3637924"/>
          <a:ext cx="3556048" cy="468653"/>
        </p:xfrm>
        <a:graphic>
          <a:graphicData uri="http://schemas.openxmlformats.org/presentationml/2006/ole">
            <mc:AlternateContent xmlns:mc="http://schemas.openxmlformats.org/markup-compatibility/2006">
              <mc:Choice xmlns:v="urn:schemas-microsoft-com:vml" Requires="v">
                <p:oleObj name="Equation" r:id="rId5" imgW="1828800" imgH="241300" progId="Equation.DSMT4">
                  <p:embed/>
                </p:oleObj>
              </mc:Choice>
              <mc:Fallback>
                <p:oleObj name="Equation" r:id="rId5" imgW="1828800" imgH="241300" progId="Equation.DSMT4">
                  <p:embed/>
                  <p:pic>
                    <p:nvPicPr>
                      <p:cNvPr id="1058426" name="Object 63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36218" y="3637924"/>
                        <a:ext cx="3556048" cy="468653"/>
                      </a:xfrm>
                      <a:prstGeom prst="rect">
                        <a:avLst/>
                      </a:prstGeom>
                      <a:solidFill>
                        <a:schemeClr val="bg1"/>
                      </a:solidFill>
                      <a:ln>
                        <a:noFill/>
                      </a:ln>
                    </p:spPr>
                  </p:pic>
                </p:oleObj>
              </mc:Fallback>
            </mc:AlternateContent>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15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71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717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13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721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721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2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7219"/>
        <p:cNvGrpSpPr/>
        <p:nvPr/>
      </p:nvGrpSpPr>
      <p:grpSpPr>
        <a:xfrm>
          <a:off x="0" y="0"/>
          <a:ext cx="0" cy="0"/>
          <a:chOff x="0" y="0"/>
          <a:chExt cx="0" cy="0"/>
        </a:xfrm>
      </p:grpSpPr>
      <p:sp>
        <p:nvSpPr>
          <p:cNvPr id="17220" name="Google Shape;17220;p4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46</a:t>
            </a:fld>
            <a:endParaRPr/>
          </a:p>
        </p:txBody>
      </p:sp>
      <p:sp>
        <p:nvSpPr>
          <p:cNvPr id="17221" name="Google Shape;17221;p46"/>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Approximations of Column Axial Force</a:t>
            </a:r>
            <a:endParaRPr/>
          </a:p>
        </p:txBody>
      </p:sp>
      <p:grpSp>
        <p:nvGrpSpPr>
          <p:cNvPr id="17222" name="Google Shape;17222;p46"/>
          <p:cNvGrpSpPr/>
          <p:nvPr/>
        </p:nvGrpSpPr>
        <p:grpSpPr>
          <a:xfrm>
            <a:off x="2524302" y="5563739"/>
            <a:ext cx="5515914" cy="961605"/>
            <a:chOff x="2524302" y="5346896"/>
            <a:chExt cx="5515914" cy="961605"/>
          </a:xfrm>
        </p:grpSpPr>
        <p:grpSp>
          <p:nvGrpSpPr>
            <p:cNvPr id="17223" name="Google Shape;17223;p46"/>
            <p:cNvGrpSpPr/>
            <p:nvPr/>
          </p:nvGrpSpPr>
          <p:grpSpPr>
            <a:xfrm>
              <a:off x="2537044" y="5372380"/>
              <a:ext cx="378626" cy="151086"/>
              <a:chOff x="2537044" y="5372380"/>
              <a:chExt cx="378626" cy="151086"/>
            </a:xfrm>
          </p:grpSpPr>
          <p:cxnSp>
            <p:nvCxnSpPr>
              <p:cNvPr id="17224" name="Google Shape;17224;p46"/>
              <p:cNvCxnSpPr/>
              <p:nvPr/>
            </p:nvCxnSpPr>
            <p:spPr>
              <a:xfrm>
                <a:off x="2537044" y="5385122"/>
                <a:ext cx="138344" cy="138344"/>
              </a:xfrm>
              <a:prstGeom prst="straightConnector1">
                <a:avLst/>
              </a:prstGeom>
              <a:noFill/>
              <a:ln w="11100" cap="flat" cmpd="sng">
                <a:solidFill>
                  <a:srgbClr val="92D050"/>
                </a:solidFill>
                <a:prstDash val="solid"/>
                <a:round/>
                <a:headEnd type="none" w="med" len="med"/>
                <a:tailEnd type="none" w="med" len="med"/>
              </a:ln>
            </p:spPr>
          </p:cxnSp>
          <p:cxnSp>
            <p:nvCxnSpPr>
              <p:cNvPr id="17225" name="Google Shape;17225;p46"/>
              <p:cNvCxnSpPr/>
              <p:nvPr/>
            </p:nvCxnSpPr>
            <p:spPr>
              <a:xfrm rot="10800000" flipH="1">
                <a:off x="2537044" y="5372380"/>
                <a:ext cx="138344" cy="138344"/>
              </a:xfrm>
              <a:prstGeom prst="straightConnector1">
                <a:avLst/>
              </a:prstGeom>
              <a:noFill/>
              <a:ln w="11100" cap="flat" cmpd="sng">
                <a:solidFill>
                  <a:srgbClr val="92D050"/>
                </a:solidFill>
                <a:prstDash val="solid"/>
                <a:round/>
                <a:headEnd type="none" w="med" len="med"/>
                <a:tailEnd type="none" w="med" len="med"/>
              </a:ln>
            </p:spPr>
          </p:cxnSp>
          <p:cxnSp>
            <p:nvCxnSpPr>
              <p:cNvPr id="17226" name="Google Shape;17226;p46"/>
              <p:cNvCxnSpPr/>
              <p:nvPr/>
            </p:nvCxnSpPr>
            <p:spPr>
              <a:xfrm>
                <a:off x="2777326" y="5385122"/>
                <a:ext cx="138344" cy="138344"/>
              </a:xfrm>
              <a:prstGeom prst="straightConnector1">
                <a:avLst/>
              </a:prstGeom>
              <a:noFill/>
              <a:ln w="11100" cap="flat" cmpd="sng">
                <a:solidFill>
                  <a:srgbClr val="92D050"/>
                </a:solidFill>
                <a:prstDash val="solid"/>
                <a:round/>
                <a:headEnd type="none" w="med" len="med"/>
                <a:tailEnd type="none" w="med" len="med"/>
              </a:ln>
            </p:spPr>
          </p:cxnSp>
          <p:cxnSp>
            <p:nvCxnSpPr>
              <p:cNvPr id="17227" name="Google Shape;17227;p46"/>
              <p:cNvCxnSpPr/>
              <p:nvPr/>
            </p:nvCxnSpPr>
            <p:spPr>
              <a:xfrm rot="10800000" flipH="1">
                <a:off x="2777326" y="5372380"/>
                <a:ext cx="138344" cy="138344"/>
              </a:xfrm>
              <a:prstGeom prst="straightConnector1">
                <a:avLst/>
              </a:prstGeom>
              <a:noFill/>
              <a:ln w="11100" cap="flat" cmpd="sng">
                <a:solidFill>
                  <a:srgbClr val="92D050"/>
                </a:solidFill>
                <a:prstDash val="solid"/>
                <a:round/>
                <a:headEnd type="none" w="med" len="med"/>
                <a:tailEnd type="none" w="med" len="med"/>
              </a:ln>
            </p:spPr>
          </p:cxnSp>
          <p:cxnSp>
            <p:nvCxnSpPr>
              <p:cNvPr id="17228" name="Google Shape;17228;p46"/>
              <p:cNvCxnSpPr/>
              <p:nvPr/>
            </p:nvCxnSpPr>
            <p:spPr>
              <a:xfrm>
                <a:off x="2537044" y="5448833"/>
                <a:ext cx="378626" cy="1820"/>
              </a:xfrm>
              <a:prstGeom prst="straightConnector1">
                <a:avLst/>
              </a:prstGeom>
              <a:noFill/>
              <a:ln w="33325" cap="flat" cmpd="sng">
                <a:solidFill>
                  <a:srgbClr val="92D050"/>
                </a:solidFill>
                <a:prstDash val="solid"/>
                <a:round/>
                <a:headEnd type="none" w="med" len="med"/>
                <a:tailEnd type="none" w="med" len="med"/>
              </a:ln>
            </p:spPr>
          </p:cxnSp>
        </p:grpSp>
        <p:sp>
          <p:nvSpPr>
            <p:cNvPr id="17229" name="Google Shape;17229;p46"/>
            <p:cNvSpPr/>
            <p:nvPr/>
          </p:nvSpPr>
          <p:spPr>
            <a:xfrm>
              <a:off x="3049486" y="5346896"/>
              <a:ext cx="2106347" cy="24622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Arial"/>
                  <a:ea typeface="Arial"/>
                  <a:cs typeface="Arial"/>
                  <a:sym typeface="Arial"/>
                </a:rPr>
                <a:t>Capacity Design (CAP)</a:t>
              </a:r>
              <a:endParaRPr sz="2800" b="0" i="0" u="none" strike="noStrike" cap="none">
                <a:solidFill>
                  <a:schemeClr val="lt1"/>
                </a:solidFill>
                <a:latin typeface="Arial"/>
                <a:ea typeface="Arial"/>
                <a:cs typeface="Arial"/>
                <a:sym typeface="Arial"/>
              </a:endParaRPr>
            </a:p>
          </p:txBody>
        </p:sp>
        <p:grpSp>
          <p:nvGrpSpPr>
            <p:cNvPr id="17230" name="Google Shape;17230;p46"/>
            <p:cNvGrpSpPr/>
            <p:nvPr/>
          </p:nvGrpSpPr>
          <p:grpSpPr>
            <a:xfrm>
              <a:off x="2537044" y="5623584"/>
              <a:ext cx="340400" cy="100117"/>
              <a:chOff x="2537044" y="5623584"/>
              <a:chExt cx="340400" cy="100117"/>
            </a:xfrm>
          </p:grpSpPr>
          <p:sp>
            <p:nvSpPr>
              <p:cNvPr id="17231" name="Google Shape;17231;p46"/>
              <p:cNvSpPr/>
              <p:nvPr/>
            </p:nvSpPr>
            <p:spPr>
              <a:xfrm>
                <a:off x="2675388" y="5623584"/>
                <a:ext cx="101938" cy="100117"/>
              </a:xfrm>
              <a:custGeom>
                <a:avLst/>
                <a:gdLst/>
                <a:ahLst/>
                <a:cxnLst/>
                <a:rect l="l" t="t" r="r" b="b"/>
                <a:pathLst>
                  <a:path w="56" h="55" extrusionOk="0">
                    <a:moveTo>
                      <a:pt x="28" y="0"/>
                    </a:moveTo>
                    <a:lnTo>
                      <a:pt x="56"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232" name="Google Shape;17232;p46"/>
              <p:cNvCxnSpPr/>
              <p:nvPr/>
            </p:nvCxnSpPr>
            <p:spPr>
              <a:xfrm>
                <a:off x="2537044" y="5674553"/>
                <a:ext cx="38227" cy="1820"/>
              </a:xfrm>
              <a:prstGeom prst="straightConnector1">
                <a:avLst/>
              </a:prstGeom>
              <a:noFill/>
              <a:ln w="22225" cap="flat" cmpd="sng">
                <a:solidFill>
                  <a:srgbClr val="FF0000"/>
                </a:solidFill>
                <a:prstDash val="solid"/>
                <a:round/>
                <a:headEnd type="none" w="med" len="med"/>
                <a:tailEnd type="none" w="med" len="med"/>
              </a:ln>
            </p:spPr>
          </p:cxnSp>
          <p:cxnSp>
            <p:nvCxnSpPr>
              <p:cNvPr id="17233" name="Google Shape;17233;p46"/>
              <p:cNvCxnSpPr/>
              <p:nvPr/>
            </p:nvCxnSpPr>
            <p:spPr>
              <a:xfrm>
                <a:off x="2638982" y="5674553"/>
                <a:ext cx="36406" cy="1820"/>
              </a:xfrm>
              <a:prstGeom prst="straightConnector1">
                <a:avLst/>
              </a:prstGeom>
              <a:noFill/>
              <a:ln w="22225" cap="flat" cmpd="sng">
                <a:solidFill>
                  <a:srgbClr val="FF0000"/>
                </a:solidFill>
                <a:prstDash val="solid"/>
                <a:round/>
                <a:headEnd type="none" w="med" len="med"/>
                <a:tailEnd type="none" w="med" len="med"/>
              </a:ln>
            </p:spPr>
          </p:cxnSp>
          <p:cxnSp>
            <p:nvCxnSpPr>
              <p:cNvPr id="17234" name="Google Shape;17234;p46"/>
              <p:cNvCxnSpPr/>
              <p:nvPr/>
            </p:nvCxnSpPr>
            <p:spPr>
              <a:xfrm>
                <a:off x="2739100" y="5674553"/>
                <a:ext cx="38226" cy="1820"/>
              </a:xfrm>
              <a:prstGeom prst="straightConnector1">
                <a:avLst/>
              </a:prstGeom>
              <a:noFill/>
              <a:ln w="22225" cap="flat" cmpd="sng">
                <a:solidFill>
                  <a:srgbClr val="FF0000"/>
                </a:solidFill>
                <a:prstDash val="solid"/>
                <a:round/>
                <a:headEnd type="none" w="med" len="med"/>
                <a:tailEnd type="none" w="med" len="med"/>
              </a:ln>
            </p:spPr>
          </p:cxnSp>
          <p:cxnSp>
            <p:nvCxnSpPr>
              <p:cNvPr id="17235" name="Google Shape;17235;p46"/>
              <p:cNvCxnSpPr/>
              <p:nvPr/>
            </p:nvCxnSpPr>
            <p:spPr>
              <a:xfrm>
                <a:off x="2839217" y="5674553"/>
                <a:ext cx="38227" cy="1820"/>
              </a:xfrm>
              <a:prstGeom prst="straightConnector1">
                <a:avLst/>
              </a:prstGeom>
              <a:noFill/>
              <a:ln w="22225" cap="flat" cmpd="sng">
                <a:solidFill>
                  <a:srgbClr val="FF0000"/>
                </a:solidFill>
                <a:prstDash val="solid"/>
                <a:round/>
                <a:headEnd type="none" w="med" len="med"/>
                <a:tailEnd type="none" w="med" len="med"/>
              </a:ln>
            </p:spPr>
          </p:cxnSp>
        </p:grpSp>
        <p:sp>
          <p:nvSpPr>
            <p:cNvPr id="17236" name="Google Shape;17236;p46"/>
            <p:cNvSpPr/>
            <p:nvPr/>
          </p:nvSpPr>
          <p:spPr>
            <a:xfrm>
              <a:off x="3011595" y="5572615"/>
              <a:ext cx="5028621" cy="24622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Arial"/>
                  <a:ea typeface="Arial"/>
                  <a:cs typeface="Arial"/>
                  <a:sym typeface="Arial"/>
                </a:rPr>
                <a:t>Combined Linear Elastic and Capacity Design (LE+CD)</a:t>
              </a:r>
              <a:endParaRPr sz="2800" b="0" i="0" u="none" strike="noStrike" cap="none">
                <a:solidFill>
                  <a:schemeClr val="lt1"/>
                </a:solidFill>
                <a:latin typeface="Arial"/>
                <a:ea typeface="Arial"/>
                <a:cs typeface="Arial"/>
                <a:sym typeface="Arial"/>
              </a:endParaRPr>
            </a:p>
          </p:txBody>
        </p:sp>
        <p:grpSp>
          <p:nvGrpSpPr>
            <p:cNvPr id="17237" name="Google Shape;17237;p46"/>
            <p:cNvGrpSpPr/>
            <p:nvPr/>
          </p:nvGrpSpPr>
          <p:grpSpPr>
            <a:xfrm>
              <a:off x="2537044" y="5862045"/>
              <a:ext cx="391369" cy="112860"/>
              <a:chOff x="2537044" y="5862045"/>
              <a:chExt cx="391369" cy="112860"/>
            </a:xfrm>
          </p:grpSpPr>
          <p:sp>
            <p:nvSpPr>
              <p:cNvPr id="17238" name="Google Shape;17238;p46"/>
              <p:cNvSpPr/>
              <p:nvPr/>
            </p:nvSpPr>
            <p:spPr>
              <a:xfrm>
                <a:off x="2537044" y="5862045"/>
                <a:ext cx="114681"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39" name="Google Shape;17239;p46"/>
              <p:cNvSpPr/>
              <p:nvPr/>
            </p:nvSpPr>
            <p:spPr>
              <a:xfrm>
                <a:off x="2675388" y="5862045"/>
                <a:ext cx="114681"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40" name="Google Shape;17240;p46"/>
              <p:cNvSpPr/>
              <p:nvPr/>
            </p:nvSpPr>
            <p:spPr>
              <a:xfrm>
                <a:off x="2813732" y="5862045"/>
                <a:ext cx="114681"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241" name="Google Shape;17241;p46"/>
              <p:cNvCxnSpPr/>
              <p:nvPr/>
            </p:nvCxnSpPr>
            <p:spPr>
              <a:xfrm>
                <a:off x="2537044" y="5913014"/>
                <a:ext cx="38227" cy="1821"/>
              </a:xfrm>
              <a:prstGeom prst="straightConnector1">
                <a:avLst/>
              </a:prstGeom>
              <a:noFill/>
              <a:ln w="22225" cap="flat" cmpd="sng">
                <a:solidFill>
                  <a:srgbClr val="00FFFF"/>
                </a:solidFill>
                <a:prstDash val="solid"/>
                <a:round/>
                <a:headEnd type="none" w="med" len="med"/>
                <a:tailEnd type="none" w="med" len="med"/>
              </a:ln>
            </p:spPr>
          </p:cxnSp>
          <p:cxnSp>
            <p:nvCxnSpPr>
              <p:cNvPr id="17242" name="Google Shape;17242;p46"/>
              <p:cNvCxnSpPr/>
              <p:nvPr/>
            </p:nvCxnSpPr>
            <p:spPr>
              <a:xfrm>
                <a:off x="2626240" y="5913014"/>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243" name="Google Shape;17243;p46"/>
              <p:cNvCxnSpPr/>
              <p:nvPr/>
            </p:nvCxnSpPr>
            <p:spPr>
              <a:xfrm>
                <a:off x="2675388" y="5913014"/>
                <a:ext cx="38227" cy="1821"/>
              </a:xfrm>
              <a:prstGeom prst="straightConnector1">
                <a:avLst/>
              </a:prstGeom>
              <a:noFill/>
              <a:ln w="22225" cap="flat" cmpd="sng">
                <a:solidFill>
                  <a:srgbClr val="00FFFF"/>
                </a:solidFill>
                <a:prstDash val="solid"/>
                <a:round/>
                <a:headEnd type="none" w="med" len="med"/>
                <a:tailEnd type="none" w="med" len="med"/>
              </a:ln>
            </p:spPr>
          </p:cxnSp>
          <p:cxnSp>
            <p:nvCxnSpPr>
              <p:cNvPr id="17244" name="Google Shape;17244;p46"/>
              <p:cNvCxnSpPr/>
              <p:nvPr/>
            </p:nvCxnSpPr>
            <p:spPr>
              <a:xfrm>
                <a:off x="2764584" y="5913014"/>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245" name="Google Shape;17245;p46"/>
              <p:cNvCxnSpPr/>
              <p:nvPr/>
            </p:nvCxnSpPr>
            <p:spPr>
              <a:xfrm>
                <a:off x="2813732" y="5913014"/>
                <a:ext cx="38227" cy="1821"/>
              </a:xfrm>
              <a:prstGeom prst="straightConnector1">
                <a:avLst/>
              </a:prstGeom>
              <a:noFill/>
              <a:ln w="22225" cap="flat" cmpd="sng">
                <a:solidFill>
                  <a:srgbClr val="00FFFF"/>
                </a:solidFill>
                <a:prstDash val="solid"/>
                <a:round/>
                <a:headEnd type="none" w="med" len="med"/>
                <a:tailEnd type="none" w="med" len="med"/>
              </a:ln>
            </p:spPr>
          </p:cxnSp>
          <p:cxnSp>
            <p:nvCxnSpPr>
              <p:cNvPr id="17246" name="Google Shape;17246;p46"/>
              <p:cNvCxnSpPr/>
              <p:nvPr/>
            </p:nvCxnSpPr>
            <p:spPr>
              <a:xfrm>
                <a:off x="2902928" y="5913014"/>
                <a:ext cx="1820" cy="1821"/>
              </a:xfrm>
              <a:prstGeom prst="straightConnector1">
                <a:avLst/>
              </a:prstGeom>
              <a:noFill/>
              <a:ln w="22225" cap="flat" cmpd="sng">
                <a:solidFill>
                  <a:srgbClr val="00FFFF"/>
                </a:solidFill>
                <a:prstDash val="solid"/>
                <a:round/>
                <a:headEnd type="none" w="med" len="med"/>
                <a:tailEnd type="none" w="med" len="med"/>
              </a:ln>
            </p:spPr>
          </p:cxnSp>
        </p:grpSp>
        <p:sp>
          <p:nvSpPr>
            <p:cNvPr id="17247" name="Google Shape;17247;p46"/>
            <p:cNvSpPr/>
            <p:nvPr/>
          </p:nvSpPr>
          <p:spPr>
            <a:xfrm>
              <a:off x="3049873" y="5811076"/>
              <a:ext cx="2769989" cy="24622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Arial"/>
                  <a:ea typeface="Arial"/>
                  <a:cs typeface="Arial"/>
                  <a:sym typeface="Arial"/>
                </a:rPr>
                <a:t>Indirect Capacity Design (ICD)</a:t>
              </a:r>
              <a:endParaRPr sz="2800" b="0" i="0" u="none" strike="noStrike" cap="none">
                <a:solidFill>
                  <a:schemeClr val="lt1"/>
                </a:solidFill>
                <a:latin typeface="Arial"/>
                <a:ea typeface="Arial"/>
                <a:cs typeface="Arial"/>
                <a:sym typeface="Arial"/>
              </a:endParaRPr>
            </a:p>
          </p:txBody>
        </p:sp>
        <p:grpSp>
          <p:nvGrpSpPr>
            <p:cNvPr id="17248" name="Google Shape;17248;p46"/>
            <p:cNvGrpSpPr/>
            <p:nvPr/>
          </p:nvGrpSpPr>
          <p:grpSpPr>
            <a:xfrm>
              <a:off x="2524302" y="6100507"/>
              <a:ext cx="378626" cy="125601"/>
              <a:chOff x="2524302" y="6100507"/>
              <a:chExt cx="378626" cy="125601"/>
            </a:xfrm>
          </p:grpSpPr>
          <p:sp>
            <p:nvSpPr>
              <p:cNvPr id="17249" name="Google Shape;17249;p46"/>
              <p:cNvSpPr/>
              <p:nvPr/>
            </p:nvSpPr>
            <p:spPr>
              <a:xfrm>
                <a:off x="2537044" y="6100507"/>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0" name="Google Shape;17250;p46"/>
              <p:cNvSpPr/>
              <p:nvPr/>
            </p:nvSpPr>
            <p:spPr>
              <a:xfrm>
                <a:off x="2777326" y="6100507"/>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1" name="Google Shape;17251;p46"/>
              <p:cNvSpPr/>
              <p:nvPr/>
            </p:nvSpPr>
            <p:spPr>
              <a:xfrm>
                <a:off x="2524302" y="61514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2" name="Google Shape;17252;p46"/>
              <p:cNvSpPr/>
              <p:nvPr/>
            </p:nvSpPr>
            <p:spPr>
              <a:xfrm>
                <a:off x="2613497" y="61514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3" name="Google Shape;17253;p46"/>
              <p:cNvSpPr/>
              <p:nvPr/>
            </p:nvSpPr>
            <p:spPr>
              <a:xfrm>
                <a:off x="2700873" y="61514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4" name="Google Shape;17254;p46"/>
              <p:cNvSpPr/>
              <p:nvPr/>
            </p:nvSpPr>
            <p:spPr>
              <a:xfrm>
                <a:off x="2790069" y="6151476"/>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5" name="Google Shape;17255;p46"/>
              <p:cNvSpPr/>
              <p:nvPr/>
            </p:nvSpPr>
            <p:spPr>
              <a:xfrm>
                <a:off x="2877444" y="61514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grpSp>
        <p:sp>
          <p:nvSpPr>
            <p:cNvPr id="17256" name="Google Shape;17256;p46"/>
            <p:cNvSpPr/>
            <p:nvPr/>
          </p:nvSpPr>
          <p:spPr>
            <a:xfrm>
              <a:off x="3065865" y="6062280"/>
              <a:ext cx="2428550" cy="24622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Arial"/>
                  <a:ea typeface="Arial"/>
                  <a:cs typeface="Arial"/>
                  <a:sym typeface="Arial"/>
                </a:rPr>
                <a:t>Push-Over Analysis (POA)</a:t>
              </a:r>
              <a:endParaRPr sz="2800" b="0" i="0" u="none" strike="noStrike" cap="none">
                <a:solidFill>
                  <a:schemeClr val="lt1"/>
                </a:solidFill>
                <a:latin typeface="Arial"/>
                <a:ea typeface="Arial"/>
                <a:cs typeface="Arial"/>
                <a:sym typeface="Arial"/>
              </a:endParaRPr>
            </a:p>
          </p:txBody>
        </p:sp>
      </p:grpSp>
      <p:grpSp>
        <p:nvGrpSpPr>
          <p:cNvPr id="17257" name="Google Shape;17257;p46"/>
          <p:cNvGrpSpPr/>
          <p:nvPr/>
        </p:nvGrpSpPr>
        <p:grpSpPr>
          <a:xfrm>
            <a:off x="2168430" y="1189291"/>
            <a:ext cx="7236671" cy="4248691"/>
            <a:chOff x="2168430" y="1189291"/>
            <a:chExt cx="7236671" cy="4248691"/>
          </a:xfrm>
        </p:grpSpPr>
        <p:grpSp>
          <p:nvGrpSpPr>
            <p:cNvPr id="17258" name="Google Shape;17258;p46"/>
            <p:cNvGrpSpPr/>
            <p:nvPr/>
          </p:nvGrpSpPr>
          <p:grpSpPr>
            <a:xfrm>
              <a:off x="3392593" y="1189291"/>
              <a:ext cx="5133294" cy="3893658"/>
              <a:chOff x="1334" y="1205"/>
              <a:chExt cx="2820" cy="2139"/>
            </a:xfrm>
          </p:grpSpPr>
          <p:cxnSp>
            <p:nvCxnSpPr>
              <p:cNvPr id="17259" name="Google Shape;17259;p46"/>
              <p:cNvCxnSpPr/>
              <p:nvPr/>
            </p:nvCxnSpPr>
            <p:spPr>
              <a:xfrm>
                <a:off x="1334"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0" name="Google Shape;17260;p46"/>
              <p:cNvCxnSpPr/>
              <p:nvPr/>
            </p:nvCxnSpPr>
            <p:spPr>
              <a:xfrm>
                <a:off x="1804"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1" name="Google Shape;17261;p46"/>
              <p:cNvCxnSpPr/>
              <p:nvPr/>
            </p:nvCxnSpPr>
            <p:spPr>
              <a:xfrm>
                <a:off x="2274"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2" name="Google Shape;17262;p46"/>
              <p:cNvCxnSpPr/>
              <p:nvPr/>
            </p:nvCxnSpPr>
            <p:spPr>
              <a:xfrm>
                <a:off x="3214"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3" name="Google Shape;17263;p46"/>
              <p:cNvCxnSpPr/>
              <p:nvPr/>
            </p:nvCxnSpPr>
            <p:spPr>
              <a:xfrm>
                <a:off x="3683"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4" name="Google Shape;17264;p46"/>
              <p:cNvCxnSpPr/>
              <p:nvPr/>
            </p:nvCxnSpPr>
            <p:spPr>
              <a:xfrm>
                <a:off x="4153"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5" name="Google Shape;17265;p46"/>
              <p:cNvCxnSpPr/>
              <p:nvPr/>
            </p:nvCxnSpPr>
            <p:spPr>
              <a:xfrm rot="10800000" flipH="1">
                <a:off x="2744" y="1205"/>
                <a:ext cx="1" cy="2139"/>
              </a:xfrm>
              <a:prstGeom prst="straightConnector1">
                <a:avLst/>
              </a:prstGeom>
              <a:noFill/>
              <a:ln w="15875" cap="flat" cmpd="sng">
                <a:solidFill>
                  <a:srgbClr val="FF0000"/>
                </a:solidFill>
                <a:prstDash val="dot"/>
                <a:round/>
                <a:headEnd type="none" w="med" len="med"/>
                <a:tailEnd type="none" w="med" len="med"/>
              </a:ln>
            </p:spPr>
          </p:cxnSp>
        </p:grpSp>
        <p:grpSp>
          <p:nvGrpSpPr>
            <p:cNvPr id="17266" name="Google Shape;17266;p46"/>
            <p:cNvGrpSpPr/>
            <p:nvPr/>
          </p:nvGrpSpPr>
          <p:grpSpPr>
            <a:xfrm>
              <a:off x="2168430" y="1189291"/>
              <a:ext cx="7223928" cy="3893658"/>
              <a:chOff x="662" y="1205"/>
              <a:chExt cx="3968" cy="2139"/>
            </a:xfrm>
          </p:grpSpPr>
          <p:cxnSp>
            <p:nvCxnSpPr>
              <p:cNvPr id="17267" name="Google Shape;17267;p46"/>
              <p:cNvCxnSpPr/>
              <p:nvPr/>
            </p:nvCxnSpPr>
            <p:spPr>
              <a:xfrm>
                <a:off x="864" y="1205"/>
                <a:ext cx="1" cy="2139"/>
              </a:xfrm>
              <a:prstGeom prst="straightConnector1">
                <a:avLst/>
              </a:prstGeom>
              <a:noFill/>
              <a:ln w="9525" cap="flat" cmpd="sng">
                <a:solidFill>
                  <a:srgbClr val="00FF00"/>
                </a:solidFill>
                <a:prstDash val="solid"/>
                <a:round/>
                <a:headEnd type="none" w="med" len="med"/>
                <a:tailEnd type="none" w="med" len="med"/>
              </a:ln>
            </p:spPr>
          </p:cxnSp>
          <p:sp>
            <p:nvSpPr>
              <p:cNvPr id="17268" name="Google Shape;17268;p46"/>
              <p:cNvSpPr/>
              <p:nvPr/>
            </p:nvSpPr>
            <p:spPr>
              <a:xfrm>
                <a:off x="864" y="1205"/>
                <a:ext cx="3766" cy="2139"/>
              </a:xfrm>
              <a:prstGeom prst="rect">
                <a:avLst/>
              </a:prstGeom>
              <a:gradFill>
                <a:gsLst>
                  <a:gs pos="0">
                    <a:srgbClr val="000080">
                      <a:alpha val="80000"/>
                    </a:srgbClr>
                  </a:gs>
                  <a:gs pos="50000">
                    <a:srgbClr val="00005A"/>
                  </a:gs>
                  <a:gs pos="100000">
                    <a:srgbClr val="000080">
                      <a:alpha val="80000"/>
                    </a:srgbClr>
                  </a:gs>
                </a:gsLst>
                <a:lin ang="18900000" scaled="0"/>
              </a:gradFill>
              <a:ln w="1117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69" name="Google Shape;17269;p46"/>
              <p:cNvSpPr/>
              <p:nvPr/>
            </p:nvSpPr>
            <p:spPr>
              <a:xfrm rot="-5400000">
                <a:off x="582" y="2170"/>
                <a:ext cx="328" cy="169"/>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2000"/>
                  <a:buFont typeface="Arial"/>
                  <a:buNone/>
                </a:pPr>
                <a:r>
                  <a:rPr lang="en-US" sz="2000" b="0" i="0" u="none" strike="noStrike" cap="none">
                    <a:solidFill>
                      <a:schemeClr val="lt1"/>
                    </a:solidFill>
                    <a:latin typeface="Arial"/>
                    <a:ea typeface="Arial"/>
                    <a:cs typeface="Arial"/>
                    <a:sym typeface="Arial"/>
                  </a:rPr>
                  <a:t>Story</a:t>
                </a:r>
                <a:endParaRPr sz="4000" b="0" i="0" u="none" strike="noStrike" cap="none">
                  <a:solidFill>
                    <a:schemeClr val="lt1"/>
                  </a:solidFill>
                  <a:latin typeface="Arial"/>
                  <a:ea typeface="Arial"/>
                  <a:cs typeface="Arial"/>
                  <a:sym typeface="Arial"/>
                </a:endParaRPr>
              </a:p>
            </p:txBody>
          </p:sp>
        </p:grpSp>
        <p:cxnSp>
          <p:nvCxnSpPr>
            <p:cNvPr id="17270" name="Google Shape;17270;p46"/>
            <p:cNvCxnSpPr/>
            <p:nvPr/>
          </p:nvCxnSpPr>
          <p:spPr>
            <a:xfrm>
              <a:off x="5959240" y="1189291"/>
              <a:ext cx="1821" cy="3893658"/>
            </a:xfrm>
            <a:prstGeom prst="straightConnector1">
              <a:avLst/>
            </a:prstGeom>
            <a:noFill/>
            <a:ln w="9525" cap="flat" cmpd="sng">
              <a:solidFill>
                <a:srgbClr val="00FF00"/>
              </a:solidFill>
              <a:prstDash val="solid"/>
              <a:round/>
              <a:headEnd type="none" w="med" len="med"/>
              <a:tailEnd type="none" w="med" len="med"/>
            </a:ln>
          </p:spPr>
        </p:cxnSp>
        <p:cxnSp>
          <p:nvCxnSpPr>
            <p:cNvPr id="17271" name="Google Shape;17271;p46"/>
            <p:cNvCxnSpPr/>
            <p:nvPr/>
          </p:nvCxnSpPr>
          <p:spPr>
            <a:xfrm>
              <a:off x="2537044" y="5082949"/>
              <a:ext cx="125602" cy="1821"/>
            </a:xfrm>
            <a:prstGeom prst="straightConnector1">
              <a:avLst/>
            </a:prstGeom>
            <a:noFill/>
            <a:ln w="11100" cap="flat" cmpd="sng">
              <a:solidFill>
                <a:srgbClr val="000000"/>
              </a:solidFill>
              <a:prstDash val="solid"/>
              <a:round/>
              <a:headEnd type="none" w="med" len="med"/>
              <a:tailEnd type="none" w="med" len="med"/>
            </a:ln>
          </p:spPr>
        </p:cxnSp>
        <p:cxnSp>
          <p:nvCxnSpPr>
            <p:cNvPr id="17272" name="Google Shape;17272;p46"/>
            <p:cNvCxnSpPr/>
            <p:nvPr/>
          </p:nvCxnSpPr>
          <p:spPr>
            <a:xfrm>
              <a:off x="2537044" y="3450125"/>
              <a:ext cx="125602" cy="1820"/>
            </a:xfrm>
            <a:prstGeom prst="straightConnector1">
              <a:avLst/>
            </a:prstGeom>
            <a:noFill/>
            <a:ln w="11100" cap="flat" cmpd="sng">
              <a:solidFill>
                <a:srgbClr val="000000"/>
              </a:solidFill>
              <a:prstDash val="solid"/>
              <a:round/>
              <a:headEnd type="none" w="med" len="med"/>
              <a:tailEnd type="none" w="med" len="med"/>
            </a:ln>
          </p:spPr>
        </p:cxnSp>
        <p:cxnSp>
          <p:nvCxnSpPr>
            <p:cNvPr id="17273" name="Google Shape;17273;p46"/>
            <p:cNvCxnSpPr/>
            <p:nvPr/>
          </p:nvCxnSpPr>
          <p:spPr>
            <a:xfrm>
              <a:off x="2537044" y="1830043"/>
              <a:ext cx="125602" cy="1820"/>
            </a:xfrm>
            <a:prstGeom prst="straightConnector1">
              <a:avLst/>
            </a:prstGeom>
            <a:noFill/>
            <a:ln w="11100" cap="flat" cmpd="sng">
              <a:solidFill>
                <a:srgbClr val="000000"/>
              </a:solidFill>
              <a:prstDash val="solid"/>
              <a:round/>
              <a:headEnd type="none" w="med" len="med"/>
              <a:tailEnd type="none" w="med" len="med"/>
            </a:ln>
          </p:spPr>
        </p:cxnSp>
        <p:cxnSp>
          <p:nvCxnSpPr>
            <p:cNvPr id="17274" name="Google Shape;17274;p46"/>
            <p:cNvCxnSpPr/>
            <p:nvPr/>
          </p:nvCxnSpPr>
          <p:spPr>
            <a:xfrm>
              <a:off x="3643797" y="5021058"/>
              <a:ext cx="61891" cy="61891"/>
            </a:xfrm>
            <a:prstGeom prst="straightConnector1">
              <a:avLst/>
            </a:prstGeom>
            <a:noFill/>
            <a:ln w="11100" cap="flat" cmpd="sng">
              <a:solidFill>
                <a:srgbClr val="000000"/>
              </a:solidFill>
              <a:prstDash val="solid"/>
              <a:round/>
              <a:headEnd type="none" w="med" len="med"/>
              <a:tailEnd type="none" w="med" len="med"/>
            </a:ln>
          </p:spPr>
        </p:cxnSp>
        <p:cxnSp>
          <p:nvCxnSpPr>
            <p:cNvPr id="17275" name="Google Shape;17275;p46"/>
            <p:cNvCxnSpPr/>
            <p:nvPr/>
          </p:nvCxnSpPr>
          <p:spPr>
            <a:xfrm rot="10800000" flipH="1">
              <a:off x="3707508" y="5008317"/>
              <a:ext cx="74632" cy="74632"/>
            </a:xfrm>
            <a:prstGeom prst="straightConnector1">
              <a:avLst/>
            </a:prstGeom>
            <a:noFill/>
            <a:ln w="11100" cap="flat" cmpd="sng">
              <a:solidFill>
                <a:srgbClr val="000000"/>
              </a:solidFill>
              <a:prstDash val="solid"/>
              <a:round/>
              <a:headEnd type="none" w="med" len="med"/>
              <a:tailEnd type="none" w="med" len="med"/>
            </a:ln>
          </p:spPr>
        </p:cxnSp>
        <p:cxnSp>
          <p:nvCxnSpPr>
            <p:cNvPr id="17276" name="Google Shape;17276;p46"/>
            <p:cNvCxnSpPr/>
            <p:nvPr/>
          </p:nvCxnSpPr>
          <p:spPr>
            <a:xfrm>
              <a:off x="3958712" y="4593284"/>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77" name="Google Shape;17277;p46"/>
            <p:cNvCxnSpPr/>
            <p:nvPr/>
          </p:nvCxnSpPr>
          <p:spPr>
            <a:xfrm rot="10800000" flipH="1">
              <a:off x="3958712" y="4580541"/>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78" name="Google Shape;17278;p46"/>
            <p:cNvCxnSpPr/>
            <p:nvPr/>
          </p:nvCxnSpPr>
          <p:spPr>
            <a:xfrm>
              <a:off x="4437455" y="4167330"/>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79" name="Google Shape;17279;p46"/>
            <p:cNvCxnSpPr/>
            <p:nvPr/>
          </p:nvCxnSpPr>
          <p:spPr>
            <a:xfrm rot="10800000" flipH="1">
              <a:off x="4437455" y="4154587"/>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0" name="Google Shape;17280;p46"/>
            <p:cNvCxnSpPr/>
            <p:nvPr/>
          </p:nvCxnSpPr>
          <p:spPr>
            <a:xfrm>
              <a:off x="4814261" y="375229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1" name="Google Shape;17281;p46"/>
            <p:cNvCxnSpPr/>
            <p:nvPr/>
          </p:nvCxnSpPr>
          <p:spPr>
            <a:xfrm rot="10800000" flipH="1">
              <a:off x="4814261" y="3739555"/>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2" name="Google Shape;17282;p46"/>
            <p:cNvCxnSpPr/>
            <p:nvPr/>
          </p:nvCxnSpPr>
          <p:spPr>
            <a:xfrm>
              <a:off x="5191066" y="3324523"/>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3" name="Google Shape;17283;p46"/>
            <p:cNvCxnSpPr/>
            <p:nvPr/>
          </p:nvCxnSpPr>
          <p:spPr>
            <a:xfrm rot="10800000" flipH="1">
              <a:off x="5191066" y="3311781"/>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4" name="Google Shape;17284;p46"/>
            <p:cNvCxnSpPr/>
            <p:nvPr/>
          </p:nvCxnSpPr>
          <p:spPr>
            <a:xfrm>
              <a:off x="5393122" y="2911311"/>
              <a:ext cx="138344" cy="136523"/>
            </a:xfrm>
            <a:prstGeom prst="straightConnector1">
              <a:avLst/>
            </a:prstGeom>
            <a:noFill/>
            <a:ln w="11100" cap="flat" cmpd="sng">
              <a:solidFill>
                <a:srgbClr val="000000"/>
              </a:solidFill>
              <a:prstDash val="solid"/>
              <a:round/>
              <a:headEnd type="none" w="med" len="med"/>
              <a:tailEnd type="none" w="med" len="med"/>
            </a:ln>
          </p:spPr>
        </p:cxnSp>
        <p:cxnSp>
          <p:nvCxnSpPr>
            <p:cNvPr id="17285" name="Google Shape;17285;p46"/>
            <p:cNvCxnSpPr/>
            <p:nvPr/>
          </p:nvCxnSpPr>
          <p:spPr>
            <a:xfrm rot="10800000" flipH="1">
              <a:off x="5393122" y="289856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6" name="Google Shape;17286;p46"/>
            <p:cNvCxnSpPr/>
            <p:nvPr/>
          </p:nvCxnSpPr>
          <p:spPr>
            <a:xfrm>
              <a:off x="5569692" y="2483536"/>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7" name="Google Shape;17287;p46"/>
            <p:cNvCxnSpPr/>
            <p:nvPr/>
          </p:nvCxnSpPr>
          <p:spPr>
            <a:xfrm rot="10800000" flipH="1">
              <a:off x="5569692" y="2470794"/>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8" name="Google Shape;17288;p46"/>
            <p:cNvCxnSpPr/>
            <p:nvPr/>
          </p:nvCxnSpPr>
          <p:spPr>
            <a:xfrm>
              <a:off x="5808154" y="2055762"/>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9" name="Google Shape;17289;p46"/>
            <p:cNvCxnSpPr/>
            <p:nvPr/>
          </p:nvCxnSpPr>
          <p:spPr>
            <a:xfrm rot="10800000" flipH="1">
              <a:off x="5808154" y="2043019"/>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0" name="Google Shape;17290;p46"/>
            <p:cNvCxnSpPr/>
            <p:nvPr/>
          </p:nvCxnSpPr>
          <p:spPr>
            <a:xfrm>
              <a:off x="5908271" y="1642549"/>
              <a:ext cx="138344" cy="136524"/>
            </a:xfrm>
            <a:prstGeom prst="straightConnector1">
              <a:avLst/>
            </a:prstGeom>
            <a:noFill/>
            <a:ln w="11100" cap="flat" cmpd="sng">
              <a:solidFill>
                <a:srgbClr val="000000"/>
              </a:solidFill>
              <a:prstDash val="solid"/>
              <a:round/>
              <a:headEnd type="none" w="med" len="med"/>
              <a:tailEnd type="none" w="med" len="med"/>
            </a:ln>
          </p:spPr>
        </p:cxnSp>
        <p:cxnSp>
          <p:nvCxnSpPr>
            <p:cNvPr id="17291" name="Google Shape;17291;p46"/>
            <p:cNvCxnSpPr/>
            <p:nvPr/>
          </p:nvCxnSpPr>
          <p:spPr>
            <a:xfrm rot="10800000" flipH="1">
              <a:off x="5908271" y="162980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2" name="Google Shape;17292;p46"/>
            <p:cNvCxnSpPr/>
            <p:nvPr/>
          </p:nvCxnSpPr>
          <p:spPr>
            <a:xfrm>
              <a:off x="6146733" y="1642549"/>
              <a:ext cx="138344" cy="136524"/>
            </a:xfrm>
            <a:prstGeom prst="straightConnector1">
              <a:avLst/>
            </a:prstGeom>
            <a:noFill/>
            <a:ln w="11100" cap="flat" cmpd="sng">
              <a:solidFill>
                <a:srgbClr val="000000"/>
              </a:solidFill>
              <a:prstDash val="solid"/>
              <a:round/>
              <a:headEnd type="none" w="med" len="med"/>
              <a:tailEnd type="none" w="med" len="med"/>
            </a:ln>
          </p:spPr>
        </p:cxnSp>
        <p:cxnSp>
          <p:nvCxnSpPr>
            <p:cNvPr id="17293" name="Google Shape;17293;p46"/>
            <p:cNvCxnSpPr/>
            <p:nvPr/>
          </p:nvCxnSpPr>
          <p:spPr>
            <a:xfrm rot="10800000" flipH="1">
              <a:off x="6146733" y="162980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4" name="Google Shape;17294;p46"/>
            <p:cNvCxnSpPr/>
            <p:nvPr/>
          </p:nvCxnSpPr>
          <p:spPr>
            <a:xfrm>
              <a:off x="6525359" y="2055762"/>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5" name="Google Shape;17295;p46"/>
            <p:cNvCxnSpPr/>
            <p:nvPr/>
          </p:nvCxnSpPr>
          <p:spPr>
            <a:xfrm rot="10800000" flipH="1">
              <a:off x="6525359" y="2043019"/>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6" name="Google Shape;17296;p46"/>
            <p:cNvCxnSpPr/>
            <p:nvPr/>
          </p:nvCxnSpPr>
          <p:spPr>
            <a:xfrm>
              <a:off x="6663703" y="2483536"/>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7" name="Google Shape;17297;p46"/>
            <p:cNvCxnSpPr/>
            <p:nvPr/>
          </p:nvCxnSpPr>
          <p:spPr>
            <a:xfrm rot="10800000" flipH="1">
              <a:off x="6663703" y="2470794"/>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8" name="Google Shape;17298;p46"/>
            <p:cNvCxnSpPr/>
            <p:nvPr/>
          </p:nvCxnSpPr>
          <p:spPr>
            <a:xfrm>
              <a:off x="6940392" y="2911311"/>
              <a:ext cx="138344" cy="136523"/>
            </a:xfrm>
            <a:prstGeom prst="straightConnector1">
              <a:avLst/>
            </a:prstGeom>
            <a:noFill/>
            <a:ln w="11100" cap="flat" cmpd="sng">
              <a:solidFill>
                <a:srgbClr val="000000"/>
              </a:solidFill>
              <a:prstDash val="solid"/>
              <a:round/>
              <a:headEnd type="none" w="med" len="med"/>
              <a:tailEnd type="none" w="med" len="med"/>
            </a:ln>
          </p:spPr>
        </p:cxnSp>
        <p:cxnSp>
          <p:nvCxnSpPr>
            <p:cNvPr id="17299" name="Google Shape;17299;p46"/>
            <p:cNvCxnSpPr/>
            <p:nvPr/>
          </p:nvCxnSpPr>
          <p:spPr>
            <a:xfrm rot="10800000" flipH="1">
              <a:off x="6940392" y="289856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0" name="Google Shape;17300;p46"/>
            <p:cNvCxnSpPr/>
            <p:nvPr/>
          </p:nvCxnSpPr>
          <p:spPr>
            <a:xfrm>
              <a:off x="7417315" y="3324523"/>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1" name="Google Shape;17301;p46"/>
            <p:cNvCxnSpPr/>
            <p:nvPr/>
          </p:nvCxnSpPr>
          <p:spPr>
            <a:xfrm rot="10800000" flipH="1">
              <a:off x="7417315" y="3311781"/>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2" name="Google Shape;17302;p46"/>
            <p:cNvCxnSpPr/>
            <p:nvPr/>
          </p:nvCxnSpPr>
          <p:spPr>
            <a:xfrm>
              <a:off x="7795941" y="375229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3" name="Google Shape;17303;p46"/>
            <p:cNvCxnSpPr/>
            <p:nvPr/>
          </p:nvCxnSpPr>
          <p:spPr>
            <a:xfrm rot="10800000" flipH="1">
              <a:off x="7795941" y="3739555"/>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4" name="Google Shape;17304;p46"/>
            <p:cNvCxnSpPr/>
            <p:nvPr/>
          </p:nvCxnSpPr>
          <p:spPr>
            <a:xfrm>
              <a:off x="8449434" y="4167330"/>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5" name="Google Shape;17305;p46"/>
            <p:cNvCxnSpPr/>
            <p:nvPr/>
          </p:nvCxnSpPr>
          <p:spPr>
            <a:xfrm rot="10800000" flipH="1">
              <a:off x="8449434" y="4154587"/>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6" name="Google Shape;17306;p46"/>
            <p:cNvCxnSpPr/>
            <p:nvPr/>
          </p:nvCxnSpPr>
          <p:spPr>
            <a:xfrm>
              <a:off x="8964584" y="4593284"/>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7" name="Google Shape;17307;p46"/>
            <p:cNvCxnSpPr/>
            <p:nvPr/>
          </p:nvCxnSpPr>
          <p:spPr>
            <a:xfrm rot="10800000" flipH="1">
              <a:off x="8964584" y="4580541"/>
              <a:ext cx="138344" cy="138344"/>
            </a:xfrm>
            <a:prstGeom prst="straightConnector1">
              <a:avLst/>
            </a:prstGeom>
            <a:noFill/>
            <a:ln w="11100" cap="flat" cmpd="sng">
              <a:solidFill>
                <a:srgbClr val="000000"/>
              </a:solidFill>
              <a:prstDash val="solid"/>
              <a:round/>
              <a:headEnd type="none" w="med" len="med"/>
              <a:tailEnd type="none" w="med" len="med"/>
            </a:ln>
          </p:spPr>
        </p:cxnSp>
        <p:sp>
          <p:nvSpPr>
            <p:cNvPr id="17308" name="Google Shape;17308;p46"/>
            <p:cNvSpPr/>
            <p:nvPr/>
          </p:nvSpPr>
          <p:spPr>
            <a:xfrm>
              <a:off x="3707508" y="1704440"/>
              <a:ext cx="5697593" cy="3378509"/>
            </a:xfrm>
            <a:custGeom>
              <a:avLst/>
              <a:gdLst/>
              <a:ahLst/>
              <a:cxnLst/>
              <a:rect l="l" t="t" r="r" b="b"/>
              <a:pathLst>
                <a:path w="453" h="269" extrusionOk="0">
                  <a:moveTo>
                    <a:pt x="0" y="269"/>
                  </a:moveTo>
                  <a:lnTo>
                    <a:pt x="25" y="235"/>
                  </a:lnTo>
                  <a:lnTo>
                    <a:pt x="63" y="201"/>
                  </a:lnTo>
                  <a:lnTo>
                    <a:pt x="93" y="168"/>
                  </a:lnTo>
                  <a:lnTo>
                    <a:pt x="123" y="134"/>
                  </a:lnTo>
                  <a:lnTo>
                    <a:pt x="139" y="101"/>
                  </a:lnTo>
                  <a:lnTo>
                    <a:pt x="153" y="67"/>
                  </a:lnTo>
                  <a:lnTo>
                    <a:pt x="172" y="33"/>
                  </a:lnTo>
                  <a:lnTo>
                    <a:pt x="180" y="0"/>
                  </a:lnTo>
                  <a:lnTo>
                    <a:pt x="199" y="0"/>
                  </a:lnTo>
                  <a:lnTo>
                    <a:pt x="229" y="33"/>
                  </a:lnTo>
                  <a:lnTo>
                    <a:pt x="240" y="67"/>
                  </a:lnTo>
                  <a:lnTo>
                    <a:pt x="262" y="101"/>
                  </a:lnTo>
                  <a:lnTo>
                    <a:pt x="300" y="134"/>
                  </a:lnTo>
                  <a:lnTo>
                    <a:pt x="330" y="168"/>
                  </a:lnTo>
                  <a:lnTo>
                    <a:pt x="382" y="201"/>
                  </a:lnTo>
                  <a:lnTo>
                    <a:pt x="423" y="235"/>
                  </a:lnTo>
                  <a:lnTo>
                    <a:pt x="453" y="269"/>
                  </a:lnTo>
                </a:path>
              </a:pathLst>
            </a:custGeom>
            <a:noFill/>
            <a:ln w="33400" cap="flat" cmpd="sng">
              <a:solidFill>
                <a:srgbClr val="92D05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09" name="Google Shape;17309;p46"/>
            <p:cNvSpPr/>
            <p:nvPr/>
          </p:nvSpPr>
          <p:spPr>
            <a:xfrm>
              <a:off x="2800991" y="5033801"/>
              <a:ext cx="101938" cy="100117"/>
            </a:xfrm>
            <a:custGeom>
              <a:avLst/>
              <a:gdLst/>
              <a:ahLst/>
              <a:cxnLst/>
              <a:rect l="l" t="t" r="r" b="b"/>
              <a:pathLst>
                <a:path w="56" h="55" extrusionOk="0">
                  <a:moveTo>
                    <a:pt x="28" y="0"/>
                  </a:moveTo>
                  <a:lnTo>
                    <a:pt x="56"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0" name="Google Shape;17310;p46"/>
            <p:cNvSpPr/>
            <p:nvPr/>
          </p:nvSpPr>
          <p:spPr>
            <a:xfrm>
              <a:off x="3241507" y="4606026"/>
              <a:ext cx="101938" cy="100118"/>
            </a:xfrm>
            <a:custGeom>
              <a:avLst/>
              <a:gdLst/>
              <a:ahLst/>
              <a:cxnLst/>
              <a:rect l="l" t="t" r="r" b="b"/>
              <a:pathLst>
                <a:path w="56" h="55" extrusionOk="0">
                  <a:moveTo>
                    <a:pt x="28" y="0"/>
                  </a:moveTo>
                  <a:lnTo>
                    <a:pt x="56"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1" name="Google Shape;17311;p46"/>
            <p:cNvSpPr/>
            <p:nvPr/>
          </p:nvSpPr>
          <p:spPr>
            <a:xfrm>
              <a:off x="3933228" y="4180072"/>
              <a:ext cx="101938" cy="100118"/>
            </a:xfrm>
            <a:custGeom>
              <a:avLst/>
              <a:gdLst/>
              <a:ahLst/>
              <a:cxnLst/>
              <a:rect l="l" t="t" r="r" b="b"/>
              <a:pathLst>
                <a:path w="56" h="55" extrusionOk="0">
                  <a:moveTo>
                    <a:pt x="28" y="0"/>
                  </a:moveTo>
                  <a:lnTo>
                    <a:pt x="56"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2" name="Google Shape;17312;p46"/>
            <p:cNvSpPr/>
            <p:nvPr/>
          </p:nvSpPr>
          <p:spPr>
            <a:xfrm>
              <a:off x="4411971" y="3765039"/>
              <a:ext cx="100118" cy="100118"/>
            </a:xfrm>
            <a:custGeom>
              <a:avLst/>
              <a:gdLst/>
              <a:ahLst/>
              <a:cxnLst/>
              <a:rect l="l" t="t" r="r" b="b"/>
              <a:pathLst>
                <a:path w="55" h="55" extrusionOk="0">
                  <a:moveTo>
                    <a:pt x="28" y="0"/>
                  </a:moveTo>
                  <a:lnTo>
                    <a:pt x="55"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3" name="Google Shape;17313;p46"/>
            <p:cNvSpPr/>
            <p:nvPr/>
          </p:nvSpPr>
          <p:spPr>
            <a:xfrm>
              <a:off x="4965347" y="3337265"/>
              <a:ext cx="100118" cy="100117"/>
            </a:xfrm>
            <a:custGeom>
              <a:avLst/>
              <a:gdLst/>
              <a:ahLst/>
              <a:cxnLst/>
              <a:rect l="l" t="t" r="r" b="b"/>
              <a:pathLst>
                <a:path w="55" h="55" extrusionOk="0">
                  <a:moveTo>
                    <a:pt x="28" y="0"/>
                  </a:moveTo>
                  <a:lnTo>
                    <a:pt x="55"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4" name="Google Shape;17314;p46"/>
            <p:cNvSpPr/>
            <p:nvPr/>
          </p:nvSpPr>
          <p:spPr>
            <a:xfrm>
              <a:off x="5303926" y="2922233"/>
              <a:ext cx="101938" cy="101938"/>
            </a:xfrm>
            <a:custGeom>
              <a:avLst/>
              <a:gdLst/>
              <a:ahLst/>
              <a:cxnLst/>
              <a:rect l="l" t="t" r="r" b="b"/>
              <a:pathLst>
                <a:path w="56" h="56" extrusionOk="0">
                  <a:moveTo>
                    <a:pt x="28" y="0"/>
                  </a:moveTo>
                  <a:lnTo>
                    <a:pt x="56" y="28"/>
                  </a:lnTo>
                  <a:lnTo>
                    <a:pt x="28" y="56"/>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5" name="Google Shape;17315;p46"/>
            <p:cNvSpPr/>
            <p:nvPr/>
          </p:nvSpPr>
          <p:spPr>
            <a:xfrm>
              <a:off x="5480497" y="2496279"/>
              <a:ext cx="100117" cy="100117"/>
            </a:xfrm>
            <a:custGeom>
              <a:avLst/>
              <a:gdLst/>
              <a:ahLst/>
              <a:cxnLst/>
              <a:rect l="l" t="t" r="r" b="b"/>
              <a:pathLst>
                <a:path w="55" h="55" extrusionOk="0">
                  <a:moveTo>
                    <a:pt x="28" y="0"/>
                  </a:moveTo>
                  <a:lnTo>
                    <a:pt x="55"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6" name="Google Shape;17316;p46"/>
            <p:cNvSpPr/>
            <p:nvPr/>
          </p:nvSpPr>
          <p:spPr>
            <a:xfrm>
              <a:off x="5744443" y="2068504"/>
              <a:ext cx="101938" cy="100118"/>
            </a:xfrm>
            <a:custGeom>
              <a:avLst/>
              <a:gdLst/>
              <a:ahLst/>
              <a:cxnLst/>
              <a:rect l="l" t="t" r="r" b="b"/>
              <a:pathLst>
                <a:path w="56" h="55" extrusionOk="0">
                  <a:moveTo>
                    <a:pt x="28" y="0"/>
                  </a:moveTo>
                  <a:lnTo>
                    <a:pt x="56"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7" name="Google Shape;17317;p46"/>
            <p:cNvSpPr/>
            <p:nvPr/>
          </p:nvSpPr>
          <p:spPr>
            <a:xfrm>
              <a:off x="5921014" y="1653471"/>
              <a:ext cx="100117" cy="101938"/>
            </a:xfrm>
            <a:custGeom>
              <a:avLst/>
              <a:gdLst/>
              <a:ahLst/>
              <a:cxnLst/>
              <a:rect l="l" t="t" r="r" b="b"/>
              <a:pathLst>
                <a:path w="55" h="56" extrusionOk="0">
                  <a:moveTo>
                    <a:pt x="28" y="0"/>
                  </a:moveTo>
                  <a:lnTo>
                    <a:pt x="55" y="28"/>
                  </a:lnTo>
                  <a:lnTo>
                    <a:pt x="28" y="56"/>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8" name="Google Shape;17318;p46"/>
            <p:cNvSpPr/>
            <p:nvPr/>
          </p:nvSpPr>
          <p:spPr>
            <a:xfrm>
              <a:off x="6159475" y="1653471"/>
              <a:ext cx="101938" cy="101938"/>
            </a:xfrm>
            <a:custGeom>
              <a:avLst/>
              <a:gdLst/>
              <a:ahLst/>
              <a:cxnLst/>
              <a:rect l="l" t="t" r="r" b="b"/>
              <a:pathLst>
                <a:path w="56" h="56" extrusionOk="0">
                  <a:moveTo>
                    <a:pt x="28" y="0"/>
                  </a:moveTo>
                  <a:lnTo>
                    <a:pt x="56" y="28"/>
                  </a:lnTo>
                  <a:lnTo>
                    <a:pt x="28" y="56"/>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9" name="Google Shape;17319;p46"/>
            <p:cNvSpPr/>
            <p:nvPr/>
          </p:nvSpPr>
          <p:spPr>
            <a:xfrm>
              <a:off x="6361531" y="2068504"/>
              <a:ext cx="100117" cy="100118"/>
            </a:xfrm>
            <a:custGeom>
              <a:avLst/>
              <a:gdLst/>
              <a:ahLst/>
              <a:cxnLst/>
              <a:rect l="l" t="t" r="r" b="b"/>
              <a:pathLst>
                <a:path w="55" h="55" extrusionOk="0">
                  <a:moveTo>
                    <a:pt x="28" y="0"/>
                  </a:moveTo>
                  <a:lnTo>
                    <a:pt x="55"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0" name="Google Shape;17320;p46"/>
            <p:cNvSpPr/>
            <p:nvPr/>
          </p:nvSpPr>
          <p:spPr>
            <a:xfrm>
              <a:off x="6297819" y="2496279"/>
              <a:ext cx="101938" cy="100117"/>
            </a:xfrm>
            <a:custGeom>
              <a:avLst/>
              <a:gdLst/>
              <a:ahLst/>
              <a:cxnLst/>
              <a:rect l="l" t="t" r="r" b="b"/>
              <a:pathLst>
                <a:path w="56" h="55" extrusionOk="0">
                  <a:moveTo>
                    <a:pt x="28" y="0"/>
                  </a:moveTo>
                  <a:lnTo>
                    <a:pt x="56"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1" name="Google Shape;17321;p46"/>
            <p:cNvSpPr/>
            <p:nvPr/>
          </p:nvSpPr>
          <p:spPr>
            <a:xfrm>
              <a:off x="6638219" y="2922233"/>
              <a:ext cx="100117" cy="101938"/>
            </a:xfrm>
            <a:custGeom>
              <a:avLst/>
              <a:gdLst/>
              <a:ahLst/>
              <a:cxnLst/>
              <a:rect l="l" t="t" r="r" b="b"/>
              <a:pathLst>
                <a:path w="55" h="56" extrusionOk="0">
                  <a:moveTo>
                    <a:pt x="28" y="0"/>
                  </a:moveTo>
                  <a:lnTo>
                    <a:pt x="55" y="28"/>
                  </a:lnTo>
                  <a:lnTo>
                    <a:pt x="28" y="56"/>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2" name="Google Shape;17322;p46"/>
            <p:cNvSpPr/>
            <p:nvPr/>
          </p:nvSpPr>
          <p:spPr>
            <a:xfrm>
              <a:off x="7153368" y="3337265"/>
              <a:ext cx="100118" cy="100117"/>
            </a:xfrm>
            <a:custGeom>
              <a:avLst/>
              <a:gdLst/>
              <a:ahLst/>
              <a:cxnLst/>
              <a:rect l="l" t="t" r="r" b="b"/>
              <a:pathLst>
                <a:path w="55" h="55" extrusionOk="0">
                  <a:moveTo>
                    <a:pt x="28" y="0"/>
                  </a:moveTo>
                  <a:lnTo>
                    <a:pt x="55"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3" name="Google Shape;17323;p46"/>
            <p:cNvSpPr/>
            <p:nvPr/>
          </p:nvSpPr>
          <p:spPr>
            <a:xfrm>
              <a:off x="7430056" y="3765039"/>
              <a:ext cx="100118" cy="100118"/>
            </a:xfrm>
            <a:custGeom>
              <a:avLst/>
              <a:gdLst/>
              <a:ahLst/>
              <a:cxnLst/>
              <a:rect l="l" t="t" r="r" b="b"/>
              <a:pathLst>
                <a:path w="55" h="55" extrusionOk="0">
                  <a:moveTo>
                    <a:pt x="28" y="0"/>
                  </a:moveTo>
                  <a:lnTo>
                    <a:pt x="55"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4" name="Google Shape;17324;p46"/>
            <p:cNvSpPr/>
            <p:nvPr/>
          </p:nvSpPr>
          <p:spPr>
            <a:xfrm>
              <a:off x="8185489" y="4180072"/>
              <a:ext cx="100117" cy="100118"/>
            </a:xfrm>
            <a:custGeom>
              <a:avLst/>
              <a:gdLst/>
              <a:ahLst/>
              <a:cxnLst/>
              <a:rect l="l" t="t" r="r" b="b"/>
              <a:pathLst>
                <a:path w="55" h="55" extrusionOk="0">
                  <a:moveTo>
                    <a:pt x="27" y="0"/>
                  </a:moveTo>
                  <a:lnTo>
                    <a:pt x="55" y="27"/>
                  </a:lnTo>
                  <a:lnTo>
                    <a:pt x="27" y="55"/>
                  </a:lnTo>
                  <a:lnTo>
                    <a:pt x="0" y="27"/>
                  </a:lnTo>
                  <a:lnTo>
                    <a:pt x="27"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5" name="Google Shape;17325;p46"/>
            <p:cNvSpPr/>
            <p:nvPr/>
          </p:nvSpPr>
          <p:spPr>
            <a:xfrm>
              <a:off x="8626005" y="4606026"/>
              <a:ext cx="100117" cy="100118"/>
            </a:xfrm>
            <a:custGeom>
              <a:avLst/>
              <a:gdLst/>
              <a:ahLst/>
              <a:cxnLst/>
              <a:rect l="l" t="t" r="r" b="b"/>
              <a:pathLst>
                <a:path w="55" h="55" extrusionOk="0">
                  <a:moveTo>
                    <a:pt x="27" y="0"/>
                  </a:moveTo>
                  <a:lnTo>
                    <a:pt x="55" y="28"/>
                  </a:lnTo>
                  <a:lnTo>
                    <a:pt x="27" y="55"/>
                  </a:lnTo>
                  <a:lnTo>
                    <a:pt x="0" y="28"/>
                  </a:lnTo>
                  <a:lnTo>
                    <a:pt x="27"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6" name="Google Shape;17326;p46"/>
            <p:cNvSpPr/>
            <p:nvPr/>
          </p:nvSpPr>
          <p:spPr>
            <a:xfrm>
              <a:off x="9141154" y="5033801"/>
              <a:ext cx="100118" cy="100117"/>
            </a:xfrm>
            <a:custGeom>
              <a:avLst/>
              <a:gdLst/>
              <a:ahLst/>
              <a:cxnLst/>
              <a:rect l="l" t="t" r="r" b="b"/>
              <a:pathLst>
                <a:path w="55" h="55" extrusionOk="0">
                  <a:moveTo>
                    <a:pt x="28" y="0"/>
                  </a:moveTo>
                  <a:lnTo>
                    <a:pt x="55"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27" name="Google Shape;17327;p46"/>
            <p:cNvCxnSpPr/>
            <p:nvPr/>
          </p:nvCxnSpPr>
          <p:spPr>
            <a:xfrm rot="10800000" flipH="1">
              <a:off x="2851959" y="5046543"/>
              <a:ext cx="38226" cy="36406"/>
            </a:xfrm>
            <a:prstGeom prst="straightConnector1">
              <a:avLst/>
            </a:prstGeom>
            <a:noFill/>
            <a:ln w="22225" cap="flat" cmpd="sng">
              <a:solidFill>
                <a:srgbClr val="FF0000"/>
              </a:solidFill>
              <a:prstDash val="solid"/>
              <a:round/>
              <a:headEnd type="none" w="med" len="med"/>
              <a:tailEnd type="none" w="med" len="med"/>
            </a:ln>
          </p:spPr>
        </p:cxnSp>
        <p:cxnSp>
          <p:nvCxnSpPr>
            <p:cNvPr id="17328" name="Google Shape;17328;p46"/>
            <p:cNvCxnSpPr/>
            <p:nvPr/>
          </p:nvCxnSpPr>
          <p:spPr>
            <a:xfrm rot="10800000" flipH="1">
              <a:off x="2952076" y="4944605"/>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29" name="Google Shape;17329;p46"/>
            <p:cNvCxnSpPr/>
            <p:nvPr/>
          </p:nvCxnSpPr>
          <p:spPr>
            <a:xfrm rot="10800000" flipH="1">
              <a:off x="3054014" y="4857230"/>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30" name="Google Shape;17330;p46"/>
            <p:cNvCxnSpPr/>
            <p:nvPr/>
          </p:nvCxnSpPr>
          <p:spPr>
            <a:xfrm rot="10800000" flipH="1">
              <a:off x="3154132" y="4757113"/>
              <a:ext cx="38226" cy="38226"/>
            </a:xfrm>
            <a:prstGeom prst="straightConnector1">
              <a:avLst/>
            </a:prstGeom>
            <a:noFill/>
            <a:ln w="22225" cap="flat" cmpd="sng">
              <a:solidFill>
                <a:srgbClr val="FF0000"/>
              </a:solidFill>
              <a:prstDash val="solid"/>
              <a:round/>
              <a:headEnd type="none" w="med" len="med"/>
              <a:tailEnd type="none" w="med" len="med"/>
            </a:ln>
          </p:spPr>
        </p:cxnSp>
        <p:sp>
          <p:nvSpPr>
            <p:cNvPr id="17331" name="Google Shape;17331;p46"/>
            <p:cNvSpPr/>
            <p:nvPr/>
          </p:nvSpPr>
          <p:spPr>
            <a:xfrm>
              <a:off x="3254249" y="4656995"/>
              <a:ext cx="38227" cy="36406"/>
            </a:xfrm>
            <a:custGeom>
              <a:avLst/>
              <a:gdLst/>
              <a:ahLst/>
              <a:cxnLst/>
              <a:rect l="l" t="t" r="r" b="b"/>
              <a:pathLst>
                <a:path w="3" h="3" extrusionOk="0">
                  <a:moveTo>
                    <a:pt x="0" y="3"/>
                  </a:moveTo>
                  <a:lnTo>
                    <a:pt x="2" y="1"/>
                  </a:lnTo>
                  <a:lnTo>
                    <a:pt x="3" y="0"/>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32" name="Google Shape;17332;p46"/>
            <p:cNvCxnSpPr/>
            <p:nvPr/>
          </p:nvCxnSpPr>
          <p:spPr>
            <a:xfrm rot="10800000" flipH="1">
              <a:off x="3356187" y="4593284"/>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33" name="Google Shape;17333;p46"/>
            <p:cNvCxnSpPr/>
            <p:nvPr/>
          </p:nvCxnSpPr>
          <p:spPr>
            <a:xfrm rot="10800000" flipH="1">
              <a:off x="3456305" y="4531393"/>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34" name="Google Shape;17334;p46"/>
            <p:cNvCxnSpPr/>
            <p:nvPr/>
          </p:nvCxnSpPr>
          <p:spPr>
            <a:xfrm rot="10800000" flipH="1">
              <a:off x="3556422" y="4467682"/>
              <a:ext cx="38227" cy="25484"/>
            </a:xfrm>
            <a:prstGeom prst="straightConnector1">
              <a:avLst/>
            </a:prstGeom>
            <a:noFill/>
            <a:ln w="22225" cap="flat" cmpd="sng">
              <a:solidFill>
                <a:srgbClr val="FF0000"/>
              </a:solidFill>
              <a:prstDash val="solid"/>
              <a:round/>
              <a:headEnd type="none" w="med" len="med"/>
              <a:tailEnd type="none" w="med" len="med"/>
            </a:ln>
          </p:spPr>
        </p:cxnSp>
        <p:cxnSp>
          <p:nvCxnSpPr>
            <p:cNvPr id="17335" name="Google Shape;17335;p46"/>
            <p:cNvCxnSpPr/>
            <p:nvPr/>
          </p:nvCxnSpPr>
          <p:spPr>
            <a:xfrm rot="10800000" flipH="1">
              <a:off x="3656540" y="4405791"/>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36" name="Google Shape;17336;p46"/>
            <p:cNvCxnSpPr/>
            <p:nvPr/>
          </p:nvCxnSpPr>
          <p:spPr>
            <a:xfrm rot="10800000" flipH="1">
              <a:off x="3758477" y="4342080"/>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37" name="Google Shape;17337;p46"/>
            <p:cNvCxnSpPr/>
            <p:nvPr/>
          </p:nvCxnSpPr>
          <p:spPr>
            <a:xfrm rot="10800000" flipH="1">
              <a:off x="3858594" y="4280190"/>
              <a:ext cx="38227" cy="25484"/>
            </a:xfrm>
            <a:prstGeom prst="straightConnector1">
              <a:avLst/>
            </a:prstGeom>
            <a:noFill/>
            <a:ln w="22225" cap="flat" cmpd="sng">
              <a:solidFill>
                <a:srgbClr val="FF0000"/>
              </a:solidFill>
              <a:prstDash val="solid"/>
              <a:round/>
              <a:headEnd type="none" w="med" len="med"/>
              <a:tailEnd type="none" w="med" len="med"/>
            </a:ln>
          </p:spPr>
        </p:cxnSp>
        <p:sp>
          <p:nvSpPr>
            <p:cNvPr id="17338" name="Google Shape;17338;p46"/>
            <p:cNvSpPr/>
            <p:nvPr/>
          </p:nvSpPr>
          <p:spPr>
            <a:xfrm>
              <a:off x="3958712" y="4216478"/>
              <a:ext cx="38226" cy="25484"/>
            </a:xfrm>
            <a:custGeom>
              <a:avLst/>
              <a:gdLst/>
              <a:ahLst/>
              <a:cxnLst/>
              <a:rect l="l" t="t" r="r" b="b"/>
              <a:pathLst>
                <a:path w="3" h="2" extrusionOk="0">
                  <a:moveTo>
                    <a:pt x="0" y="2"/>
                  </a:moveTo>
                  <a:lnTo>
                    <a:pt x="1" y="2"/>
                  </a:lnTo>
                  <a:lnTo>
                    <a:pt x="3" y="0"/>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39" name="Google Shape;17339;p46"/>
            <p:cNvCxnSpPr/>
            <p:nvPr/>
          </p:nvCxnSpPr>
          <p:spPr>
            <a:xfrm rot="10800000" flipH="1">
              <a:off x="4058829" y="4129103"/>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40" name="Google Shape;17340;p46"/>
            <p:cNvCxnSpPr/>
            <p:nvPr/>
          </p:nvCxnSpPr>
          <p:spPr>
            <a:xfrm rot="10800000" flipH="1">
              <a:off x="4160767" y="4041728"/>
              <a:ext cx="36406" cy="36406"/>
            </a:xfrm>
            <a:prstGeom prst="straightConnector1">
              <a:avLst/>
            </a:prstGeom>
            <a:noFill/>
            <a:ln w="22225" cap="flat" cmpd="sng">
              <a:solidFill>
                <a:srgbClr val="FF0000"/>
              </a:solidFill>
              <a:prstDash val="solid"/>
              <a:round/>
              <a:headEnd type="none" w="med" len="med"/>
              <a:tailEnd type="none" w="med" len="med"/>
            </a:ln>
          </p:spPr>
        </p:cxnSp>
        <p:cxnSp>
          <p:nvCxnSpPr>
            <p:cNvPr id="17341" name="Google Shape;17341;p46"/>
            <p:cNvCxnSpPr/>
            <p:nvPr/>
          </p:nvCxnSpPr>
          <p:spPr>
            <a:xfrm rot="10800000" flipH="1">
              <a:off x="4260885" y="3952533"/>
              <a:ext cx="38226" cy="38226"/>
            </a:xfrm>
            <a:prstGeom prst="straightConnector1">
              <a:avLst/>
            </a:prstGeom>
            <a:noFill/>
            <a:ln w="22225" cap="flat" cmpd="sng">
              <a:solidFill>
                <a:srgbClr val="FF0000"/>
              </a:solidFill>
              <a:prstDash val="solid"/>
              <a:round/>
              <a:headEnd type="none" w="med" len="med"/>
              <a:tailEnd type="none" w="med" len="med"/>
            </a:ln>
          </p:spPr>
        </p:cxnSp>
        <p:cxnSp>
          <p:nvCxnSpPr>
            <p:cNvPr id="17342" name="Google Shape;17342;p46"/>
            <p:cNvCxnSpPr/>
            <p:nvPr/>
          </p:nvCxnSpPr>
          <p:spPr>
            <a:xfrm rot="10800000" flipH="1">
              <a:off x="4361002" y="3865157"/>
              <a:ext cx="38227" cy="38226"/>
            </a:xfrm>
            <a:prstGeom prst="straightConnector1">
              <a:avLst/>
            </a:prstGeom>
            <a:noFill/>
            <a:ln w="22225" cap="flat" cmpd="sng">
              <a:solidFill>
                <a:srgbClr val="FF0000"/>
              </a:solidFill>
              <a:prstDash val="solid"/>
              <a:round/>
              <a:headEnd type="none" w="med" len="med"/>
              <a:tailEnd type="none" w="med" len="med"/>
            </a:ln>
          </p:spPr>
        </p:cxnSp>
        <p:cxnSp>
          <p:nvCxnSpPr>
            <p:cNvPr id="17343" name="Google Shape;17343;p46"/>
            <p:cNvCxnSpPr/>
            <p:nvPr/>
          </p:nvCxnSpPr>
          <p:spPr>
            <a:xfrm rot="10800000" flipH="1">
              <a:off x="4462939" y="3790524"/>
              <a:ext cx="36406" cy="23665"/>
            </a:xfrm>
            <a:prstGeom prst="straightConnector1">
              <a:avLst/>
            </a:prstGeom>
            <a:noFill/>
            <a:ln w="22225" cap="flat" cmpd="sng">
              <a:solidFill>
                <a:srgbClr val="FF0000"/>
              </a:solidFill>
              <a:prstDash val="solid"/>
              <a:round/>
              <a:headEnd type="none" w="med" len="med"/>
              <a:tailEnd type="none" w="med" len="med"/>
            </a:ln>
          </p:spPr>
        </p:cxnSp>
        <p:cxnSp>
          <p:nvCxnSpPr>
            <p:cNvPr id="17344" name="Google Shape;17344;p46"/>
            <p:cNvCxnSpPr/>
            <p:nvPr/>
          </p:nvCxnSpPr>
          <p:spPr>
            <a:xfrm rot="10800000" flipH="1">
              <a:off x="4563057" y="3714070"/>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45" name="Google Shape;17345;p46"/>
            <p:cNvCxnSpPr/>
            <p:nvPr/>
          </p:nvCxnSpPr>
          <p:spPr>
            <a:xfrm rot="10800000" flipH="1">
              <a:off x="4663174" y="3626695"/>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46" name="Google Shape;17346;p46"/>
            <p:cNvCxnSpPr/>
            <p:nvPr/>
          </p:nvCxnSpPr>
          <p:spPr>
            <a:xfrm rot="10800000" flipH="1">
              <a:off x="4763292" y="3550242"/>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47" name="Google Shape;17347;p46"/>
            <p:cNvCxnSpPr/>
            <p:nvPr/>
          </p:nvCxnSpPr>
          <p:spPr>
            <a:xfrm rot="10800000" flipH="1">
              <a:off x="4865230" y="3475609"/>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48" name="Google Shape;17348;p46"/>
            <p:cNvCxnSpPr/>
            <p:nvPr/>
          </p:nvCxnSpPr>
          <p:spPr>
            <a:xfrm rot="10800000" flipH="1">
              <a:off x="4965347" y="3400976"/>
              <a:ext cx="38227" cy="23665"/>
            </a:xfrm>
            <a:prstGeom prst="straightConnector1">
              <a:avLst/>
            </a:prstGeom>
            <a:noFill/>
            <a:ln w="22225" cap="flat" cmpd="sng">
              <a:solidFill>
                <a:srgbClr val="FF0000"/>
              </a:solidFill>
              <a:prstDash val="solid"/>
              <a:round/>
              <a:headEnd type="none" w="med" len="med"/>
              <a:tailEnd type="none" w="med" len="med"/>
            </a:ln>
          </p:spPr>
        </p:cxnSp>
        <p:cxnSp>
          <p:nvCxnSpPr>
            <p:cNvPr id="17349" name="Google Shape;17349;p46"/>
            <p:cNvCxnSpPr/>
            <p:nvPr/>
          </p:nvCxnSpPr>
          <p:spPr>
            <a:xfrm rot="10800000" flipH="1">
              <a:off x="5052722" y="3299038"/>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50" name="Google Shape;17350;p46"/>
            <p:cNvCxnSpPr/>
            <p:nvPr/>
          </p:nvCxnSpPr>
          <p:spPr>
            <a:xfrm rot="10800000" flipH="1">
              <a:off x="5141918" y="3198921"/>
              <a:ext cx="23664" cy="38226"/>
            </a:xfrm>
            <a:prstGeom prst="straightConnector1">
              <a:avLst/>
            </a:prstGeom>
            <a:noFill/>
            <a:ln w="22225" cap="flat" cmpd="sng">
              <a:solidFill>
                <a:srgbClr val="FF0000"/>
              </a:solidFill>
              <a:prstDash val="solid"/>
              <a:round/>
              <a:headEnd type="none" w="med" len="med"/>
              <a:tailEnd type="none" w="med" len="med"/>
            </a:ln>
          </p:spPr>
        </p:cxnSp>
        <p:cxnSp>
          <p:nvCxnSpPr>
            <p:cNvPr id="17351" name="Google Shape;17351;p46"/>
            <p:cNvCxnSpPr/>
            <p:nvPr/>
          </p:nvCxnSpPr>
          <p:spPr>
            <a:xfrm rot="10800000" flipH="1">
              <a:off x="5216551" y="3098803"/>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52" name="Google Shape;17352;p46"/>
            <p:cNvCxnSpPr/>
            <p:nvPr/>
          </p:nvCxnSpPr>
          <p:spPr>
            <a:xfrm rot="10800000" flipH="1">
              <a:off x="5303926" y="2998686"/>
              <a:ext cx="25484" cy="38226"/>
            </a:xfrm>
            <a:prstGeom prst="straightConnector1">
              <a:avLst/>
            </a:prstGeom>
            <a:noFill/>
            <a:ln w="22225" cap="flat" cmpd="sng">
              <a:solidFill>
                <a:srgbClr val="FF0000"/>
              </a:solidFill>
              <a:prstDash val="solid"/>
              <a:round/>
              <a:headEnd type="none" w="med" len="med"/>
              <a:tailEnd type="none" w="med" len="med"/>
            </a:ln>
          </p:spPr>
        </p:cxnSp>
        <p:cxnSp>
          <p:nvCxnSpPr>
            <p:cNvPr id="17353" name="Google Shape;17353;p46"/>
            <p:cNvCxnSpPr/>
            <p:nvPr/>
          </p:nvCxnSpPr>
          <p:spPr>
            <a:xfrm rot="10800000" flipH="1">
              <a:off x="5367638" y="2898568"/>
              <a:ext cx="12742" cy="36406"/>
            </a:xfrm>
            <a:prstGeom prst="straightConnector1">
              <a:avLst/>
            </a:prstGeom>
            <a:noFill/>
            <a:ln w="22225" cap="flat" cmpd="sng">
              <a:solidFill>
                <a:srgbClr val="FF0000"/>
              </a:solidFill>
              <a:prstDash val="solid"/>
              <a:round/>
              <a:headEnd type="none" w="med" len="med"/>
              <a:tailEnd type="none" w="med" len="med"/>
            </a:ln>
          </p:spPr>
        </p:cxnSp>
        <p:cxnSp>
          <p:nvCxnSpPr>
            <p:cNvPr id="17354" name="Google Shape;17354;p46"/>
            <p:cNvCxnSpPr/>
            <p:nvPr/>
          </p:nvCxnSpPr>
          <p:spPr>
            <a:xfrm rot="10800000" flipH="1">
              <a:off x="5418607" y="2796631"/>
              <a:ext cx="12742" cy="38227"/>
            </a:xfrm>
            <a:prstGeom prst="straightConnector1">
              <a:avLst/>
            </a:prstGeom>
            <a:noFill/>
            <a:ln w="22225" cap="flat" cmpd="sng">
              <a:solidFill>
                <a:srgbClr val="FF0000"/>
              </a:solidFill>
              <a:prstDash val="solid"/>
              <a:round/>
              <a:headEnd type="none" w="med" len="med"/>
              <a:tailEnd type="none" w="med" len="med"/>
            </a:ln>
          </p:spPr>
        </p:cxnSp>
        <p:cxnSp>
          <p:nvCxnSpPr>
            <p:cNvPr id="17355" name="Google Shape;17355;p46"/>
            <p:cNvCxnSpPr/>
            <p:nvPr/>
          </p:nvCxnSpPr>
          <p:spPr>
            <a:xfrm rot="10800000" flipH="1">
              <a:off x="5455013" y="2696514"/>
              <a:ext cx="12742" cy="38226"/>
            </a:xfrm>
            <a:prstGeom prst="straightConnector1">
              <a:avLst/>
            </a:prstGeom>
            <a:noFill/>
            <a:ln w="22225" cap="flat" cmpd="sng">
              <a:solidFill>
                <a:srgbClr val="FF0000"/>
              </a:solidFill>
              <a:prstDash val="solid"/>
              <a:round/>
              <a:headEnd type="none" w="med" len="med"/>
              <a:tailEnd type="none" w="med" len="med"/>
            </a:ln>
          </p:spPr>
        </p:cxnSp>
        <p:cxnSp>
          <p:nvCxnSpPr>
            <p:cNvPr id="17356" name="Google Shape;17356;p46"/>
            <p:cNvCxnSpPr/>
            <p:nvPr/>
          </p:nvCxnSpPr>
          <p:spPr>
            <a:xfrm rot="10800000" flipH="1">
              <a:off x="5493239" y="2596396"/>
              <a:ext cx="12743" cy="38227"/>
            </a:xfrm>
            <a:prstGeom prst="straightConnector1">
              <a:avLst/>
            </a:prstGeom>
            <a:noFill/>
            <a:ln w="22225" cap="flat" cmpd="sng">
              <a:solidFill>
                <a:srgbClr val="FF0000"/>
              </a:solidFill>
              <a:prstDash val="solid"/>
              <a:round/>
              <a:headEnd type="none" w="med" len="med"/>
              <a:tailEnd type="none" w="med" len="med"/>
            </a:ln>
          </p:spPr>
        </p:cxnSp>
        <p:cxnSp>
          <p:nvCxnSpPr>
            <p:cNvPr id="17357" name="Google Shape;17357;p46"/>
            <p:cNvCxnSpPr/>
            <p:nvPr/>
          </p:nvCxnSpPr>
          <p:spPr>
            <a:xfrm rot="10800000" flipH="1">
              <a:off x="5544208" y="2496279"/>
              <a:ext cx="12743" cy="38226"/>
            </a:xfrm>
            <a:prstGeom prst="straightConnector1">
              <a:avLst/>
            </a:prstGeom>
            <a:noFill/>
            <a:ln w="22225" cap="flat" cmpd="sng">
              <a:solidFill>
                <a:srgbClr val="FF0000"/>
              </a:solidFill>
              <a:prstDash val="solid"/>
              <a:round/>
              <a:headEnd type="none" w="med" len="med"/>
              <a:tailEnd type="none" w="med" len="med"/>
            </a:ln>
          </p:spPr>
        </p:cxnSp>
        <p:cxnSp>
          <p:nvCxnSpPr>
            <p:cNvPr id="17358" name="Google Shape;17358;p46"/>
            <p:cNvCxnSpPr/>
            <p:nvPr/>
          </p:nvCxnSpPr>
          <p:spPr>
            <a:xfrm rot="10800000" flipH="1">
              <a:off x="5606099" y="2396161"/>
              <a:ext cx="12743" cy="36406"/>
            </a:xfrm>
            <a:prstGeom prst="straightConnector1">
              <a:avLst/>
            </a:prstGeom>
            <a:noFill/>
            <a:ln w="22225" cap="flat" cmpd="sng">
              <a:solidFill>
                <a:srgbClr val="FF0000"/>
              </a:solidFill>
              <a:prstDash val="solid"/>
              <a:round/>
              <a:headEnd type="none" w="med" len="med"/>
              <a:tailEnd type="none" w="med" len="med"/>
            </a:ln>
          </p:spPr>
        </p:cxnSp>
        <p:cxnSp>
          <p:nvCxnSpPr>
            <p:cNvPr id="17359" name="Google Shape;17359;p46"/>
            <p:cNvCxnSpPr/>
            <p:nvPr/>
          </p:nvCxnSpPr>
          <p:spPr>
            <a:xfrm rot="10800000" flipH="1">
              <a:off x="5657067" y="2294223"/>
              <a:ext cx="25484" cy="38227"/>
            </a:xfrm>
            <a:prstGeom prst="straightConnector1">
              <a:avLst/>
            </a:prstGeom>
            <a:noFill/>
            <a:ln w="22225" cap="flat" cmpd="sng">
              <a:solidFill>
                <a:srgbClr val="FF0000"/>
              </a:solidFill>
              <a:prstDash val="solid"/>
              <a:round/>
              <a:headEnd type="none" w="med" len="med"/>
              <a:tailEnd type="none" w="med" len="med"/>
            </a:ln>
          </p:spPr>
        </p:cxnSp>
        <p:cxnSp>
          <p:nvCxnSpPr>
            <p:cNvPr id="17360" name="Google Shape;17360;p46"/>
            <p:cNvCxnSpPr/>
            <p:nvPr/>
          </p:nvCxnSpPr>
          <p:spPr>
            <a:xfrm rot="10800000" flipH="1">
              <a:off x="5718958" y="2194106"/>
              <a:ext cx="25484" cy="38226"/>
            </a:xfrm>
            <a:prstGeom prst="straightConnector1">
              <a:avLst/>
            </a:prstGeom>
            <a:noFill/>
            <a:ln w="22225" cap="flat" cmpd="sng">
              <a:solidFill>
                <a:srgbClr val="FF0000"/>
              </a:solidFill>
              <a:prstDash val="solid"/>
              <a:round/>
              <a:headEnd type="none" w="med" len="med"/>
              <a:tailEnd type="none" w="med" len="med"/>
            </a:ln>
          </p:spPr>
        </p:cxnSp>
        <p:sp>
          <p:nvSpPr>
            <p:cNvPr id="17361" name="Google Shape;17361;p46"/>
            <p:cNvSpPr/>
            <p:nvPr/>
          </p:nvSpPr>
          <p:spPr>
            <a:xfrm>
              <a:off x="5782670" y="2093988"/>
              <a:ext cx="25484" cy="38227"/>
            </a:xfrm>
            <a:custGeom>
              <a:avLst/>
              <a:gdLst/>
              <a:ahLst/>
              <a:cxnLst/>
              <a:rect l="l" t="t" r="r" b="b"/>
              <a:pathLst>
                <a:path w="2" h="3" extrusionOk="0">
                  <a:moveTo>
                    <a:pt x="0" y="3"/>
                  </a:moveTo>
                  <a:lnTo>
                    <a:pt x="0" y="3"/>
                  </a:lnTo>
                  <a:lnTo>
                    <a:pt x="2" y="0"/>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62" name="Google Shape;17362;p46"/>
            <p:cNvCxnSpPr/>
            <p:nvPr/>
          </p:nvCxnSpPr>
          <p:spPr>
            <a:xfrm rot="10800000" flipH="1">
              <a:off x="5833639" y="1993871"/>
              <a:ext cx="12742" cy="36406"/>
            </a:xfrm>
            <a:prstGeom prst="straightConnector1">
              <a:avLst/>
            </a:prstGeom>
            <a:noFill/>
            <a:ln w="22225" cap="flat" cmpd="sng">
              <a:solidFill>
                <a:srgbClr val="FF0000"/>
              </a:solidFill>
              <a:prstDash val="solid"/>
              <a:round/>
              <a:headEnd type="none" w="med" len="med"/>
              <a:tailEnd type="none" w="med" len="med"/>
            </a:ln>
          </p:spPr>
        </p:cxnSp>
        <p:cxnSp>
          <p:nvCxnSpPr>
            <p:cNvPr id="17363" name="Google Shape;17363;p46"/>
            <p:cNvCxnSpPr/>
            <p:nvPr/>
          </p:nvCxnSpPr>
          <p:spPr>
            <a:xfrm rot="10800000" flipH="1">
              <a:off x="5870045" y="1893753"/>
              <a:ext cx="25484" cy="36406"/>
            </a:xfrm>
            <a:prstGeom prst="straightConnector1">
              <a:avLst/>
            </a:prstGeom>
            <a:noFill/>
            <a:ln w="22225" cap="flat" cmpd="sng">
              <a:solidFill>
                <a:srgbClr val="FF0000"/>
              </a:solidFill>
              <a:prstDash val="solid"/>
              <a:round/>
              <a:headEnd type="none" w="med" len="med"/>
              <a:tailEnd type="none" w="med" len="med"/>
            </a:ln>
          </p:spPr>
        </p:cxnSp>
        <p:cxnSp>
          <p:nvCxnSpPr>
            <p:cNvPr id="17364" name="Google Shape;17364;p46"/>
            <p:cNvCxnSpPr/>
            <p:nvPr/>
          </p:nvCxnSpPr>
          <p:spPr>
            <a:xfrm rot="10800000" flipH="1">
              <a:off x="5921014" y="1791815"/>
              <a:ext cx="12742" cy="38227"/>
            </a:xfrm>
            <a:prstGeom prst="straightConnector1">
              <a:avLst/>
            </a:prstGeom>
            <a:noFill/>
            <a:ln w="22225" cap="flat" cmpd="sng">
              <a:solidFill>
                <a:srgbClr val="FF0000"/>
              </a:solidFill>
              <a:prstDash val="solid"/>
              <a:round/>
              <a:headEnd type="none" w="med" len="med"/>
              <a:tailEnd type="none" w="med" len="med"/>
            </a:ln>
          </p:spPr>
        </p:cxnSp>
        <p:sp>
          <p:nvSpPr>
            <p:cNvPr id="17365" name="Google Shape;17365;p46"/>
            <p:cNvSpPr/>
            <p:nvPr/>
          </p:nvSpPr>
          <p:spPr>
            <a:xfrm>
              <a:off x="5959240" y="1704440"/>
              <a:ext cx="25484" cy="25484"/>
            </a:xfrm>
            <a:custGeom>
              <a:avLst/>
              <a:gdLst/>
              <a:ahLst/>
              <a:cxnLst/>
              <a:rect l="l" t="t" r="r" b="b"/>
              <a:pathLst>
                <a:path w="2" h="2" extrusionOk="0">
                  <a:moveTo>
                    <a:pt x="0" y="2"/>
                  </a:moveTo>
                  <a:lnTo>
                    <a:pt x="1" y="1"/>
                  </a:lnTo>
                  <a:lnTo>
                    <a:pt x="2" y="0"/>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66" name="Google Shape;17366;p46"/>
            <p:cNvCxnSpPr/>
            <p:nvPr/>
          </p:nvCxnSpPr>
          <p:spPr>
            <a:xfrm>
              <a:off x="6046615" y="1704440"/>
              <a:ext cx="38227" cy="1821"/>
            </a:xfrm>
            <a:prstGeom prst="straightConnector1">
              <a:avLst/>
            </a:prstGeom>
            <a:noFill/>
            <a:ln w="22225" cap="flat" cmpd="sng">
              <a:solidFill>
                <a:srgbClr val="FF0000"/>
              </a:solidFill>
              <a:prstDash val="solid"/>
              <a:round/>
              <a:headEnd type="none" w="med" len="med"/>
              <a:tailEnd type="none" w="med" len="med"/>
            </a:ln>
          </p:spPr>
        </p:cxnSp>
        <p:cxnSp>
          <p:nvCxnSpPr>
            <p:cNvPr id="17367" name="Google Shape;17367;p46"/>
            <p:cNvCxnSpPr/>
            <p:nvPr/>
          </p:nvCxnSpPr>
          <p:spPr>
            <a:xfrm>
              <a:off x="6146733" y="1704440"/>
              <a:ext cx="38226" cy="1821"/>
            </a:xfrm>
            <a:prstGeom prst="straightConnector1">
              <a:avLst/>
            </a:prstGeom>
            <a:noFill/>
            <a:ln w="22225" cap="flat" cmpd="sng">
              <a:solidFill>
                <a:srgbClr val="FF0000"/>
              </a:solidFill>
              <a:prstDash val="solid"/>
              <a:round/>
              <a:headEnd type="none" w="med" len="med"/>
              <a:tailEnd type="none" w="med" len="med"/>
            </a:ln>
          </p:spPr>
        </p:cxnSp>
        <p:cxnSp>
          <p:nvCxnSpPr>
            <p:cNvPr id="17368" name="Google Shape;17368;p46"/>
            <p:cNvCxnSpPr/>
            <p:nvPr/>
          </p:nvCxnSpPr>
          <p:spPr>
            <a:xfrm>
              <a:off x="6223187" y="1742667"/>
              <a:ext cx="25484" cy="36406"/>
            </a:xfrm>
            <a:prstGeom prst="straightConnector1">
              <a:avLst/>
            </a:prstGeom>
            <a:noFill/>
            <a:ln w="22225" cap="flat" cmpd="sng">
              <a:solidFill>
                <a:srgbClr val="FF0000"/>
              </a:solidFill>
              <a:prstDash val="solid"/>
              <a:round/>
              <a:headEnd type="none" w="med" len="med"/>
              <a:tailEnd type="none" w="med" len="med"/>
            </a:ln>
          </p:spPr>
        </p:cxnSp>
        <p:cxnSp>
          <p:nvCxnSpPr>
            <p:cNvPr id="17369" name="Google Shape;17369;p46"/>
            <p:cNvCxnSpPr/>
            <p:nvPr/>
          </p:nvCxnSpPr>
          <p:spPr>
            <a:xfrm>
              <a:off x="6274156" y="1842784"/>
              <a:ext cx="23664" cy="38227"/>
            </a:xfrm>
            <a:prstGeom prst="straightConnector1">
              <a:avLst/>
            </a:prstGeom>
            <a:noFill/>
            <a:ln w="22225" cap="flat" cmpd="sng">
              <a:solidFill>
                <a:srgbClr val="FF0000"/>
              </a:solidFill>
              <a:prstDash val="solid"/>
              <a:round/>
              <a:headEnd type="none" w="med" len="med"/>
              <a:tailEnd type="none" w="med" len="med"/>
            </a:ln>
          </p:spPr>
        </p:cxnSp>
        <p:cxnSp>
          <p:nvCxnSpPr>
            <p:cNvPr id="17370" name="Google Shape;17370;p46"/>
            <p:cNvCxnSpPr/>
            <p:nvPr/>
          </p:nvCxnSpPr>
          <p:spPr>
            <a:xfrm>
              <a:off x="6323304" y="1942902"/>
              <a:ext cx="25484" cy="38226"/>
            </a:xfrm>
            <a:prstGeom prst="straightConnector1">
              <a:avLst/>
            </a:prstGeom>
            <a:noFill/>
            <a:ln w="22225" cap="flat" cmpd="sng">
              <a:solidFill>
                <a:srgbClr val="FF0000"/>
              </a:solidFill>
              <a:prstDash val="solid"/>
              <a:round/>
              <a:headEnd type="none" w="med" len="med"/>
              <a:tailEnd type="none" w="med" len="med"/>
            </a:ln>
          </p:spPr>
        </p:cxnSp>
        <p:cxnSp>
          <p:nvCxnSpPr>
            <p:cNvPr id="17371" name="Google Shape;17371;p46"/>
            <p:cNvCxnSpPr/>
            <p:nvPr/>
          </p:nvCxnSpPr>
          <p:spPr>
            <a:xfrm>
              <a:off x="6374272" y="2043019"/>
              <a:ext cx="25484" cy="38227"/>
            </a:xfrm>
            <a:prstGeom prst="straightConnector1">
              <a:avLst/>
            </a:prstGeom>
            <a:noFill/>
            <a:ln w="22225" cap="flat" cmpd="sng">
              <a:solidFill>
                <a:srgbClr val="FF0000"/>
              </a:solidFill>
              <a:prstDash val="solid"/>
              <a:round/>
              <a:headEnd type="none" w="med" len="med"/>
              <a:tailEnd type="none" w="med" len="med"/>
            </a:ln>
          </p:spPr>
        </p:cxnSp>
        <p:cxnSp>
          <p:nvCxnSpPr>
            <p:cNvPr id="17372" name="Google Shape;17372;p46"/>
            <p:cNvCxnSpPr/>
            <p:nvPr/>
          </p:nvCxnSpPr>
          <p:spPr>
            <a:xfrm flipH="1">
              <a:off x="6399757" y="2144957"/>
              <a:ext cx="12743" cy="36406"/>
            </a:xfrm>
            <a:prstGeom prst="straightConnector1">
              <a:avLst/>
            </a:prstGeom>
            <a:noFill/>
            <a:ln w="22225" cap="flat" cmpd="sng">
              <a:solidFill>
                <a:srgbClr val="FF0000"/>
              </a:solidFill>
              <a:prstDash val="solid"/>
              <a:round/>
              <a:headEnd type="none" w="med" len="med"/>
              <a:tailEnd type="none" w="med" len="med"/>
            </a:ln>
          </p:spPr>
        </p:cxnSp>
        <p:cxnSp>
          <p:nvCxnSpPr>
            <p:cNvPr id="17373" name="Google Shape;17373;p46"/>
            <p:cNvCxnSpPr/>
            <p:nvPr/>
          </p:nvCxnSpPr>
          <p:spPr>
            <a:xfrm flipH="1">
              <a:off x="6387015" y="2245075"/>
              <a:ext cx="12742" cy="36406"/>
            </a:xfrm>
            <a:prstGeom prst="straightConnector1">
              <a:avLst/>
            </a:prstGeom>
            <a:noFill/>
            <a:ln w="22225" cap="flat" cmpd="sng">
              <a:solidFill>
                <a:srgbClr val="FF0000"/>
              </a:solidFill>
              <a:prstDash val="solid"/>
              <a:round/>
              <a:headEnd type="none" w="med" len="med"/>
              <a:tailEnd type="none" w="med" len="med"/>
            </a:ln>
          </p:spPr>
        </p:cxnSp>
        <p:cxnSp>
          <p:nvCxnSpPr>
            <p:cNvPr id="17374" name="Google Shape;17374;p46"/>
            <p:cNvCxnSpPr/>
            <p:nvPr/>
          </p:nvCxnSpPr>
          <p:spPr>
            <a:xfrm>
              <a:off x="6374272" y="2345192"/>
              <a:ext cx="1821" cy="38227"/>
            </a:xfrm>
            <a:prstGeom prst="straightConnector1">
              <a:avLst/>
            </a:prstGeom>
            <a:noFill/>
            <a:ln w="22225" cap="flat" cmpd="sng">
              <a:solidFill>
                <a:srgbClr val="FF0000"/>
              </a:solidFill>
              <a:prstDash val="solid"/>
              <a:round/>
              <a:headEnd type="none" w="med" len="med"/>
              <a:tailEnd type="none" w="med" len="med"/>
            </a:ln>
          </p:spPr>
        </p:cxnSp>
        <p:cxnSp>
          <p:nvCxnSpPr>
            <p:cNvPr id="17375" name="Google Shape;17375;p46"/>
            <p:cNvCxnSpPr/>
            <p:nvPr/>
          </p:nvCxnSpPr>
          <p:spPr>
            <a:xfrm>
              <a:off x="6361531" y="2445310"/>
              <a:ext cx="1820" cy="38226"/>
            </a:xfrm>
            <a:prstGeom prst="straightConnector1">
              <a:avLst/>
            </a:prstGeom>
            <a:noFill/>
            <a:ln w="22225" cap="flat" cmpd="sng">
              <a:solidFill>
                <a:srgbClr val="FF0000"/>
              </a:solidFill>
              <a:prstDash val="solid"/>
              <a:round/>
              <a:headEnd type="none" w="med" len="med"/>
              <a:tailEnd type="none" w="med" len="med"/>
            </a:ln>
          </p:spPr>
        </p:cxnSp>
        <p:cxnSp>
          <p:nvCxnSpPr>
            <p:cNvPr id="17376" name="Google Shape;17376;p46"/>
            <p:cNvCxnSpPr/>
            <p:nvPr/>
          </p:nvCxnSpPr>
          <p:spPr>
            <a:xfrm>
              <a:off x="6348788" y="2545427"/>
              <a:ext cx="25484" cy="38227"/>
            </a:xfrm>
            <a:prstGeom prst="straightConnector1">
              <a:avLst/>
            </a:prstGeom>
            <a:noFill/>
            <a:ln w="22225" cap="flat" cmpd="sng">
              <a:solidFill>
                <a:srgbClr val="FF0000"/>
              </a:solidFill>
              <a:prstDash val="solid"/>
              <a:round/>
              <a:headEnd type="none" w="med" len="med"/>
              <a:tailEnd type="none" w="med" len="med"/>
            </a:ln>
          </p:spPr>
        </p:cxnSp>
        <p:cxnSp>
          <p:nvCxnSpPr>
            <p:cNvPr id="17377" name="Google Shape;17377;p46"/>
            <p:cNvCxnSpPr/>
            <p:nvPr/>
          </p:nvCxnSpPr>
          <p:spPr>
            <a:xfrm>
              <a:off x="6423422" y="2647365"/>
              <a:ext cx="38226" cy="36406"/>
            </a:xfrm>
            <a:prstGeom prst="straightConnector1">
              <a:avLst/>
            </a:prstGeom>
            <a:noFill/>
            <a:ln w="22225" cap="flat" cmpd="sng">
              <a:solidFill>
                <a:srgbClr val="FF0000"/>
              </a:solidFill>
              <a:prstDash val="solid"/>
              <a:round/>
              <a:headEnd type="none" w="med" len="med"/>
              <a:tailEnd type="none" w="med" len="med"/>
            </a:ln>
          </p:spPr>
        </p:cxnSp>
        <p:cxnSp>
          <p:nvCxnSpPr>
            <p:cNvPr id="17378" name="Google Shape;17378;p46"/>
            <p:cNvCxnSpPr/>
            <p:nvPr/>
          </p:nvCxnSpPr>
          <p:spPr>
            <a:xfrm>
              <a:off x="6512617" y="2747483"/>
              <a:ext cx="25484" cy="38226"/>
            </a:xfrm>
            <a:prstGeom prst="straightConnector1">
              <a:avLst/>
            </a:prstGeom>
            <a:noFill/>
            <a:ln w="22225" cap="flat" cmpd="sng">
              <a:solidFill>
                <a:srgbClr val="FF0000"/>
              </a:solidFill>
              <a:prstDash val="solid"/>
              <a:round/>
              <a:headEnd type="none" w="med" len="med"/>
              <a:tailEnd type="none" w="med" len="med"/>
            </a:ln>
          </p:spPr>
        </p:cxnSp>
        <p:cxnSp>
          <p:nvCxnSpPr>
            <p:cNvPr id="17379" name="Google Shape;17379;p46"/>
            <p:cNvCxnSpPr/>
            <p:nvPr/>
          </p:nvCxnSpPr>
          <p:spPr>
            <a:xfrm>
              <a:off x="6587250" y="2847599"/>
              <a:ext cx="25484" cy="38227"/>
            </a:xfrm>
            <a:prstGeom prst="straightConnector1">
              <a:avLst/>
            </a:prstGeom>
            <a:noFill/>
            <a:ln w="22225" cap="flat" cmpd="sng">
              <a:solidFill>
                <a:srgbClr val="FF0000"/>
              </a:solidFill>
              <a:prstDash val="solid"/>
              <a:round/>
              <a:headEnd type="none" w="med" len="med"/>
              <a:tailEnd type="none" w="med" len="med"/>
            </a:ln>
          </p:spPr>
        </p:cxnSp>
        <p:sp>
          <p:nvSpPr>
            <p:cNvPr id="17380" name="Google Shape;17380;p46"/>
            <p:cNvSpPr/>
            <p:nvPr/>
          </p:nvSpPr>
          <p:spPr>
            <a:xfrm>
              <a:off x="6663703" y="2947717"/>
              <a:ext cx="36406" cy="38226"/>
            </a:xfrm>
            <a:custGeom>
              <a:avLst/>
              <a:gdLst/>
              <a:ahLst/>
              <a:cxnLst/>
              <a:rect l="l" t="t" r="r" b="b"/>
              <a:pathLst>
                <a:path w="3" h="3" extrusionOk="0">
                  <a:moveTo>
                    <a:pt x="0" y="0"/>
                  </a:moveTo>
                  <a:lnTo>
                    <a:pt x="1" y="1"/>
                  </a:lnTo>
                  <a:lnTo>
                    <a:pt x="3" y="3"/>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81" name="Google Shape;17381;p46"/>
            <p:cNvCxnSpPr/>
            <p:nvPr/>
          </p:nvCxnSpPr>
          <p:spPr>
            <a:xfrm>
              <a:off x="6763820" y="3036912"/>
              <a:ext cx="38227" cy="23665"/>
            </a:xfrm>
            <a:prstGeom prst="straightConnector1">
              <a:avLst/>
            </a:prstGeom>
            <a:noFill/>
            <a:ln w="22225" cap="flat" cmpd="sng">
              <a:solidFill>
                <a:srgbClr val="FF0000"/>
              </a:solidFill>
              <a:prstDash val="solid"/>
              <a:round/>
              <a:headEnd type="none" w="med" len="med"/>
              <a:tailEnd type="none" w="med" len="med"/>
            </a:ln>
          </p:spPr>
        </p:cxnSp>
        <p:cxnSp>
          <p:nvCxnSpPr>
            <p:cNvPr id="17382" name="Google Shape;17382;p46"/>
            <p:cNvCxnSpPr/>
            <p:nvPr/>
          </p:nvCxnSpPr>
          <p:spPr>
            <a:xfrm>
              <a:off x="6863938" y="3111546"/>
              <a:ext cx="38226" cy="38226"/>
            </a:xfrm>
            <a:prstGeom prst="straightConnector1">
              <a:avLst/>
            </a:prstGeom>
            <a:noFill/>
            <a:ln w="22225" cap="flat" cmpd="sng">
              <a:solidFill>
                <a:srgbClr val="FF0000"/>
              </a:solidFill>
              <a:prstDash val="solid"/>
              <a:round/>
              <a:headEnd type="none" w="med" len="med"/>
              <a:tailEnd type="none" w="med" len="med"/>
            </a:ln>
          </p:spPr>
        </p:cxnSp>
        <p:cxnSp>
          <p:nvCxnSpPr>
            <p:cNvPr id="17383" name="Google Shape;17383;p46"/>
            <p:cNvCxnSpPr/>
            <p:nvPr/>
          </p:nvCxnSpPr>
          <p:spPr>
            <a:xfrm>
              <a:off x="6965876" y="3198921"/>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84" name="Google Shape;17384;p46"/>
            <p:cNvCxnSpPr/>
            <p:nvPr/>
          </p:nvCxnSpPr>
          <p:spPr>
            <a:xfrm>
              <a:off x="7065993" y="3275375"/>
              <a:ext cx="38227" cy="36406"/>
            </a:xfrm>
            <a:prstGeom prst="straightConnector1">
              <a:avLst/>
            </a:prstGeom>
            <a:noFill/>
            <a:ln w="22225" cap="flat" cmpd="sng">
              <a:solidFill>
                <a:srgbClr val="FF0000"/>
              </a:solidFill>
              <a:prstDash val="solid"/>
              <a:round/>
              <a:headEnd type="none" w="med" len="med"/>
              <a:tailEnd type="none" w="med" len="med"/>
            </a:ln>
          </p:spPr>
        </p:cxnSp>
        <p:sp>
          <p:nvSpPr>
            <p:cNvPr id="17385" name="Google Shape;17385;p46"/>
            <p:cNvSpPr/>
            <p:nvPr/>
          </p:nvSpPr>
          <p:spPr>
            <a:xfrm>
              <a:off x="7166111" y="3362750"/>
              <a:ext cx="38226" cy="25484"/>
            </a:xfrm>
            <a:custGeom>
              <a:avLst/>
              <a:gdLst/>
              <a:ahLst/>
              <a:cxnLst/>
              <a:rect l="l" t="t" r="r" b="b"/>
              <a:pathLst>
                <a:path w="3" h="2" extrusionOk="0">
                  <a:moveTo>
                    <a:pt x="0" y="0"/>
                  </a:moveTo>
                  <a:lnTo>
                    <a:pt x="2" y="1"/>
                  </a:lnTo>
                  <a:lnTo>
                    <a:pt x="3" y="2"/>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86" name="Google Shape;17386;p46"/>
            <p:cNvCxnSpPr/>
            <p:nvPr/>
          </p:nvCxnSpPr>
          <p:spPr>
            <a:xfrm>
              <a:off x="7242564" y="3450125"/>
              <a:ext cx="23664" cy="38226"/>
            </a:xfrm>
            <a:prstGeom prst="straightConnector1">
              <a:avLst/>
            </a:prstGeom>
            <a:noFill/>
            <a:ln w="22225" cap="flat" cmpd="sng">
              <a:solidFill>
                <a:srgbClr val="FF0000"/>
              </a:solidFill>
              <a:prstDash val="solid"/>
              <a:round/>
              <a:headEnd type="none" w="med" len="med"/>
              <a:tailEnd type="none" w="med" len="med"/>
            </a:ln>
          </p:spPr>
        </p:cxnSp>
        <p:cxnSp>
          <p:nvCxnSpPr>
            <p:cNvPr id="17387" name="Google Shape;17387;p46"/>
            <p:cNvCxnSpPr/>
            <p:nvPr/>
          </p:nvCxnSpPr>
          <p:spPr>
            <a:xfrm>
              <a:off x="7304455" y="3550242"/>
              <a:ext cx="25484" cy="38227"/>
            </a:xfrm>
            <a:prstGeom prst="straightConnector1">
              <a:avLst/>
            </a:prstGeom>
            <a:noFill/>
            <a:ln w="22225" cap="flat" cmpd="sng">
              <a:solidFill>
                <a:srgbClr val="FF0000"/>
              </a:solidFill>
              <a:prstDash val="solid"/>
              <a:round/>
              <a:headEnd type="none" w="med" len="med"/>
              <a:tailEnd type="none" w="med" len="med"/>
            </a:ln>
          </p:spPr>
        </p:cxnSp>
        <p:cxnSp>
          <p:nvCxnSpPr>
            <p:cNvPr id="17388" name="Google Shape;17388;p46"/>
            <p:cNvCxnSpPr/>
            <p:nvPr/>
          </p:nvCxnSpPr>
          <p:spPr>
            <a:xfrm>
              <a:off x="7380908" y="3652180"/>
              <a:ext cx="23664" cy="36406"/>
            </a:xfrm>
            <a:prstGeom prst="straightConnector1">
              <a:avLst/>
            </a:prstGeom>
            <a:noFill/>
            <a:ln w="22225" cap="flat" cmpd="sng">
              <a:solidFill>
                <a:srgbClr val="FF0000"/>
              </a:solidFill>
              <a:prstDash val="solid"/>
              <a:round/>
              <a:headEnd type="none" w="med" len="med"/>
              <a:tailEnd type="none" w="med" len="med"/>
            </a:ln>
          </p:spPr>
        </p:cxnSp>
        <p:cxnSp>
          <p:nvCxnSpPr>
            <p:cNvPr id="17389" name="Google Shape;17389;p46"/>
            <p:cNvCxnSpPr/>
            <p:nvPr/>
          </p:nvCxnSpPr>
          <p:spPr>
            <a:xfrm>
              <a:off x="7442799" y="3752298"/>
              <a:ext cx="25484" cy="38226"/>
            </a:xfrm>
            <a:prstGeom prst="straightConnector1">
              <a:avLst/>
            </a:prstGeom>
            <a:noFill/>
            <a:ln w="22225" cap="flat" cmpd="sng">
              <a:solidFill>
                <a:srgbClr val="FF0000"/>
              </a:solidFill>
              <a:prstDash val="solid"/>
              <a:round/>
              <a:headEnd type="none" w="med" len="med"/>
              <a:tailEnd type="none" w="med" len="med"/>
            </a:ln>
          </p:spPr>
        </p:cxnSp>
        <p:cxnSp>
          <p:nvCxnSpPr>
            <p:cNvPr id="17390" name="Google Shape;17390;p46"/>
            <p:cNvCxnSpPr/>
            <p:nvPr/>
          </p:nvCxnSpPr>
          <p:spPr>
            <a:xfrm>
              <a:off x="7519252" y="3839673"/>
              <a:ext cx="36406" cy="12742"/>
            </a:xfrm>
            <a:prstGeom prst="straightConnector1">
              <a:avLst/>
            </a:prstGeom>
            <a:noFill/>
            <a:ln w="22225" cap="flat" cmpd="sng">
              <a:solidFill>
                <a:srgbClr val="FF0000"/>
              </a:solidFill>
              <a:prstDash val="solid"/>
              <a:round/>
              <a:headEnd type="none" w="med" len="med"/>
              <a:tailEnd type="none" w="med" len="med"/>
            </a:ln>
          </p:spPr>
        </p:cxnSp>
        <p:cxnSp>
          <p:nvCxnSpPr>
            <p:cNvPr id="17391" name="Google Shape;17391;p46"/>
            <p:cNvCxnSpPr/>
            <p:nvPr/>
          </p:nvCxnSpPr>
          <p:spPr>
            <a:xfrm>
              <a:off x="7619369" y="3890642"/>
              <a:ext cx="38227" cy="25484"/>
            </a:xfrm>
            <a:prstGeom prst="straightConnector1">
              <a:avLst/>
            </a:prstGeom>
            <a:noFill/>
            <a:ln w="22225" cap="flat" cmpd="sng">
              <a:solidFill>
                <a:srgbClr val="FF0000"/>
              </a:solidFill>
              <a:prstDash val="solid"/>
              <a:round/>
              <a:headEnd type="none" w="med" len="med"/>
              <a:tailEnd type="none" w="med" len="med"/>
            </a:ln>
          </p:spPr>
        </p:cxnSp>
        <p:cxnSp>
          <p:nvCxnSpPr>
            <p:cNvPr id="17392" name="Google Shape;17392;p46"/>
            <p:cNvCxnSpPr/>
            <p:nvPr/>
          </p:nvCxnSpPr>
          <p:spPr>
            <a:xfrm>
              <a:off x="7719487" y="3939790"/>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93" name="Google Shape;17393;p46"/>
            <p:cNvCxnSpPr/>
            <p:nvPr/>
          </p:nvCxnSpPr>
          <p:spPr>
            <a:xfrm>
              <a:off x="7819604" y="4003501"/>
              <a:ext cx="38227" cy="12742"/>
            </a:xfrm>
            <a:prstGeom prst="straightConnector1">
              <a:avLst/>
            </a:prstGeom>
            <a:noFill/>
            <a:ln w="22225" cap="flat" cmpd="sng">
              <a:solidFill>
                <a:srgbClr val="FF0000"/>
              </a:solidFill>
              <a:prstDash val="solid"/>
              <a:round/>
              <a:headEnd type="none" w="med" len="med"/>
              <a:tailEnd type="none" w="med" len="med"/>
            </a:ln>
          </p:spPr>
        </p:cxnSp>
        <p:cxnSp>
          <p:nvCxnSpPr>
            <p:cNvPr id="17394" name="Google Shape;17394;p46"/>
            <p:cNvCxnSpPr/>
            <p:nvPr/>
          </p:nvCxnSpPr>
          <p:spPr>
            <a:xfrm>
              <a:off x="7921542" y="4054470"/>
              <a:ext cx="36406" cy="23664"/>
            </a:xfrm>
            <a:prstGeom prst="straightConnector1">
              <a:avLst/>
            </a:prstGeom>
            <a:noFill/>
            <a:ln w="22225" cap="flat" cmpd="sng">
              <a:solidFill>
                <a:srgbClr val="FF0000"/>
              </a:solidFill>
              <a:prstDash val="solid"/>
              <a:round/>
              <a:headEnd type="none" w="med" len="med"/>
              <a:tailEnd type="none" w="med" len="med"/>
            </a:ln>
          </p:spPr>
        </p:cxnSp>
        <p:cxnSp>
          <p:nvCxnSpPr>
            <p:cNvPr id="17395" name="Google Shape;17395;p46"/>
            <p:cNvCxnSpPr/>
            <p:nvPr/>
          </p:nvCxnSpPr>
          <p:spPr>
            <a:xfrm>
              <a:off x="8021660" y="4116361"/>
              <a:ext cx="38226" cy="12742"/>
            </a:xfrm>
            <a:prstGeom prst="straightConnector1">
              <a:avLst/>
            </a:prstGeom>
            <a:noFill/>
            <a:ln w="22225" cap="flat" cmpd="sng">
              <a:solidFill>
                <a:srgbClr val="FF0000"/>
              </a:solidFill>
              <a:prstDash val="solid"/>
              <a:round/>
              <a:headEnd type="none" w="med" len="med"/>
              <a:tailEnd type="none" w="med" len="med"/>
            </a:ln>
          </p:spPr>
        </p:cxnSp>
        <p:cxnSp>
          <p:nvCxnSpPr>
            <p:cNvPr id="17396" name="Google Shape;17396;p46"/>
            <p:cNvCxnSpPr/>
            <p:nvPr/>
          </p:nvCxnSpPr>
          <p:spPr>
            <a:xfrm>
              <a:off x="8121777" y="4167330"/>
              <a:ext cx="38227" cy="23664"/>
            </a:xfrm>
            <a:prstGeom prst="straightConnector1">
              <a:avLst/>
            </a:prstGeom>
            <a:noFill/>
            <a:ln w="22225" cap="flat" cmpd="sng">
              <a:solidFill>
                <a:srgbClr val="FF0000"/>
              </a:solidFill>
              <a:prstDash val="solid"/>
              <a:round/>
              <a:headEnd type="none" w="med" len="med"/>
              <a:tailEnd type="none" w="med" len="med"/>
            </a:ln>
          </p:spPr>
        </p:cxnSp>
        <p:sp>
          <p:nvSpPr>
            <p:cNvPr id="17397" name="Google Shape;17397;p46"/>
            <p:cNvSpPr/>
            <p:nvPr/>
          </p:nvSpPr>
          <p:spPr>
            <a:xfrm>
              <a:off x="8221895" y="4216478"/>
              <a:ext cx="38226" cy="38227"/>
            </a:xfrm>
            <a:custGeom>
              <a:avLst/>
              <a:gdLst/>
              <a:ahLst/>
              <a:cxnLst/>
              <a:rect l="l" t="t" r="r" b="b"/>
              <a:pathLst>
                <a:path w="3" h="3" extrusionOk="0">
                  <a:moveTo>
                    <a:pt x="0" y="0"/>
                  </a:moveTo>
                  <a:lnTo>
                    <a:pt x="0" y="0"/>
                  </a:lnTo>
                  <a:lnTo>
                    <a:pt x="3" y="3"/>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98" name="Google Shape;17398;p46"/>
            <p:cNvCxnSpPr/>
            <p:nvPr/>
          </p:nvCxnSpPr>
          <p:spPr>
            <a:xfrm>
              <a:off x="8323833" y="4316596"/>
              <a:ext cx="36406" cy="38226"/>
            </a:xfrm>
            <a:prstGeom prst="straightConnector1">
              <a:avLst/>
            </a:prstGeom>
            <a:noFill/>
            <a:ln w="22225" cap="flat" cmpd="sng">
              <a:solidFill>
                <a:srgbClr val="FF0000"/>
              </a:solidFill>
              <a:prstDash val="solid"/>
              <a:round/>
              <a:headEnd type="none" w="med" len="med"/>
              <a:tailEnd type="none" w="med" len="med"/>
            </a:ln>
          </p:spPr>
        </p:cxnSp>
        <p:cxnSp>
          <p:nvCxnSpPr>
            <p:cNvPr id="17399" name="Google Shape;17399;p46"/>
            <p:cNvCxnSpPr/>
            <p:nvPr/>
          </p:nvCxnSpPr>
          <p:spPr>
            <a:xfrm>
              <a:off x="8423949" y="4418534"/>
              <a:ext cx="38227" cy="23664"/>
            </a:xfrm>
            <a:prstGeom prst="straightConnector1">
              <a:avLst/>
            </a:prstGeom>
            <a:noFill/>
            <a:ln w="22225" cap="flat" cmpd="sng">
              <a:solidFill>
                <a:srgbClr val="FF0000"/>
              </a:solidFill>
              <a:prstDash val="solid"/>
              <a:round/>
              <a:headEnd type="none" w="med" len="med"/>
              <a:tailEnd type="none" w="med" len="med"/>
            </a:ln>
          </p:spPr>
        </p:cxnSp>
        <p:cxnSp>
          <p:nvCxnSpPr>
            <p:cNvPr id="17400" name="Google Shape;17400;p46"/>
            <p:cNvCxnSpPr/>
            <p:nvPr/>
          </p:nvCxnSpPr>
          <p:spPr>
            <a:xfrm>
              <a:off x="8524068" y="4505909"/>
              <a:ext cx="38226" cy="38226"/>
            </a:xfrm>
            <a:prstGeom prst="straightConnector1">
              <a:avLst/>
            </a:prstGeom>
            <a:noFill/>
            <a:ln w="22225" cap="flat" cmpd="sng">
              <a:solidFill>
                <a:srgbClr val="FF0000"/>
              </a:solidFill>
              <a:prstDash val="solid"/>
              <a:round/>
              <a:headEnd type="none" w="med" len="med"/>
              <a:tailEnd type="none" w="med" len="med"/>
            </a:ln>
          </p:spPr>
        </p:cxnSp>
        <p:cxnSp>
          <p:nvCxnSpPr>
            <p:cNvPr id="17401" name="Google Shape;17401;p46"/>
            <p:cNvCxnSpPr/>
            <p:nvPr/>
          </p:nvCxnSpPr>
          <p:spPr>
            <a:xfrm>
              <a:off x="8626005" y="4606026"/>
              <a:ext cx="36406" cy="38227"/>
            </a:xfrm>
            <a:prstGeom prst="straightConnector1">
              <a:avLst/>
            </a:prstGeom>
            <a:noFill/>
            <a:ln w="22225" cap="flat" cmpd="sng">
              <a:solidFill>
                <a:srgbClr val="FF0000"/>
              </a:solidFill>
              <a:prstDash val="solid"/>
              <a:round/>
              <a:headEnd type="none" w="med" len="med"/>
              <a:tailEnd type="none" w="med" len="med"/>
            </a:ln>
          </p:spPr>
        </p:cxnSp>
        <p:cxnSp>
          <p:nvCxnSpPr>
            <p:cNvPr id="17402" name="Google Shape;17402;p46"/>
            <p:cNvCxnSpPr/>
            <p:nvPr/>
          </p:nvCxnSpPr>
          <p:spPr>
            <a:xfrm>
              <a:off x="8726122" y="4693401"/>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403" name="Google Shape;17403;p46"/>
            <p:cNvCxnSpPr/>
            <p:nvPr/>
          </p:nvCxnSpPr>
          <p:spPr>
            <a:xfrm>
              <a:off x="8826240" y="4782597"/>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404" name="Google Shape;17404;p46"/>
            <p:cNvCxnSpPr/>
            <p:nvPr/>
          </p:nvCxnSpPr>
          <p:spPr>
            <a:xfrm>
              <a:off x="8926357" y="4869972"/>
              <a:ext cx="38227" cy="25484"/>
            </a:xfrm>
            <a:prstGeom prst="straightConnector1">
              <a:avLst/>
            </a:prstGeom>
            <a:noFill/>
            <a:ln w="22225" cap="flat" cmpd="sng">
              <a:solidFill>
                <a:srgbClr val="FF0000"/>
              </a:solidFill>
              <a:prstDash val="solid"/>
              <a:round/>
              <a:headEnd type="none" w="med" len="med"/>
              <a:tailEnd type="none" w="med" len="med"/>
            </a:ln>
          </p:spPr>
        </p:cxnSp>
        <p:cxnSp>
          <p:nvCxnSpPr>
            <p:cNvPr id="17405" name="Google Shape;17405;p46"/>
            <p:cNvCxnSpPr/>
            <p:nvPr/>
          </p:nvCxnSpPr>
          <p:spPr>
            <a:xfrm>
              <a:off x="9028295" y="4944605"/>
              <a:ext cx="36406" cy="38227"/>
            </a:xfrm>
            <a:prstGeom prst="straightConnector1">
              <a:avLst/>
            </a:prstGeom>
            <a:noFill/>
            <a:ln w="22225" cap="flat" cmpd="sng">
              <a:solidFill>
                <a:srgbClr val="FF0000"/>
              </a:solidFill>
              <a:prstDash val="solid"/>
              <a:round/>
              <a:headEnd type="none" w="med" len="med"/>
              <a:tailEnd type="none" w="med" len="med"/>
            </a:ln>
          </p:spPr>
        </p:cxnSp>
        <p:cxnSp>
          <p:nvCxnSpPr>
            <p:cNvPr id="17406" name="Google Shape;17406;p46"/>
            <p:cNvCxnSpPr/>
            <p:nvPr/>
          </p:nvCxnSpPr>
          <p:spPr>
            <a:xfrm>
              <a:off x="9128413" y="5033801"/>
              <a:ext cx="38226" cy="25484"/>
            </a:xfrm>
            <a:prstGeom prst="straightConnector1">
              <a:avLst/>
            </a:prstGeom>
            <a:noFill/>
            <a:ln w="22225" cap="flat" cmpd="sng">
              <a:solidFill>
                <a:srgbClr val="FF0000"/>
              </a:solidFill>
              <a:prstDash val="solid"/>
              <a:round/>
              <a:headEnd type="none" w="med" len="med"/>
              <a:tailEnd type="none" w="med" len="med"/>
            </a:ln>
          </p:spPr>
        </p:cxnSp>
        <p:sp>
          <p:nvSpPr>
            <p:cNvPr id="17407" name="Google Shape;17407;p46"/>
            <p:cNvSpPr/>
            <p:nvPr/>
          </p:nvSpPr>
          <p:spPr>
            <a:xfrm>
              <a:off x="2700873" y="5033801"/>
              <a:ext cx="112860" cy="112860"/>
            </a:xfrm>
            <a:prstGeom prst="ellipse">
              <a:avLst/>
            </a:prstGeom>
            <a:noFill/>
            <a:ln w="11175"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08" name="Google Shape;17408;p46"/>
            <p:cNvSpPr/>
            <p:nvPr/>
          </p:nvSpPr>
          <p:spPr>
            <a:xfrm>
              <a:off x="2700873" y="4606026"/>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09" name="Google Shape;17409;p46"/>
            <p:cNvSpPr/>
            <p:nvPr/>
          </p:nvSpPr>
          <p:spPr>
            <a:xfrm>
              <a:off x="3216023" y="4180072"/>
              <a:ext cx="114679"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0" name="Google Shape;17410;p46"/>
            <p:cNvSpPr/>
            <p:nvPr/>
          </p:nvSpPr>
          <p:spPr>
            <a:xfrm>
              <a:off x="3656540" y="3765039"/>
              <a:ext cx="114679"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1" name="Google Shape;17411;p46"/>
            <p:cNvSpPr/>
            <p:nvPr/>
          </p:nvSpPr>
          <p:spPr>
            <a:xfrm>
              <a:off x="4550315" y="2922233"/>
              <a:ext cx="112860" cy="114679"/>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2" name="Google Shape;17412;p46"/>
            <p:cNvSpPr/>
            <p:nvPr/>
          </p:nvSpPr>
          <p:spPr>
            <a:xfrm>
              <a:off x="5027238" y="2496279"/>
              <a:ext cx="114681"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3" name="Google Shape;17413;p46"/>
            <p:cNvSpPr/>
            <p:nvPr/>
          </p:nvSpPr>
          <p:spPr>
            <a:xfrm>
              <a:off x="5480497" y="2068504"/>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4" name="Google Shape;17414;p46"/>
            <p:cNvSpPr/>
            <p:nvPr/>
          </p:nvSpPr>
          <p:spPr>
            <a:xfrm>
              <a:off x="5859123" y="1653471"/>
              <a:ext cx="112860" cy="114681"/>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5" name="Google Shape;17415;p46"/>
            <p:cNvSpPr/>
            <p:nvPr/>
          </p:nvSpPr>
          <p:spPr>
            <a:xfrm>
              <a:off x="5984725" y="1653471"/>
              <a:ext cx="112860" cy="114681"/>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6" name="Google Shape;17416;p46"/>
            <p:cNvSpPr/>
            <p:nvPr/>
          </p:nvSpPr>
          <p:spPr>
            <a:xfrm>
              <a:off x="6361531" y="2068504"/>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7" name="Google Shape;17417;p46"/>
            <p:cNvSpPr/>
            <p:nvPr/>
          </p:nvSpPr>
          <p:spPr>
            <a:xfrm>
              <a:off x="6814789" y="2496279"/>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8" name="Google Shape;17418;p46"/>
            <p:cNvSpPr/>
            <p:nvPr/>
          </p:nvSpPr>
          <p:spPr>
            <a:xfrm>
              <a:off x="7291712" y="2922233"/>
              <a:ext cx="112860" cy="114679"/>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9" name="Google Shape;17419;p46"/>
            <p:cNvSpPr/>
            <p:nvPr/>
          </p:nvSpPr>
          <p:spPr>
            <a:xfrm>
              <a:off x="7732229" y="3337265"/>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20" name="Google Shape;17420;p46"/>
            <p:cNvSpPr/>
            <p:nvPr/>
          </p:nvSpPr>
          <p:spPr>
            <a:xfrm>
              <a:off x="8185489" y="3765039"/>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21" name="Google Shape;17421;p46"/>
            <p:cNvSpPr/>
            <p:nvPr/>
          </p:nvSpPr>
          <p:spPr>
            <a:xfrm>
              <a:off x="8626005" y="4180072"/>
              <a:ext cx="112860" cy="112860"/>
            </a:xfrm>
            <a:prstGeom prst="ellipse">
              <a:avLst/>
            </a:prstGeom>
            <a:noFill/>
            <a:ln w="11100" cap="flat" cmpd="sng">
              <a:solidFill>
                <a:srgbClr val="00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22" name="Google Shape;17422;p46"/>
            <p:cNvSpPr/>
            <p:nvPr/>
          </p:nvSpPr>
          <p:spPr>
            <a:xfrm>
              <a:off x="9141154" y="4606026"/>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23" name="Google Shape;17423;p46"/>
            <p:cNvSpPr/>
            <p:nvPr/>
          </p:nvSpPr>
          <p:spPr>
            <a:xfrm>
              <a:off x="9141154" y="5033801"/>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24" name="Google Shape;17424;p46"/>
            <p:cNvCxnSpPr/>
            <p:nvPr/>
          </p:nvCxnSpPr>
          <p:spPr>
            <a:xfrm rot="10800000" flipH="1">
              <a:off x="2751841" y="5046543"/>
              <a:ext cx="1821" cy="36406"/>
            </a:xfrm>
            <a:prstGeom prst="straightConnector1">
              <a:avLst/>
            </a:prstGeom>
            <a:noFill/>
            <a:ln w="22225" cap="flat" cmpd="sng">
              <a:solidFill>
                <a:srgbClr val="00FFFF"/>
              </a:solidFill>
              <a:prstDash val="solid"/>
              <a:round/>
              <a:headEnd type="none" w="med" len="med"/>
              <a:tailEnd type="none" w="med" len="med"/>
            </a:ln>
          </p:spPr>
        </p:cxnSp>
        <p:cxnSp>
          <p:nvCxnSpPr>
            <p:cNvPr id="17425" name="Google Shape;17425;p46"/>
            <p:cNvCxnSpPr/>
            <p:nvPr/>
          </p:nvCxnSpPr>
          <p:spPr>
            <a:xfrm>
              <a:off x="2751841" y="4995574"/>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426" name="Google Shape;17426;p46"/>
            <p:cNvCxnSpPr/>
            <p:nvPr/>
          </p:nvCxnSpPr>
          <p:spPr>
            <a:xfrm rot="10800000" flipH="1">
              <a:off x="2751841" y="4908199"/>
              <a:ext cx="1821" cy="36406"/>
            </a:xfrm>
            <a:prstGeom prst="straightConnector1">
              <a:avLst/>
            </a:prstGeom>
            <a:noFill/>
            <a:ln w="22225" cap="flat" cmpd="sng">
              <a:solidFill>
                <a:srgbClr val="00FFFF"/>
              </a:solidFill>
              <a:prstDash val="solid"/>
              <a:round/>
              <a:headEnd type="none" w="med" len="med"/>
              <a:tailEnd type="none" w="med" len="med"/>
            </a:ln>
          </p:spPr>
        </p:cxnSp>
        <p:cxnSp>
          <p:nvCxnSpPr>
            <p:cNvPr id="17427" name="Google Shape;17427;p46"/>
            <p:cNvCxnSpPr/>
            <p:nvPr/>
          </p:nvCxnSpPr>
          <p:spPr>
            <a:xfrm>
              <a:off x="2751841" y="4857230"/>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428" name="Google Shape;17428;p46"/>
            <p:cNvCxnSpPr/>
            <p:nvPr/>
          </p:nvCxnSpPr>
          <p:spPr>
            <a:xfrm rot="10800000" flipH="1">
              <a:off x="2751841" y="4769854"/>
              <a:ext cx="1821" cy="38227"/>
            </a:xfrm>
            <a:prstGeom prst="straightConnector1">
              <a:avLst/>
            </a:prstGeom>
            <a:noFill/>
            <a:ln w="22225" cap="flat" cmpd="sng">
              <a:solidFill>
                <a:srgbClr val="00FFFF"/>
              </a:solidFill>
              <a:prstDash val="solid"/>
              <a:round/>
              <a:headEnd type="none" w="med" len="med"/>
              <a:tailEnd type="none" w="med" len="med"/>
            </a:ln>
          </p:spPr>
        </p:cxnSp>
        <p:cxnSp>
          <p:nvCxnSpPr>
            <p:cNvPr id="17429" name="Google Shape;17429;p46"/>
            <p:cNvCxnSpPr/>
            <p:nvPr/>
          </p:nvCxnSpPr>
          <p:spPr>
            <a:xfrm>
              <a:off x="2751841" y="4718886"/>
              <a:ext cx="1821" cy="1821"/>
            </a:xfrm>
            <a:prstGeom prst="straightConnector1">
              <a:avLst/>
            </a:prstGeom>
            <a:noFill/>
            <a:ln w="22225" cap="flat" cmpd="sng">
              <a:solidFill>
                <a:srgbClr val="00FFFF"/>
              </a:solidFill>
              <a:prstDash val="solid"/>
              <a:round/>
              <a:headEnd type="none" w="med" len="med"/>
              <a:tailEnd type="none" w="med" len="med"/>
            </a:ln>
          </p:spPr>
        </p:cxnSp>
        <p:sp>
          <p:nvSpPr>
            <p:cNvPr id="17430" name="Google Shape;17430;p46"/>
            <p:cNvSpPr/>
            <p:nvPr/>
          </p:nvSpPr>
          <p:spPr>
            <a:xfrm>
              <a:off x="2751841" y="4631510"/>
              <a:ext cx="25484" cy="38227"/>
            </a:xfrm>
            <a:custGeom>
              <a:avLst/>
              <a:gdLst/>
              <a:ahLst/>
              <a:cxnLst/>
              <a:rect l="l" t="t" r="r" b="b"/>
              <a:pathLst>
                <a:path w="2" h="3" extrusionOk="0">
                  <a:moveTo>
                    <a:pt x="0" y="3"/>
                  </a:moveTo>
                  <a:lnTo>
                    <a:pt x="0" y="3"/>
                  </a:lnTo>
                  <a:lnTo>
                    <a:pt x="2" y="0"/>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31" name="Google Shape;17431;p46"/>
            <p:cNvCxnSpPr/>
            <p:nvPr/>
          </p:nvCxnSpPr>
          <p:spPr>
            <a:xfrm>
              <a:off x="2826475" y="4593284"/>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32" name="Google Shape;17432;p46"/>
            <p:cNvCxnSpPr/>
            <p:nvPr/>
          </p:nvCxnSpPr>
          <p:spPr>
            <a:xfrm rot="10800000" flipH="1">
              <a:off x="2877444" y="4518651"/>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33" name="Google Shape;17433;p46"/>
            <p:cNvCxnSpPr/>
            <p:nvPr/>
          </p:nvCxnSpPr>
          <p:spPr>
            <a:xfrm>
              <a:off x="2964819" y="4480425"/>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34" name="Google Shape;17434;p46"/>
            <p:cNvCxnSpPr/>
            <p:nvPr/>
          </p:nvCxnSpPr>
          <p:spPr>
            <a:xfrm rot="10800000" flipH="1">
              <a:off x="3015788" y="4405791"/>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35" name="Google Shape;17435;p46"/>
            <p:cNvCxnSpPr/>
            <p:nvPr/>
          </p:nvCxnSpPr>
          <p:spPr>
            <a:xfrm>
              <a:off x="3103163" y="4367565"/>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36" name="Google Shape;17436;p46"/>
            <p:cNvCxnSpPr/>
            <p:nvPr/>
          </p:nvCxnSpPr>
          <p:spPr>
            <a:xfrm rot="10800000" flipH="1">
              <a:off x="3154132" y="4292931"/>
              <a:ext cx="38226" cy="23665"/>
            </a:xfrm>
            <a:prstGeom prst="straightConnector1">
              <a:avLst/>
            </a:prstGeom>
            <a:noFill/>
            <a:ln w="22225" cap="flat" cmpd="sng">
              <a:solidFill>
                <a:srgbClr val="00FFFF"/>
              </a:solidFill>
              <a:prstDash val="solid"/>
              <a:round/>
              <a:headEnd type="none" w="med" len="med"/>
              <a:tailEnd type="none" w="med" len="med"/>
            </a:ln>
          </p:spPr>
        </p:cxnSp>
        <p:cxnSp>
          <p:nvCxnSpPr>
            <p:cNvPr id="17437" name="Google Shape;17437;p46"/>
            <p:cNvCxnSpPr/>
            <p:nvPr/>
          </p:nvCxnSpPr>
          <p:spPr>
            <a:xfrm>
              <a:off x="3241507" y="4254705"/>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38" name="Google Shape;17438;p46"/>
            <p:cNvCxnSpPr/>
            <p:nvPr/>
          </p:nvCxnSpPr>
          <p:spPr>
            <a:xfrm rot="10800000" flipH="1">
              <a:off x="3292476" y="4167330"/>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39" name="Google Shape;17439;p46"/>
            <p:cNvCxnSpPr/>
            <p:nvPr/>
          </p:nvCxnSpPr>
          <p:spPr>
            <a:xfrm>
              <a:off x="3379851" y="4129103"/>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40" name="Google Shape;17440;p46"/>
            <p:cNvCxnSpPr/>
            <p:nvPr/>
          </p:nvCxnSpPr>
          <p:spPr>
            <a:xfrm rot="10800000" flipH="1">
              <a:off x="3430820" y="4041728"/>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41" name="Google Shape;17441;p46"/>
            <p:cNvCxnSpPr/>
            <p:nvPr/>
          </p:nvCxnSpPr>
          <p:spPr>
            <a:xfrm>
              <a:off x="3518195" y="3990759"/>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42" name="Google Shape;17442;p46"/>
            <p:cNvCxnSpPr/>
            <p:nvPr/>
          </p:nvCxnSpPr>
          <p:spPr>
            <a:xfrm rot="10800000" flipH="1">
              <a:off x="3569164" y="3916126"/>
              <a:ext cx="38226" cy="23664"/>
            </a:xfrm>
            <a:prstGeom prst="straightConnector1">
              <a:avLst/>
            </a:prstGeom>
            <a:noFill/>
            <a:ln w="22225" cap="flat" cmpd="sng">
              <a:solidFill>
                <a:srgbClr val="00FFFF"/>
              </a:solidFill>
              <a:prstDash val="solid"/>
              <a:round/>
              <a:headEnd type="none" w="med" len="med"/>
              <a:tailEnd type="none" w="med" len="med"/>
            </a:ln>
          </p:spPr>
        </p:cxnSp>
        <p:cxnSp>
          <p:nvCxnSpPr>
            <p:cNvPr id="17443" name="Google Shape;17443;p46"/>
            <p:cNvCxnSpPr/>
            <p:nvPr/>
          </p:nvCxnSpPr>
          <p:spPr>
            <a:xfrm>
              <a:off x="3656540" y="3865157"/>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44" name="Google Shape;17444;p46"/>
            <p:cNvCxnSpPr/>
            <p:nvPr/>
          </p:nvCxnSpPr>
          <p:spPr>
            <a:xfrm rot="10800000" flipH="1">
              <a:off x="3707508" y="3777782"/>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45" name="Google Shape;17445;p46"/>
            <p:cNvCxnSpPr/>
            <p:nvPr/>
          </p:nvCxnSpPr>
          <p:spPr>
            <a:xfrm>
              <a:off x="3794884" y="3726813"/>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46" name="Google Shape;17446;p46"/>
            <p:cNvCxnSpPr/>
            <p:nvPr/>
          </p:nvCxnSpPr>
          <p:spPr>
            <a:xfrm rot="10800000" flipH="1">
              <a:off x="3845853" y="3652180"/>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47" name="Google Shape;17447;p46"/>
            <p:cNvCxnSpPr/>
            <p:nvPr/>
          </p:nvCxnSpPr>
          <p:spPr>
            <a:xfrm>
              <a:off x="3933228" y="3601211"/>
              <a:ext cx="1820" cy="1821"/>
            </a:xfrm>
            <a:prstGeom prst="straightConnector1">
              <a:avLst/>
            </a:prstGeom>
            <a:noFill/>
            <a:ln w="22225" cap="flat" cmpd="sng">
              <a:solidFill>
                <a:srgbClr val="00FFFF"/>
              </a:solidFill>
              <a:prstDash val="solid"/>
              <a:round/>
              <a:headEnd type="none" w="med" len="med"/>
              <a:tailEnd type="none" w="med" len="med"/>
            </a:ln>
          </p:spPr>
        </p:cxnSp>
        <p:grpSp>
          <p:nvGrpSpPr>
            <p:cNvPr id="17448" name="Google Shape;17448;p46"/>
            <p:cNvGrpSpPr/>
            <p:nvPr/>
          </p:nvGrpSpPr>
          <p:grpSpPr>
            <a:xfrm>
              <a:off x="3984197" y="3073319"/>
              <a:ext cx="504227" cy="476923"/>
              <a:chOff x="1659" y="2240"/>
              <a:chExt cx="277" cy="262"/>
            </a:xfrm>
          </p:grpSpPr>
          <p:sp>
            <p:nvSpPr>
              <p:cNvPr id="17449" name="Google Shape;17449;p46"/>
              <p:cNvSpPr/>
              <p:nvPr/>
            </p:nvSpPr>
            <p:spPr>
              <a:xfrm>
                <a:off x="1728" y="2385"/>
                <a:ext cx="62" cy="62"/>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50" name="Google Shape;17450;p46"/>
              <p:cNvCxnSpPr/>
              <p:nvPr/>
            </p:nvCxnSpPr>
            <p:spPr>
              <a:xfrm rot="10800000" flipH="1">
                <a:off x="1659" y="2482"/>
                <a:ext cx="21" cy="20"/>
              </a:xfrm>
              <a:prstGeom prst="straightConnector1">
                <a:avLst/>
              </a:prstGeom>
              <a:noFill/>
              <a:ln w="22225" cap="flat" cmpd="sng">
                <a:solidFill>
                  <a:srgbClr val="00FFFF"/>
                </a:solidFill>
                <a:prstDash val="solid"/>
                <a:round/>
                <a:headEnd type="none" w="med" len="med"/>
                <a:tailEnd type="none" w="med" len="med"/>
              </a:ln>
            </p:spPr>
          </p:cxnSp>
          <p:cxnSp>
            <p:nvCxnSpPr>
              <p:cNvPr id="17451" name="Google Shape;17451;p46"/>
              <p:cNvCxnSpPr/>
              <p:nvPr/>
            </p:nvCxnSpPr>
            <p:spPr>
              <a:xfrm>
                <a:off x="1707" y="2461"/>
                <a:ext cx="1" cy="1"/>
              </a:xfrm>
              <a:prstGeom prst="straightConnector1">
                <a:avLst/>
              </a:prstGeom>
              <a:noFill/>
              <a:ln w="22225" cap="flat" cmpd="sng">
                <a:solidFill>
                  <a:srgbClr val="00FFFF"/>
                </a:solidFill>
                <a:prstDash val="solid"/>
                <a:round/>
                <a:headEnd type="none" w="med" len="med"/>
                <a:tailEnd type="none" w="med" len="med"/>
              </a:ln>
            </p:spPr>
          </p:cxnSp>
          <p:sp>
            <p:nvSpPr>
              <p:cNvPr id="17452" name="Google Shape;17452;p46"/>
              <p:cNvSpPr/>
              <p:nvPr/>
            </p:nvSpPr>
            <p:spPr>
              <a:xfrm>
                <a:off x="1735" y="2413"/>
                <a:ext cx="21" cy="20"/>
              </a:xfrm>
              <a:custGeom>
                <a:avLst/>
                <a:gdLst/>
                <a:ahLst/>
                <a:cxnLst/>
                <a:rect l="l" t="t" r="r" b="b"/>
                <a:pathLst>
                  <a:path w="3" h="3" extrusionOk="0">
                    <a:moveTo>
                      <a:pt x="0" y="3"/>
                    </a:moveTo>
                    <a:lnTo>
                      <a:pt x="2" y="1"/>
                    </a:lnTo>
                    <a:lnTo>
                      <a:pt x="3" y="0"/>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53" name="Google Shape;17453;p46"/>
              <p:cNvCxnSpPr/>
              <p:nvPr/>
            </p:nvCxnSpPr>
            <p:spPr>
              <a:xfrm>
                <a:off x="1783" y="2385"/>
                <a:ext cx="1" cy="1"/>
              </a:xfrm>
              <a:prstGeom prst="straightConnector1">
                <a:avLst/>
              </a:prstGeom>
              <a:noFill/>
              <a:ln w="22225" cap="flat" cmpd="sng">
                <a:solidFill>
                  <a:srgbClr val="00FFFF"/>
                </a:solidFill>
                <a:prstDash val="solid"/>
                <a:round/>
                <a:headEnd type="none" w="med" len="med"/>
                <a:tailEnd type="none" w="med" len="med"/>
              </a:ln>
            </p:spPr>
          </p:cxnSp>
          <p:cxnSp>
            <p:nvCxnSpPr>
              <p:cNvPr id="17454" name="Google Shape;17454;p46"/>
              <p:cNvCxnSpPr/>
              <p:nvPr/>
            </p:nvCxnSpPr>
            <p:spPr>
              <a:xfrm rot="10800000" flipH="1">
                <a:off x="1811" y="2344"/>
                <a:ext cx="21" cy="14"/>
              </a:xfrm>
              <a:prstGeom prst="straightConnector1">
                <a:avLst/>
              </a:prstGeom>
              <a:noFill/>
              <a:ln w="22225" cap="flat" cmpd="sng">
                <a:solidFill>
                  <a:srgbClr val="00FFFF"/>
                </a:solidFill>
                <a:prstDash val="solid"/>
                <a:round/>
                <a:headEnd type="none" w="med" len="med"/>
                <a:tailEnd type="none" w="med" len="med"/>
              </a:ln>
            </p:spPr>
          </p:cxnSp>
          <p:cxnSp>
            <p:nvCxnSpPr>
              <p:cNvPr id="17455" name="Google Shape;17455;p46"/>
              <p:cNvCxnSpPr/>
              <p:nvPr/>
            </p:nvCxnSpPr>
            <p:spPr>
              <a:xfrm>
                <a:off x="1859" y="2316"/>
                <a:ext cx="1" cy="1"/>
              </a:xfrm>
              <a:prstGeom prst="straightConnector1">
                <a:avLst/>
              </a:prstGeom>
              <a:noFill/>
              <a:ln w="22225" cap="flat" cmpd="sng">
                <a:solidFill>
                  <a:srgbClr val="00FFFF"/>
                </a:solidFill>
                <a:prstDash val="solid"/>
                <a:round/>
                <a:headEnd type="none" w="med" len="med"/>
                <a:tailEnd type="none" w="med" len="med"/>
              </a:ln>
            </p:spPr>
          </p:cxnSp>
          <p:cxnSp>
            <p:nvCxnSpPr>
              <p:cNvPr id="17456" name="Google Shape;17456;p46"/>
              <p:cNvCxnSpPr/>
              <p:nvPr/>
            </p:nvCxnSpPr>
            <p:spPr>
              <a:xfrm rot="10800000" flipH="1">
                <a:off x="1887" y="2268"/>
                <a:ext cx="21" cy="21"/>
              </a:xfrm>
              <a:prstGeom prst="straightConnector1">
                <a:avLst/>
              </a:prstGeom>
              <a:noFill/>
              <a:ln w="22225" cap="flat" cmpd="sng">
                <a:solidFill>
                  <a:srgbClr val="00FFFF"/>
                </a:solidFill>
                <a:prstDash val="solid"/>
                <a:round/>
                <a:headEnd type="none" w="med" len="med"/>
                <a:tailEnd type="none" w="med" len="med"/>
              </a:ln>
            </p:spPr>
          </p:cxnSp>
          <p:cxnSp>
            <p:nvCxnSpPr>
              <p:cNvPr id="17457" name="Google Shape;17457;p46"/>
              <p:cNvCxnSpPr/>
              <p:nvPr/>
            </p:nvCxnSpPr>
            <p:spPr>
              <a:xfrm>
                <a:off x="1935" y="2240"/>
                <a:ext cx="1" cy="1"/>
              </a:xfrm>
              <a:prstGeom prst="straightConnector1">
                <a:avLst/>
              </a:prstGeom>
              <a:noFill/>
              <a:ln w="22225" cap="flat" cmpd="sng">
                <a:solidFill>
                  <a:srgbClr val="00FFFF"/>
                </a:solidFill>
                <a:prstDash val="solid"/>
                <a:round/>
                <a:headEnd type="none" w="med" len="med"/>
                <a:tailEnd type="none" w="med" len="med"/>
              </a:ln>
            </p:spPr>
          </p:cxnSp>
        </p:grpSp>
        <p:cxnSp>
          <p:nvCxnSpPr>
            <p:cNvPr id="17458" name="Google Shape;17458;p46"/>
            <p:cNvCxnSpPr/>
            <p:nvPr/>
          </p:nvCxnSpPr>
          <p:spPr>
            <a:xfrm rot="10800000" flipH="1">
              <a:off x="4537573" y="2998686"/>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59" name="Google Shape;17459;p46"/>
            <p:cNvCxnSpPr/>
            <p:nvPr/>
          </p:nvCxnSpPr>
          <p:spPr>
            <a:xfrm>
              <a:off x="4624948" y="2947717"/>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60" name="Google Shape;17460;p46"/>
            <p:cNvCxnSpPr/>
            <p:nvPr/>
          </p:nvCxnSpPr>
          <p:spPr>
            <a:xfrm rot="10800000" flipH="1">
              <a:off x="4675917" y="2873084"/>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61" name="Google Shape;17461;p46"/>
            <p:cNvCxnSpPr/>
            <p:nvPr/>
          </p:nvCxnSpPr>
          <p:spPr>
            <a:xfrm>
              <a:off x="4763292" y="2822115"/>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62" name="Google Shape;17462;p46"/>
            <p:cNvCxnSpPr/>
            <p:nvPr/>
          </p:nvCxnSpPr>
          <p:spPr>
            <a:xfrm rot="10800000" flipH="1">
              <a:off x="4814261" y="2747483"/>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63" name="Google Shape;17463;p46"/>
            <p:cNvCxnSpPr/>
            <p:nvPr/>
          </p:nvCxnSpPr>
          <p:spPr>
            <a:xfrm>
              <a:off x="4901636" y="2709255"/>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64" name="Google Shape;17464;p46"/>
            <p:cNvCxnSpPr/>
            <p:nvPr/>
          </p:nvCxnSpPr>
          <p:spPr>
            <a:xfrm rot="10800000" flipH="1">
              <a:off x="4952605" y="2621880"/>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65" name="Google Shape;17465;p46"/>
            <p:cNvCxnSpPr/>
            <p:nvPr/>
          </p:nvCxnSpPr>
          <p:spPr>
            <a:xfrm>
              <a:off x="5039981" y="2583654"/>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66" name="Google Shape;17466;p46"/>
            <p:cNvCxnSpPr/>
            <p:nvPr/>
          </p:nvCxnSpPr>
          <p:spPr>
            <a:xfrm rot="10800000" flipH="1">
              <a:off x="5090949" y="2496279"/>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67" name="Google Shape;17467;p46"/>
            <p:cNvCxnSpPr/>
            <p:nvPr/>
          </p:nvCxnSpPr>
          <p:spPr>
            <a:xfrm>
              <a:off x="5178325" y="2445310"/>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68" name="Google Shape;17468;p46"/>
            <p:cNvCxnSpPr/>
            <p:nvPr/>
          </p:nvCxnSpPr>
          <p:spPr>
            <a:xfrm rot="10800000" flipH="1">
              <a:off x="5229294" y="2370676"/>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69" name="Google Shape;17469;p46"/>
            <p:cNvCxnSpPr/>
            <p:nvPr/>
          </p:nvCxnSpPr>
          <p:spPr>
            <a:xfrm>
              <a:off x="5316669" y="2319707"/>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70" name="Google Shape;17470;p46"/>
            <p:cNvCxnSpPr/>
            <p:nvPr/>
          </p:nvCxnSpPr>
          <p:spPr>
            <a:xfrm rot="10800000" flipH="1">
              <a:off x="5367638" y="2232332"/>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71" name="Google Shape;17471;p46"/>
            <p:cNvCxnSpPr/>
            <p:nvPr/>
          </p:nvCxnSpPr>
          <p:spPr>
            <a:xfrm>
              <a:off x="5455013" y="2194106"/>
              <a:ext cx="1820" cy="1820"/>
            </a:xfrm>
            <a:prstGeom prst="straightConnector1">
              <a:avLst/>
            </a:prstGeom>
            <a:noFill/>
            <a:ln w="22225" cap="flat" cmpd="sng">
              <a:solidFill>
                <a:srgbClr val="0000FF"/>
              </a:solidFill>
              <a:prstDash val="solid"/>
              <a:round/>
              <a:headEnd type="none" w="med" len="med"/>
              <a:tailEnd type="none" w="med" len="med"/>
            </a:ln>
          </p:spPr>
        </p:cxnSp>
        <p:sp>
          <p:nvSpPr>
            <p:cNvPr id="17472" name="Google Shape;17472;p46"/>
            <p:cNvSpPr/>
            <p:nvPr/>
          </p:nvSpPr>
          <p:spPr>
            <a:xfrm>
              <a:off x="5505982" y="2106731"/>
              <a:ext cx="38226" cy="38226"/>
            </a:xfrm>
            <a:custGeom>
              <a:avLst/>
              <a:gdLst/>
              <a:ahLst/>
              <a:cxnLst/>
              <a:rect l="l" t="t" r="r" b="b"/>
              <a:pathLst>
                <a:path w="3" h="3" extrusionOk="0">
                  <a:moveTo>
                    <a:pt x="0" y="3"/>
                  </a:moveTo>
                  <a:lnTo>
                    <a:pt x="1" y="2"/>
                  </a:lnTo>
                  <a:lnTo>
                    <a:pt x="3" y="0"/>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73" name="Google Shape;17473;p46"/>
            <p:cNvCxnSpPr/>
            <p:nvPr/>
          </p:nvCxnSpPr>
          <p:spPr>
            <a:xfrm>
              <a:off x="5593357" y="2055762"/>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74" name="Google Shape;17474;p46"/>
            <p:cNvCxnSpPr/>
            <p:nvPr/>
          </p:nvCxnSpPr>
          <p:spPr>
            <a:xfrm rot="10800000" flipH="1">
              <a:off x="5631583" y="1968387"/>
              <a:ext cx="38227" cy="38226"/>
            </a:xfrm>
            <a:prstGeom prst="straightConnector1">
              <a:avLst/>
            </a:prstGeom>
            <a:noFill/>
            <a:ln w="22225" cap="flat" cmpd="sng">
              <a:solidFill>
                <a:srgbClr val="00FFFF"/>
              </a:solidFill>
              <a:prstDash val="solid"/>
              <a:round/>
              <a:headEnd type="none" w="med" len="med"/>
              <a:tailEnd type="none" w="med" len="med"/>
            </a:ln>
          </p:spPr>
        </p:cxnSp>
        <p:cxnSp>
          <p:nvCxnSpPr>
            <p:cNvPr id="17475" name="Google Shape;17475;p46"/>
            <p:cNvCxnSpPr/>
            <p:nvPr/>
          </p:nvCxnSpPr>
          <p:spPr>
            <a:xfrm>
              <a:off x="5718958" y="1917418"/>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476" name="Google Shape;17476;p46"/>
            <p:cNvCxnSpPr/>
            <p:nvPr/>
          </p:nvCxnSpPr>
          <p:spPr>
            <a:xfrm rot="10800000" flipH="1">
              <a:off x="5757186" y="1830043"/>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77" name="Google Shape;17477;p46"/>
            <p:cNvCxnSpPr/>
            <p:nvPr/>
          </p:nvCxnSpPr>
          <p:spPr>
            <a:xfrm>
              <a:off x="5846380" y="1779074"/>
              <a:ext cx="1821" cy="1820"/>
            </a:xfrm>
            <a:prstGeom prst="straightConnector1">
              <a:avLst/>
            </a:prstGeom>
            <a:noFill/>
            <a:ln w="22225" cap="flat" cmpd="sng">
              <a:solidFill>
                <a:srgbClr val="00FFFF"/>
              </a:solidFill>
              <a:prstDash val="solid"/>
              <a:round/>
              <a:headEnd type="none" w="med" len="med"/>
              <a:tailEnd type="none" w="med" len="med"/>
            </a:ln>
          </p:spPr>
        </p:cxnSp>
        <p:sp>
          <p:nvSpPr>
            <p:cNvPr id="17478" name="Google Shape;17478;p46"/>
            <p:cNvSpPr/>
            <p:nvPr/>
          </p:nvSpPr>
          <p:spPr>
            <a:xfrm>
              <a:off x="5882787" y="1704440"/>
              <a:ext cx="38227" cy="25484"/>
            </a:xfrm>
            <a:custGeom>
              <a:avLst/>
              <a:gdLst/>
              <a:ahLst/>
              <a:cxnLst/>
              <a:rect l="l" t="t" r="r" b="b"/>
              <a:pathLst>
                <a:path w="3" h="2" extrusionOk="0">
                  <a:moveTo>
                    <a:pt x="0" y="2"/>
                  </a:moveTo>
                  <a:lnTo>
                    <a:pt x="1" y="1"/>
                  </a:lnTo>
                  <a:lnTo>
                    <a:pt x="3" y="0"/>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79" name="Google Shape;17479;p46"/>
            <p:cNvCxnSpPr/>
            <p:nvPr/>
          </p:nvCxnSpPr>
          <p:spPr>
            <a:xfrm>
              <a:off x="5971983" y="1704440"/>
              <a:ext cx="1820" cy="1821"/>
            </a:xfrm>
            <a:prstGeom prst="straightConnector1">
              <a:avLst/>
            </a:prstGeom>
            <a:noFill/>
            <a:ln w="22225" cap="flat" cmpd="sng">
              <a:solidFill>
                <a:srgbClr val="0000FF"/>
              </a:solidFill>
              <a:prstDash val="solid"/>
              <a:round/>
              <a:headEnd type="none" w="med" len="med"/>
              <a:tailEnd type="none" w="med" len="med"/>
            </a:ln>
          </p:spPr>
        </p:cxnSp>
        <p:sp>
          <p:nvSpPr>
            <p:cNvPr id="17480" name="Google Shape;17480;p46"/>
            <p:cNvSpPr/>
            <p:nvPr/>
          </p:nvSpPr>
          <p:spPr>
            <a:xfrm>
              <a:off x="6021131" y="1704440"/>
              <a:ext cx="38227" cy="25484"/>
            </a:xfrm>
            <a:custGeom>
              <a:avLst/>
              <a:gdLst/>
              <a:ahLst/>
              <a:cxnLst/>
              <a:rect l="l" t="t" r="r" b="b"/>
              <a:pathLst>
                <a:path w="3" h="2" extrusionOk="0">
                  <a:moveTo>
                    <a:pt x="0" y="0"/>
                  </a:moveTo>
                  <a:lnTo>
                    <a:pt x="0" y="0"/>
                  </a:lnTo>
                  <a:lnTo>
                    <a:pt x="3" y="2"/>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81" name="Google Shape;17481;p46"/>
            <p:cNvCxnSpPr/>
            <p:nvPr/>
          </p:nvCxnSpPr>
          <p:spPr>
            <a:xfrm>
              <a:off x="6097584" y="1779074"/>
              <a:ext cx="1821" cy="1820"/>
            </a:xfrm>
            <a:prstGeom prst="straightConnector1">
              <a:avLst/>
            </a:prstGeom>
            <a:noFill/>
            <a:ln w="22225" cap="flat" cmpd="sng">
              <a:solidFill>
                <a:srgbClr val="0000FF"/>
              </a:solidFill>
              <a:prstDash val="solid"/>
              <a:round/>
              <a:headEnd type="none" w="med" len="med"/>
              <a:tailEnd type="none" w="med" len="med"/>
            </a:ln>
          </p:spPr>
        </p:cxnSp>
        <p:cxnSp>
          <p:nvCxnSpPr>
            <p:cNvPr id="17482" name="Google Shape;17482;p46"/>
            <p:cNvCxnSpPr/>
            <p:nvPr/>
          </p:nvCxnSpPr>
          <p:spPr>
            <a:xfrm>
              <a:off x="6146733" y="1830043"/>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83" name="Google Shape;17483;p46"/>
            <p:cNvCxnSpPr/>
            <p:nvPr/>
          </p:nvCxnSpPr>
          <p:spPr>
            <a:xfrm>
              <a:off x="6223187" y="1917418"/>
              <a:ext cx="1820" cy="1820"/>
            </a:xfrm>
            <a:prstGeom prst="straightConnector1">
              <a:avLst/>
            </a:prstGeom>
            <a:noFill/>
            <a:ln w="22225" cap="flat" cmpd="sng">
              <a:solidFill>
                <a:srgbClr val="0000FF"/>
              </a:solidFill>
              <a:prstDash val="solid"/>
              <a:round/>
              <a:headEnd type="none" w="med" len="med"/>
              <a:tailEnd type="none" w="med" len="med"/>
            </a:ln>
          </p:spPr>
        </p:cxnSp>
        <p:cxnSp>
          <p:nvCxnSpPr>
            <p:cNvPr id="17484" name="Google Shape;17484;p46"/>
            <p:cNvCxnSpPr/>
            <p:nvPr/>
          </p:nvCxnSpPr>
          <p:spPr>
            <a:xfrm>
              <a:off x="6274156" y="1968387"/>
              <a:ext cx="36406" cy="38226"/>
            </a:xfrm>
            <a:prstGeom prst="straightConnector1">
              <a:avLst/>
            </a:prstGeom>
            <a:noFill/>
            <a:ln w="22225" cap="flat" cmpd="sng">
              <a:solidFill>
                <a:srgbClr val="00FFFF"/>
              </a:solidFill>
              <a:prstDash val="solid"/>
              <a:round/>
              <a:headEnd type="none" w="med" len="med"/>
              <a:tailEnd type="none" w="med" len="med"/>
            </a:ln>
          </p:spPr>
        </p:cxnSp>
        <p:cxnSp>
          <p:nvCxnSpPr>
            <p:cNvPr id="17485" name="Google Shape;17485;p46"/>
            <p:cNvCxnSpPr/>
            <p:nvPr/>
          </p:nvCxnSpPr>
          <p:spPr>
            <a:xfrm>
              <a:off x="6348788" y="2055762"/>
              <a:ext cx="1821" cy="1820"/>
            </a:xfrm>
            <a:prstGeom prst="straightConnector1">
              <a:avLst/>
            </a:prstGeom>
            <a:noFill/>
            <a:ln w="22225" cap="flat" cmpd="sng">
              <a:solidFill>
                <a:srgbClr val="0000FF"/>
              </a:solidFill>
              <a:prstDash val="solid"/>
              <a:round/>
              <a:headEnd type="none" w="med" len="med"/>
              <a:tailEnd type="none" w="med" len="med"/>
            </a:ln>
          </p:spPr>
        </p:cxnSp>
        <p:sp>
          <p:nvSpPr>
            <p:cNvPr id="17486" name="Google Shape;17486;p46"/>
            <p:cNvSpPr/>
            <p:nvPr/>
          </p:nvSpPr>
          <p:spPr>
            <a:xfrm>
              <a:off x="6399757" y="2106731"/>
              <a:ext cx="36406" cy="38226"/>
            </a:xfrm>
            <a:custGeom>
              <a:avLst/>
              <a:gdLst/>
              <a:ahLst/>
              <a:cxnLst/>
              <a:rect l="l" t="t" r="r" b="b"/>
              <a:pathLst>
                <a:path w="3" h="3" extrusionOk="0">
                  <a:moveTo>
                    <a:pt x="0" y="0"/>
                  </a:moveTo>
                  <a:lnTo>
                    <a:pt x="0" y="0"/>
                  </a:lnTo>
                  <a:lnTo>
                    <a:pt x="3" y="3"/>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87" name="Google Shape;17487;p46"/>
            <p:cNvCxnSpPr/>
            <p:nvPr/>
          </p:nvCxnSpPr>
          <p:spPr>
            <a:xfrm>
              <a:off x="6487132" y="2194106"/>
              <a:ext cx="1821" cy="1820"/>
            </a:xfrm>
            <a:prstGeom prst="straightConnector1">
              <a:avLst/>
            </a:prstGeom>
            <a:noFill/>
            <a:ln w="22225" cap="flat" cmpd="sng">
              <a:solidFill>
                <a:srgbClr val="0000FF"/>
              </a:solidFill>
              <a:prstDash val="solid"/>
              <a:round/>
              <a:headEnd type="none" w="med" len="med"/>
              <a:tailEnd type="none" w="med" len="med"/>
            </a:ln>
          </p:spPr>
        </p:cxnSp>
        <p:cxnSp>
          <p:nvCxnSpPr>
            <p:cNvPr id="17488" name="Google Shape;17488;p46"/>
            <p:cNvCxnSpPr/>
            <p:nvPr/>
          </p:nvCxnSpPr>
          <p:spPr>
            <a:xfrm>
              <a:off x="6538101" y="2232332"/>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489" name="Google Shape;17489;p46"/>
            <p:cNvCxnSpPr/>
            <p:nvPr/>
          </p:nvCxnSpPr>
          <p:spPr>
            <a:xfrm>
              <a:off x="6625476" y="2319707"/>
              <a:ext cx="1821" cy="1821"/>
            </a:xfrm>
            <a:prstGeom prst="straightConnector1">
              <a:avLst/>
            </a:prstGeom>
            <a:noFill/>
            <a:ln w="22225" cap="flat" cmpd="sng">
              <a:solidFill>
                <a:srgbClr val="0000FF"/>
              </a:solidFill>
              <a:prstDash val="solid"/>
              <a:round/>
              <a:headEnd type="none" w="med" len="med"/>
              <a:tailEnd type="none" w="med" len="med"/>
            </a:ln>
          </p:spPr>
        </p:cxnSp>
        <p:cxnSp>
          <p:nvCxnSpPr>
            <p:cNvPr id="17490" name="Google Shape;17490;p46"/>
            <p:cNvCxnSpPr/>
            <p:nvPr/>
          </p:nvCxnSpPr>
          <p:spPr>
            <a:xfrm>
              <a:off x="6676445" y="2370676"/>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491" name="Google Shape;17491;p46"/>
            <p:cNvCxnSpPr/>
            <p:nvPr/>
          </p:nvCxnSpPr>
          <p:spPr>
            <a:xfrm>
              <a:off x="6763820" y="2445310"/>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492" name="Google Shape;17492;p46"/>
            <p:cNvCxnSpPr/>
            <p:nvPr/>
          </p:nvCxnSpPr>
          <p:spPr>
            <a:xfrm>
              <a:off x="6814789" y="2496279"/>
              <a:ext cx="36406" cy="38226"/>
            </a:xfrm>
            <a:prstGeom prst="straightConnector1">
              <a:avLst/>
            </a:prstGeom>
            <a:noFill/>
            <a:ln w="22225" cap="flat" cmpd="sng">
              <a:solidFill>
                <a:srgbClr val="00FFFF"/>
              </a:solidFill>
              <a:prstDash val="solid"/>
              <a:round/>
              <a:headEnd type="none" w="med" len="med"/>
              <a:tailEnd type="none" w="med" len="med"/>
            </a:ln>
          </p:spPr>
        </p:cxnSp>
        <p:cxnSp>
          <p:nvCxnSpPr>
            <p:cNvPr id="17493" name="Google Shape;17493;p46"/>
            <p:cNvCxnSpPr/>
            <p:nvPr/>
          </p:nvCxnSpPr>
          <p:spPr>
            <a:xfrm>
              <a:off x="6902164" y="2583654"/>
              <a:ext cx="1821" cy="1820"/>
            </a:xfrm>
            <a:prstGeom prst="straightConnector1">
              <a:avLst/>
            </a:prstGeom>
            <a:noFill/>
            <a:ln w="22225" cap="flat" cmpd="sng">
              <a:solidFill>
                <a:srgbClr val="0000FF"/>
              </a:solidFill>
              <a:prstDash val="solid"/>
              <a:round/>
              <a:headEnd type="none" w="med" len="med"/>
              <a:tailEnd type="none" w="med" len="med"/>
            </a:ln>
          </p:spPr>
        </p:cxnSp>
        <p:cxnSp>
          <p:nvCxnSpPr>
            <p:cNvPr id="17494" name="Google Shape;17494;p46"/>
            <p:cNvCxnSpPr/>
            <p:nvPr/>
          </p:nvCxnSpPr>
          <p:spPr>
            <a:xfrm>
              <a:off x="6953133" y="2621880"/>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495" name="Google Shape;17495;p46"/>
            <p:cNvCxnSpPr/>
            <p:nvPr/>
          </p:nvCxnSpPr>
          <p:spPr>
            <a:xfrm>
              <a:off x="7040508" y="2709255"/>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496" name="Google Shape;17496;p46"/>
            <p:cNvCxnSpPr/>
            <p:nvPr/>
          </p:nvCxnSpPr>
          <p:spPr>
            <a:xfrm>
              <a:off x="7091477" y="2747483"/>
              <a:ext cx="36406" cy="38226"/>
            </a:xfrm>
            <a:prstGeom prst="straightConnector1">
              <a:avLst/>
            </a:prstGeom>
            <a:noFill/>
            <a:ln w="22225" cap="flat" cmpd="sng">
              <a:solidFill>
                <a:srgbClr val="00FFFF"/>
              </a:solidFill>
              <a:prstDash val="solid"/>
              <a:round/>
              <a:headEnd type="none" w="med" len="med"/>
              <a:tailEnd type="none" w="med" len="med"/>
            </a:ln>
          </p:spPr>
        </p:cxnSp>
        <p:cxnSp>
          <p:nvCxnSpPr>
            <p:cNvPr id="17497" name="Google Shape;17497;p46"/>
            <p:cNvCxnSpPr/>
            <p:nvPr/>
          </p:nvCxnSpPr>
          <p:spPr>
            <a:xfrm>
              <a:off x="7178853" y="2822115"/>
              <a:ext cx="1821" cy="1821"/>
            </a:xfrm>
            <a:prstGeom prst="straightConnector1">
              <a:avLst/>
            </a:prstGeom>
            <a:noFill/>
            <a:ln w="22225" cap="flat" cmpd="sng">
              <a:solidFill>
                <a:srgbClr val="0000FF"/>
              </a:solidFill>
              <a:prstDash val="solid"/>
              <a:round/>
              <a:headEnd type="none" w="med" len="med"/>
              <a:tailEnd type="none" w="med" len="med"/>
            </a:ln>
          </p:spPr>
        </p:cxnSp>
        <p:cxnSp>
          <p:nvCxnSpPr>
            <p:cNvPr id="17498" name="Google Shape;17498;p46"/>
            <p:cNvCxnSpPr/>
            <p:nvPr/>
          </p:nvCxnSpPr>
          <p:spPr>
            <a:xfrm>
              <a:off x="7229821" y="2873084"/>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499" name="Google Shape;17499;p46"/>
            <p:cNvCxnSpPr/>
            <p:nvPr/>
          </p:nvCxnSpPr>
          <p:spPr>
            <a:xfrm>
              <a:off x="7317197" y="2947717"/>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00" name="Google Shape;17500;p46"/>
            <p:cNvCxnSpPr/>
            <p:nvPr/>
          </p:nvCxnSpPr>
          <p:spPr>
            <a:xfrm>
              <a:off x="7368166" y="2998686"/>
              <a:ext cx="36406" cy="38226"/>
            </a:xfrm>
            <a:prstGeom prst="straightConnector1">
              <a:avLst/>
            </a:prstGeom>
            <a:noFill/>
            <a:ln w="22225" cap="flat" cmpd="sng">
              <a:solidFill>
                <a:srgbClr val="00FFFF"/>
              </a:solidFill>
              <a:prstDash val="solid"/>
              <a:round/>
              <a:headEnd type="none" w="med" len="med"/>
              <a:tailEnd type="none" w="med" len="med"/>
            </a:ln>
          </p:spPr>
        </p:cxnSp>
        <p:cxnSp>
          <p:nvCxnSpPr>
            <p:cNvPr id="17501" name="Google Shape;17501;p46"/>
            <p:cNvCxnSpPr/>
            <p:nvPr/>
          </p:nvCxnSpPr>
          <p:spPr>
            <a:xfrm>
              <a:off x="7455541" y="3073319"/>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02" name="Google Shape;17502;p46"/>
            <p:cNvCxnSpPr/>
            <p:nvPr/>
          </p:nvCxnSpPr>
          <p:spPr>
            <a:xfrm>
              <a:off x="7506510" y="3124288"/>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503" name="Google Shape;17503;p46"/>
            <p:cNvCxnSpPr/>
            <p:nvPr/>
          </p:nvCxnSpPr>
          <p:spPr>
            <a:xfrm>
              <a:off x="7593885" y="3211663"/>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04" name="Google Shape;17504;p46"/>
            <p:cNvCxnSpPr/>
            <p:nvPr/>
          </p:nvCxnSpPr>
          <p:spPr>
            <a:xfrm>
              <a:off x="7644854" y="3262632"/>
              <a:ext cx="36406" cy="25484"/>
            </a:xfrm>
            <a:prstGeom prst="straightConnector1">
              <a:avLst/>
            </a:prstGeom>
            <a:noFill/>
            <a:ln w="22225" cap="flat" cmpd="sng">
              <a:solidFill>
                <a:srgbClr val="00FFFF"/>
              </a:solidFill>
              <a:prstDash val="solid"/>
              <a:round/>
              <a:headEnd type="none" w="med" len="med"/>
              <a:tailEnd type="none" w="med" len="med"/>
            </a:ln>
          </p:spPr>
        </p:cxnSp>
        <p:cxnSp>
          <p:nvCxnSpPr>
            <p:cNvPr id="17505" name="Google Shape;17505;p46"/>
            <p:cNvCxnSpPr/>
            <p:nvPr/>
          </p:nvCxnSpPr>
          <p:spPr>
            <a:xfrm>
              <a:off x="7732229" y="3337265"/>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06" name="Google Shape;17506;p46"/>
            <p:cNvCxnSpPr/>
            <p:nvPr/>
          </p:nvCxnSpPr>
          <p:spPr>
            <a:xfrm>
              <a:off x="7783198" y="3388234"/>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07" name="Google Shape;17507;p46"/>
            <p:cNvCxnSpPr/>
            <p:nvPr/>
          </p:nvCxnSpPr>
          <p:spPr>
            <a:xfrm>
              <a:off x="7870573" y="3475609"/>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08" name="Google Shape;17508;p46"/>
            <p:cNvCxnSpPr/>
            <p:nvPr/>
          </p:nvCxnSpPr>
          <p:spPr>
            <a:xfrm>
              <a:off x="7921542" y="3513836"/>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09" name="Google Shape;17509;p46"/>
            <p:cNvCxnSpPr/>
            <p:nvPr/>
          </p:nvCxnSpPr>
          <p:spPr>
            <a:xfrm>
              <a:off x="8008917" y="3601211"/>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10" name="Google Shape;17510;p46"/>
            <p:cNvCxnSpPr/>
            <p:nvPr/>
          </p:nvCxnSpPr>
          <p:spPr>
            <a:xfrm>
              <a:off x="8059886" y="3652180"/>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11" name="Google Shape;17511;p46"/>
            <p:cNvCxnSpPr/>
            <p:nvPr/>
          </p:nvCxnSpPr>
          <p:spPr>
            <a:xfrm>
              <a:off x="8147261" y="3726813"/>
              <a:ext cx="1821" cy="1820"/>
            </a:xfrm>
            <a:prstGeom prst="straightConnector1">
              <a:avLst/>
            </a:prstGeom>
            <a:noFill/>
            <a:ln w="22225" cap="flat" cmpd="sng">
              <a:solidFill>
                <a:srgbClr val="0000FF"/>
              </a:solidFill>
              <a:prstDash val="solid"/>
              <a:round/>
              <a:headEnd type="none" w="med" len="med"/>
              <a:tailEnd type="none" w="med" len="med"/>
            </a:ln>
          </p:spPr>
        </p:cxnSp>
        <p:sp>
          <p:nvSpPr>
            <p:cNvPr id="17512" name="Google Shape;17512;p46"/>
            <p:cNvSpPr/>
            <p:nvPr/>
          </p:nvSpPr>
          <p:spPr>
            <a:xfrm>
              <a:off x="8198230" y="3777782"/>
              <a:ext cx="36406" cy="36406"/>
            </a:xfrm>
            <a:custGeom>
              <a:avLst/>
              <a:gdLst/>
              <a:ahLst/>
              <a:cxnLst/>
              <a:rect l="l" t="t" r="r" b="b"/>
              <a:pathLst>
                <a:path w="3" h="3" extrusionOk="0">
                  <a:moveTo>
                    <a:pt x="0" y="0"/>
                  </a:moveTo>
                  <a:lnTo>
                    <a:pt x="2" y="2"/>
                  </a:lnTo>
                  <a:lnTo>
                    <a:pt x="3" y="3"/>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513" name="Google Shape;17513;p46"/>
            <p:cNvCxnSpPr/>
            <p:nvPr/>
          </p:nvCxnSpPr>
          <p:spPr>
            <a:xfrm>
              <a:off x="8285605" y="3865157"/>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14" name="Google Shape;17514;p46"/>
            <p:cNvCxnSpPr/>
            <p:nvPr/>
          </p:nvCxnSpPr>
          <p:spPr>
            <a:xfrm>
              <a:off x="8336574" y="3916126"/>
              <a:ext cx="36406" cy="23664"/>
            </a:xfrm>
            <a:prstGeom prst="straightConnector1">
              <a:avLst/>
            </a:prstGeom>
            <a:noFill/>
            <a:ln w="22225" cap="flat" cmpd="sng">
              <a:solidFill>
                <a:srgbClr val="00FFFF"/>
              </a:solidFill>
              <a:prstDash val="solid"/>
              <a:round/>
              <a:headEnd type="none" w="med" len="med"/>
              <a:tailEnd type="none" w="med" len="med"/>
            </a:ln>
          </p:spPr>
        </p:cxnSp>
        <p:cxnSp>
          <p:nvCxnSpPr>
            <p:cNvPr id="17515" name="Google Shape;17515;p46"/>
            <p:cNvCxnSpPr/>
            <p:nvPr/>
          </p:nvCxnSpPr>
          <p:spPr>
            <a:xfrm>
              <a:off x="8423949" y="3990759"/>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16" name="Google Shape;17516;p46"/>
            <p:cNvCxnSpPr/>
            <p:nvPr/>
          </p:nvCxnSpPr>
          <p:spPr>
            <a:xfrm>
              <a:off x="8474918" y="4041728"/>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17" name="Google Shape;17517;p46"/>
            <p:cNvCxnSpPr/>
            <p:nvPr/>
          </p:nvCxnSpPr>
          <p:spPr>
            <a:xfrm>
              <a:off x="8562294" y="4129103"/>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18" name="Google Shape;17518;p46"/>
            <p:cNvCxnSpPr/>
            <p:nvPr/>
          </p:nvCxnSpPr>
          <p:spPr>
            <a:xfrm>
              <a:off x="8613262" y="4167330"/>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19" name="Google Shape;17519;p46"/>
            <p:cNvCxnSpPr/>
            <p:nvPr/>
          </p:nvCxnSpPr>
          <p:spPr>
            <a:xfrm>
              <a:off x="8700638" y="4254705"/>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20" name="Google Shape;17520;p46"/>
            <p:cNvCxnSpPr/>
            <p:nvPr/>
          </p:nvCxnSpPr>
          <p:spPr>
            <a:xfrm>
              <a:off x="8751607" y="4292931"/>
              <a:ext cx="36406" cy="23665"/>
            </a:xfrm>
            <a:prstGeom prst="straightConnector1">
              <a:avLst/>
            </a:prstGeom>
            <a:noFill/>
            <a:ln w="22225" cap="flat" cmpd="sng">
              <a:solidFill>
                <a:srgbClr val="00FFFF"/>
              </a:solidFill>
              <a:prstDash val="solid"/>
              <a:round/>
              <a:headEnd type="none" w="med" len="med"/>
              <a:tailEnd type="none" w="med" len="med"/>
            </a:ln>
          </p:spPr>
        </p:cxnSp>
        <p:cxnSp>
          <p:nvCxnSpPr>
            <p:cNvPr id="17521" name="Google Shape;17521;p46"/>
            <p:cNvCxnSpPr/>
            <p:nvPr/>
          </p:nvCxnSpPr>
          <p:spPr>
            <a:xfrm>
              <a:off x="8838982" y="4367565"/>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22" name="Google Shape;17522;p46"/>
            <p:cNvCxnSpPr/>
            <p:nvPr/>
          </p:nvCxnSpPr>
          <p:spPr>
            <a:xfrm>
              <a:off x="8889951" y="4405791"/>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23" name="Google Shape;17523;p46"/>
            <p:cNvCxnSpPr/>
            <p:nvPr/>
          </p:nvCxnSpPr>
          <p:spPr>
            <a:xfrm>
              <a:off x="8977326" y="4480425"/>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24" name="Google Shape;17524;p46"/>
            <p:cNvCxnSpPr/>
            <p:nvPr/>
          </p:nvCxnSpPr>
          <p:spPr>
            <a:xfrm>
              <a:off x="9028295" y="4518651"/>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525" name="Google Shape;17525;p46"/>
            <p:cNvCxnSpPr/>
            <p:nvPr/>
          </p:nvCxnSpPr>
          <p:spPr>
            <a:xfrm>
              <a:off x="9115670" y="4593284"/>
              <a:ext cx="1821" cy="1820"/>
            </a:xfrm>
            <a:prstGeom prst="straightConnector1">
              <a:avLst/>
            </a:prstGeom>
            <a:noFill/>
            <a:ln w="22225" cap="flat" cmpd="sng">
              <a:solidFill>
                <a:srgbClr val="0000FF"/>
              </a:solidFill>
              <a:prstDash val="solid"/>
              <a:round/>
              <a:headEnd type="none" w="med" len="med"/>
              <a:tailEnd type="none" w="med" len="med"/>
            </a:ln>
          </p:spPr>
        </p:cxnSp>
        <p:sp>
          <p:nvSpPr>
            <p:cNvPr id="17526" name="Google Shape;17526;p46"/>
            <p:cNvSpPr/>
            <p:nvPr/>
          </p:nvSpPr>
          <p:spPr>
            <a:xfrm>
              <a:off x="9166639" y="4631510"/>
              <a:ext cx="25484" cy="38227"/>
            </a:xfrm>
            <a:custGeom>
              <a:avLst/>
              <a:gdLst/>
              <a:ahLst/>
              <a:cxnLst/>
              <a:rect l="l" t="t" r="r" b="b"/>
              <a:pathLst>
                <a:path w="2" h="3" extrusionOk="0">
                  <a:moveTo>
                    <a:pt x="0" y="0"/>
                  </a:moveTo>
                  <a:lnTo>
                    <a:pt x="1" y="1"/>
                  </a:lnTo>
                  <a:lnTo>
                    <a:pt x="2" y="3"/>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527" name="Google Shape;17527;p46"/>
            <p:cNvCxnSpPr/>
            <p:nvPr/>
          </p:nvCxnSpPr>
          <p:spPr>
            <a:xfrm>
              <a:off x="9192123" y="4718886"/>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28" name="Google Shape;17528;p46"/>
            <p:cNvCxnSpPr/>
            <p:nvPr/>
          </p:nvCxnSpPr>
          <p:spPr>
            <a:xfrm>
              <a:off x="9192123" y="4769854"/>
              <a:ext cx="1821" cy="38227"/>
            </a:xfrm>
            <a:prstGeom prst="straightConnector1">
              <a:avLst/>
            </a:prstGeom>
            <a:noFill/>
            <a:ln w="22225" cap="flat" cmpd="sng">
              <a:solidFill>
                <a:srgbClr val="00FFFF"/>
              </a:solidFill>
              <a:prstDash val="solid"/>
              <a:round/>
              <a:headEnd type="none" w="med" len="med"/>
              <a:tailEnd type="none" w="med" len="med"/>
            </a:ln>
          </p:spPr>
        </p:cxnSp>
        <p:cxnSp>
          <p:nvCxnSpPr>
            <p:cNvPr id="17529" name="Google Shape;17529;p46"/>
            <p:cNvCxnSpPr/>
            <p:nvPr/>
          </p:nvCxnSpPr>
          <p:spPr>
            <a:xfrm>
              <a:off x="9192123" y="4857230"/>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30" name="Google Shape;17530;p46"/>
            <p:cNvCxnSpPr/>
            <p:nvPr/>
          </p:nvCxnSpPr>
          <p:spPr>
            <a:xfrm>
              <a:off x="9192123" y="4908199"/>
              <a:ext cx="1821" cy="36406"/>
            </a:xfrm>
            <a:prstGeom prst="straightConnector1">
              <a:avLst/>
            </a:prstGeom>
            <a:noFill/>
            <a:ln w="22225" cap="flat" cmpd="sng">
              <a:solidFill>
                <a:srgbClr val="00FFFF"/>
              </a:solidFill>
              <a:prstDash val="solid"/>
              <a:round/>
              <a:headEnd type="none" w="med" len="med"/>
              <a:tailEnd type="none" w="med" len="med"/>
            </a:ln>
          </p:spPr>
        </p:cxnSp>
        <p:cxnSp>
          <p:nvCxnSpPr>
            <p:cNvPr id="17531" name="Google Shape;17531;p46"/>
            <p:cNvCxnSpPr/>
            <p:nvPr/>
          </p:nvCxnSpPr>
          <p:spPr>
            <a:xfrm>
              <a:off x="9192123" y="4995574"/>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32" name="Google Shape;17532;p46"/>
            <p:cNvCxnSpPr/>
            <p:nvPr/>
          </p:nvCxnSpPr>
          <p:spPr>
            <a:xfrm>
              <a:off x="9192123" y="5046543"/>
              <a:ext cx="1821" cy="25484"/>
            </a:xfrm>
            <a:prstGeom prst="straightConnector1">
              <a:avLst/>
            </a:prstGeom>
            <a:noFill/>
            <a:ln w="22225" cap="flat" cmpd="sng">
              <a:solidFill>
                <a:srgbClr val="0000FF"/>
              </a:solidFill>
              <a:prstDash val="solid"/>
              <a:round/>
              <a:headEnd type="none" w="med" len="med"/>
              <a:tailEnd type="none" w="med" len="med"/>
            </a:ln>
          </p:spPr>
        </p:cxnSp>
        <p:sp>
          <p:nvSpPr>
            <p:cNvPr id="17533" name="Google Shape;17533;p46"/>
            <p:cNvSpPr/>
            <p:nvPr/>
          </p:nvSpPr>
          <p:spPr>
            <a:xfrm>
              <a:off x="4035166" y="5021058"/>
              <a:ext cx="125601"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4" name="Google Shape;17534;p46"/>
            <p:cNvSpPr/>
            <p:nvPr/>
          </p:nvSpPr>
          <p:spPr>
            <a:xfrm>
              <a:off x="4663174" y="4593284"/>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5" name="Google Shape;17535;p46"/>
            <p:cNvSpPr/>
            <p:nvPr/>
          </p:nvSpPr>
          <p:spPr>
            <a:xfrm>
              <a:off x="5003574" y="4167330"/>
              <a:ext cx="125601"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6" name="Google Shape;17536;p46"/>
            <p:cNvSpPr/>
            <p:nvPr/>
          </p:nvSpPr>
          <p:spPr>
            <a:xfrm>
              <a:off x="5329410" y="3752298"/>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7" name="Google Shape;17537;p46"/>
            <p:cNvSpPr/>
            <p:nvPr/>
          </p:nvSpPr>
          <p:spPr>
            <a:xfrm>
              <a:off x="5569692" y="3324523"/>
              <a:ext cx="125602"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8" name="Google Shape;17538;p46"/>
            <p:cNvSpPr/>
            <p:nvPr/>
          </p:nvSpPr>
          <p:spPr>
            <a:xfrm>
              <a:off x="5769927" y="2911311"/>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9" name="Google Shape;17539;p46"/>
            <p:cNvSpPr/>
            <p:nvPr/>
          </p:nvSpPr>
          <p:spPr>
            <a:xfrm>
              <a:off x="5859123" y="2483536"/>
              <a:ext cx="125601"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0" name="Google Shape;17540;p46"/>
            <p:cNvSpPr/>
            <p:nvPr/>
          </p:nvSpPr>
          <p:spPr>
            <a:xfrm>
              <a:off x="5908271" y="2055762"/>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1" name="Google Shape;17541;p46"/>
            <p:cNvSpPr/>
            <p:nvPr/>
          </p:nvSpPr>
          <p:spPr>
            <a:xfrm>
              <a:off x="5959240" y="1642549"/>
              <a:ext cx="125602"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2" name="Google Shape;17542;p46"/>
            <p:cNvSpPr/>
            <p:nvPr/>
          </p:nvSpPr>
          <p:spPr>
            <a:xfrm>
              <a:off x="5959240" y="1642549"/>
              <a:ext cx="125602"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3" name="Google Shape;17543;p46"/>
            <p:cNvSpPr/>
            <p:nvPr/>
          </p:nvSpPr>
          <p:spPr>
            <a:xfrm>
              <a:off x="6046615" y="2055762"/>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4" name="Google Shape;17544;p46"/>
            <p:cNvSpPr/>
            <p:nvPr/>
          </p:nvSpPr>
          <p:spPr>
            <a:xfrm>
              <a:off x="6248671" y="2483536"/>
              <a:ext cx="125601"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5" name="Google Shape;17545;p46"/>
            <p:cNvSpPr/>
            <p:nvPr/>
          </p:nvSpPr>
          <p:spPr>
            <a:xfrm>
              <a:off x="6387015" y="2911311"/>
              <a:ext cx="125601"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6" name="Google Shape;17546;p46"/>
            <p:cNvSpPr/>
            <p:nvPr/>
          </p:nvSpPr>
          <p:spPr>
            <a:xfrm>
              <a:off x="6676445" y="3324523"/>
              <a:ext cx="125602"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7" name="Google Shape;17547;p46"/>
            <p:cNvSpPr/>
            <p:nvPr/>
          </p:nvSpPr>
          <p:spPr>
            <a:xfrm>
              <a:off x="6965876" y="3752298"/>
              <a:ext cx="125601"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8" name="Google Shape;17548;p46"/>
            <p:cNvSpPr/>
            <p:nvPr/>
          </p:nvSpPr>
          <p:spPr>
            <a:xfrm>
              <a:off x="7342681" y="4167330"/>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9" name="Google Shape;17549;p46"/>
            <p:cNvSpPr/>
            <p:nvPr/>
          </p:nvSpPr>
          <p:spPr>
            <a:xfrm>
              <a:off x="4084314" y="5072027"/>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0" name="Google Shape;17550;p46"/>
            <p:cNvSpPr/>
            <p:nvPr/>
          </p:nvSpPr>
          <p:spPr>
            <a:xfrm>
              <a:off x="4173510" y="5008317"/>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1" name="Google Shape;17551;p46"/>
            <p:cNvSpPr/>
            <p:nvPr/>
          </p:nvSpPr>
          <p:spPr>
            <a:xfrm>
              <a:off x="4260885" y="494460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2" name="Google Shape;17552;p46"/>
            <p:cNvSpPr/>
            <p:nvPr/>
          </p:nvSpPr>
          <p:spPr>
            <a:xfrm>
              <a:off x="4348260" y="489545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3" name="Google Shape;17553;p46"/>
            <p:cNvSpPr/>
            <p:nvPr/>
          </p:nvSpPr>
          <p:spPr>
            <a:xfrm>
              <a:off x="4437455" y="483174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4" name="Google Shape;17554;p46"/>
            <p:cNvSpPr/>
            <p:nvPr/>
          </p:nvSpPr>
          <p:spPr>
            <a:xfrm>
              <a:off x="4524830" y="476985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5" name="Google Shape;17555;p46"/>
            <p:cNvSpPr/>
            <p:nvPr/>
          </p:nvSpPr>
          <p:spPr>
            <a:xfrm>
              <a:off x="4612205" y="470614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6" name="Google Shape;17556;p46"/>
            <p:cNvSpPr/>
            <p:nvPr/>
          </p:nvSpPr>
          <p:spPr>
            <a:xfrm>
              <a:off x="4701402" y="465699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7" name="Google Shape;17557;p46"/>
            <p:cNvSpPr/>
            <p:nvPr/>
          </p:nvSpPr>
          <p:spPr>
            <a:xfrm>
              <a:off x="4776034" y="456780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8" name="Google Shape;17558;p46"/>
            <p:cNvSpPr/>
            <p:nvPr/>
          </p:nvSpPr>
          <p:spPr>
            <a:xfrm>
              <a:off x="4839746" y="448042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9" name="Google Shape;17559;p46"/>
            <p:cNvSpPr/>
            <p:nvPr/>
          </p:nvSpPr>
          <p:spPr>
            <a:xfrm>
              <a:off x="4914378" y="4393049"/>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0" name="Google Shape;17560;p46"/>
            <p:cNvSpPr/>
            <p:nvPr/>
          </p:nvSpPr>
          <p:spPr>
            <a:xfrm>
              <a:off x="4978090" y="4305674"/>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1" name="Google Shape;17561;p46"/>
            <p:cNvSpPr/>
            <p:nvPr/>
          </p:nvSpPr>
          <p:spPr>
            <a:xfrm>
              <a:off x="5052722" y="4216478"/>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2" name="Google Shape;17562;p46"/>
            <p:cNvSpPr/>
            <p:nvPr/>
          </p:nvSpPr>
          <p:spPr>
            <a:xfrm>
              <a:off x="5129176" y="412910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3" name="Google Shape;17563;p46"/>
            <p:cNvSpPr/>
            <p:nvPr/>
          </p:nvSpPr>
          <p:spPr>
            <a:xfrm>
              <a:off x="5191066" y="4041728"/>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4" name="Google Shape;17564;p46"/>
            <p:cNvSpPr/>
            <p:nvPr/>
          </p:nvSpPr>
          <p:spPr>
            <a:xfrm>
              <a:off x="5267520" y="395253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5" name="Google Shape;17565;p46"/>
            <p:cNvSpPr/>
            <p:nvPr/>
          </p:nvSpPr>
          <p:spPr>
            <a:xfrm>
              <a:off x="5329410" y="386515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6" name="Google Shape;17566;p46"/>
            <p:cNvSpPr/>
            <p:nvPr/>
          </p:nvSpPr>
          <p:spPr>
            <a:xfrm>
              <a:off x="5393122" y="3777782"/>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7" name="Google Shape;17567;p46"/>
            <p:cNvSpPr/>
            <p:nvPr/>
          </p:nvSpPr>
          <p:spPr>
            <a:xfrm>
              <a:off x="5442270" y="368858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8" name="Google Shape;17568;p46"/>
            <p:cNvSpPr/>
            <p:nvPr/>
          </p:nvSpPr>
          <p:spPr>
            <a:xfrm>
              <a:off x="5493239" y="360121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9" name="Google Shape;17569;p46"/>
            <p:cNvSpPr/>
            <p:nvPr/>
          </p:nvSpPr>
          <p:spPr>
            <a:xfrm>
              <a:off x="5544208" y="351383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0" name="Google Shape;17570;p46"/>
            <p:cNvSpPr/>
            <p:nvPr/>
          </p:nvSpPr>
          <p:spPr>
            <a:xfrm>
              <a:off x="5593357" y="342464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1" name="Google Shape;17571;p46"/>
            <p:cNvSpPr/>
            <p:nvPr/>
          </p:nvSpPr>
          <p:spPr>
            <a:xfrm>
              <a:off x="5631583" y="333726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2" name="Google Shape;17572;p46"/>
            <p:cNvSpPr/>
            <p:nvPr/>
          </p:nvSpPr>
          <p:spPr>
            <a:xfrm>
              <a:off x="5682552" y="324989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3" name="Google Shape;17573;p46"/>
            <p:cNvSpPr/>
            <p:nvPr/>
          </p:nvSpPr>
          <p:spPr>
            <a:xfrm>
              <a:off x="5718958" y="3162515"/>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4" name="Google Shape;17574;p46"/>
            <p:cNvSpPr/>
            <p:nvPr/>
          </p:nvSpPr>
          <p:spPr>
            <a:xfrm>
              <a:off x="5769927" y="3073319"/>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5" name="Google Shape;17575;p46"/>
            <p:cNvSpPr/>
            <p:nvPr/>
          </p:nvSpPr>
          <p:spPr>
            <a:xfrm>
              <a:off x="5808154" y="298594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6" name="Google Shape;17576;p46"/>
            <p:cNvSpPr/>
            <p:nvPr/>
          </p:nvSpPr>
          <p:spPr>
            <a:xfrm>
              <a:off x="5833639" y="2898568"/>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7" name="Google Shape;17577;p46"/>
            <p:cNvSpPr/>
            <p:nvPr/>
          </p:nvSpPr>
          <p:spPr>
            <a:xfrm>
              <a:off x="5846380" y="2809373"/>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8" name="Google Shape;17578;p46"/>
            <p:cNvSpPr/>
            <p:nvPr/>
          </p:nvSpPr>
          <p:spPr>
            <a:xfrm>
              <a:off x="5870045" y="2721998"/>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9" name="Google Shape;17579;p46"/>
            <p:cNvSpPr/>
            <p:nvPr/>
          </p:nvSpPr>
          <p:spPr>
            <a:xfrm>
              <a:off x="5882787" y="263462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0" name="Google Shape;17580;p46"/>
            <p:cNvSpPr/>
            <p:nvPr/>
          </p:nvSpPr>
          <p:spPr>
            <a:xfrm>
              <a:off x="5908271" y="254542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1" name="Google Shape;17581;p46"/>
            <p:cNvSpPr/>
            <p:nvPr/>
          </p:nvSpPr>
          <p:spPr>
            <a:xfrm>
              <a:off x="5921014" y="2458052"/>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2" name="Google Shape;17582;p46"/>
            <p:cNvSpPr/>
            <p:nvPr/>
          </p:nvSpPr>
          <p:spPr>
            <a:xfrm>
              <a:off x="5933756" y="23706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3" name="Google Shape;17583;p46"/>
            <p:cNvSpPr/>
            <p:nvPr/>
          </p:nvSpPr>
          <p:spPr>
            <a:xfrm>
              <a:off x="5933756" y="228148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4" name="Google Shape;17584;p46"/>
            <p:cNvSpPr/>
            <p:nvPr/>
          </p:nvSpPr>
          <p:spPr>
            <a:xfrm>
              <a:off x="5946498" y="219410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5" name="Google Shape;17585;p46"/>
            <p:cNvSpPr/>
            <p:nvPr/>
          </p:nvSpPr>
          <p:spPr>
            <a:xfrm>
              <a:off x="5959240" y="210673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6" name="Google Shape;17586;p46"/>
            <p:cNvSpPr/>
            <p:nvPr/>
          </p:nvSpPr>
          <p:spPr>
            <a:xfrm>
              <a:off x="5971983" y="2019356"/>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7" name="Google Shape;17587;p46"/>
            <p:cNvSpPr/>
            <p:nvPr/>
          </p:nvSpPr>
          <p:spPr>
            <a:xfrm>
              <a:off x="5984725" y="1930160"/>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8" name="Google Shape;17588;p46"/>
            <p:cNvSpPr/>
            <p:nvPr/>
          </p:nvSpPr>
          <p:spPr>
            <a:xfrm>
              <a:off x="5997467" y="1842784"/>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9" name="Google Shape;17589;p46"/>
            <p:cNvSpPr/>
            <p:nvPr/>
          </p:nvSpPr>
          <p:spPr>
            <a:xfrm>
              <a:off x="5997467" y="1755409"/>
              <a:ext cx="2366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0" name="Google Shape;17590;p46"/>
            <p:cNvSpPr/>
            <p:nvPr/>
          </p:nvSpPr>
          <p:spPr>
            <a:xfrm>
              <a:off x="6008389" y="171718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1" name="Google Shape;17591;p46"/>
            <p:cNvSpPr/>
            <p:nvPr/>
          </p:nvSpPr>
          <p:spPr>
            <a:xfrm>
              <a:off x="6033874" y="1804558"/>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2" name="Google Shape;17592;p46"/>
            <p:cNvSpPr/>
            <p:nvPr/>
          </p:nvSpPr>
          <p:spPr>
            <a:xfrm>
              <a:off x="6046615" y="1893753"/>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3" name="Google Shape;17593;p46"/>
            <p:cNvSpPr/>
            <p:nvPr/>
          </p:nvSpPr>
          <p:spPr>
            <a:xfrm>
              <a:off x="6072100" y="1981128"/>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4" name="Google Shape;17594;p46"/>
            <p:cNvSpPr/>
            <p:nvPr/>
          </p:nvSpPr>
          <p:spPr>
            <a:xfrm>
              <a:off x="6084843" y="206850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5" name="Google Shape;17595;p46"/>
            <p:cNvSpPr/>
            <p:nvPr/>
          </p:nvSpPr>
          <p:spPr>
            <a:xfrm>
              <a:off x="6123069" y="2155879"/>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6" name="Google Shape;17596;p46"/>
            <p:cNvSpPr/>
            <p:nvPr/>
          </p:nvSpPr>
          <p:spPr>
            <a:xfrm>
              <a:off x="6159475" y="224507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7" name="Google Shape;17597;p46"/>
            <p:cNvSpPr/>
            <p:nvPr/>
          </p:nvSpPr>
          <p:spPr>
            <a:xfrm>
              <a:off x="6197702" y="233245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8" name="Google Shape;17598;p46"/>
            <p:cNvSpPr/>
            <p:nvPr/>
          </p:nvSpPr>
          <p:spPr>
            <a:xfrm>
              <a:off x="6248671" y="241982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9" name="Google Shape;17599;p46"/>
            <p:cNvSpPr/>
            <p:nvPr/>
          </p:nvSpPr>
          <p:spPr>
            <a:xfrm>
              <a:off x="6285077" y="250902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0" name="Google Shape;17600;p46"/>
            <p:cNvSpPr/>
            <p:nvPr/>
          </p:nvSpPr>
          <p:spPr>
            <a:xfrm>
              <a:off x="6323304" y="259639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1" name="Google Shape;17601;p46"/>
            <p:cNvSpPr/>
            <p:nvPr/>
          </p:nvSpPr>
          <p:spPr>
            <a:xfrm>
              <a:off x="6348788" y="268377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2" name="Google Shape;17602;p46"/>
            <p:cNvSpPr/>
            <p:nvPr/>
          </p:nvSpPr>
          <p:spPr>
            <a:xfrm>
              <a:off x="6374272" y="2772967"/>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3" name="Google Shape;17603;p46"/>
            <p:cNvSpPr/>
            <p:nvPr/>
          </p:nvSpPr>
          <p:spPr>
            <a:xfrm>
              <a:off x="6399757" y="2860342"/>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4" name="Google Shape;17604;p46"/>
            <p:cNvSpPr/>
            <p:nvPr/>
          </p:nvSpPr>
          <p:spPr>
            <a:xfrm>
              <a:off x="6436163" y="294771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5" name="Google Shape;17605;p46"/>
            <p:cNvSpPr/>
            <p:nvPr/>
          </p:nvSpPr>
          <p:spPr>
            <a:xfrm>
              <a:off x="6487132" y="3036912"/>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6" name="Google Shape;17606;p46"/>
            <p:cNvSpPr/>
            <p:nvPr/>
          </p:nvSpPr>
          <p:spPr>
            <a:xfrm>
              <a:off x="6550844" y="3124288"/>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7" name="Google Shape;17607;p46"/>
            <p:cNvSpPr/>
            <p:nvPr/>
          </p:nvSpPr>
          <p:spPr>
            <a:xfrm>
              <a:off x="6612735" y="321166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8" name="Google Shape;17608;p46"/>
            <p:cNvSpPr/>
            <p:nvPr/>
          </p:nvSpPr>
          <p:spPr>
            <a:xfrm>
              <a:off x="6676445" y="3299038"/>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9" name="Google Shape;17609;p46"/>
            <p:cNvSpPr/>
            <p:nvPr/>
          </p:nvSpPr>
          <p:spPr>
            <a:xfrm>
              <a:off x="6738336" y="338823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0" name="Google Shape;17610;p46"/>
            <p:cNvSpPr/>
            <p:nvPr/>
          </p:nvSpPr>
          <p:spPr>
            <a:xfrm>
              <a:off x="6789305" y="3475609"/>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1" name="Google Shape;17611;p46"/>
            <p:cNvSpPr/>
            <p:nvPr/>
          </p:nvSpPr>
          <p:spPr>
            <a:xfrm>
              <a:off x="6851196" y="356298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2" name="Google Shape;17612;p46"/>
            <p:cNvSpPr/>
            <p:nvPr/>
          </p:nvSpPr>
          <p:spPr>
            <a:xfrm>
              <a:off x="6914907" y="365218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3" name="Google Shape;17613;p46"/>
            <p:cNvSpPr/>
            <p:nvPr/>
          </p:nvSpPr>
          <p:spPr>
            <a:xfrm>
              <a:off x="6976798" y="373955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4" name="Google Shape;17614;p46"/>
            <p:cNvSpPr/>
            <p:nvPr/>
          </p:nvSpPr>
          <p:spPr>
            <a:xfrm>
              <a:off x="7040508" y="382693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5" name="Google Shape;17615;p46"/>
            <p:cNvSpPr/>
            <p:nvPr/>
          </p:nvSpPr>
          <p:spPr>
            <a:xfrm>
              <a:off x="7115142" y="3916126"/>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6" name="Google Shape;17616;p46"/>
            <p:cNvSpPr/>
            <p:nvPr/>
          </p:nvSpPr>
          <p:spPr>
            <a:xfrm>
              <a:off x="7204337" y="400350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7" name="Google Shape;17617;p46"/>
            <p:cNvSpPr/>
            <p:nvPr/>
          </p:nvSpPr>
          <p:spPr>
            <a:xfrm>
              <a:off x="7278971" y="409087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8" name="Google Shape;17618;p46"/>
            <p:cNvSpPr/>
            <p:nvPr/>
          </p:nvSpPr>
          <p:spPr>
            <a:xfrm>
              <a:off x="7355424" y="4180072"/>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9" name="Google Shape;17619;p46"/>
            <p:cNvSpPr/>
            <p:nvPr/>
          </p:nvSpPr>
          <p:spPr>
            <a:xfrm>
              <a:off x="7442799" y="425470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0" name="Google Shape;17620;p46"/>
            <p:cNvSpPr/>
            <p:nvPr/>
          </p:nvSpPr>
          <p:spPr>
            <a:xfrm>
              <a:off x="7530174" y="4305674"/>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1" name="Google Shape;17621;p46"/>
            <p:cNvSpPr/>
            <p:nvPr/>
          </p:nvSpPr>
          <p:spPr>
            <a:xfrm>
              <a:off x="7619369" y="4354822"/>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2" name="Google Shape;17622;p46"/>
            <p:cNvSpPr/>
            <p:nvPr/>
          </p:nvSpPr>
          <p:spPr>
            <a:xfrm>
              <a:off x="7706745" y="4418534"/>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3" name="Google Shape;17623;p46"/>
            <p:cNvSpPr/>
            <p:nvPr/>
          </p:nvSpPr>
          <p:spPr>
            <a:xfrm>
              <a:off x="7795941" y="4467682"/>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grpSp>
          <p:nvGrpSpPr>
            <p:cNvPr id="17624" name="Google Shape;17624;p46"/>
            <p:cNvGrpSpPr/>
            <p:nvPr/>
          </p:nvGrpSpPr>
          <p:grpSpPr>
            <a:xfrm>
              <a:off x="7883316" y="4531393"/>
              <a:ext cx="604345" cy="615267"/>
              <a:chOff x="3801" y="3041"/>
              <a:chExt cx="332" cy="338"/>
            </a:xfrm>
          </p:grpSpPr>
          <p:sp>
            <p:nvSpPr>
              <p:cNvPr id="17625" name="Google Shape;17625;p46"/>
              <p:cNvSpPr/>
              <p:nvPr/>
            </p:nvSpPr>
            <p:spPr>
              <a:xfrm>
                <a:off x="3877" y="3075"/>
                <a:ext cx="69" cy="69"/>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6" name="Google Shape;17626;p46"/>
              <p:cNvSpPr/>
              <p:nvPr/>
            </p:nvSpPr>
            <p:spPr>
              <a:xfrm>
                <a:off x="3801" y="3041"/>
                <a:ext cx="14"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7" name="Google Shape;17627;p46"/>
              <p:cNvSpPr/>
              <p:nvPr/>
            </p:nvSpPr>
            <p:spPr>
              <a:xfrm>
                <a:off x="3849" y="3068"/>
                <a:ext cx="14"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grpSp>
            <p:nvGrpSpPr>
              <p:cNvPr id="17628" name="Google Shape;17628;p46"/>
              <p:cNvGrpSpPr/>
              <p:nvPr/>
            </p:nvGrpSpPr>
            <p:grpSpPr>
              <a:xfrm>
                <a:off x="3898" y="3096"/>
                <a:ext cx="235" cy="283"/>
                <a:chOff x="3898" y="3096"/>
                <a:chExt cx="235" cy="283"/>
              </a:xfrm>
            </p:grpSpPr>
            <p:sp>
              <p:nvSpPr>
                <p:cNvPr id="17629" name="Google Shape;17629;p46"/>
                <p:cNvSpPr/>
                <p:nvPr/>
              </p:nvSpPr>
              <p:spPr>
                <a:xfrm>
                  <a:off x="4063" y="3310"/>
                  <a:ext cx="70" cy="69"/>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0" name="Google Shape;17630;p46"/>
                <p:cNvSpPr/>
                <p:nvPr/>
              </p:nvSpPr>
              <p:spPr>
                <a:xfrm>
                  <a:off x="3898" y="3096"/>
                  <a:ext cx="13"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1" name="Google Shape;17631;p46"/>
                <p:cNvSpPr/>
                <p:nvPr/>
              </p:nvSpPr>
              <p:spPr>
                <a:xfrm>
                  <a:off x="3939" y="3144"/>
                  <a:ext cx="14"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2" name="Google Shape;17632;p46"/>
                <p:cNvSpPr/>
                <p:nvPr/>
              </p:nvSpPr>
              <p:spPr>
                <a:xfrm>
                  <a:off x="3974" y="3193"/>
                  <a:ext cx="13" cy="13"/>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3" name="Google Shape;17633;p46"/>
                <p:cNvSpPr/>
                <p:nvPr/>
              </p:nvSpPr>
              <p:spPr>
                <a:xfrm>
                  <a:off x="4015" y="3241"/>
                  <a:ext cx="14"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4" name="Google Shape;17634;p46"/>
                <p:cNvSpPr/>
                <p:nvPr/>
              </p:nvSpPr>
              <p:spPr>
                <a:xfrm>
                  <a:off x="4050" y="3289"/>
                  <a:ext cx="13"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grpSp>
        </p:grpSp>
        <p:sp>
          <p:nvSpPr>
            <p:cNvPr id="17635" name="Google Shape;17635;p46"/>
            <p:cNvSpPr/>
            <p:nvPr/>
          </p:nvSpPr>
          <p:spPr>
            <a:xfrm>
              <a:off x="4319265" y="5130205"/>
              <a:ext cx="3977051" cy="307777"/>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2000"/>
                <a:buFont typeface="Arial"/>
                <a:buNone/>
              </a:pPr>
              <a:r>
                <a:rPr lang="en-US" sz="2000" b="0" i="0" u="none" strike="noStrike" cap="none">
                  <a:solidFill>
                    <a:schemeClr val="lt1"/>
                  </a:solidFill>
                  <a:latin typeface="Arial"/>
                  <a:ea typeface="Arial"/>
                  <a:cs typeface="Arial"/>
                  <a:sym typeface="Arial"/>
                </a:rPr>
                <a:t>Tension                      Compression</a:t>
              </a:r>
              <a:endParaRPr sz="4000" b="0" i="0" u="none" strike="noStrike" cap="none">
                <a:solidFill>
                  <a:schemeClr val="lt1"/>
                </a:solidFill>
                <a:latin typeface="Arial"/>
                <a:ea typeface="Arial"/>
                <a:cs typeface="Arial"/>
                <a:sym typeface="Arial"/>
              </a:endParaRPr>
            </a:p>
          </p:txBody>
        </p:sp>
        <p:sp>
          <p:nvSpPr>
            <p:cNvPr id="17636" name="Google Shape;17636;p46"/>
            <p:cNvSpPr/>
            <p:nvPr/>
          </p:nvSpPr>
          <p:spPr>
            <a:xfrm>
              <a:off x="6006568" y="1202033"/>
              <a:ext cx="94656" cy="22754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FFFF00"/>
                </a:buClr>
                <a:buSzPts val="1300"/>
                <a:buFont typeface="Times New Roman"/>
                <a:buNone/>
              </a:pPr>
              <a:r>
                <a:rPr lang="en-US" sz="1300" b="0" i="0" u="none" strike="noStrike" cap="none">
                  <a:solidFill>
                    <a:srgbClr val="FFFF00"/>
                  </a:solidFill>
                  <a:latin typeface="Times New Roman"/>
                  <a:ea typeface="Times New Roman"/>
                  <a:cs typeface="Times New Roman"/>
                  <a:sym typeface="Times New Roman"/>
                </a:rPr>
                <a:t>0</a:t>
              </a:r>
              <a:endParaRPr sz="2400" b="0" i="0" u="none" strike="noStrike" cap="none">
                <a:solidFill>
                  <a:srgbClr val="FFFF00"/>
                </a:solidFill>
                <a:latin typeface="Arial"/>
                <a:ea typeface="Arial"/>
                <a:cs typeface="Arial"/>
                <a:sym typeface="Arial"/>
              </a:endParaRPr>
            </a:p>
          </p:txBody>
        </p:sp>
      </p:grpSp>
      <p:grpSp>
        <p:nvGrpSpPr>
          <p:cNvPr id="17637" name="Google Shape;17637;p46"/>
          <p:cNvGrpSpPr/>
          <p:nvPr/>
        </p:nvGrpSpPr>
        <p:grpSpPr>
          <a:xfrm>
            <a:off x="8682435" y="1234342"/>
            <a:ext cx="3098407" cy="1519055"/>
            <a:chOff x="5902325" y="2023269"/>
            <a:chExt cx="2702123" cy="1324769"/>
          </a:xfrm>
        </p:grpSpPr>
        <p:sp>
          <p:nvSpPr>
            <p:cNvPr id="17638" name="Google Shape;17638;p46"/>
            <p:cNvSpPr/>
            <p:nvPr/>
          </p:nvSpPr>
          <p:spPr>
            <a:xfrm>
              <a:off x="5902325" y="2023269"/>
              <a:ext cx="2702123" cy="1324769"/>
            </a:xfrm>
            <a:prstGeom prst="rect">
              <a:avLst/>
            </a:prstGeom>
            <a:solidFill>
              <a:schemeClr val="dk1"/>
            </a:solidFill>
            <a:ln>
              <a:noFill/>
            </a:ln>
            <a:effectLst>
              <a:outerShdw blurRad="40000" dist="20000" dir="5400000" rotWithShape="0">
                <a:srgbClr val="000000">
                  <a:alpha val="37647"/>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nvGrpSpPr>
            <p:cNvPr id="17639" name="Google Shape;17639;p46"/>
            <p:cNvGrpSpPr/>
            <p:nvPr/>
          </p:nvGrpSpPr>
          <p:grpSpPr>
            <a:xfrm>
              <a:off x="5988050" y="2162175"/>
              <a:ext cx="2508250" cy="1079500"/>
              <a:chOff x="1723" y="2002"/>
              <a:chExt cx="602" cy="259"/>
            </a:xfrm>
          </p:grpSpPr>
          <p:sp>
            <p:nvSpPr>
              <p:cNvPr id="17640" name="Google Shape;17640;p46"/>
              <p:cNvSpPr/>
              <p:nvPr/>
            </p:nvSpPr>
            <p:spPr>
              <a:xfrm>
                <a:off x="1725" y="2004"/>
                <a:ext cx="344" cy="254"/>
              </a:xfrm>
              <a:custGeom>
                <a:avLst/>
                <a:gdLst/>
                <a:ahLst/>
                <a:cxnLst/>
                <a:rect l="l" t="t" r="r" b="b"/>
                <a:pathLst>
                  <a:path w="3095" h="2288" extrusionOk="0">
                    <a:moveTo>
                      <a:pt x="0" y="2240"/>
                    </a:moveTo>
                    <a:lnTo>
                      <a:pt x="35" y="2288"/>
                    </a:lnTo>
                    <a:lnTo>
                      <a:pt x="3095"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1" name="Google Shape;17641;p46"/>
              <p:cNvSpPr/>
              <p:nvPr/>
            </p:nvSpPr>
            <p:spPr>
              <a:xfrm>
                <a:off x="1729" y="2004"/>
                <a:ext cx="344" cy="254"/>
              </a:xfrm>
              <a:custGeom>
                <a:avLst/>
                <a:gdLst/>
                <a:ahLst/>
                <a:cxnLst/>
                <a:rect l="l" t="t" r="r" b="b"/>
                <a:pathLst>
                  <a:path w="3095" h="2288" extrusionOk="0">
                    <a:moveTo>
                      <a:pt x="0" y="2288"/>
                    </a:moveTo>
                    <a:lnTo>
                      <a:pt x="3060" y="0"/>
                    </a:lnTo>
                    <a:lnTo>
                      <a:pt x="3095"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2" name="Google Shape;17642;p46"/>
              <p:cNvSpPr/>
              <p:nvPr/>
            </p:nvSpPr>
            <p:spPr>
              <a:xfrm>
                <a:off x="1725" y="2004"/>
                <a:ext cx="348" cy="254"/>
              </a:xfrm>
              <a:custGeom>
                <a:avLst/>
                <a:gdLst/>
                <a:ahLst/>
                <a:cxnLst/>
                <a:rect l="l" t="t" r="r" b="b"/>
                <a:pathLst>
                  <a:path w="3130" h="2288" extrusionOk="0">
                    <a:moveTo>
                      <a:pt x="0" y="2240"/>
                    </a:moveTo>
                    <a:lnTo>
                      <a:pt x="35" y="2288"/>
                    </a:lnTo>
                    <a:lnTo>
                      <a:pt x="3130" y="48"/>
                    </a:lnTo>
                    <a:lnTo>
                      <a:pt x="3095" y="0"/>
                    </a:lnTo>
                    <a:lnTo>
                      <a:pt x="0" y="2240"/>
                    </a:lnTo>
                  </a:path>
                </a:pathLst>
              </a:custGeom>
              <a:solidFill>
                <a:srgbClr val="FFFFFF"/>
              </a:solidFill>
              <a:ln w="9525" cap="flat" cmpd="sng">
                <a:solidFill>
                  <a:schemeClr val="lt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3" name="Google Shape;17643;p46"/>
              <p:cNvSpPr/>
              <p:nvPr/>
            </p:nvSpPr>
            <p:spPr>
              <a:xfrm>
                <a:off x="1978" y="2004"/>
                <a:ext cx="344" cy="254"/>
              </a:xfrm>
              <a:custGeom>
                <a:avLst/>
                <a:gdLst/>
                <a:ahLst/>
                <a:cxnLst/>
                <a:rect l="l" t="t" r="r" b="b"/>
                <a:pathLst>
                  <a:path w="3096" h="2288" extrusionOk="0">
                    <a:moveTo>
                      <a:pt x="3096" y="48"/>
                    </a:moveTo>
                    <a:lnTo>
                      <a:pt x="3061" y="0"/>
                    </a:lnTo>
                    <a:lnTo>
                      <a:pt x="0" y="2288"/>
                    </a:lnTo>
                    <a:lnTo>
                      <a:pt x="3096"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4" name="Google Shape;17644;p46"/>
              <p:cNvSpPr/>
              <p:nvPr/>
            </p:nvSpPr>
            <p:spPr>
              <a:xfrm>
                <a:off x="1974" y="2004"/>
                <a:ext cx="344" cy="254"/>
              </a:xfrm>
              <a:custGeom>
                <a:avLst/>
                <a:gdLst/>
                <a:ahLst/>
                <a:cxnLst/>
                <a:rect l="l" t="t" r="r" b="b"/>
                <a:pathLst>
                  <a:path w="3096" h="2288" extrusionOk="0">
                    <a:moveTo>
                      <a:pt x="3096" y="0"/>
                    </a:moveTo>
                    <a:lnTo>
                      <a:pt x="35" y="2288"/>
                    </a:lnTo>
                    <a:lnTo>
                      <a:pt x="0" y="2240"/>
                    </a:lnTo>
                    <a:lnTo>
                      <a:pt x="309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5" name="Google Shape;17645;p46"/>
              <p:cNvSpPr/>
              <p:nvPr/>
            </p:nvSpPr>
            <p:spPr>
              <a:xfrm>
                <a:off x="1974" y="2004"/>
                <a:ext cx="348" cy="254"/>
              </a:xfrm>
              <a:custGeom>
                <a:avLst/>
                <a:gdLst/>
                <a:ahLst/>
                <a:cxnLst/>
                <a:rect l="l" t="t" r="r" b="b"/>
                <a:pathLst>
                  <a:path w="3131" h="2288" extrusionOk="0">
                    <a:moveTo>
                      <a:pt x="3131" y="48"/>
                    </a:moveTo>
                    <a:lnTo>
                      <a:pt x="3096" y="0"/>
                    </a:lnTo>
                    <a:lnTo>
                      <a:pt x="0" y="2240"/>
                    </a:lnTo>
                    <a:lnTo>
                      <a:pt x="35" y="2288"/>
                    </a:lnTo>
                    <a:lnTo>
                      <a:pt x="3131"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6" name="Google Shape;17646;p46"/>
              <p:cNvSpPr/>
              <p:nvPr/>
            </p:nvSpPr>
            <p:spPr>
              <a:xfrm>
                <a:off x="1974" y="2004"/>
                <a:ext cx="344" cy="254"/>
              </a:xfrm>
              <a:custGeom>
                <a:avLst/>
                <a:gdLst/>
                <a:ahLst/>
                <a:cxnLst/>
                <a:rect l="l" t="t" r="r" b="b"/>
                <a:pathLst>
                  <a:path w="3096" h="2288" extrusionOk="0">
                    <a:moveTo>
                      <a:pt x="0" y="2240"/>
                    </a:moveTo>
                    <a:lnTo>
                      <a:pt x="35" y="2288"/>
                    </a:lnTo>
                    <a:lnTo>
                      <a:pt x="3096"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7" name="Google Shape;17647;p46"/>
              <p:cNvSpPr/>
              <p:nvPr/>
            </p:nvSpPr>
            <p:spPr>
              <a:xfrm>
                <a:off x="1978" y="2004"/>
                <a:ext cx="344" cy="254"/>
              </a:xfrm>
              <a:custGeom>
                <a:avLst/>
                <a:gdLst/>
                <a:ahLst/>
                <a:cxnLst/>
                <a:rect l="l" t="t" r="r" b="b"/>
                <a:pathLst>
                  <a:path w="3096" h="2288" extrusionOk="0">
                    <a:moveTo>
                      <a:pt x="0" y="2288"/>
                    </a:moveTo>
                    <a:lnTo>
                      <a:pt x="3061" y="0"/>
                    </a:lnTo>
                    <a:lnTo>
                      <a:pt x="3096"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8" name="Google Shape;17648;p46"/>
              <p:cNvSpPr/>
              <p:nvPr/>
            </p:nvSpPr>
            <p:spPr>
              <a:xfrm>
                <a:off x="1974" y="2004"/>
                <a:ext cx="348" cy="254"/>
              </a:xfrm>
              <a:custGeom>
                <a:avLst/>
                <a:gdLst/>
                <a:ahLst/>
                <a:cxnLst/>
                <a:rect l="l" t="t" r="r" b="b"/>
                <a:pathLst>
                  <a:path w="3131" h="2288" extrusionOk="0">
                    <a:moveTo>
                      <a:pt x="0" y="2240"/>
                    </a:moveTo>
                    <a:lnTo>
                      <a:pt x="35" y="2288"/>
                    </a:lnTo>
                    <a:lnTo>
                      <a:pt x="3131" y="48"/>
                    </a:lnTo>
                    <a:lnTo>
                      <a:pt x="3096"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9" name="Google Shape;17649;p46"/>
              <p:cNvSpPr/>
              <p:nvPr/>
            </p:nvSpPr>
            <p:spPr>
              <a:xfrm>
                <a:off x="1854" y="2004"/>
                <a:ext cx="344" cy="254"/>
              </a:xfrm>
              <a:custGeom>
                <a:avLst/>
                <a:gdLst/>
                <a:ahLst/>
                <a:cxnLst/>
                <a:rect l="l" t="t" r="r" b="b"/>
                <a:pathLst>
                  <a:path w="3096" h="2288" extrusionOk="0">
                    <a:moveTo>
                      <a:pt x="3096" y="48"/>
                    </a:moveTo>
                    <a:lnTo>
                      <a:pt x="3061" y="0"/>
                    </a:lnTo>
                    <a:lnTo>
                      <a:pt x="0" y="2288"/>
                    </a:lnTo>
                    <a:lnTo>
                      <a:pt x="3096"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0" name="Google Shape;17650;p46"/>
              <p:cNvSpPr/>
              <p:nvPr/>
            </p:nvSpPr>
            <p:spPr>
              <a:xfrm>
                <a:off x="1850" y="2004"/>
                <a:ext cx="344" cy="254"/>
              </a:xfrm>
              <a:custGeom>
                <a:avLst/>
                <a:gdLst/>
                <a:ahLst/>
                <a:cxnLst/>
                <a:rect l="l" t="t" r="r" b="b"/>
                <a:pathLst>
                  <a:path w="3096" h="2288" extrusionOk="0">
                    <a:moveTo>
                      <a:pt x="3096" y="0"/>
                    </a:moveTo>
                    <a:lnTo>
                      <a:pt x="35" y="2288"/>
                    </a:lnTo>
                    <a:lnTo>
                      <a:pt x="0" y="2240"/>
                    </a:lnTo>
                    <a:lnTo>
                      <a:pt x="309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1" name="Google Shape;17651;p46"/>
              <p:cNvSpPr/>
              <p:nvPr/>
            </p:nvSpPr>
            <p:spPr>
              <a:xfrm>
                <a:off x="1850" y="2004"/>
                <a:ext cx="348" cy="254"/>
              </a:xfrm>
              <a:custGeom>
                <a:avLst/>
                <a:gdLst/>
                <a:ahLst/>
                <a:cxnLst/>
                <a:rect l="l" t="t" r="r" b="b"/>
                <a:pathLst>
                  <a:path w="3131" h="2288" extrusionOk="0">
                    <a:moveTo>
                      <a:pt x="3131" y="48"/>
                    </a:moveTo>
                    <a:lnTo>
                      <a:pt x="3096" y="0"/>
                    </a:lnTo>
                    <a:lnTo>
                      <a:pt x="0" y="2240"/>
                    </a:lnTo>
                    <a:lnTo>
                      <a:pt x="35" y="2288"/>
                    </a:lnTo>
                    <a:lnTo>
                      <a:pt x="3131"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2" name="Google Shape;17652;p46"/>
              <p:cNvSpPr/>
              <p:nvPr/>
            </p:nvSpPr>
            <p:spPr>
              <a:xfrm>
                <a:off x="1850" y="2004"/>
                <a:ext cx="344" cy="254"/>
              </a:xfrm>
              <a:custGeom>
                <a:avLst/>
                <a:gdLst/>
                <a:ahLst/>
                <a:cxnLst/>
                <a:rect l="l" t="t" r="r" b="b"/>
                <a:pathLst>
                  <a:path w="3096" h="2288" extrusionOk="0">
                    <a:moveTo>
                      <a:pt x="0" y="2240"/>
                    </a:moveTo>
                    <a:lnTo>
                      <a:pt x="35" y="2288"/>
                    </a:lnTo>
                    <a:lnTo>
                      <a:pt x="3096"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3" name="Google Shape;17653;p46"/>
              <p:cNvSpPr/>
              <p:nvPr/>
            </p:nvSpPr>
            <p:spPr>
              <a:xfrm>
                <a:off x="1854" y="2004"/>
                <a:ext cx="344" cy="254"/>
              </a:xfrm>
              <a:custGeom>
                <a:avLst/>
                <a:gdLst/>
                <a:ahLst/>
                <a:cxnLst/>
                <a:rect l="l" t="t" r="r" b="b"/>
                <a:pathLst>
                  <a:path w="3096" h="2288" extrusionOk="0">
                    <a:moveTo>
                      <a:pt x="0" y="2288"/>
                    </a:moveTo>
                    <a:lnTo>
                      <a:pt x="3061" y="0"/>
                    </a:lnTo>
                    <a:lnTo>
                      <a:pt x="3096"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4" name="Google Shape;17654;p46"/>
              <p:cNvSpPr/>
              <p:nvPr/>
            </p:nvSpPr>
            <p:spPr>
              <a:xfrm>
                <a:off x="1850" y="2004"/>
                <a:ext cx="348" cy="254"/>
              </a:xfrm>
              <a:custGeom>
                <a:avLst/>
                <a:gdLst/>
                <a:ahLst/>
                <a:cxnLst/>
                <a:rect l="l" t="t" r="r" b="b"/>
                <a:pathLst>
                  <a:path w="3131" h="2288" extrusionOk="0">
                    <a:moveTo>
                      <a:pt x="0" y="2240"/>
                    </a:moveTo>
                    <a:lnTo>
                      <a:pt x="35" y="2288"/>
                    </a:lnTo>
                    <a:lnTo>
                      <a:pt x="3131" y="48"/>
                    </a:lnTo>
                    <a:lnTo>
                      <a:pt x="3096"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5" name="Google Shape;17655;p46"/>
              <p:cNvSpPr/>
              <p:nvPr/>
            </p:nvSpPr>
            <p:spPr>
              <a:xfrm>
                <a:off x="1787" y="2004"/>
                <a:ext cx="344" cy="254"/>
              </a:xfrm>
              <a:custGeom>
                <a:avLst/>
                <a:gdLst/>
                <a:ahLst/>
                <a:cxnLst/>
                <a:rect l="l" t="t" r="r" b="b"/>
                <a:pathLst>
                  <a:path w="3096" h="2288" extrusionOk="0">
                    <a:moveTo>
                      <a:pt x="0" y="2240"/>
                    </a:moveTo>
                    <a:lnTo>
                      <a:pt x="35" y="2288"/>
                    </a:lnTo>
                    <a:lnTo>
                      <a:pt x="3096"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6" name="Google Shape;17656;p46"/>
              <p:cNvSpPr/>
              <p:nvPr/>
            </p:nvSpPr>
            <p:spPr>
              <a:xfrm>
                <a:off x="1791" y="2004"/>
                <a:ext cx="344" cy="254"/>
              </a:xfrm>
              <a:custGeom>
                <a:avLst/>
                <a:gdLst/>
                <a:ahLst/>
                <a:cxnLst/>
                <a:rect l="l" t="t" r="r" b="b"/>
                <a:pathLst>
                  <a:path w="3096" h="2288" extrusionOk="0">
                    <a:moveTo>
                      <a:pt x="0" y="2288"/>
                    </a:moveTo>
                    <a:lnTo>
                      <a:pt x="3061" y="0"/>
                    </a:lnTo>
                    <a:lnTo>
                      <a:pt x="3096"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7" name="Google Shape;17657;p46"/>
              <p:cNvSpPr/>
              <p:nvPr/>
            </p:nvSpPr>
            <p:spPr>
              <a:xfrm>
                <a:off x="1787" y="2004"/>
                <a:ext cx="348" cy="254"/>
              </a:xfrm>
              <a:custGeom>
                <a:avLst/>
                <a:gdLst/>
                <a:ahLst/>
                <a:cxnLst/>
                <a:rect l="l" t="t" r="r" b="b"/>
                <a:pathLst>
                  <a:path w="3131" h="2288" extrusionOk="0">
                    <a:moveTo>
                      <a:pt x="0" y="2240"/>
                    </a:moveTo>
                    <a:lnTo>
                      <a:pt x="35" y="2288"/>
                    </a:lnTo>
                    <a:lnTo>
                      <a:pt x="3131" y="48"/>
                    </a:lnTo>
                    <a:lnTo>
                      <a:pt x="3096"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8" name="Google Shape;17658;p46"/>
              <p:cNvSpPr/>
              <p:nvPr/>
            </p:nvSpPr>
            <p:spPr>
              <a:xfrm>
                <a:off x="1916" y="2004"/>
                <a:ext cx="344" cy="254"/>
              </a:xfrm>
              <a:custGeom>
                <a:avLst/>
                <a:gdLst/>
                <a:ahLst/>
                <a:cxnLst/>
                <a:rect l="l" t="t" r="r" b="b"/>
                <a:pathLst>
                  <a:path w="3095" h="2288" extrusionOk="0">
                    <a:moveTo>
                      <a:pt x="3095" y="48"/>
                    </a:moveTo>
                    <a:lnTo>
                      <a:pt x="3060" y="0"/>
                    </a:lnTo>
                    <a:lnTo>
                      <a:pt x="0" y="2288"/>
                    </a:lnTo>
                    <a:lnTo>
                      <a:pt x="3095"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9" name="Google Shape;17659;p46"/>
              <p:cNvSpPr/>
              <p:nvPr/>
            </p:nvSpPr>
            <p:spPr>
              <a:xfrm>
                <a:off x="1912" y="2004"/>
                <a:ext cx="344" cy="254"/>
              </a:xfrm>
              <a:custGeom>
                <a:avLst/>
                <a:gdLst/>
                <a:ahLst/>
                <a:cxnLst/>
                <a:rect l="l" t="t" r="r" b="b"/>
                <a:pathLst>
                  <a:path w="3095" h="2288" extrusionOk="0">
                    <a:moveTo>
                      <a:pt x="3095" y="0"/>
                    </a:moveTo>
                    <a:lnTo>
                      <a:pt x="35" y="2288"/>
                    </a:lnTo>
                    <a:lnTo>
                      <a:pt x="0" y="2240"/>
                    </a:lnTo>
                    <a:lnTo>
                      <a:pt x="309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0" name="Google Shape;17660;p46"/>
              <p:cNvSpPr/>
              <p:nvPr/>
            </p:nvSpPr>
            <p:spPr>
              <a:xfrm>
                <a:off x="1912" y="2004"/>
                <a:ext cx="348" cy="254"/>
              </a:xfrm>
              <a:custGeom>
                <a:avLst/>
                <a:gdLst/>
                <a:ahLst/>
                <a:cxnLst/>
                <a:rect l="l" t="t" r="r" b="b"/>
                <a:pathLst>
                  <a:path w="3130" h="2288" extrusionOk="0">
                    <a:moveTo>
                      <a:pt x="3130" y="48"/>
                    </a:moveTo>
                    <a:lnTo>
                      <a:pt x="3095" y="0"/>
                    </a:lnTo>
                    <a:lnTo>
                      <a:pt x="0" y="2240"/>
                    </a:lnTo>
                    <a:lnTo>
                      <a:pt x="35" y="2288"/>
                    </a:lnTo>
                    <a:lnTo>
                      <a:pt x="3130"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1" name="Google Shape;17661;p46"/>
              <p:cNvSpPr/>
              <p:nvPr/>
            </p:nvSpPr>
            <p:spPr>
              <a:xfrm>
                <a:off x="1912" y="2004"/>
                <a:ext cx="344" cy="254"/>
              </a:xfrm>
              <a:custGeom>
                <a:avLst/>
                <a:gdLst/>
                <a:ahLst/>
                <a:cxnLst/>
                <a:rect l="l" t="t" r="r" b="b"/>
                <a:pathLst>
                  <a:path w="3095" h="2288" extrusionOk="0">
                    <a:moveTo>
                      <a:pt x="0" y="2240"/>
                    </a:moveTo>
                    <a:lnTo>
                      <a:pt x="35" y="2288"/>
                    </a:lnTo>
                    <a:lnTo>
                      <a:pt x="3095"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2" name="Google Shape;17662;p46"/>
              <p:cNvSpPr/>
              <p:nvPr/>
            </p:nvSpPr>
            <p:spPr>
              <a:xfrm>
                <a:off x="1916" y="2004"/>
                <a:ext cx="344" cy="254"/>
              </a:xfrm>
              <a:custGeom>
                <a:avLst/>
                <a:gdLst/>
                <a:ahLst/>
                <a:cxnLst/>
                <a:rect l="l" t="t" r="r" b="b"/>
                <a:pathLst>
                  <a:path w="3095" h="2288" extrusionOk="0">
                    <a:moveTo>
                      <a:pt x="0" y="2288"/>
                    </a:moveTo>
                    <a:lnTo>
                      <a:pt x="3060" y="0"/>
                    </a:lnTo>
                    <a:lnTo>
                      <a:pt x="3095"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3" name="Google Shape;17663;p46"/>
              <p:cNvSpPr/>
              <p:nvPr/>
            </p:nvSpPr>
            <p:spPr>
              <a:xfrm>
                <a:off x="1912" y="2004"/>
                <a:ext cx="348" cy="254"/>
              </a:xfrm>
              <a:custGeom>
                <a:avLst/>
                <a:gdLst/>
                <a:ahLst/>
                <a:cxnLst/>
                <a:rect l="l" t="t" r="r" b="b"/>
                <a:pathLst>
                  <a:path w="3130" h="2288" extrusionOk="0">
                    <a:moveTo>
                      <a:pt x="0" y="2240"/>
                    </a:moveTo>
                    <a:lnTo>
                      <a:pt x="35" y="2288"/>
                    </a:lnTo>
                    <a:lnTo>
                      <a:pt x="3130" y="48"/>
                    </a:lnTo>
                    <a:lnTo>
                      <a:pt x="3095"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4" name="Google Shape;17664;p46"/>
              <p:cNvSpPr/>
              <p:nvPr/>
            </p:nvSpPr>
            <p:spPr>
              <a:xfrm>
                <a:off x="1822" y="2002"/>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5" name="Google Shape;17665;p46"/>
              <p:cNvSpPr/>
              <p:nvPr/>
            </p:nvSpPr>
            <p:spPr>
              <a:xfrm>
                <a:off x="1822" y="2002"/>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6" name="Google Shape;17666;p46"/>
              <p:cNvSpPr/>
              <p:nvPr/>
            </p:nvSpPr>
            <p:spPr>
              <a:xfrm>
                <a:off x="1822" y="2002"/>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lt1"/>
                  </a:buClr>
                  <a:buSzPts val="2400"/>
                  <a:buFont typeface="Arial"/>
                  <a:buNone/>
                </a:pPr>
                <a:endParaRPr sz="2400" b="0">
                  <a:solidFill>
                    <a:schemeClr val="lt1"/>
                  </a:solidFill>
                  <a:latin typeface="Arial"/>
                  <a:ea typeface="Arial"/>
                  <a:cs typeface="Arial"/>
                  <a:sym typeface="Arial"/>
                </a:endParaRPr>
              </a:p>
            </p:txBody>
          </p:sp>
          <p:sp>
            <p:nvSpPr>
              <p:cNvPr id="17667" name="Google Shape;17667;p46"/>
              <p:cNvSpPr/>
              <p:nvPr/>
            </p:nvSpPr>
            <p:spPr>
              <a:xfrm>
                <a:off x="1976" y="2251"/>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8" name="Google Shape;17668;p46"/>
              <p:cNvSpPr/>
              <p:nvPr/>
            </p:nvSpPr>
            <p:spPr>
              <a:xfrm>
                <a:off x="1976" y="2251"/>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9" name="Google Shape;17669;p46"/>
              <p:cNvSpPr/>
              <p:nvPr/>
            </p:nvSpPr>
            <p:spPr>
              <a:xfrm>
                <a:off x="1976" y="2251"/>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lt1"/>
                  </a:buClr>
                  <a:buSzPts val="2400"/>
                  <a:buFont typeface="Arial"/>
                  <a:buNone/>
                </a:pPr>
                <a:endParaRPr sz="2400" b="0">
                  <a:solidFill>
                    <a:schemeClr val="lt1"/>
                  </a:solidFill>
                  <a:latin typeface="Arial"/>
                  <a:ea typeface="Arial"/>
                  <a:cs typeface="Arial"/>
                  <a:sym typeface="Arial"/>
                </a:endParaRPr>
              </a:p>
            </p:txBody>
          </p:sp>
          <p:sp>
            <p:nvSpPr>
              <p:cNvPr id="17670" name="Google Shape;17670;p46"/>
              <p:cNvSpPr/>
              <p:nvPr/>
            </p:nvSpPr>
            <p:spPr>
              <a:xfrm>
                <a:off x="1753" y="2004"/>
                <a:ext cx="258" cy="192"/>
              </a:xfrm>
              <a:custGeom>
                <a:avLst/>
                <a:gdLst/>
                <a:ahLst/>
                <a:cxnLst/>
                <a:rect l="l" t="t" r="r" b="b"/>
                <a:pathLst>
                  <a:path w="2321" h="1728" extrusionOk="0">
                    <a:moveTo>
                      <a:pt x="2321" y="48"/>
                    </a:moveTo>
                    <a:lnTo>
                      <a:pt x="2286" y="0"/>
                    </a:lnTo>
                    <a:lnTo>
                      <a:pt x="0" y="1728"/>
                    </a:lnTo>
                    <a:lnTo>
                      <a:pt x="2321"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1" name="Google Shape;17671;p46"/>
              <p:cNvSpPr/>
              <p:nvPr/>
            </p:nvSpPr>
            <p:spPr>
              <a:xfrm>
                <a:off x="1749" y="2004"/>
                <a:ext cx="258" cy="192"/>
              </a:xfrm>
              <a:custGeom>
                <a:avLst/>
                <a:gdLst/>
                <a:ahLst/>
                <a:cxnLst/>
                <a:rect l="l" t="t" r="r" b="b"/>
                <a:pathLst>
                  <a:path w="2321" h="1728" extrusionOk="0">
                    <a:moveTo>
                      <a:pt x="2321" y="0"/>
                    </a:moveTo>
                    <a:lnTo>
                      <a:pt x="35" y="1728"/>
                    </a:lnTo>
                    <a:lnTo>
                      <a:pt x="0" y="1680"/>
                    </a:lnTo>
                    <a:lnTo>
                      <a:pt x="2321"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2" name="Google Shape;17672;p46"/>
              <p:cNvSpPr/>
              <p:nvPr/>
            </p:nvSpPr>
            <p:spPr>
              <a:xfrm>
                <a:off x="1749" y="2004"/>
                <a:ext cx="262" cy="192"/>
              </a:xfrm>
              <a:custGeom>
                <a:avLst/>
                <a:gdLst/>
                <a:ahLst/>
                <a:cxnLst/>
                <a:rect l="l" t="t" r="r" b="b"/>
                <a:pathLst>
                  <a:path w="2356" h="1728" extrusionOk="0">
                    <a:moveTo>
                      <a:pt x="2356" y="48"/>
                    </a:moveTo>
                    <a:lnTo>
                      <a:pt x="2321" y="0"/>
                    </a:lnTo>
                    <a:lnTo>
                      <a:pt x="0" y="1680"/>
                    </a:lnTo>
                    <a:lnTo>
                      <a:pt x="35" y="1728"/>
                    </a:lnTo>
                    <a:lnTo>
                      <a:pt x="2356"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3" name="Google Shape;17673;p46"/>
              <p:cNvSpPr/>
              <p:nvPr/>
            </p:nvSpPr>
            <p:spPr>
              <a:xfrm>
                <a:off x="1749" y="2004"/>
                <a:ext cx="258" cy="192"/>
              </a:xfrm>
              <a:custGeom>
                <a:avLst/>
                <a:gdLst/>
                <a:ahLst/>
                <a:cxnLst/>
                <a:rect l="l" t="t" r="r" b="b"/>
                <a:pathLst>
                  <a:path w="2321" h="1728" extrusionOk="0">
                    <a:moveTo>
                      <a:pt x="0" y="1680"/>
                    </a:moveTo>
                    <a:lnTo>
                      <a:pt x="35" y="1728"/>
                    </a:lnTo>
                    <a:lnTo>
                      <a:pt x="2321"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4" name="Google Shape;17674;p46"/>
              <p:cNvSpPr/>
              <p:nvPr/>
            </p:nvSpPr>
            <p:spPr>
              <a:xfrm>
                <a:off x="1753" y="2004"/>
                <a:ext cx="258" cy="192"/>
              </a:xfrm>
              <a:custGeom>
                <a:avLst/>
                <a:gdLst/>
                <a:ahLst/>
                <a:cxnLst/>
                <a:rect l="l" t="t" r="r" b="b"/>
                <a:pathLst>
                  <a:path w="2321" h="1728" extrusionOk="0">
                    <a:moveTo>
                      <a:pt x="0" y="1728"/>
                    </a:moveTo>
                    <a:lnTo>
                      <a:pt x="2286" y="0"/>
                    </a:lnTo>
                    <a:lnTo>
                      <a:pt x="2321" y="48"/>
                    </a:lnTo>
                    <a:lnTo>
                      <a:pt x="0" y="172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5" name="Google Shape;17675;p46"/>
              <p:cNvSpPr/>
              <p:nvPr/>
            </p:nvSpPr>
            <p:spPr>
              <a:xfrm>
                <a:off x="1749" y="2004"/>
                <a:ext cx="262" cy="192"/>
              </a:xfrm>
              <a:custGeom>
                <a:avLst/>
                <a:gdLst/>
                <a:ahLst/>
                <a:cxnLst/>
                <a:rect l="l" t="t" r="r" b="b"/>
                <a:pathLst>
                  <a:path w="2356" h="1728" extrusionOk="0">
                    <a:moveTo>
                      <a:pt x="0" y="1680"/>
                    </a:moveTo>
                    <a:lnTo>
                      <a:pt x="35" y="1728"/>
                    </a:lnTo>
                    <a:lnTo>
                      <a:pt x="2356" y="48"/>
                    </a:lnTo>
                    <a:lnTo>
                      <a:pt x="2321"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6" name="Google Shape;17676;p46"/>
              <p:cNvSpPr/>
              <p:nvPr/>
            </p:nvSpPr>
            <p:spPr>
              <a:xfrm>
                <a:off x="1732" y="2005"/>
                <a:ext cx="95" cy="252"/>
              </a:xfrm>
              <a:custGeom>
                <a:avLst/>
                <a:gdLst/>
                <a:ahLst/>
                <a:cxnLst/>
                <a:rect l="l" t="t" r="r" b="b"/>
                <a:pathLst>
                  <a:path w="856" h="2272" extrusionOk="0">
                    <a:moveTo>
                      <a:pt x="856" y="31"/>
                    </a:moveTo>
                    <a:lnTo>
                      <a:pt x="774" y="0"/>
                    </a:lnTo>
                    <a:lnTo>
                      <a:pt x="0" y="2272"/>
                    </a:lnTo>
                    <a:lnTo>
                      <a:pt x="856" y="3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7" name="Google Shape;17677;p46"/>
              <p:cNvSpPr/>
              <p:nvPr/>
            </p:nvSpPr>
            <p:spPr>
              <a:xfrm>
                <a:off x="1723" y="2005"/>
                <a:ext cx="95" cy="252"/>
              </a:xfrm>
              <a:custGeom>
                <a:avLst/>
                <a:gdLst/>
                <a:ahLst/>
                <a:cxnLst/>
                <a:rect l="l" t="t" r="r" b="b"/>
                <a:pathLst>
                  <a:path w="858" h="2272" extrusionOk="0">
                    <a:moveTo>
                      <a:pt x="858" y="0"/>
                    </a:moveTo>
                    <a:lnTo>
                      <a:pt x="84" y="2272"/>
                    </a:lnTo>
                    <a:lnTo>
                      <a:pt x="0" y="2240"/>
                    </a:lnTo>
                    <a:lnTo>
                      <a:pt x="85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8" name="Google Shape;17678;p46"/>
              <p:cNvSpPr/>
              <p:nvPr/>
            </p:nvSpPr>
            <p:spPr>
              <a:xfrm>
                <a:off x="1723" y="2005"/>
                <a:ext cx="104" cy="252"/>
              </a:xfrm>
              <a:custGeom>
                <a:avLst/>
                <a:gdLst/>
                <a:ahLst/>
                <a:cxnLst/>
                <a:rect l="l" t="t" r="r" b="b"/>
                <a:pathLst>
                  <a:path w="940" h="2272" extrusionOk="0">
                    <a:moveTo>
                      <a:pt x="940" y="31"/>
                    </a:moveTo>
                    <a:lnTo>
                      <a:pt x="858" y="0"/>
                    </a:lnTo>
                    <a:lnTo>
                      <a:pt x="0" y="2240"/>
                    </a:lnTo>
                    <a:lnTo>
                      <a:pt x="84" y="2272"/>
                    </a:lnTo>
                    <a:lnTo>
                      <a:pt x="940" y="3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9" name="Google Shape;17679;p46"/>
              <p:cNvSpPr/>
              <p:nvPr/>
            </p:nvSpPr>
            <p:spPr>
              <a:xfrm>
                <a:off x="1727" y="2251"/>
                <a:ext cx="249" cy="10"/>
              </a:xfrm>
              <a:custGeom>
                <a:avLst/>
                <a:gdLst/>
                <a:ahLst/>
                <a:cxnLst/>
                <a:rect l="l" t="t" r="r" b="b"/>
                <a:pathLst>
                  <a:path w="2238" h="89" extrusionOk="0">
                    <a:moveTo>
                      <a:pt x="2238" y="89"/>
                    </a:moveTo>
                    <a:lnTo>
                      <a:pt x="2238" y="0"/>
                    </a:lnTo>
                    <a:lnTo>
                      <a:pt x="0" y="89"/>
                    </a:lnTo>
                    <a:lnTo>
                      <a:pt x="2238"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0" name="Google Shape;17680;p46"/>
              <p:cNvSpPr/>
              <p:nvPr/>
            </p:nvSpPr>
            <p:spPr>
              <a:xfrm>
                <a:off x="1727" y="2251"/>
                <a:ext cx="249" cy="10"/>
              </a:xfrm>
              <a:custGeom>
                <a:avLst/>
                <a:gdLst/>
                <a:ahLst/>
                <a:cxnLst/>
                <a:rect l="l" t="t" r="r" b="b"/>
                <a:pathLst>
                  <a:path w="2238" h="89" extrusionOk="0">
                    <a:moveTo>
                      <a:pt x="2238" y="0"/>
                    </a:moveTo>
                    <a:lnTo>
                      <a:pt x="0" y="89"/>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1" name="Google Shape;17681;p46"/>
              <p:cNvSpPr/>
              <p:nvPr/>
            </p:nvSpPr>
            <p:spPr>
              <a:xfrm>
                <a:off x="1727" y="2251"/>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lt1"/>
                  </a:buClr>
                  <a:buSzPts val="2400"/>
                  <a:buFont typeface="Arial"/>
                  <a:buNone/>
                </a:pPr>
                <a:endParaRPr sz="2400" b="0">
                  <a:solidFill>
                    <a:schemeClr val="lt1"/>
                  </a:solidFill>
                  <a:latin typeface="Arial"/>
                  <a:ea typeface="Arial"/>
                  <a:cs typeface="Arial"/>
                  <a:sym typeface="Arial"/>
                </a:endParaRPr>
              </a:p>
            </p:txBody>
          </p:sp>
          <p:sp>
            <p:nvSpPr>
              <p:cNvPr id="17682" name="Google Shape;17682;p46"/>
              <p:cNvSpPr/>
              <p:nvPr/>
            </p:nvSpPr>
            <p:spPr>
              <a:xfrm>
                <a:off x="1773" y="2004"/>
                <a:ext cx="172" cy="130"/>
              </a:xfrm>
              <a:custGeom>
                <a:avLst/>
                <a:gdLst/>
                <a:ahLst/>
                <a:cxnLst/>
                <a:rect l="l" t="t" r="r" b="b"/>
                <a:pathLst>
                  <a:path w="1548" h="1168" extrusionOk="0">
                    <a:moveTo>
                      <a:pt x="0" y="1120"/>
                    </a:moveTo>
                    <a:lnTo>
                      <a:pt x="34" y="1168"/>
                    </a:lnTo>
                    <a:lnTo>
                      <a:pt x="1548"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3" name="Google Shape;17683;p46"/>
              <p:cNvSpPr/>
              <p:nvPr/>
            </p:nvSpPr>
            <p:spPr>
              <a:xfrm>
                <a:off x="1777" y="2004"/>
                <a:ext cx="172" cy="130"/>
              </a:xfrm>
              <a:custGeom>
                <a:avLst/>
                <a:gdLst/>
                <a:ahLst/>
                <a:cxnLst/>
                <a:rect l="l" t="t" r="r" b="b"/>
                <a:pathLst>
                  <a:path w="1549" h="1168" extrusionOk="0">
                    <a:moveTo>
                      <a:pt x="0" y="1168"/>
                    </a:moveTo>
                    <a:lnTo>
                      <a:pt x="1514" y="0"/>
                    </a:lnTo>
                    <a:lnTo>
                      <a:pt x="1549" y="48"/>
                    </a:lnTo>
                    <a:lnTo>
                      <a:pt x="0" y="116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4" name="Google Shape;17684;p46"/>
              <p:cNvSpPr/>
              <p:nvPr/>
            </p:nvSpPr>
            <p:spPr>
              <a:xfrm>
                <a:off x="1773" y="2004"/>
                <a:ext cx="176" cy="130"/>
              </a:xfrm>
              <a:custGeom>
                <a:avLst/>
                <a:gdLst/>
                <a:ahLst/>
                <a:cxnLst/>
                <a:rect l="l" t="t" r="r" b="b"/>
                <a:pathLst>
                  <a:path w="1583" h="1168" extrusionOk="0">
                    <a:moveTo>
                      <a:pt x="0" y="1120"/>
                    </a:moveTo>
                    <a:lnTo>
                      <a:pt x="34" y="1168"/>
                    </a:lnTo>
                    <a:lnTo>
                      <a:pt x="1583" y="48"/>
                    </a:lnTo>
                    <a:lnTo>
                      <a:pt x="1548"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5" name="Google Shape;17685;p46"/>
              <p:cNvSpPr/>
              <p:nvPr/>
            </p:nvSpPr>
            <p:spPr>
              <a:xfrm>
                <a:off x="1797" y="2004"/>
                <a:ext cx="86" cy="68"/>
              </a:xfrm>
              <a:custGeom>
                <a:avLst/>
                <a:gdLst/>
                <a:ahLst/>
                <a:cxnLst/>
                <a:rect l="l" t="t" r="r" b="b"/>
                <a:pathLst>
                  <a:path w="773" h="608" extrusionOk="0">
                    <a:moveTo>
                      <a:pt x="0" y="560"/>
                    </a:moveTo>
                    <a:lnTo>
                      <a:pt x="34" y="608"/>
                    </a:lnTo>
                    <a:lnTo>
                      <a:pt x="773"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6" name="Google Shape;17686;p46"/>
              <p:cNvSpPr/>
              <p:nvPr/>
            </p:nvSpPr>
            <p:spPr>
              <a:xfrm>
                <a:off x="1801" y="2004"/>
                <a:ext cx="86" cy="68"/>
              </a:xfrm>
              <a:custGeom>
                <a:avLst/>
                <a:gdLst/>
                <a:ahLst/>
                <a:cxnLst/>
                <a:rect l="l" t="t" r="r" b="b"/>
                <a:pathLst>
                  <a:path w="774" h="608" extrusionOk="0">
                    <a:moveTo>
                      <a:pt x="0" y="608"/>
                    </a:moveTo>
                    <a:lnTo>
                      <a:pt x="739" y="0"/>
                    </a:lnTo>
                    <a:lnTo>
                      <a:pt x="774" y="48"/>
                    </a:lnTo>
                    <a:lnTo>
                      <a:pt x="0" y="60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7" name="Google Shape;17687;p46"/>
              <p:cNvSpPr/>
              <p:nvPr/>
            </p:nvSpPr>
            <p:spPr>
              <a:xfrm>
                <a:off x="1797" y="2004"/>
                <a:ext cx="90" cy="68"/>
              </a:xfrm>
              <a:custGeom>
                <a:avLst/>
                <a:gdLst/>
                <a:ahLst/>
                <a:cxnLst/>
                <a:rect l="l" t="t" r="r" b="b"/>
                <a:pathLst>
                  <a:path w="808" h="608" extrusionOk="0">
                    <a:moveTo>
                      <a:pt x="0" y="560"/>
                    </a:moveTo>
                    <a:lnTo>
                      <a:pt x="34" y="608"/>
                    </a:lnTo>
                    <a:lnTo>
                      <a:pt x="808" y="48"/>
                    </a:lnTo>
                    <a:lnTo>
                      <a:pt x="773"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8" name="Google Shape;17688;p46"/>
              <p:cNvSpPr/>
              <p:nvPr/>
            </p:nvSpPr>
            <p:spPr>
              <a:xfrm>
                <a:off x="2040" y="2066"/>
                <a:ext cx="258" cy="192"/>
              </a:xfrm>
              <a:custGeom>
                <a:avLst/>
                <a:gdLst/>
                <a:ahLst/>
                <a:cxnLst/>
                <a:rect l="l" t="t" r="r" b="b"/>
                <a:pathLst>
                  <a:path w="2322" h="1728" extrusionOk="0">
                    <a:moveTo>
                      <a:pt x="2322" y="48"/>
                    </a:moveTo>
                    <a:lnTo>
                      <a:pt x="2287" y="0"/>
                    </a:lnTo>
                    <a:lnTo>
                      <a:pt x="0" y="1728"/>
                    </a:lnTo>
                    <a:lnTo>
                      <a:pt x="2322"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9" name="Google Shape;17689;p46"/>
              <p:cNvSpPr/>
              <p:nvPr/>
            </p:nvSpPr>
            <p:spPr>
              <a:xfrm>
                <a:off x="2036" y="2066"/>
                <a:ext cx="258" cy="192"/>
              </a:xfrm>
              <a:custGeom>
                <a:avLst/>
                <a:gdLst/>
                <a:ahLst/>
                <a:cxnLst/>
                <a:rect l="l" t="t" r="r" b="b"/>
                <a:pathLst>
                  <a:path w="2322" h="1728" extrusionOk="0">
                    <a:moveTo>
                      <a:pt x="2322" y="0"/>
                    </a:moveTo>
                    <a:lnTo>
                      <a:pt x="35" y="1728"/>
                    </a:lnTo>
                    <a:lnTo>
                      <a:pt x="0" y="1680"/>
                    </a:lnTo>
                    <a:lnTo>
                      <a:pt x="2322"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0" name="Google Shape;17690;p46"/>
              <p:cNvSpPr/>
              <p:nvPr/>
            </p:nvSpPr>
            <p:spPr>
              <a:xfrm>
                <a:off x="2036" y="2066"/>
                <a:ext cx="262" cy="192"/>
              </a:xfrm>
              <a:custGeom>
                <a:avLst/>
                <a:gdLst/>
                <a:ahLst/>
                <a:cxnLst/>
                <a:rect l="l" t="t" r="r" b="b"/>
                <a:pathLst>
                  <a:path w="2357" h="1728" extrusionOk="0">
                    <a:moveTo>
                      <a:pt x="2357" y="48"/>
                    </a:moveTo>
                    <a:lnTo>
                      <a:pt x="2322" y="0"/>
                    </a:lnTo>
                    <a:lnTo>
                      <a:pt x="0" y="1680"/>
                    </a:lnTo>
                    <a:lnTo>
                      <a:pt x="35" y="1728"/>
                    </a:lnTo>
                    <a:lnTo>
                      <a:pt x="2357"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1" name="Google Shape;17691;p46"/>
              <p:cNvSpPr/>
              <p:nvPr/>
            </p:nvSpPr>
            <p:spPr>
              <a:xfrm>
                <a:off x="2036" y="2066"/>
                <a:ext cx="258" cy="192"/>
              </a:xfrm>
              <a:custGeom>
                <a:avLst/>
                <a:gdLst/>
                <a:ahLst/>
                <a:cxnLst/>
                <a:rect l="l" t="t" r="r" b="b"/>
                <a:pathLst>
                  <a:path w="2322" h="1728" extrusionOk="0">
                    <a:moveTo>
                      <a:pt x="0" y="1680"/>
                    </a:moveTo>
                    <a:lnTo>
                      <a:pt x="35" y="1728"/>
                    </a:lnTo>
                    <a:lnTo>
                      <a:pt x="2322"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2" name="Google Shape;17692;p46"/>
              <p:cNvSpPr/>
              <p:nvPr/>
            </p:nvSpPr>
            <p:spPr>
              <a:xfrm>
                <a:off x="2040" y="2066"/>
                <a:ext cx="258" cy="192"/>
              </a:xfrm>
              <a:custGeom>
                <a:avLst/>
                <a:gdLst/>
                <a:ahLst/>
                <a:cxnLst/>
                <a:rect l="l" t="t" r="r" b="b"/>
                <a:pathLst>
                  <a:path w="2322" h="1728" extrusionOk="0">
                    <a:moveTo>
                      <a:pt x="0" y="1728"/>
                    </a:moveTo>
                    <a:lnTo>
                      <a:pt x="2287" y="0"/>
                    </a:lnTo>
                    <a:lnTo>
                      <a:pt x="2322" y="48"/>
                    </a:lnTo>
                    <a:lnTo>
                      <a:pt x="0" y="172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3" name="Google Shape;17693;p46"/>
              <p:cNvSpPr/>
              <p:nvPr/>
            </p:nvSpPr>
            <p:spPr>
              <a:xfrm>
                <a:off x="2036" y="2066"/>
                <a:ext cx="262" cy="192"/>
              </a:xfrm>
              <a:custGeom>
                <a:avLst/>
                <a:gdLst/>
                <a:ahLst/>
                <a:cxnLst/>
                <a:rect l="l" t="t" r="r" b="b"/>
                <a:pathLst>
                  <a:path w="2357" h="1728" extrusionOk="0">
                    <a:moveTo>
                      <a:pt x="0" y="1680"/>
                    </a:moveTo>
                    <a:lnTo>
                      <a:pt x="35" y="1728"/>
                    </a:lnTo>
                    <a:lnTo>
                      <a:pt x="2357" y="48"/>
                    </a:lnTo>
                    <a:lnTo>
                      <a:pt x="2322"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4" name="Google Shape;17694;p46"/>
              <p:cNvSpPr/>
              <p:nvPr/>
            </p:nvSpPr>
            <p:spPr>
              <a:xfrm>
                <a:off x="2102" y="2129"/>
                <a:ext cx="172" cy="129"/>
              </a:xfrm>
              <a:custGeom>
                <a:avLst/>
                <a:gdLst/>
                <a:ahLst/>
                <a:cxnLst/>
                <a:rect l="l" t="t" r="r" b="b"/>
                <a:pathLst>
                  <a:path w="1547" h="1168" extrusionOk="0">
                    <a:moveTo>
                      <a:pt x="1547" y="48"/>
                    </a:moveTo>
                    <a:lnTo>
                      <a:pt x="1512" y="0"/>
                    </a:lnTo>
                    <a:lnTo>
                      <a:pt x="0" y="1168"/>
                    </a:lnTo>
                    <a:lnTo>
                      <a:pt x="1547"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5" name="Google Shape;17695;p46"/>
              <p:cNvSpPr/>
              <p:nvPr/>
            </p:nvSpPr>
            <p:spPr>
              <a:xfrm>
                <a:off x="2098" y="2129"/>
                <a:ext cx="172" cy="129"/>
              </a:xfrm>
              <a:custGeom>
                <a:avLst/>
                <a:gdLst/>
                <a:ahLst/>
                <a:cxnLst/>
                <a:rect l="l" t="t" r="r" b="b"/>
                <a:pathLst>
                  <a:path w="1547" h="1168" extrusionOk="0">
                    <a:moveTo>
                      <a:pt x="1547" y="0"/>
                    </a:moveTo>
                    <a:lnTo>
                      <a:pt x="35" y="1168"/>
                    </a:lnTo>
                    <a:lnTo>
                      <a:pt x="0" y="1120"/>
                    </a:lnTo>
                    <a:lnTo>
                      <a:pt x="1547"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6" name="Google Shape;17696;p46"/>
              <p:cNvSpPr/>
              <p:nvPr/>
            </p:nvSpPr>
            <p:spPr>
              <a:xfrm>
                <a:off x="2098" y="2129"/>
                <a:ext cx="176" cy="129"/>
              </a:xfrm>
              <a:custGeom>
                <a:avLst/>
                <a:gdLst/>
                <a:ahLst/>
                <a:cxnLst/>
                <a:rect l="l" t="t" r="r" b="b"/>
                <a:pathLst>
                  <a:path w="1582" h="1168" extrusionOk="0">
                    <a:moveTo>
                      <a:pt x="1582" y="48"/>
                    </a:moveTo>
                    <a:lnTo>
                      <a:pt x="1547" y="0"/>
                    </a:lnTo>
                    <a:lnTo>
                      <a:pt x="0" y="1120"/>
                    </a:lnTo>
                    <a:lnTo>
                      <a:pt x="35" y="1168"/>
                    </a:lnTo>
                    <a:lnTo>
                      <a:pt x="1582"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7" name="Google Shape;17697;p46"/>
              <p:cNvSpPr/>
              <p:nvPr/>
            </p:nvSpPr>
            <p:spPr>
              <a:xfrm>
                <a:off x="2098" y="2129"/>
                <a:ext cx="172" cy="129"/>
              </a:xfrm>
              <a:custGeom>
                <a:avLst/>
                <a:gdLst/>
                <a:ahLst/>
                <a:cxnLst/>
                <a:rect l="l" t="t" r="r" b="b"/>
                <a:pathLst>
                  <a:path w="1547" h="1168" extrusionOk="0">
                    <a:moveTo>
                      <a:pt x="0" y="1120"/>
                    </a:moveTo>
                    <a:lnTo>
                      <a:pt x="35" y="1168"/>
                    </a:lnTo>
                    <a:lnTo>
                      <a:pt x="1547"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8" name="Google Shape;17698;p46"/>
              <p:cNvSpPr/>
              <p:nvPr/>
            </p:nvSpPr>
            <p:spPr>
              <a:xfrm>
                <a:off x="2102" y="2129"/>
                <a:ext cx="172" cy="129"/>
              </a:xfrm>
              <a:custGeom>
                <a:avLst/>
                <a:gdLst/>
                <a:ahLst/>
                <a:cxnLst/>
                <a:rect l="l" t="t" r="r" b="b"/>
                <a:pathLst>
                  <a:path w="1547" h="1168" extrusionOk="0">
                    <a:moveTo>
                      <a:pt x="0" y="1168"/>
                    </a:moveTo>
                    <a:lnTo>
                      <a:pt x="1512" y="0"/>
                    </a:lnTo>
                    <a:lnTo>
                      <a:pt x="1547" y="48"/>
                    </a:lnTo>
                    <a:lnTo>
                      <a:pt x="0" y="116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9" name="Google Shape;17699;p46"/>
              <p:cNvSpPr/>
              <p:nvPr/>
            </p:nvSpPr>
            <p:spPr>
              <a:xfrm>
                <a:off x="2098" y="2129"/>
                <a:ext cx="176" cy="129"/>
              </a:xfrm>
              <a:custGeom>
                <a:avLst/>
                <a:gdLst/>
                <a:ahLst/>
                <a:cxnLst/>
                <a:rect l="l" t="t" r="r" b="b"/>
                <a:pathLst>
                  <a:path w="1582" h="1168" extrusionOk="0">
                    <a:moveTo>
                      <a:pt x="0" y="1120"/>
                    </a:moveTo>
                    <a:lnTo>
                      <a:pt x="35" y="1168"/>
                    </a:lnTo>
                    <a:lnTo>
                      <a:pt x="1582" y="48"/>
                    </a:lnTo>
                    <a:lnTo>
                      <a:pt x="1547"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0" name="Google Shape;17700;p46"/>
              <p:cNvSpPr/>
              <p:nvPr/>
            </p:nvSpPr>
            <p:spPr>
              <a:xfrm>
                <a:off x="2229" y="2005"/>
                <a:ext cx="96" cy="252"/>
              </a:xfrm>
              <a:custGeom>
                <a:avLst/>
                <a:gdLst/>
                <a:ahLst/>
                <a:cxnLst/>
                <a:rect l="l" t="t" r="r" b="b"/>
                <a:pathLst>
                  <a:path w="858" h="2272" extrusionOk="0">
                    <a:moveTo>
                      <a:pt x="858" y="31"/>
                    </a:moveTo>
                    <a:lnTo>
                      <a:pt x="775" y="0"/>
                    </a:lnTo>
                    <a:lnTo>
                      <a:pt x="0" y="2272"/>
                    </a:lnTo>
                    <a:lnTo>
                      <a:pt x="858" y="3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1" name="Google Shape;17701;p46"/>
              <p:cNvSpPr/>
              <p:nvPr/>
            </p:nvSpPr>
            <p:spPr>
              <a:xfrm>
                <a:off x="2220" y="2005"/>
                <a:ext cx="95" cy="252"/>
              </a:xfrm>
              <a:custGeom>
                <a:avLst/>
                <a:gdLst/>
                <a:ahLst/>
                <a:cxnLst/>
                <a:rect l="l" t="t" r="r" b="b"/>
                <a:pathLst>
                  <a:path w="857" h="2272" extrusionOk="0">
                    <a:moveTo>
                      <a:pt x="857" y="0"/>
                    </a:moveTo>
                    <a:lnTo>
                      <a:pt x="82" y="2272"/>
                    </a:lnTo>
                    <a:lnTo>
                      <a:pt x="0" y="2240"/>
                    </a:lnTo>
                    <a:lnTo>
                      <a:pt x="85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2" name="Google Shape;17702;p46"/>
              <p:cNvSpPr/>
              <p:nvPr/>
            </p:nvSpPr>
            <p:spPr>
              <a:xfrm>
                <a:off x="2220" y="2005"/>
                <a:ext cx="105" cy="252"/>
              </a:xfrm>
              <a:custGeom>
                <a:avLst/>
                <a:gdLst/>
                <a:ahLst/>
                <a:cxnLst/>
                <a:rect l="l" t="t" r="r" b="b"/>
                <a:pathLst>
                  <a:path w="940" h="2272" extrusionOk="0">
                    <a:moveTo>
                      <a:pt x="940" y="31"/>
                    </a:moveTo>
                    <a:lnTo>
                      <a:pt x="857" y="0"/>
                    </a:lnTo>
                    <a:lnTo>
                      <a:pt x="0" y="2240"/>
                    </a:lnTo>
                    <a:lnTo>
                      <a:pt x="82" y="2272"/>
                    </a:lnTo>
                    <a:lnTo>
                      <a:pt x="940" y="3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3" name="Google Shape;17703;p46"/>
              <p:cNvSpPr/>
              <p:nvPr/>
            </p:nvSpPr>
            <p:spPr>
              <a:xfrm>
                <a:off x="2165" y="2191"/>
                <a:ext cx="85" cy="67"/>
              </a:xfrm>
              <a:custGeom>
                <a:avLst/>
                <a:gdLst/>
                <a:ahLst/>
                <a:cxnLst/>
                <a:rect l="l" t="t" r="r" b="b"/>
                <a:pathLst>
                  <a:path w="773" h="608" extrusionOk="0">
                    <a:moveTo>
                      <a:pt x="773" y="48"/>
                    </a:moveTo>
                    <a:lnTo>
                      <a:pt x="739" y="0"/>
                    </a:lnTo>
                    <a:lnTo>
                      <a:pt x="0" y="608"/>
                    </a:lnTo>
                    <a:lnTo>
                      <a:pt x="773"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4" name="Google Shape;17704;p46"/>
              <p:cNvSpPr/>
              <p:nvPr/>
            </p:nvSpPr>
            <p:spPr>
              <a:xfrm>
                <a:off x="2161" y="2191"/>
                <a:ext cx="86" cy="67"/>
              </a:xfrm>
              <a:custGeom>
                <a:avLst/>
                <a:gdLst/>
                <a:ahLst/>
                <a:cxnLst/>
                <a:rect l="l" t="t" r="r" b="b"/>
                <a:pathLst>
                  <a:path w="774" h="608" extrusionOk="0">
                    <a:moveTo>
                      <a:pt x="774" y="0"/>
                    </a:moveTo>
                    <a:lnTo>
                      <a:pt x="35" y="608"/>
                    </a:lnTo>
                    <a:lnTo>
                      <a:pt x="0" y="560"/>
                    </a:lnTo>
                    <a:lnTo>
                      <a:pt x="774"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5" name="Google Shape;17705;p46"/>
              <p:cNvSpPr/>
              <p:nvPr/>
            </p:nvSpPr>
            <p:spPr>
              <a:xfrm>
                <a:off x="2161" y="2191"/>
                <a:ext cx="89" cy="67"/>
              </a:xfrm>
              <a:custGeom>
                <a:avLst/>
                <a:gdLst/>
                <a:ahLst/>
                <a:cxnLst/>
                <a:rect l="l" t="t" r="r" b="b"/>
                <a:pathLst>
                  <a:path w="808" h="608" extrusionOk="0">
                    <a:moveTo>
                      <a:pt x="808" y="48"/>
                    </a:moveTo>
                    <a:lnTo>
                      <a:pt x="774" y="0"/>
                    </a:lnTo>
                    <a:lnTo>
                      <a:pt x="0" y="560"/>
                    </a:lnTo>
                    <a:lnTo>
                      <a:pt x="35" y="608"/>
                    </a:lnTo>
                    <a:lnTo>
                      <a:pt x="808"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6" name="Google Shape;17706;p46"/>
              <p:cNvSpPr/>
              <p:nvPr/>
            </p:nvSpPr>
            <p:spPr>
              <a:xfrm>
                <a:off x="2161" y="2191"/>
                <a:ext cx="86" cy="67"/>
              </a:xfrm>
              <a:custGeom>
                <a:avLst/>
                <a:gdLst/>
                <a:ahLst/>
                <a:cxnLst/>
                <a:rect l="l" t="t" r="r" b="b"/>
                <a:pathLst>
                  <a:path w="774" h="608" extrusionOk="0">
                    <a:moveTo>
                      <a:pt x="0" y="560"/>
                    </a:moveTo>
                    <a:lnTo>
                      <a:pt x="35" y="608"/>
                    </a:lnTo>
                    <a:lnTo>
                      <a:pt x="774"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7" name="Google Shape;17707;p46"/>
              <p:cNvSpPr/>
              <p:nvPr/>
            </p:nvSpPr>
            <p:spPr>
              <a:xfrm>
                <a:off x="2165" y="2191"/>
                <a:ext cx="85" cy="67"/>
              </a:xfrm>
              <a:custGeom>
                <a:avLst/>
                <a:gdLst/>
                <a:ahLst/>
                <a:cxnLst/>
                <a:rect l="l" t="t" r="r" b="b"/>
                <a:pathLst>
                  <a:path w="773" h="608" extrusionOk="0">
                    <a:moveTo>
                      <a:pt x="0" y="608"/>
                    </a:moveTo>
                    <a:lnTo>
                      <a:pt x="739" y="0"/>
                    </a:lnTo>
                    <a:lnTo>
                      <a:pt x="773" y="48"/>
                    </a:lnTo>
                    <a:lnTo>
                      <a:pt x="0" y="60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8" name="Google Shape;17708;p46"/>
              <p:cNvSpPr/>
              <p:nvPr/>
            </p:nvSpPr>
            <p:spPr>
              <a:xfrm>
                <a:off x="2161" y="2191"/>
                <a:ext cx="89" cy="67"/>
              </a:xfrm>
              <a:custGeom>
                <a:avLst/>
                <a:gdLst/>
                <a:ahLst/>
                <a:cxnLst/>
                <a:rect l="l" t="t" r="r" b="b"/>
                <a:pathLst>
                  <a:path w="808" h="608" extrusionOk="0">
                    <a:moveTo>
                      <a:pt x="0" y="560"/>
                    </a:moveTo>
                    <a:lnTo>
                      <a:pt x="35" y="608"/>
                    </a:lnTo>
                    <a:lnTo>
                      <a:pt x="808" y="48"/>
                    </a:lnTo>
                    <a:lnTo>
                      <a:pt x="774"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9" name="Google Shape;17709;p46"/>
              <p:cNvSpPr/>
              <p:nvPr/>
            </p:nvSpPr>
            <p:spPr>
              <a:xfrm>
                <a:off x="2071" y="2002"/>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10" name="Google Shape;17710;p46"/>
              <p:cNvSpPr/>
              <p:nvPr/>
            </p:nvSpPr>
            <p:spPr>
              <a:xfrm>
                <a:off x="2071" y="2002"/>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11" name="Google Shape;17711;p46"/>
              <p:cNvSpPr/>
              <p:nvPr/>
            </p:nvSpPr>
            <p:spPr>
              <a:xfrm>
                <a:off x="2071" y="2002"/>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lt1"/>
                  </a:buClr>
                  <a:buSzPts val="2400"/>
                  <a:buFont typeface="Arial"/>
                  <a:buNone/>
                </a:pPr>
                <a:endParaRPr sz="2400" b="0">
                  <a:solidFill>
                    <a:schemeClr val="lt1"/>
                  </a:solidFill>
                  <a:latin typeface="Arial"/>
                  <a:ea typeface="Arial"/>
                  <a:cs typeface="Arial"/>
                  <a:sym typeface="Arial"/>
                </a:endParaRPr>
              </a:p>
            </p:txBody>
          </p:sp>
        </p:grpSp>
      </p:grpSp>
    </p:spTree>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7716"/>
        <p:cNvGrpSpPr/>
        <p:nvPr/>
      </p:nvGrpSpPr>
      <p:grpSpPr>
        <a:xfrm>
          <a:off x="0" y="0"/>
          <a:ext cx="0" cy="0"/>
          <a:chOff x="0" y="0"/>
          <a:chExt cx="0" cy="0"/>
        </a:xfrm>
      </p:grpSpPr>
      <p:graphicFrame>
        <p:nvGraphicFramePr>
          <p:cNvPr id="2" name="Object 949">
            <a:extLst>
              <a:ext uri="{FF2B5EF4-FFF2-40B4-BE49-F238E27FC236}">
                <a16:creationId xmlns:a16="http://schemas.microsoft.com/office/drawing/2014/main" id="{3BA59057-4D0C-2516-A244-F5ECFB79F201}"/>
              </a:ext>
            </a:extLst>
          </p:cNvPr>
          <p:cNvGraphicFramePr>
            <a:graphicFrameLocks noChangeAspect="1"/>
          </p:cNvGraphicFramePr>
          <p:nvPr>
            <p:extLst>
              <p:ext uri="{D42A27DB-BD31-4B8C-83A1-F6EECF244321}">
                <p14:modId xmlns:p14="http://schemas.microsoft.com/office/powerpoint/2010/main" val="3946825953"/>
              </p:ext>
            </p:extLst>
          </p:nvPr>
        </p:nvGraphicFramePr>
        <p:xfrm>
          <a:off x="4097500" y="2168675"/>
          <a:ext cx="3430588" cy="558800"/>
        </p:xfrm>
        <a:graphic>
          <a:graphicData uri="http://schemas.openxmlformats.org/presentationml/2006/ole">
            <mc:AlternateContent xmlns:mc="http://schemas.openxmlformats.org/markup-compatibility/2006">
              <mc:Choice xmlns:v="urn:schemas-microsoft-com:vml" Requires="v">
                <p:oleObj name="Equation" r:id="rId3" imgW="1866090" imgH="304668" progId="Equation.DSMT4">
                  <p:embed/>
                </p:oleObj>
              </mc:Choice>
              <mc:Fallback>
                <p:oleObj name="Equation" r:id="rId3" imgW="1866090" imgH="304668" progId="Equation.DSMT4">
                  <p:embed/>
                  <p:pic>
                    <p:nvPicPr>
                      <p:cNvPr id="1063861" name="Object 94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7500" y="2168675"/>
                        <a:ext cx="3430588" cy="558800"/>
                      </a:xfrm>
                      <a:prstGeom prst="rect">
                        <a:avLst/>
                      </a:prstGeom>
                      <a:solidFill>
                        <a:schemeClr val="bg1"/>
                      </a:solidFill>
                      <a:ln>
                        <a:noFill/>
                      </a:ln>
                    </p:spPr>
                  </p:pic>
                </p:oleObj>
              </mc:Fallback>
            </mc:AlternateContent>
          </a:graphicData>
        </a:graphic>
      </p:graphicFrame>
      <p:graphicFrame>
        <p:nvGraphicFramePr>
          <p:cNvPr id="3" name="Object 950">
            <a:extLst>
              <a:ext uri="{FF2B5EF4-FFF2-40B4-BE49-F238E27FC236}">
                <a16:creationId xmlns:a16="http://schemas.microsoft.com/office/drawing/2014/main" id="{8E374925-0E28-D022-9606-A9D70A75E4A7}"/>
              </a:ext>
            </a:extLst>
          </p:cNvPr>
          <p:cNvGraphicFramePr>
            <a:graphicFrameLocks noChangeAspect="1"/>
          </p:cNvGraphicFramePr>
          <p:nvPr>
            <p:extLst>
              <p:ext uri="{D42A27DB-BD31-4B8C-83A1-F6EECF244321}">
                <p14:modId xmlns:p14="http://schemas.microsoft.com/office/powerpoint/2010/main" val="2238370282"/>
              </p:ext>
            </p:extLst>
          </p:nvPr>
        </p:nvGraphicFramePr>
        <p:xfrm>
          <a:off x="4335625" y="2903688"/>
          <a:ext cx="2895600" cy="838200"/>
        </p:xfrm>
        <a:graphic>
          <a:graphicData uri="http://schemas.openxmlformats.org/presentationml/2006/ole">
            <mc:AlternateContent xmlns:mc="http://schemas.openxmlformats.org/markup-compatibility/2006">
              <mc:Choice xmlns:v="urn:schemas-microsoft-com:vml" Requires="v">
                <p:oleObj name="Equation" r:id="rId5" imgW="1574800" imgH="457200" progId="Equation.3">
                  <p:embed/>
                </p:oleObj>
              </mc:Choice>
              <mc:Fallback>
                <p:oleObj name="Equation" r:id="rId5" imgW="1574800" imgH="457200" progId="Equation.3">
                  <p:embed/>
                  <p:pic>
                    <p:nvPicPr>
                      <p:cNvPr id="1063862" name="Object 95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35625" y="2903688"/>
                        <a:ext cx="2895600" cy="838200"/>
                      </a:xfrm>
                      <a:prstGeom prst="rect">
                        <a:avLst/>
                      </a:prstGeom>
                      <a:solidFill>
                        <a:schemeClr val="bg1"/>
                      </a:solidFill>
                      <a:ln>
                        <a:noFill/>
                      </a:ln>
                    </p:spPr>
                  </p:pic>
                </p:oleObj>
              </mc:Fallback>
            </mc:AlternateContent>
          </a:graphicData>
        </a:graphic>
      </p:graphicFrame>
      <p:graphicFrame>
        <p:nvGraphicFramePr>
          <p:cNvPr id="4" name="Object 951">
            <a:extLst>
              <a:ext uri="{FF2B5EF4-FFF2-40B4-BE49-F238E27FC236}">
                <a16:creationId xmlns:a16="http://schemas.microsoft.com/office/drawing/2014/main" id="{4FD7532A-1CBE-8AE4-7CFD-B29040CBC6F1}"/>
              </a:ext>
            </a:extLst>
          </p:cNvPr>
          <p:cNvGraphicFramePr>
            <a:graphicFrameLocks noChangeAspect="1"/>
          </p:cNvGraphicFramePr>
          <p:nvPr>
            <p:extLst>
              <p:ext uri="{D42A27DB-BD31-4B8C-83A1-F6EECF244321}">
                <p14:modId xmlns:p14="http://schemas.microsoft.com/office/powerpoint/2010/main" val="1473474093"/>
              </p:ext>
            </p:extLst>
          </p:nvPr>
        </p:nvGraphicFramePr>
        <p:xfrm>
          <a:off x="3907000" y="3995888"/>
          <a:ext cx="3594100" cy="650875"/>
        </p:xfrm>
        <a:graphic>
          <a:graphicData uri="http://schemas.openxmlformats.org/presentationml/2006/ole">
            <mc:AlternateContent xmlns:mc="http://schemas.openxmlformats.org/markup-compatibility/2006">
              <mc:Choice xmlns:v="urn:schemas-microsoft-com:vml" Requires="v">
                <p:oleObj name="Equation" r:id="rId7" imgW="1954951" imgH="355446" progId="Equation.3">
                  <p:embed/>
                </p:oleObj>
              </mc:Choice>
              <mc:Fallback>
                <p:oleObj name="Equation" r:id="rId7" imgW="1954951" imgH="355446" progId="Equation.3">
                  <p:embed/>
                  <p:pic>
                    <p:nvPicPr>
                      <p:cNvPr id="1063863" name="Object 95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07000" y="3995888"/>
                        <a:ext cx="3594100" cy="650875"/>
                      </a:xfrm>
                      <a:prstGeom prst="rect">
                        <a:avLst/>
                      </a:prstGeom>
                      <a:solidFill>
                        <a:schemeClr val="bg1"/>
                      </a:solidFill>
                      <a:ln>
                        <a:noFill/>
                      </a:ln>
                    </p:spPr>
                  </p:pic>
                </p:oleObj>
              </mc:Fallback>
            </mc:AlternateContent>
          </a:graphicData>
        </a:graphic>
      </p:graphicFrame>
      <p:graphicFrame>
        <p:nvGraphicFramePr>
          <p:cNvPr id="5" name="Object 952">
            <a:extLst>
              <a:ext uri="{FF2B5EF4-FFF2-40B4-BE49-F238E27FC236}">
                <a16:creationId xmlns:a16="http://schemas.microsoft.com/office/drawing/2014/main" id="{AE993C69-A1C3-CF23-A12F-7894428B701E}"/>
              </a:ext>
            </a:extLst>
          </p:cNvPr>
          <p:cNvGraphicFramePr>
            <a:graphicFrameLocks noChangeAspect="1"/>
          </p:cNvGraphicFramePr>
          <p:nvPr>
            <p:extLst>
              <p:ext uri="{D42A27DB-BD31-4B8C-83A1-F6EECF244321}">
                <p14:modId xmlns:p14="http://schemas.microsoft.com/office/powerpoint/2010/main" val="3834712405"/>
              </p:ext>
            </p:extLst>
          </p:nvPr>
        </p:nvGraphicFramePr>
        <p:xfrm>
          <a:off x="4191163" y="4918225"/>
          <a:ext cx="3173412" cy="860425"/>
        </p:xfrm>
        <a:graphic>
          <a:graphicData uri="http://schemas.openxmlformats.org/presentationml/2006/ole">
            <mc:AlternateContent xmlns:mc="http://schemas.openxmlformats.org/markup-compatibility/2006">
              <mc:Choice xmlns:v="urn:schemas-microsoft-com:vml" Requires="v">
                <p:oleObj name="Equation" r:id="rId9" imgW="1727200" imgH="469900" progId="Equation.3">
                  <p:embed/>
                </p:oleObj>
              </mc:Choice>
              <mc:Fallback>
                <p:oleObj name="Equation" r:id="rId9" imgW="1727200" imgH="469900" progId="Equation.3">
                  <p:embed/>
                  <p:pic>
                    <p:nvPicPr>
                      <p:cNvPr id="1063864" name="Object 95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91163" y="4918225"/>
                        <a:ext cx="3173412" cy="860425"/>
                      </a:xfrm>
                      <a:prstGeom prst="rect">
                        <a:avLst/>
                      </a:prstGeom>
                      <a:solidFill>
                        <a:schemeClr val="bg1"/>
                      </a:solidFill>
                      <a:ln>
                        <a:noFill/>
                      </a:ln>
                    </p:spPr>
                  </p:pic>
                </p:oleObj>
              </mc:Fallback>
            </mc:AlternateContent>
          </a:graphicData>
        </a:graphic>
      </p:graphicFrame>
      <p:grpSp>
        <p:nvGrpSpPr>
          <p:cNvPr id="17717" name="Google Shape;17717;p47"/>
          <p:cNvGrpSpPr/>
          <p:nvPr/>
        </p:nvGrpSpPr>
        <p:grpSpPr>
          <a:xfrm>
            <a:off x="1476017" y="1844825"/>
            <a:ext cx="9144000" cy="3351213"/>
            <a:chOff x="0" y="1958975"/>
            <a:chExt cx="9144000" cy="3351213"/>
          </a:xfrm>
        </p:grpSpPr>
        <p:sp>
          <p:nvSpPr>
            <p:cNvPr id="17718" name="Google Shape;17718;p47"/>
            <p:cNvSpPr/>
            <p:nvPr/>
          </p:nvSpPr>
          <p:spPr>
            <a:xfrm>
              <a:off x="6593649" y="4137025"/>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7719" name="Google Shape;17719;p47"/>
            <p:cNvSpPr/>
            <p:nvPr/>
          </p:nvSpPr>
          <p:spPr>
            <a:xfrm>
              <a:off x="4699762" y="2884488"/>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7720" name="Google Shape;17720;p47"/>
            <p:cNvSpPr/>
            <p:nvPr/>
          </p:nvSpPr>
          <p:spPr>
            <a:xfrm>
              <a:off x="7231824" y="4175125"/>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7721" name="Google Shape;17721;p47"/>
            <p:cNvSpPr/>
            <p:nvPr/>
          </p:nvSpPr>
          <p:spPr>
            <a:xfrm>
              <a:off x="0" y="3284538"/>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17722" name="Google Shape;17722;p47"/>
            <p:cNvGrpSpPr/>
            <p:nvPr/>
          </p:nvGrpSpPr>
          <p:grpSpPr>
            <a:xfrm rot="-5400000">
              <a:off x="6678216" y="3451622"/>
              <a:ext cx="2992438" cy="318294"/>
              <a:chOff x="1977" y="1432"/>
              <a:chExt cx="1885" cy="200"/>
            </a:xfrm>
          </p:grpSpPr>
          <p:sp>
            <p:nvSpPr>
              <p:cNvPr id="17723" name="Google Shape;17723;p47"/>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24" name="Google Shape;17724;p47"/>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5" name="Google Shape;17725;p47"/>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6" name="Google Shape;17726;p47"/>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27" name="Google Shape;17727;p47"/>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28" name="Google Shape;17728;p47"/>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9" name="Google Shape;17729;p47"/>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0" name="Google Shape;17730;p47"/>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31" name="Google Shape;17731;p47"/>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2" name="Google Shape;17732;p47"/>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3" name="Google Shape;17733;p47"/>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34" name="Google Shape;17734;p47"/>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5" name="Google Shape;17735;p47"/>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6" name="Google Shape;17736;p47"/>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37" name="Google Shape;17737;p47"/>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8" name="Google Shape;17738;p47"/>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9" name="Google Shape;17739;p47"/>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7740" name="Google Shape;17740;p47"/>
            <p:cNvGrpSpPr/>
            <p:nvPr/>
          </p:nvGrpSpPr>
          <p:grpSpPr>
            <a:xfrm rot="-5400000" flipH="1">
              <a:off x="6304757" y="3440906"/>
              <a:ext cx="3124200" cy="160337"/>
              <a:chOff x="1977" y="2120"/>
              <a:chExt cx="1968" cy="101"/>
            </a:xfrm>
          </p:grpSpPr>
          <p:sp>
            <p:nvSpPr>
              <p:cNvPr id="17741" name="Google Shape;17741;p47"/>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2" name="Google Shape;17742;p47"/>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3" name="Google Shape;17743;p47"/>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4" name="Google Shape;17744;p47"/>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7745" name="Google Shape;17745;p47"/>
              <p:cNvGrpSpPr/>
              <p:nvPr/>
            </p:nvGrpSpPr>
            <p:grpSpPr>
              <a:xfrm>
                <a:off x="1977" y="2120"/>
                <a:ext cx="1951" cy="101"/>
                <a:chOff x="1977" y="2120"/>
                <a:chExt cx="1951" cy="101"/>
              </a:xfrm>
            </p:grpSpPr>
            <p:sp>
              <p:nvSpPr>
                <p:cNvPr id="17746" name="Google Shape;17746;p47"/>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7" name="Google Shape;17747;p47"/>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8" name="Google Shape;17748;p47"/>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49" name="Google Shape;17749;p47"/>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0" name="Google Shape;17750;p47"/>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1" name="Google Shape;17751;p47"/>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2" name="Google Shape;17752;p47"/>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3" name="Google Shape;17753;p47"/>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4" name="Google Shape;17754;p47"/>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5" name="Google Shape;17755;p47"/>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6" name="Google Shape;17756;p47"/>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7" name="Google Shape;17757;p47"/>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8" name="Google Shape;17758;p47"/>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9" name="Google Shape;17759;p47"/>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60" name="Google Shape;17760;p47"/>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1" name="Google Shape;17761;p47"/>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2" name="Google Shape;17762;p47"/>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3" name="Google Shape;17763;p47"/>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4" name="Google Shape;17764;p47"/>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5" name="Google Shape;17765;p47"/>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6" name="Google Shape;17766;p47"/>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7" name="Google Shape;17767;p47"/>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8" name="Google Shape;17768;p47"/>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9" name="Google Shape;17769;p47"/>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0" name="Google Shape;17770;p47"/>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1" name="Google Shape;17771;p47"/>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2" name="Google Shape;17772;p47"/>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3" name="Google Shape;17773;p47"/>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4" name="Google Shape;17774;p47"/>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5" name="Google Shape;17775;p47"/>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6" name="Google Shape;17776;p47"/>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7" name="Google Shape;17777;p47"/>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8" name="Google Shape;17778;p47"/>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9" name="Google Shape;17779;p47"/>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0" name="Google Shape;17780;p47"/>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1" name="Google Shape;17781;p47"/>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2" name="Google Shape;17782;p47"/>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3" name="Google Shape;17783;p47"/>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4" name="Google Shape;17784;p47"/>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5" name="Google Shape;17785;p47"/>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6" name="Google Shape;17786;p47"/>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7" name="Google Shape;17787;p47"/>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8" name="Google Shape;17788;p47"/>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9" name="Google Shape;17789;p47"/>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0" name="Google Shape;17790;p47"/>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1" name="Google Shape;17791;p47"/>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2" name="Google Shape;17792;p47"/>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3" name="Google Shape;17793;p47"/>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4" name="Google Shape;17794;p47"/>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5" name="Google Shape;17795;p47"/>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6" name="Google Shape;17796;p47"/>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7" name="Google Shape;17797;p47"/>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8" name="Google Shape;17798;p47"/>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9" name="Google Shape;17799;p47"/>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0" name="Google Shape;17800;p47"/>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1" name="Google Shape;17801;p47"/>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2" name="Google Shape;17802;p47"/>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3" name="Google Shape;17803;p47"/>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4" name="Google Shape;17804;p47"/>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5" name="Google Shape;17805;p47"/>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6" name="Google Shape;17806;p47"/>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7" name="Google Shape;17807;p47"/>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8" name="Google Shape;17808;p47"/>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9" name="Google Shape;17809;p47"/>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0" name="Google Shape;17810;p47"/>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1" name="Google Shape;17811;p47"/>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2" name="Google Shape;17812;p47"/>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3" name="Google Shape;17813;p47"/>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4" name="Google Shape;17814;p47"/>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5" name="Google Shape;17815;p47"/>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6" name="Google Shape;17816;p47"/>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7" name="Google Shape;17817;p47"/>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8" name="Google Shape;17818;p47"/>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9" name="Google Shape;17819;p47"/>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0" name="Google Shape;17820;p47"/>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1" name="Google Shape;17821;p47"/>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2" name="Google Shape;17822;p47"/>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3" name="Google Shape;17823;p47"/>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4" name="Google Shape;17824;p47"/>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5" name="Google Shape;17825;p47"/>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6" name="Google Shape;17826;p47"/>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7" name="Google Shape;17827;p47"/>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8" name="Google Shape;17828;p47"/>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9" name="Google Shape;17829;p47"/>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0" name="Google Shape;17830;p47"/>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1" name="Google Shape;17831;p47"/>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2" name="Google Shape;17832;p47"/>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3" name="Google Shape;17833;p47"/>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4" name="Google Shape;17834;p47"/>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5" name="Google Shape;17835;p47"/>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6" name="Google Shape;17836;p47"/>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7" name="Google Shape;17837;p47"/>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8" name="Google Shape;17838;p47"/>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9" name="Google Shape;17839;p47"/>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0" name="Google Shape;17840;p47"/>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1" name="Google Shape;17841;p47"/>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2" name="Google Shape;17842;p47"/>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3" name="Google Shape;17843;p47"/>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4" name="Google Shape;17844;p47"/>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5" name="Google Shape;17845;p47"/>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6" name="Google Shape;17846;p47"/>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7" name="Google Shape;17847;p47"/>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8" name="Google Shape;17848;p47"/>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9" name="Google Shape;17849;p47"/>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0" name="Google Shape;17850;p47"/>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1" name="Google Shape;17851;p47"/>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2" name="Google Shape;17852;p47"/>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3" name="Google Shape;17853;p47"/>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4" name="Google Shape;17854;p47"/>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5" name="Google Shape;17855;p47"/>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6" name="Google Shape;17856;p47"/>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7" name="Google Shape;17857;p47"/>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8" name="Google Shape;17858;p47"/>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9" name="Google Shape;17859;p47"/>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0" name="Google Shape;17860;p47"/>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1" name="Google Shape;17861;p47"/>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2" name="Google Shape;17862;p47"/>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3" name="Google Shape;17863;p47"/>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4" name="Google Shape;17864;p47"/>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5" name="Google Shape;17865;p47"/>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6" name="Google Shape;17866;p47"/>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7" name="Google Shape;17867;p47"/>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8" name="Google Shape;17868;p47"/>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9" name="Google Shape;17869;p47"/>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0" name="Google Shape;17870;p47"/>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1" name="Google Shape;17871;p47"/>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2" name="Google Shape;17872;p47"/>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3" name="Google Shape;17873;p47"/>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4" name="Google Shape;17874;p47"/>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5" name="Google Shape;17875;p47"/>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6" name="Google Shape;17876;p47"/>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7" name="Google Shape;17877;p47"/>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8" name="Google Shape;17878;p47"/>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9" name="Google Shape;17879;p47"/>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0" name="Google Shape;17880;p47"/>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1" name="Google Shape;17881;p47"/>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2" name="Google Shape;17882;p47"/>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3" name="Google Shape;17883;p47"/>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4" name="Google Shape;17884;p47"/>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5" name="Google Shape;17885;p47"/>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6" name="Google Shape;17886;p47"/>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7" name="Google Shape;17887;p47"/>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8" name="Google Shape;17888;p47"/>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9" name="Google Shape;17889;p47"/>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0" name="Google Shape;17890;p47"/>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1" name="Google Shape;17891;p47"/>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2" name="Google Shape;17892;p47"/>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3" name="Google Shape;17893;p47"/>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4" name="Google Shape;17894;p47"/>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5" name="Google Shape;17895;p47"/>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6" name="Google Shape;17896;p47"/>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7" name="Google Shape;17897;p47"/>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8" name="Google Shape;17898;p47"/>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9" name="Google Shape;17899;p47"/>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0" name="Google Shape;17900;p47"/>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1" name="Google Shape;17901;p47"/>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2" name="Google Shape;17902;p47"/>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3" name="Google Shape;17903;p47"/>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4" name="Google Shape;17904;p47"/>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5" name="Google Shape;17905;p47"/>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6" name="Google Shape;17906;p47"/>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7" name="Google Shape;17907;p47"/>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8" name="Google Shape;17908;p47"/>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9" name="Google Shape;17909;p47"/>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0" name="Google Shape;17910;p47"/>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1" name="Google Shape;17911;p47"/>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2" name="Google Shape;17912;p47"/>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3" name="Google Shape;17913;p47"/>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4" name="Google Shape;17914;p47"/>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5" name="Google Shape;17915;p47"/>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6" name="Google Shape;17916;p47"/>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7" name="Google Shape;17917;p47"/>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8" name="Google Shape;17918;p47"/>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9" name="Google Shape;17919;p47"/>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0" name="Google Shape;17920;p47"/>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1" name="Google Shape;17921;p47"/>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2" name="Google Shape;17922;p47"/>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3" name="Google Shape;17923;p47"/>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4" name="Google Shape;17924;p47"/>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5" name="Google Shape;17925;p47"/>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6" name="Google Shape;17926;p47"/>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7" name="Google Shape;17927;p47"/>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8" name="Google Shape;17928;p47"/>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9" name="Google Shape;17929;p47"/>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0" name="Google Shape;17930;p47"/>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1" name="Google Shape;17931;p47"/>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2" name="Google Shape;17932;p47"/>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3" name="Google Shape;17933;p47"/>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4" name="Google Shape;17934;p47"/>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5" name="Google Shape;17935;p47"/>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6" name="Google Shape;17936;p47"/>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7" name="Google Shape;17937;p47"/>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8" name="Google Shape;17938;p47"/>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9" name="Google Shape;17939;p47"/>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0" name="Google Shape;17940;p47"/>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1" name="Google Shape;17941;p47"/>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2" name="Google Shape;17942;p47"/>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3" name="Google Shape;17943;p47"/>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4" name="Google Shape;17944;p47"/>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5" name="Google Shape;17945;p47"/>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6" name="Google Shape;17946;p47"/>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7" name="Google Shape;17947;p47"/>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8" name="Google Shape;17948;p47"/>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9" name="Google Shape;17949;p47"/>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0" name="Google Shape;17950;p47"/>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1" name="Google Shape;17951;p47"/>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2" name="Google Shape;17952;p47"/>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3" name="Google Shape;17953;p47"/>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4" name="Google Shape;17954;p47"/>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5" name="Google Shape;17955;p47"/>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6" name="Google Shape;17956;p47"/>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7" name="Google Shape;17957;p47"/>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8" name="Google Shape;17958;p47"/>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9" name="Google Shape;17959;p47"/>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0" name="Google Shape;17960;p47"/>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1" name="Google Shape;17961;p47"/>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2" name="Google Shape;17962;p47"/>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3" name="Google Shape;17963;p47"/>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4" name="Google Shape;17964;p47"/>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5" name="Google Shape;17965;p47"/>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6" name="Google Shape;17966;p47"/>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7" name="Google Shape;17967;p47"/>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8" name="Google Shape;17968;p47"/>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9" name="Google Shape;17969;p47"/>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0" name="Google Shape;17970;p47"/>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1" name="Google Shape;17971;p47"/>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2" name="Google Shape;17972;p47"/>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3" name="Google Shape;17973;p47"/>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4" name="Google Shape;17974;p47"/>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5" name="Google Shape;17975;p47"/>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6" name="Google Shape;17976;p47"/>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7" name="Google Shape;17977;p47"/>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8" name="Google Shape;17978;p47"/>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9" name="Google Shape;17979;p47"/>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0" name="Google Shape;17980;p47"/>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1" name="Google Shape;17981;p47"/>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2" name="Google Shape;17982;p47"/>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3" name="Google Shape;17983;p47"/>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4" name="Google Shape;17984;p47"/>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5" name="Google Shape;17985;p47"/>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6" name="Google Shape;17986;p47"/>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7" name="Google Shape;17987;p47"/>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8" name="Google Shape;17988;p47"/>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9" name="Google Shape;17989;p47"/>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0" name="Google Shape;17990;p47"/>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1" name="Google Shape;17991;p47"/>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2" name="Google Shape;17992;p47"/>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3" name="Google Shape;17993;p47"/>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4" name="Google Shape;17994;p47"/>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5" name="Google Shape;17995;p47"/>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6" name="Google Shape;17996;p47"/>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7" name="Google Shape;17997;p47"/>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8" name="Google Shape;17998;p47"/>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9" name="Google Shape;17999;p47"/>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0" name="Google Shape;18000;p47"/>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1" name="Google Shape;18001;p47"/>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2" name="Google Shape;18002;p47"/>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3" name="Google Shape;18003;p47"/>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4" name="Google Shape;18004;p47"/>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5" name="Google Shape;18005;p47"/>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6" name="Google Shape;18006;p47"/>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7" name="Google Shape;18007;p47"/>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8" name="Google Shape;18008;p47"/>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9" name="Google Shape;18009;p47"/>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0" name="Google Shape;18010;p47"/>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1" name="Google Shape;18011;p47"/>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2" name="Google Shape;18012;p47"/>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3" name="Google Shape;18013;p47"/>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4" name="Google Shape;18014;p47"/>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5" name="Google Shape;18015;p47"/>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6" name="Google Shape;18016;p47"/>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7" name="Google Shape;18017;p47"/>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8" name="Google Shape;18018;p47"/>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9" name="Google Shape;18019;p47"/>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20" name="Google Shape;18020;p47"/>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18021" name="Google Shape;18021;p47"/>
            <p:cNvSpPr/>
            <p:nvPr/>
          </p:nvSpPr>
          <p:spPr>
            <a:xfrm>
              <a:off x="7019925" y="3379788"/>
              <a:ext cx="65563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 R</a:t>
              </a:r>
              <a:r>
                <a:rPr lang="en-US" sz="2000" b="0" baseline="-25000">
                  <a:solidFill>
                    <a:schemeClr val="dk2"/>
                  </a:solidFill>
                  <a:latin typeface="Cambria Math"/>
                  <a:ea typeface="Cambria Math"/>
                  <a:cs typeface="Cambria Math"/>
                  <a:sym typeface="Cambria Math"/>
                </a:rPr>
                <a:t>y</a:t>
              </a:r>
              <a:r>
                <a:rPr lang="en-US" sz="2000" b="0">
                  <a:solidFill>
                    <a:schemeClr val="dk2"/>
                  </a:solidFill>
                  <a:latin typeface="Cambria Math"/>
                  <a:ea typeface="Cambria Math"/>
                  <a:cs typeface="Cambria Math"/>
                  <a:sym typeface="Cambria Math"/>
                </a:rPr>
                <a:t>F</a:t>
              </a:r>
              <a:r>
                <a:rPr lang="en-US" sz="2000" b="0" baseline="-25000">
                  <a:solidFill>
                    <a:schemeClr val="dk2"/>
                  </a:solidFill>
                  <a:latin typeface="Cambria Math"/>
                  <a:ea typeface="Cambria Math"/>
                  <a:cs typeface="Cambria Math"/>
                  <a:sym typeface="Cambria Math"/>
                </a:rPr>
                <a:t>y</a:t>
              </a:r>
              <a:r>
                <a:rPr lang="en-US" sz="2000" b="0">
                  <a:solidFill>
                    <a:schemeClr val="dk2"/>
                  </a:solidFill>
                  <a:latin typeface="Cambria Math"/>
                  <a:ea typeface="Cambria Math"/>
                  <a:cs typeface="Cambria Math"/>
                  <a:sym typeface="Cambria Math"/>
                </a:rPr>
                <a:t>t</a:t>
              </a:r>
              <a:r>
                <a:rPr lang="en-US" sz="2000" b="0" baseline="-25000">
                  <a:solidFill>
                    <a:schemeClr val="dk2"/>
                  </a:solidFill>
                  <a:latin typeface="Cambria Math"/>
                  <a:ea typeface="Cambria Math"/>
                  <a:cs typeface="Cambria Math"/>
                  <a:sym typeface="Cambria Math"/>
                </a:rPr>
                <a:t>i</a:t>
              </a:r>
              <a:endParaRPr/>
            </a:p>
          </p:txBody>
        </p:sp>
        <p:grpSp>
          <p:nvGrpSpPr>
            <p:cNvPr id="18022" name="Google Shape;18022;p47"/>
            <p:cNvGrpSpPr/>
            <p:nvPr/>
          </p:nvGrpSpPr>
          <p:grpSpPr>
            <a:xfrm rot="-5400000">
              <a:off x="-602059" y="3453210"/>
              <a:ext cx="2992437" cy="318294"/>
              <a:chOff x="1977" y="1432"/>
              <a:chExt cx="1885" cy="200"/>
            </a:xfrm>
          </p:grpSpPr>
          <p:sp>
            <p:nvSpPr>
              <p:cNvPr id="18023" name="Google Shape;18023;p47"/>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24" name="Google Shape;18024;p47"/>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25" name="Google Shape;18025;p47"/>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26" name="Google Shape;18026;p47"/>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27" name="Google Shape;18027;p47"/>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28" name="Google Shape;18028;p47"/>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29" name="Google Shape;18029;p47"/>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0" name="Google Shape;18030;p47"/>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31" name="Google Shape;18031;p47"/>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2" name="Google Shape;18032;p47"/>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3" name="Google Shape;18033;p47"/>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34" name="Google Shape;18034;p47"/>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5" name="Google Shape;18035;p47"/>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6" name="Google Shape;18036;p47"/>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37" name="Google Shape;18037;p47"/>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8" name="Google Shape;18038;p47"/>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9" name="Google Shape;18039;p47"/>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8040" name="Google Shape;18040;p47"/>
            <p:cNvGrpSpPr/>
            <p:nvPr/>
          </p:nvGrpSpPr>
          <p:grpSpPr>
            <a:xfrm rot="-5400000" flipH="1">
              <a:off x="-352425" y="3598863"/>
              <a:ext cx="3122613" cy="160337"/>
              <a:chOff x="1894" y="1680"/>
              <a:chExt cx="1967" cy="101"/>
            </a:xfrm>
          </p:grpSpPr>
          <p:sp>
            <p:nvSpPr>
              <p:cNvPr id="18041" name="Google Shape;18041;p47"/>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2" name="Google Shape;18042;p47"/>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3" name="Google Shape;18043;p47"/>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4" name="Google Shape;18044;p47"/>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5" name="Google Shape;18045;p47"/>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6" name="Google Shape;18046;p47"/>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47" name="Google Shape;18047;p47"/>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8" name="Google Shape;18048;p47"/>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9" name="Google Shape;18049;p47"/>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0" name="Google Shape;18050;p47"/>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1" name="Google Shape;18051;p47"/>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2" name="Google Shape;18052;p47"/>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3" name="Google Shape;18053;p47"/>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4" name="Google Shape;18054;p47"/>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5" name="Google Shape;18055;p47"/>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6" name="Google Shape;18056;p47"/>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7" name="Google Shape;18057;p47"/>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8" name="Google Shape;18058;p47"/>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9" name="Google Shape;18059;p47"/>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0" name="Google Shape;18060;p47"/>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1" name="Google Shape;18061;p47"/>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2" name="Google Shape;18062;p47"/>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3" name="Google Shape;18063;p47"/>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4" name="Google Shape;18064;p47"/>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5" name="Google Shape;18065;p47"/>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6" name="Google Shape;18066;p47"/>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7" name="Google Shape;18067;p47"/>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8" name="Google Shape;18068;p47"/>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9" name="Google Shape;18069;p47"/>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0" name="Google Shape;18070;p47"/>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1" name="Google Shape;18071;p47"/>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2" name="Google Shape;18072;p47"/>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3" name="Google Shape;18073;p47"/>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4" name="Google Shape;18074;p47"/>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5" name="Google Shape;18075;p47"/>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6" name="Google Shape;18076;p47"/>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7" name="Google Shape;18077;p47"/>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8" name="Google Shape;18078;p47"/>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9" name="Google Shape;18079;p47"/>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0" name="Google Shape;18080;p47"/>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1" name="Google Shape;18081;p47"/>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2" name="Google Shape;18082;p47"/>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3" name="Google Shape;18083;p47"/>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4" name="Google Shape;18084;p47"/>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5" name="Google Shape;18085;p47"/>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6" name="Google Shape;18086;p47"/>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7" name="Google Shape;18087;p47"/>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8" name="Google Shape;18088;p47"/>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9" name="Google Shape;18089;p47"/>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0" name="Google Shape;18090;p47"/>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1" name="Google Shape;18091;p47"/>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2" name="Google Shape;18092;p47"/>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3" name="Google Shape;18093;p47"/>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4" name="Google Shape;18094;p47"/>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5" name="Google Shape;18095;p47"/>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6" name="Google Shape;18096;p47"/>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7" name="Google Shape;18097;p47"/>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8" name="Google Shape;18098;p47"/>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9" name="Google Shape;18099;p47"/>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0" name="Google Shape;18100;p47"/>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1" name="Google Shape;18101;p47"/>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2" name="Google Shape;18102;p47"/>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3" name="Google Shape;18103;p47"/>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4" name="Google Shape;18104;p47"/>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5" name="Google Shape;18105;p47"/>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6" name="Google Shape;18106;p47"/>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7" name="Google Shape;18107;p47"/>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8" name="Google Shape;18108;p47"/>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9" name="Google Shape;18109;p47"/>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0" name="Google Shape;18110;p47"/>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1" name="Google Shape;18111;p47"/>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2" name="Google Shape;18112;p47"/>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3" name="Google Shape;18113;p47"/>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4" name="Google Shape;18114;p47"/>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5" name="Google Shape;18115;p47"/>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6" name="Google Shape;18116;p47"/>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7" name="Google Shape;18117;p47"/>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8" name="Google Shape;18118;p47"/>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9" name="Google Shape;18119;p47"/>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0" name="Google Shape;18120;p47"/>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1" name="Google Shape;18121;p47"/>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2" name="Google Shape;18122;p47"/>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3" name="Google Shape;18123;p47"/>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4" name="Google Shape;18124;p47"/>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5" name="Google Shape;18125;p47"/>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6" name="Google Shape;18126;p47"/>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7" name="Google Shape;18127;p47"/>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8" name="Google Shape;18128;p47"/>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9" name="Google Shape;18129;p47"/>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0" name="Google Shape;18130;p47"/>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1" name="Google Shape;18131;p47"/>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2" name="Google Shape;18132;p47"/>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3" name="Google Shape;18133;p47"/>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4" name="Google Shape;18134;p47"/>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5" name="Google Shape;18135;p47"/>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6" name="Google Shape;18136;p47"/>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7" name="Google Shape;18137;p47"/>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8" name="Google Shape;18138;p47"/>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9" name="Google Shape;18139;p47"/>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0" name="Google Shape;18140;p47"/>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1" name="Google Shape;18141;p47"/>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2" name="Google Shape;18142;p47"/>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3" name="Google Shape;18143;p47"/>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4" name="Google Shape;18144;p47"/>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5" name="Google Shape;18145;p47"/>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6" name="Google Shape;18146;p47"/>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7" name="Google Shape;18147;p47"/>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8" name="Google Shape;18148;p47"/>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9" name="Google Shape;18149;p47"/>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0" name="Google Shape;18150;p47"/>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1" name="Google Shape;18151;p47"/>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2" name="Google Shape;18152;p47"/>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3" name="Google Shape;18153;p47"/>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4" name="Google Shape;18154;p47"/>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5" name="Google Shape;18155;p47"/>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6" name="Google Shape;18156;p47"/>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7" name="Google Shape;18157;p47"/>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8" name="Google Shape;18158;p47"/>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9" name="Google Shape;18159;p47"/>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0" name="Google Shape;18160;p47"/>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1" name="Google Shape;18161;p47"/>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2" name="Google Shape;18162;p47"/>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3" name="Google Shape;18163;p47"/>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4" name="Google Shape;18164;p47"/>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5" name="Google Shape;18165;p47"/>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6" name="Google Shape;18166;p47"/>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7" name="Google Shape;18167;p47"/>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8" name="Google Shape;18168;p47"/>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9" name="Google Shape;18169;p47"/>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0" name="Google Shape;18170;p47"/>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1" name="Google Shape;18171;p47"/>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2" name="Google Shape;18172;p47"/>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3" name="Google Shape;18173;p47"/>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4" name="Google Shape;18174;p47"/>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5" name="Google Shape;18175;p47"/>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6" name="Google Shape;18176;p47"/>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7" name="Google Shape;18177;p47"/>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8" name="Google Shape;18178;p47"/>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9" name="Google Shape;18179;p47"/>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0" name="Google Shape;18180;p47"/>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1" name="Google Shape;18181;p47"/>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2" name="Google Shape;18182;p47"/>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3" name="Google Shape;18183;p47"/>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4" name="Google Shape;18184;p47"/>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5" name="Google Shape;18185;p47"/>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6" name="Google Shape;18186;p47"/>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7" name="Google Shape;18187;p47"/>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8" name="Google Shape;18188;p47"/>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9" name="Google Shape;18189;p47"/>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0" name="Google Shape;18190;p47"/>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1" name="Google Shape;18191;p47"/>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2" name="Google Shape;18192;p47"/>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3" name="Google Shape;18193;p47"/>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4" name="Google Shape;18194;p47"/>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5" name="Google Shape;18195;p47"/>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6" name="Google Shape;18196;p47"/>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7" name="Google Shape;18197;p47"/>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8" name="Google Shape;18198;p47"/>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9" name="Google Shape;18199;p47"/>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0" name="Google Shape;18200;p47"/>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1" name="Google Shape;18201;p47"/>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2" name="Google Shape;18202;p47"/>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3" name="Google Shape;18203;p47"/>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4" name="Google Shape;18204;p47"/>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5" name="Google Shape;18205;p47"/>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6" name="Google Shape;18206;p47"/>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7" name="Google Shape;18207;p47"/>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8" name="Google Shape;18208;p47"/>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9" name="Google Shape;18209;p47"/>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0" name="Google Shape;18210;p47"/>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1" name="Google Shape;18211;p47"/>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2" name="Google Shape;18212;p47"/>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3" name="Google Shape;18213;p47"/>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4" name="Google Shape;18214;p47"/>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5" name="Google Shape;18215;p47"/>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6" name="Google Shape;18216;p47"/>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7" name="Google Shape;18217;p47"/>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8" name="Google Shape;18218;p47"/>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9" name="Google Shape;18219;p47"/>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0" name="Google Shape;18220;p47"/>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1" name="Google Shape;18221;p47"/>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2" name="Google Shape;18222;p47"/>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3" name="Google Shape;18223;p47"/>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4" name="Google Shape;18224;p47"/>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5" name="Google Shape;18225;p47"/>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6" name="Google Shape;18226;p47"/>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7" name="Google Shape;18227;p47"/>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8" name="Google Shape;18228;p47"/>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9" name="Google Shape;18229;p47"/>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0" name="Google Shape;18230;p47"/>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1" name="Google Shape;18231;p47"/>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2" name="Google Shape;18232;p47"/>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3" name="Google Shape;18233;p47"/>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4" name="Google Shape;18234;p47"/>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5" name="Google Shape;18235;p47"/>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6" name="Google Shape;18236;p47"/>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7" name="Google Shape;18237;p47"/>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8" name="Google Shape;18238;p47"/>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9" name="Google Shape;18239;p47"/>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0" name="Google Shape;18240;p47"/>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1" name="Google Shape;18241;p47"/>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2" name="Google Shape;18242;p47"/>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3" name="Google Shape;18243;p47"/>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4" name="Google Shape;18244;p47"/>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5" name="Google Shape;18245;p47"/>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6" name="Google Shape;18246;p47"/>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7" name="Google Shape;18247;p47"/>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8" name="Google Shape;18248;p47"/>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9" name="Google Shape;18249;p47"/>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0" name="Google Shape;18250;p47"/>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1" name="Google Shape;18251;p47"/>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2" name="Google Shape;18252;p47"/>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3" name="Google Shape;18253;p47"/>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4" name="Google Shape;18254;p47"/>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5" name="Google Shape;18255;p47"/>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6" name="Google Shape;18256;p47"/>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7" name="Google Shape;18257;p47"/>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8" name="Google Shape;18258;p47"/>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9" name="Google Shape;18259;p47"/>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0" name="Google Shape;18260;p47"/>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1" name="Google Shape;18261;p47"/>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2" name="Google Shape;18262;p47"/>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3" name="Google Shape;18263;p47"/>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4" name="Google Shape;18264;p47"/>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5" name="Google Shape;18265;p47"/>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6" name="Google Shape;18266;p47"/>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7" name="Google Shape;18267;p47"/>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8" name="Google Shape;18268;p47"/>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9" name="Google Shape;18269;p47"/>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0" name="Google Shape;18270;p47"/>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1" name="Google Shape;18271;p47"/>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2" name="Google Shape;18272;p47"/>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3" name="Google Shape;18273;p47"/>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4" name="Google Shape;18274;p47"/>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5" name="Google Shape;18275;p47"/>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6" name="Google Shape;18276;p47"/>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7" name="Google Shape;18277;p47"/>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8" name="Google Shape;18278;p47"/>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9" name="Google Shape;18279;p47"/>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0" name="Google Shape;18280;p47"/>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1" name="Google Shape;18281;p47"/>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2" name="Google Shape;18282;p47"/>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3" name="Google Shape;18283;p47"/>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4" name="Google Shape;18284;p47"/>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5" name="Google Shape;18285;p47"/>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6" name="Google Shape;18286;p47"/>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7" name="Google Shape;18287;p47"/>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8" name="Google Shape;18288;p47"/>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9" name="Google Shape;18289;p47"/>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0" name="Google Shape;18290;p47"/>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1" name="Google Shape;18291;p47"/>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2" name="Google Shape;18292;p47"/>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3" name="Google Shape;18293;p47"/>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4" name="Google Shape;18294;p47"/>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5" name="Google Shape;18295;p47"/>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6" name="Google Shape;18296;p47"/>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7" name="Google Shape;18297;p47"/>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8" name="Google Shape;18298;p47"/>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9" name="Google Shape;18299;p47"/>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0" name="Google Shape;18300;p47"/>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1" name="Google Shape;18301;p47"/>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2" name="Google Shape;18302;p47"/>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3" name="Google Shape;18303;p47"/>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4" name="Google Shape;18304;p47"/>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5" name="Google Shape;18305;p47"/>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6" name="Google Shape;18306;p47"/>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7" name="Google Shape;18307;p47"/>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8" name="Google Shape;18308;p47"/>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9" name="Google Shape;18309;p47"/>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0" name="Google Shape;18310;p47"/>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1" name="Google Shape;18311;p47"/>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2" name="Google Shape;18312;p47"/>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3" name="Google Shape;18313;p47"/>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4" name="Google Shape;18314;p47"/>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5" name="Google Shape;18315;p47"/>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6" name="Google Shape;18316;p47"/>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8317" name="Google Shape;18317;p47"/>
            <p:cNvSpPr/>
            <p:nvPr/>
          </p:nvSpPr>
          <p:spPr>
            <a:xfrm>
              <a:off x="1366838" y="3516313"/>
              <a:ext cx="655637"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 R</a:t>
              </a:r>
              <a:r>
                <a:rPr lang="en-US" sz="2000" b="0" baseline="-25000">
                  <a:solidFill>
                    <a:schemeClr val="dk2"/>
                  </a:solidFill>
                  <a:latin typeface="Cambria Math"/>
                  <a:ea typeface="Cambria Math"/>
                  <a:cs typeface="Cambria Math"/>
                  <a:sym typeface="Cambria Math"/>
                </a:rPr>
                <a:t>y</a:t>
              </a:r>
              <a:r>
                <a:rPr lang="en-US" sz="2000" b="0">
                  <a:solidFill>
                    <a:schemeClr val="dk2"/>
                  </a:solidFill>
                  <a:latin typeface="Cambria Math"/>
                  <a:ea typeface="Cambria Math"/>
                  <a:cs typeface="Cambria Math"/>
                  <a:sym typeface="Cambria Math"/>
                </a:rPr>
                <a:t>F</a:t>
              </a:r>
              <a:r>
                <a:rPr lang="en-US" sz="2000" b="0" baseline="-25000">
                  <a:solidFill>
                    <a:schemeClr val="dk2"/>
                  </a:solidFill>
                  <a:latin typeface="Cambria Math"/>
                  <a:ea typeface="Cambria Math"/>
                  <a:cs typeface="Cambria Math"/>
                  <a:sym typeface="Cambria Math"/>
                </a:rPr>
                <a:t>y</a:t>
              </a:r>
              <a:r>
                <a:rPr lang="en-US" sz="2000" b="0">
                  <a:solidFill>
                    <a:schemeClr val="dk2"/>
                  </a:solidFill>
                  <a:latin typeface="Cambria Math"/>
                  <a:ea typeface="Cambria Math"/>
                  <a:cs typeface="Cambria Math"/>
                  <a:sym typeface="Cambria Math"/>
                </a:rPr>
                <a:t>t</a:t>
              </a:r>
              <a:r>
                <a:rPr lang="en-US" sz="2000" b="0" baseline="-25000">
                  <a:solidFill>
                    <a:schemeClr val="dk2"/>
                  </a:solidFill>
                  <a:latin typeface="Cambria Math"/>
                  <a:ea typeface="Cambria Math"/>
                  <a:cs typeface="Cambria Math"/>
                  <a:sym typeface="Cambria Math"/>
                </a:rPr>
                <a:t>i</a:t>
              </a:r>
              <a:endParaRPr/>
            </a:p>
          </p:txBody>
        </p:sp>
        <p:grpSp>
          <p:nvGrpSpPr>
            <p:cNvPr id="18318" name="Google Shape;18318;p47"/>
            <p:cNvGrpSpPr/>
            <p:nvPr/>
          </p:nvGrpSpPr>
          <p:grpSpPr>
            <a:xfrm flipH="1">
              <a:off x="1406525" y="2295525"/>
              <a:ext cx="542925" cy="217488"/>
              <a:chOff x="4056" y="1470"/>
              <a:chExt cx="342" cy="137"/>
            </a:xfrm>
          </p:grpSpPr>
          <p:sp>
            <p:nvSpPr>
              <p:cNvPr id="18319" name="Google Shape;18319;p47"/>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0" name="Google Shape;18320;p47"/>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1" name="Google Shape;18321;p47"/>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2" name="Google Shape;18322;p47"/>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3" name="Google Shape;18323;p47"/>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4" name="Google Shape;18324;p47"/>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5" name="Google Shape;18325;p47"/>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6" name="Google Shape;18326;p47"/>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7" name="Google Shape;18327;p47"/>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8" name="Google Shape;18328;p47"/>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9" name="Google Shape;18329;p47"/>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0" name="Google Shape;18330;p47"/>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1" name="Google Shape;18331;p47"/>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2" name="Google Shape;18332;p47"/>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3" name="Google Shape;18333;p47"/>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4" name="Google Shape;18334;p47"/>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5" name="Google Shape;18335;p47"/>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6" name="Google Shape;18336;p47"/>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7" name="Google Shape;18337;p47"/>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8" name="Google Shape;18338;p47"/>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9" name="Google Shape;18339;p47"/>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8340" name="Google Shape;18340;p47"/>
            <p:cNvGrpSpPr/>
            <p:nvPr/>
          </p:nvGrpSpPr>
          <p:grpSpPr>
            <a:xfrm flipH="1">
              <a:off x="6986588" y="2058988"/>
              <a:ext cx="617537" cy="454025"/>
              <a:chOff x="4212" y="1948"/>
              <a:chExt cx="389" cy="286"/>
            </a:xfrm>
          </p:grpSpPr>
          <p:sp>
            <p:nvSpPr>
              <p:cNvPr id="18341" name="Google Shape;18341;p47"/>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2" name="Google Shape;18342;p47"/>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3" name="Google Shape;18343;p47"/>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4" name="Google Shape;18344;p47"/>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5" name="Google Shape;18345;p47"/>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6" name="Google Shape;18346;p47"/>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7" name="Google Shape;18347;p47"/>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8" name="Google Shape;18348;p47"/>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9" name="Google Shape;18349;p47"/>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0" name="Google Shape;18350;p47"/>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1" name="Google Shape;18351;p47"/>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2" name="Google Shape;18352;p47"/>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3" name="Google Shape;18353;p47"/>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4" name="Google Shape;18354;p47"/>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5" name="Google Shape;18355;p47"/>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6" name="Google Shape;18356;p47"/>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7" name="Google Shape;18357;p47"/>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8" name="Google Shape;18358;p47"/>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9" name="Google Shape;18359;p47"/>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0" name="Google Shape;18360;p47"/>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1" name="Google Shape;18361;p47"/>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2" name="Google Shape;18362;p47"/>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8363" name="Google Shape;18363;p47"/>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18364" name="Google Shape;18364;p47"/>
            <p:cNvGrpSpPr/>
            <p:nvPr/>
          </p:nvGrpSpPr>
          <p:grpSpPr>
            <a:xfrm flipH="1">
              <a:off x="1385888" y="4883150"/>
              <a:ext cx="542925" cy="217488"/>
              <a:chOff x="4056" y="1470"/>
              <a:chExt cx="342" cy="137"/>
            </a:xfrm>
          </p:grpSpPr>
          <p:sp>
            <p:nvSpPr>
              <p:cNvPr id="18365" name="Google Shape;18365;p47"/>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6" name="Google Shape;18366;p47"/>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7" name="Google Shape;18367;p47"/>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8" name="Google Shape;18368;p47"/>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9" name="Google Shape;18369;p47"/>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0" name="Google Shape;18370;p47"/>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1" name="Google Shape;18371;p47"/>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2" name="Google Shape;18372;p47"/>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3" name="Google Shape;18373;p47"/>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4" name="Google Shape;18374;p47"/>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5" name="Google Shape;18375;p47"/>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6" name="Google Shape;18376;p47"/>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7" name="Google Shape;18377;p47"/>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8" name="Google Shape;18378;p47"/>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9" name="Google Shape;18379;p47"/>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0" name="Google Shape;18380;p47"/>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1" name="Google Shape;18381;p47"/>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2" name="Google Shape;18382;p47"/>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3" name="Google Shape;18383;p47"/>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4" name="Google Shape;18384;p47"/>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5" name="Google Shape;18385;p47"/>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8386" name="Google Shape;18386;p47"/>
            <p:cNvGrpSpPr/>
            <p:nvPr/>
          </p:nvGrpSpPr>
          <p:grpSpPr>
            <a:xfrm flipH="1">
              <a:off x="6965950" y="4646613"/>
              <a:ext cx="617538" cy="454025"/>
              <a:chOff x="4212" y="1948"/>
              <a:chExt cx="389" cy="286"/>
            </a:xfrm>
          </p:grpSpPr>
          <p:sp>
            <p:nvSpPr>
              <p:cNvPr id="18387" name="Google Shape;18387;p47"/>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8" name="Google Shape;18388;p47"/>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9" name="Google Shape;18389;p47"/>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0" name="Google Shape;18390;p47"/>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1" name="Google Shape;18391;p47"/>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2" name="Google Shape;18392;p47"/>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3" name="Google Shape;18393;p47"/>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4" name="Google Shape;18394;p47"/>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5" name="Google Shape;18395;p47"/>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6" name="Google Shape;18396;p47"/>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7" name="Google Shape;18397;p47"/>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8" name="Google Shape;18398;p47"/>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9" name="Google Shape;18399;p47"/>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0" name="Google Shape;18400;p47"/>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1" name="Google Shape;18401;p47"/>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2" name="Google Shape;18402;p47"/>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3" name="Google Shape;18403;p47"/>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4" name="Google Shape;18404;p47"/>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5" name="Google Shape;18405;p47"/>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6" name="Google Shape;18406;p47"/>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7" name="Google Shape;18407;p47"/>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8" name="Google Shape;18408;p47"/>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8409" name="Google Shape;18409;p47"/>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18410" name="Google Shape;18410;p47"/>
            <p:cNvGrpSpPr/>
            <p:nvPr/>
          </p:nvGrpSpPr>
          <p:grpSpPr>
            <a:xfrm flipH="1">
              <a:off x="1812925" y="2074863"/>
              <a:ext cx="338138" cy="676275"/>
              <a:chOff x="5220" y="2631"/>
              <a:chExt cx="91" cy="188"/>
            </a:xfrm>
          </p:grpSpPr>
          <p:sp>
            <p:nvSpPr>
              <p:cNvPr id="18411" name="Google Shape;18411;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2" name="Google Shape;18412;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3" name="Google Shape;18413;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4" name="Google Shape;18414;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5" name="Google Shape;18415;p47"/>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6" name="Google Shape;18416;p47"/>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7" name="Google Shape;18417;p47"/>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8" name="Google Shape;18418;p47"/>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9" name="Google Shape;18419;p47"/>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0" name="Google Shape;18420;p47"/>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1" name="Google Shape;18421;p47"/>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2" name="Google Shape;18422;p47"/>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3" name="Google Shape;18423;p47"/>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4" name="Google Shape;18424;p47"/>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5" name="Google Shape;18425;p47"/>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6" name="Google Shape;18426;p47"/>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7" name="Google Shape;18427;p47"/>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8" name="Google Shape;18428;p47"/>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9" name="Google Shape;18429;p47"/>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8430" name="Google Shape;18430;p47"/>
            <p:cNvGrpSpPr/>
            <p:nvPr/>
          </p:nvGrpSpPr>
          <p:grpSpPr>
            <a:xfrm rot="-10383448" flipH="1">
              <a:off x="6711950" y="2093913"/>
              <a:ext cx="338138" cy="676275"/>
              <a:chOff x="5220" y="2631"/>
              <a:chExt cx="91" cy="188"/>
            </a:xfrm>
          </p:grpSpPr>
          <p:sp>
            <p:nvSpPr>
              <p:cNvPr id="18431" name="Google Shape;18431;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2" name="Google Shape;18432;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3" name="Google Shape;18433;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4" name="Google Shape;18434;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5" name="Google Shape;18435;p47"/>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6" name="Google Shape;18436;p47"/>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7" name="Google Shape;18437;p47"/>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8" name="Google Shape;18438;p47"/>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9" name="Google Shape;18439;p47"/>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0" name="Google Shape;18440;p47"/>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1" name="Google Shape;18441;p47"/>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2" name="Google Shape;18442;p47"/>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3" name="Google Shape;18443;p47"/>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4" name="Google Shape;18444;p47"/>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5" name="Google Shape;18445;p47"/>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6" name="Google Shape;18446;p47"/>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7" name="Google Shape;18447;p47"/>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8" name="Google Shape;18448;p47"/>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9" name="Google Shape;18449;p47"/>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8450" name="Google Shape;18450;p47"/>
            <p:cNvSpPr/>
            <p:nvPr/>
          </p:nvSpPr>
          <p:spPr>
            <a:xfrm>
              <a:off x="6249988" y="2324100"/>
              <a:ext cx="3735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M</a:t>
              </a:r>
              <a:r>
                <a:rPr lang="en-US" sz="2000" b="0" baseline="-25000">
                  <a:solidFill>
                    <a:schemeClr val="dk2"/>
                  </a:solidFill>
                  <a:latin typeface="Cambria Math"/>
                  <a:ea typeface="Cambria Math"/>
                  <a:cs typeface="Cambria Math"/>
                  <a:sym typeface="Cambria Math"/>
                </a:rPr>
                <a:t>pr</a:t>
              </a:r>
              <a:endParaRPr/>
            </a:p>
          </p:txBody>
        </p:sp>
        <p:sp>
          <p:nvSpPr>
            <p:cNvPr id="18451" name="Google Shape;18451;p47"/>
            <p:cNvSpPr/>
            <p:nvPr/>
          </p:nvSpPr>
          <p:spPr>
            <a:xfrm>
              <a:off x="2216150" y="2295525"/>
              <a:ext cx="3735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M</a:t>
              </a:r>
              <a:r>
                <a:rPr lang="en-US" sz="2000" b="0" baseline="-25000">
                  <a:solidFill>
                    <a:schemeClr val="dk2"/>
                  </a:solidFill>
                  <a:latin typeface="Cambria Math"/>
                  <a:ea typeface="Cambria Math"/>
                  <a:cs typeface="Cambria Math"/>
                  <a:sym typeface="Cambria Math"/>
                </a:rPr>
                <a:t>pr</a:t>
              </a:r>
              <a:endParaRPr sz="2000" b="0" baseline="-25000">
                <a:solidFill>
                  <a:schemeClr val="dk2"/>
                </a:solidFill>
                <a:latin typeface="Cambria Math"/>
                <a:ea typeface="Cambria Math"/>
                <a:cs typeface="Cambria Math"/>
                <a:sym typeface="Cambria Math"/>
              </a:endParaRPr>
            </a:p>
          </p:txBody>
        </p:sp>
        <p:grpSp>
          <p:nvGrpSpPr>
            <p:cNvPr id="18452" name="Google Shape;18452;p47"/>
            <p:cNvGrpSpPr/>
            <p:nvPr/>
          </p:nvGrpSpPr>
          <p:grpSpPr>
            <a:xfrm flipH="1">
              <a:off x="1792288" y="4614863"/>
              <a:ext cx="338137" cy="676275"/>
              <a:chOff x="5220" y="2631"/>
              <a:chExt cx="91" cy="188"/>
            </a:xfrm>
          </p:grpSpPr>
          <p:sp>
            <p:nvSpPr>
              <p:cNvPr id="18453" name="Google Shape;18453;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4" name="Google Shape;18454;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5" name="Google Shape;18455;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6" name="Google Shape;18456;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7" name="Google Shape;18457;p47"/>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8" name="Google Shape;18458;p47"/>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9" name="Google Shape;18459;p47"/>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0" name="Google Shape;18460;p47"/>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1" name="Google Shape;18461;p47"/>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2" name="Google Shape;18462;p47"/>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3" name="Google Shape;18463;p47"/>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4" name="Google Shape;18464;p47"/>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5" name="Google Shape;18465;p47"/>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6" name="Google Shape;18466;p47"/>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7" name="Google Shape;18467;p47"/>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8" name="Google Shape;18468;p47"/>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9" name="Google Shape;18469;p47"/>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0" name="Google Shape;18470;p47"/>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1" name="Google Shape;18471;p47"/>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8472" name="Google Shape;18472;p47"/>
            <p:cNvGrpSpPr/>
            <p:nvPr/>
          </p:nvGrpSpPr>
          <p:grpSpPr>
            <a:xfrm rot="-10383448" flipH="1">
              <a:off x="6691313" y="4633913"/>
              <a:ext cx="338137" cy="676275"/>
              <a:chOff x="5220" y="2631"/>
              <a:chExt cx="91" cy="188"/>
            </a:xfrm>
          </p:grpSpPr>
          <p:sp>
            <p:nvSpPr>
              <p:cNvPr id="18473" name="Google Shape;18473;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4" name="Google Shape;18474;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5" name="Google Shape;18475;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6" name="Google Shape;18476;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7" name="Google Shape;18477;p47"/>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8" name="Google Shape;18478;p47"/>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9" name="Google Shape;18479;p47"/>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0" name="Google Shape;18480;p47"/>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1" name="Google Shape;18481;p47"/>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2" name="Google Shape;18482;p47"/>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3" name="Google Shape;18483;p47"/>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4" name="Google Shape;18484;p47"/>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5" name="Google Shape;18485;p47"/>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6" name="Google Shape;18486;p47"/>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7" name="Google Shape;18487;p47"/>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8" name="Google Shape;18488;p47"/>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9" name="Google Shape;18489;p47"/>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90" name="Google Shape;18490;p47"/>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91" name="Google Shape;18491;p47"/>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8492" name="Google Shape;18492;p47"/>
            <p:cNvSpPr/>
            <p:nvPr/>
          </p:nvSpPr>
          <p:spPr>
            <a:xfrm>
              <a:off x="6229350" y="4864100"/>
              <a:ext cx="3735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M</a:t>
              </a:r>
              <a:r>
                <a:rPr lang="en-US" sz="2000" b="0" baseline="-25000">
                  <a:solidFill>
                    <a:schemeClr val="dk2"/>
                  </a:solidFill>
                  <a:latin typeface="Cambria Math"/>
                  <a:ea typeface="Cambria Math"/>
                  <a:cs typeface="Cambria Math"/>
                  <a:sym typeface="Cambria Math"/>
                </a:rPr>
                <a:t>pr</a:t>
              </a:r>
              <a:endParaRPr/>
            </a:p>
          </p:txBody>
        </p:sp>
        <p:sp>
          <p:nvSpPr>
            <p:cNvPr id="18493" name="Google Shape;18493;p47"/>
            <p:cNvSpPr/>
            <p:nvPr/>
          </p:nvSpPr>
          <p:spPr>
            <a:xfrm>
              <a:off x="2195513" y="4835525"/>
              <a:ext cx="3735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M</a:t>
              </a:r>
              <a:r>
                <a:rPr lang="en-US" sz="2000" b="0" baseline="-25000">
                  <a:solidFill>
                    <a:schemeClr val="dk2"/>
                  </a:solidFill>
                  <a:latin typeface="Cambria Math"/>
                  <a:ea typeface="Cambria Math"/>
                  <a:cs typeface="Cambria Math"/>
                  <a:sym typeface="Cambria Math"/>
                </a:rPr>
                <a:t>pr</a:t>
              </a:r>
              <a:endParaRPr/>
            </a:p>
          </p:txBody>
        </p:sp>
      </p:grpSp>
      <p:sp>
        <p:nvSpPr>
          <p:cNvPr id="18498" name="Google Shape;18498;p47"/>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VBE Design Axial Forces</a:t>
            </a:r>
            <a:endParaRPr/>
          </a:p>
        </p:txBody>
      </p:sp>
      <p:sp>
        <p:nvSpPr>
          <p:cNvPr id="18499" name="Google Shape;18499;p4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47</a:t>
            </a:fld>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8504"/>
        <p:cNvGrpSpPr/>
        <p:nvPr/>
      </p:nvGrpSpPr>
      <p:grpSpPr>
        <a:xfrm>
          <a:off x="0" y="0"/>
          <a:ext cx="0" cy="0"/>
          <a:chOff x="0" y="0"/>
          <a:chExt cx="0" cy="0"/>
        </a:xfrm>
      </p:grpSpPr>
      <p:graphicFrame>
        <p:nvGraphicFramePr>
          <p:cNvPr id="3" name="Object 799">
            <a:extLst>
              <a:ext uri="{FF2B5EF4-FFF2-40B4-BE49-F238E27FC236}">
                <a16:creationId xmlns:a16="http://schemas.microsoft.com/office/drawing/2014/main" id="{9DB89215-226B-F502-A1A0-C6216B418E9C}"/>
              </a:ext>
            </a:extLst>
          </p:cNvPr>
          <p:cNvGraphicFramePr>
            <a:graphicFrameLocks noChangeAspect="1"/>
          </p:cNvGraphicFramePr>
          <p:nvPr>
            <p:extLst>
              <p:ext uri="{D42A27DB-BD31-4B8C-83A1-F6EECF244321}">
                <p14:modId xmlns:p14="http://schemas.microsoft.com/office/powerpoint/2010/main" val="3132543876"/>
              </p:ext>
            </p:extLst>
          </p:nvPr>
        </p:nvGraphicFramePr>
        <p:xfrm>
          <a:off x="6306491" y="1567384"/>
          <a:ext cx="863600" cy="862013"/>
        </p:xfrm>
        <a:graphic>
          <a:graphicData uri="http://schemas.openxmlformats.org/presentationml/2006/ole">
            <mc:AlternateContent xmlns:mc="http://schemas.openxmlformats.org/markup-compatibility/2006">
              <mc:Choice xmlns:v="urn:schemas-microsoft-com:vml" Requires="v">
                <p:oleObj name="Equation" r:id="rId3" imgW="469900" imgH="469900" progId="Equation.DSMT4">
                  <p:embed/>
                </p:oleObj>
              </mc:Choice>
              <mc:Fallback>
                <p:oleObj name="Equation" r:id="rId3" imgW="469900" imgH="469900" progId="Equation.DSMT4">
                  <p:embed/>
                  <p:pic>
                    <p:nvPicPr>
                      <p:cNvPr id="1067807" name="Object 79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06491" y="1567384"/>
                        <a:ext cx="863600" cy="862013"/>
                      </a:xfrm>
                      <a:prstGeom prst="rect">
                        <a:avLst/>
                      </a:prstGeom>
                      <a:solidFill>
                        <a:schemeClr val="bg1"/>
                      </a:solidFill>
                      <a:ln>
                        <a:noFill/>
                      </a:ln>
                    </p:spPr>
                  </p:pic>
                </p:oleObj>
              </mc:Fallback>
            </mc:AlternateContent>
          </a:graphicData>
        </a:graphic>
      </p:graphicFrame>
      <p:graphicFrame>
        <p:nvGraphicFramePr>
          <p:cNvPr id="4" name="Object 800">
            <a:extLst>
              <a:ext uri="{FF2B5EF4-FFF2-40B4-BE49-F238E27FC236}">
                <a16:creationId xmlns:a16="http://schemas.microsoft.com/office/drawing/2014/main" id="{A322132E-99B1-B305-772E-4CA2AAE34F82}"/>
              </a:ext>
            </a:extLst>
          </p:cNvPr>
          <p:cNvGraphicFramePr>
            <a:graphicFrameLocks noChangeAspect="1"/>
          </p:cNvGraphicFramePr>
          <p:nvPr>
            <p:extLst>
              <p:ext uri="{D42A27DB-BD31-4B8C-83A1-F6EECF244321}">
                <p14:modId xmlns:p14="http://schemas.microsoft.com/office/powerpoint/2010/main" val="51017043"/>
              </p:ext>
            </p:extLst>
          </p:nvPr>
        </p:nvGraphicFramePr>
        <p:xfrm>
          <a:off x="7781787" y="3117304"/>
          <a:ext cx="606425" cy="838200"/>
        </p:xfrm>
        <a:graphic>
          <a:graphicData uri="http://schemas.openxmlformats.org/presentationml/2006/ole">
            <mc:AlternateContent xmlns:mc="http://schemas.openxmlformats.org/markup-compatibility/2006">
              <mc:Choice xmlns:v="urn:schemas-microsoft-com:vml" Requires="v">
                <p:oleObj name="Equation" r:id="rId5" imgW="330200" imgH="457200" progId="Equation.DSMT4">
                  <p:embed/>
                </p:oleObj>
              </mc:Choice>
              <mc:Fallback>
                <p:oleObj name="Equation" r:id="rId5" imgW="330200" imgH="457200" progId="Equation.DSMT4">
                  <p:embed/>
                  <p:pic>
                    <p:nvPicPr>
                      <p:cNvPr id="1067808" name="Object 80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81787" y="3117304"/>
                        <a:ext cx="606425" cy="838200"/>
                      </a:xfrm>
                      <a:prstGeom prst="rect">
                        <a:avLst/>
                      </a:prstGeom>
                      <a:solidFill>
                        <a:schemeClr val="bg1"/>
                      </a:solidFill>
                      <a:ln>
                        <a:noFill/>
                      </a:ln>
                    </p:spPr>
                  </p:pic>
                </p:oleObj>
              </mc:Fallback>
            </mc:AlternateContent>
          </a:graphicData>
        </a:graphic>
      </p:graphicFrame>
      <p:sp>
        <p:nvSpPr>
          <p:cNvPr id="18505" name="Google Shape;18505;p48"/>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Flexural Strength</a:t>
            </a:r>
            <a:endParaRPr/>
          </a:p>
        </p:txBody>
      </p:sp>
      <p:sp>
        <p:nvSpPr>
          <p:cNvPr id="18506" name="Google Shape;18506;p4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48</a:t>
            </a:fld>
            <a:endParaRPr/>
          </a:p>
        </p:txBody>
      </p:sp>
      <p:sp>
        <p:nvSpPr>
          <p:cNvPr id="18507" name="Google Shape;18507;p48"/>
          <p:cNvSpPr txBox="1"/>
          <p:nvPr/>
        </p:nvSpPr>
        <p:spPr>
          <a:xfrm>
            <a:off x="693105" y="1085528"/>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In the presence of high axial force</a:t>
            </a:r>
            <a:endParaRPr/>
          </a:p>
          <a:p>
            <a:pPr marL="0" marR="0" lvl="0" indent="0" algn="l" rtl="0">
              <a:spcBef>
                <a:spcPts val="480"/>
              </a:spcBef>
              <a:spcAft>
                <a:spcPts val="0"/>
              </a:spcAft>
              <a:buClr>
                <a:schemeClr val="dk1"/>
              </a:buClr>
              <a:buSzPts val="2400"/>
              <a:buFont typeface="Arial"/>
              <a:buNone/>
            </a:pPr>
            <a:endParaRPr sz="2400" b="1">
              <a:solidFill>
                <a:schemeClr val="dk1"/>
              </a:solidFill>
              <a:latin typeface="Arial"/>
              <a:ea typeface="Arial"/>
              <a:cs typeface="Arial"/>
              <a:sym typeface="Arial"/>
            </a:endParaRPr>
          </a:p>
        </p:txBody>
      </p:sp>
      <p:sp>
        <p:nvSpPr>
          <p:cNvPr id="18508" name="Google Shape;18508;p48"/>
          <p:cNvSpPr/>
          <p:nvPr/>
        </p:nvSpPr>
        <p:spPr>
          <a:xfrm>
            <a:off x="6652270" y="3345904"/>
            <a:ext cx="158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8509" name="Google Shape;18509;p48"/>
          <p:cNvSpPr/>
          <p:nvPr/>
        </p:nvSpPr>
        <p:spPr>
          <a:xfrm>
            <a:off x="4758383" y="2093367"/>
            <a:ext cx="1587"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8510" name="Google Shape;18510;p48"/>
          <p:cNvSpPr/>
          <p:nvPr/>
        </p:nvSpPr>
        <p:spPr>
          <a:xfrm>
            <a:off x="7290445" y="3384004"/>
            <a:ext cx="158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8511" name="Google Shape;18511;p48"/>
          <p:cNvSpPr/>
          <p:nvPr/>
        </p:nvSpPr>
        <p:spPr>
          <a:xfrm>
            <a:off x="173276" y="3264124"/>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512" name="Google Shape;18512;p48"/>
          <p:cNvCxnSpPr/>
          <p:nvPr/>
        </p:nvCxnSpPr>
        <p:spPr>
          <a:xfrm>
            <a:off x="6228408" y="2241004"/>
            <a:ext cx="0" cy="2551113"/>
          </a:xfrm>
          <a:prstGeom prst="straightConnector1">
            <a:avLst/>
          </a:prstGeom>
          <a:noFill/>
          <a:ln w="38100" cap="flat" cmpd="sng">
            <a:solidFill>
              <a:schemeClr val="dk2"/>
            </a:solidFill>
            <a:prstDash val="solid"/>
            <a:round/>
            <a:headEnd type="none" w="med" len="med"/>
            <a:tailEnd type="none" w="med" len="med"/>
          </a:ln>
        </p:spPr>
      </p:cxnSp>
      <p:cxnSp>
        <p:nvCxnSpPr>
          <p:cNvPr id="18513" name="Google Shape;18513;p48"/>
          <p:cNvCxnSpPr/>
          <p:nvPr/>
        </p:nvCxnSpPr>
        <p:spPr>
          <a:xfrm rot="10800000">
            <a:off x="6227614" y="2241798"/>
            <a:ext cx="0" cy="2551112"/>
          </a:xfrm>
          <a:prstGeom prst="straightConnector1">
            <a:avLst/>
          </a:prstGeom>
          <a:noFill/>
          <a:ln w="38100" cap="flat" cmpd="sng">
            <a:solidFill>
              <a:schemeClr val="dk2"/>
            </a:solidFill>
            <a:prstDash val="solid"/>
            <a:round/>
            <a:headEnd type="none" w="med" len="med"/>
            <a:tailEnd type="none" w="med" len="med"/>
          </a:ln>
        </p:spPr>
      </p:cxnSp>
      <p:grpSp>
        <p:nvGrpSpPr>
          <p:cNvPr id="18516" name="Google Shape;18516;p48"/>
          <p:cNvGrpSpPr/>
          <p:nvPr/>
        </p:nvGrpSpPr>
        <p:grpSpPr>
          <a:xfrm rot="10800000">
            <a:off x="6223645" y="2496592"/>
            <a:ext cx="854075" cy="990600"/>
            <a:chOff x="3347" y="2722"/>
            <a:chExt cx="538" cy="624"/>
          </a:xfrm>
        </p:grpSpPr>
        <p:cxnSp>
          <p:nvCxnSpPr>
            <p:cNvPr id="18517" name="Google Shape;18517;p48"/>
            <p:cNvCxnSpPr/>
            <p:nvPr/>
          </p:nvCxnSpPr>
          <p:spPr>
            <a:xfrm>
              <a:off x="3347" y="2722"/>
              <a:ext cx="0" cy="237"/>
            </a:xfrm>
            <a:prstGeom prst="straightConnector1">
              <a:avLst/>
            </a:prstGeom>
            <a:noFill/>
            <a:ln w="38100" cap="flat" cmpd="sng">
              <a:solidFill>
                <a:schemeClr val="dk1"/>
              </a:solidFill>
              <a:prstDash val="solid"/>
              <a:round/>
              <a:headEnd type="none" w="med" len="med"/>
              <a:tailEnd type="none" w="med" len="med"/>
            </a:ln>
          </p:spPr>
        </p:cxnSp>
        <p:cxnSp>
          <p:nvCxnSpPr>
            <p:cNvPr id="18518" name="Google Shape;18518;p48"/>
            <p:cNvCxnSpPr/>
            <p:nvPr/>
          </p:nvCxnSpPr>
          <p:spPr>
            <a:xfrm>
              <a:off x="3347" y="2959"/>
              <a:ext cx="538" cy="387"/>
            </a:xfrm>
            <a:prstGeom prst="straightConnector1">
              <a:avLst/>
            </a:prstGeom>
            <a:noFill/>
            <a:ln w="38100" cap="flat" cmpd="sng">
              <a:solidFill>
                <a:schemeClr val="dk1"/>
              </a:solidFill>
              <a:prstDash val="solid"/>
              <a:round/>
              <a:headEnd type="none" w="med" len="med"/>
              <a:tailEnd type="none" w="med" len="med"/>
            </a:ln>
          </p:spPr>
        </p:cxnSp>
      </p:grpSp>
      <p:grpSp>
        <p:nvGrpSpPr>
          <p:cNvPr id="18519" name="Google Shape;18519;p48"/>
          <p:cNvGrpSpPr/>
          <p:nvPr/>
        </p:nvGrpSpPr>
        <p:grpSpPr>
          <a:xfrm rot="10800000" flipH="1">
            <a:off x="5375920" y="2507704"/>
            <a:ext cx="854075" cy="990600"/>
            <a:chOff x="3347" y="2722"/>
            <a:chExt cx="538" cy="624"/>
          </a:xfrm>
        </p:grpSpPr>
        <p:cxnSp>
          <p:nvCxnSpPr>
            <p:cNvPr id="18520" name="Google Shape;18520;p48"/>
            <p:cNvCxnSpPr/>
            <p:nvPr/>
          </p:nvCxnSpPr>
          <p:spPr>
            <a:xfrm>
              <a:off x="3347" y="2722"/>
              <a:ext cx="0" cy="237"/>
            </a:xfrm>
            <a:prstGeom prst="straightConnector1">
              <a:avLst/>
            </a:prstGeom>
            <a:noFill/>
            <a:ln w="38100" cap="flat" cmpd="sng">
              <a:solidFill>
                <a:schemeClr val="dk1"/>
              </a:solidFill>
              <a:prstDash val="solid"/>
              <a:round/>
              <a:headEnd type="none" w="med" len="med"/>
              <a:tailEnd type="none" w="med" len="med"/>
            </a:ln>
          </p:spPr>
        </p:cxnSp>
        <p:cxnSp>
          <p:nvCxnSpPr>
            <p:cNvPr id="18521" name="Google Shape;18521;p48"/>
            <p:cNvCxnSpPr/>
            <p:nvPr/>
          </p:nvCxnSpPr>
          <p:spPr>
            <a:xfrm>
              <a:off x="3347" y="2959"/>
              <a:ext cx="538" cy="387"/>
            </a:xfrm>
            <a:prstGeom prst="straightConnector1">
              <a:avLst/>
            </a:prstGeom>
            <a:noFill/>
            <a:ln w="38100" cap="flat" cmpd="sng">
              <a:solidFill>
                <a:schemeClr val="dk1"/>
              </a:solidFill>
              <a:prstDash val="solid"/>
              <a:round/>
              <a:headEnd type="none" w="med" len="med"/>
              <a:tailEnd type="none" w="med" len="med"/>
            </a:ln>
          </p:spPr>
        </p:cxnSp>
      </p:grpSp>
      <p:grpSp>
        <p:nvGrpSpPr>
          <p:cNvPr id="18522" name="Google Shape;18522;p48"/>
          <p:cNvGrpSpPr/>
          <p:nvPr/>
        </p:nvGrpSpPr>
        <p:grpSpPr>
          <a:xfrm flipH="1">
            <a:off x="6223645" y="3518942"/>
            <a:ext cx="854075" cy="990600"/>
            <a:chOff x="3347" y="2722"/>
            <a:chExt cx="538" cy="624"/>
          </a:xfrm>
        </p:grpSpPr>
        <p:cxnSp>
          <p:nvCxnSpPr>
            <p:cNvPr id="18523" name="Google Shape;18523;p48"/>
            <p:cNvCxnSpPr/>
            <p:nvPr/>
          </p:nvCxnSpPr>
          <p:spPr>
            <a:xfrm>
              <a:off x="3347" y="2722"/>
              <a:ext cx="0" cy="237"/>
            </a:xfrm>
            <a:prstGeom prst="straightConnector1">
              <a:avLst/>
            </a:prstGeom>
            <a:noFill/>
            <a:ln w="38100" cap="flat" cmpd="sng">
              <a:solidFill>
                <a:schemeClr val="dk1"/>
              </a:solidFill>
              <a:prstDash val="solid"/>
              <a:round/>
              <a:headEnd type="none" w="med" len="med"/>
              <a:tailEnd type="none" w="med" len="med"/>
            </a:ln>
          </p:spPr>
        </p:cxnSp>
        <p:cxnSp>
          <p:nvCxnSpPr>
            <p:cNvPr id="18524" name="Google Shape;18524;p48"/>
            <p:cNvCxnSpPr/>
            <p:nvPr/>
          </p:nvCxnSpPr>
          <p:spPr>
            <a:xfrm>
              <a:off x="3347" y="2959"/>
              <a:ext cx="538" cy="387"/>
            </a:xfrm>
            <a:prstGeom prst="straightConnector1">
              <a:avLst/>
            </a:prstGeom>
            <a:noFill/>
            <a:ln w="38100" cap="flat" cmpd="sng">
              <a:solidFill>
                <a:schemeClr val="dk1"/>
              </a:solidFill>
              <a:prstDash val="solid"/>
              <a:round/>
              <a:headEnd type="none" w="med" len="med"/>
              <a:tailEnd type="none" w="med" len="med"/>
            </a:ln>
          </p:spPr>
        </p:cxnSp>
      </p:grpSp>
      <p:grpSp>
        <p:nvGrpSpPr>
          <p:cNvPr id="18525" name="Google Shape;18525;p48"/>
          <p:cNvGrpSpPr/>
          <p:nvPr/>
        </p:nvGrpSpPr>
        <p:grpSpPr>
          <a:xfrm>
            <a:off x="5375920" y="3530054"/>
            <a:ext cx="854075" cy="990600"/>
            <a:chOff x="3347" y="2722"/>
            <a:chExt cx="538" cy="624"/>
          </a:xfrm>
        </p:grpSpPr>
        <p:cxnSp>
          <p:nvCxnSpPr>
            <p:cNvPr id="18526" name="Google Shape;18526;p48"/>
            <p:cNvCxnSpPr/>
            <p:nvPr/>
          </p:nvCxnSpPr>
          <p:spPr>
            <a:xfrm>
              <a:off x="3347" y="2722"/>
              <a:ext cx="0" cy="237"/>
            </a:xfrm>
            <a:prstGeom prst="straightConnector1">
              <a:avLst/>
            </a:prstGeom>
            <a:noFill/>
            <a:ln w="38100" cap="flat" cmpd="sng">
              <a:solidFill>
                <a:schemeClr val="dk1"/>
              </a:solidFill>
              <a:prstDash val="solid"/>
              <a:round/>
              <a:headEnd type="none" w="med" len="med"/>
              <a:tailEnd type="none" w="med" len="med"/>
            </a:ln>
          </p:spPr>
        </p:cxnSp>
        <p:cxnSp>
          <p:nvCxnSpPr>
            <p:cNvPr id="18527" name="Google Shape;18527;p48"/>
            <p:cNvCxnSpPr/>
            <p:nvPr/>
          </p:nvCxnSpPr>
          <p:spPr>
            <a:xfrm>
              <a:off x="3347" y="2959"/>
              <a:ext cx="538" cy="387"/>
            </a:xfrm>
            <a:prstGeom prst="straightConnector1">
              <a:avLst/>
            </a:prstGeom>
            <a:noFill/>
            <a:ln w="38100" cap="flat" cmpd="sng">
              <a:solidFill>
                <a:schemeClr val="dk1"/>
              </a:solidFill>
              <a:prstDash val="solid"/>
              <a:round/>
              <a:headEnd type="none" w="med" len="med"/>
              <a:tailEnd type="none" w="med" len="med"/>
            </a:ln>
          </p:spPr>
        </p:cxnSp>
      </p:grpSp>
      <p:pic>
        <p:nvPicPr>
          <p:cNvPr id="18528" name="Google Shape;18528;p48"/>
          <p:cNvPicPr preferRelativeResize="0"/>
          <p:nvPr/>
        </p:nvPicPr>
        <p:blipFill rotWithShape="1">
          <a:blip r:embed="rId7">
            <a:alphaModFix/>
          </a:blip>
          <a:srcRect/>
          <a:stretch/>
        </p:blipFill>
        <p:spPr>
          <a:xfrm>
            <a:off x="2246520" y="5457755"/>
            <a:ext cx="8016935" cy="701101"/>
          </a:xfrm>
          <a:prstGeom prst="rect">
            <a:avLst/>
          </a:prstGeom>
          <a:noFill/>
          <a:ln>
            <a:noFill/>
          </a:ln>
        </p:spPr>
      </p:pic>
      <p:cxnSp>
        <p:nvCxnSpPr>
          <p:cNvPr id="2" name="Google Shape;18513;p48">
            <a:extLst>
              <a:ext uri="{FF2B5EF4-FFF2-40B4-BE49-F238E27FC236}">
                <a16:creationId xmlns:a16="http://schemas.microsoft.com/office/drawing/2014/main" id="{E7366272-C6F6-F6B0-4D8F-A381AB3B9937}"/>
              </a:ext>
            </a:extLst>
          </p:cNvPr>
          <p:cNvCxnSpPr>
            <a:cxnSpLocks/>
          </p:cNvCxnSpPr>
          <p:nvPr/>
        </p:nvCxnSpPr>
        <p:spPr>
          <a:xfrm flipH="1">
            <a:off x="4605508" y="3487193"/>
            <a:ext cx="2980984" cy="0"/>
          </a:xfrm>
          <a:prstGeom prst="straightConnector1">
            <a:avLst/>
          </a:prstGeom>
          <a:noFill/>
          <a:ln w="38100" cap="flat" cmpd="sng">
            <a:solidFill>
              <a:schemeClr val="dk2"/>
            </a:solidFill>
            <a:prstDash val="solid"/>
            <a:round/>
            <a:headEnd type="none" w="med" len="med"/>
            <a:tailEnd type="none" w="med" len="med"/>
          </a:ln>
        </p:spPr>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8533"/>
        <p:cNvGrpSpPr/>
        <p:nvPr/>
      </p:nvGrpSpPr>
      <p:grpSpPr>
        <a:xfrm>
          <a:off x="0" y="0"/>
          <a:ext cx="0" cy="0"/>
          <a:chOff x="0" y="0"/>
          <a:chExt cx="0" cy="0"/>
        </a:xfrm>
      </p:grpSpPr>
      <p:sp>
        <p:nvSpPr>
          <p:cNvPr id="18534" name="Google Shape;18534;p49"/>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More exact column analysis</a:t>
            </a:r>
            <a:endParaRPr/>
          </a:p>
        </p:txBody>
      </p:sp>
      <p:sp>
        <p:nvSpPr>
          <p:cNvPr id="18535" name="Google Shape;18535;p4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49</a:t>
            </a:fld>
            <a:endParaRPr/>
          </a:p>
        </p:txBody>
      </p:sp>
      <p:pic>
        <p:nvPicPr>
          <p:cNvPr id="18536" name="Google Shape;18536;p49"/>
          <p:cNvPicPr preferRelativeResize="0"/>
          <p:nvPr/>
        </p:nvPicPr>
        <p:blipFill rotWithShape="1">
          <a:blip r:embed="rId3">
            <a:alphaModFix/>
          </a:blip>
          <a:srcRect/>
          <a:stretch/>
        </p:blipFill>
        <p:spPr>
          <a:xfrm>
            <a:off x="5231904" y="1236592"/>
            <a:ext cx="5667375" cy="5189538"/>
          </a:xfrm>
          <a:prstGeom prst="rect">
            <a:avLst/>
          </a:prstGeom>
          <a:noFill/>
          <a:ln>
            <a:noFill/>
          </a:ln>
        </p:spPr>
      </p:pic>
      <p:pic>
        <p:nvPicPr>
          <p:cNvPr id="18537" name="Google Shape;18537;p49"/>
          <p:cNvPicPr preferRelativeResize="0"/>
          <p:nvPr/>
        </p:nvPicPr>
        <p:blipFill rotWithShape="1">
          <a:blip r:embed="rId4">
            <a:alphaModFix/>
          </a:blip>
          <a:srcRect/>
          <a:stretch/>
        </p:blipFill>
        <p:spPr>
          <a:xfrm>
            <a:off x="693106" y="4160106"/>
            <a:ext cx="3962735" cy="507654"/>
          </a:xfrm>
          <a:prstGeom prst="rect">
            <a:avLst/>
          </a:prstGeom>
          <a:noFill/>
          <a:ln>
            <a:noFill/>
          </a:ln>
        </p:spPr>
      </p:pic>
      <p:pic>
        <p:nvPicPr>
          <p:cNvPr id="18538" name="Google Shape;18538;p49"/>
          <p:cNvPicPr preferRelativeResize="0"/>
          <p:nvPr/>
        </p:nvPicPr>
        <p:blipFill rotWithShape="1">
          <a:blip r:embed="rId5">
            <a:alphaModFix/>
          </a:blip>
          <a:srcRect/>
          <a:stretch/>
        </p:blipFill>
        <p:spPr>
          <a:xfrm>
            <a:off x="693105" y="2594755"/>
            <a:ext cx="3962735" cy="598578"/>
          </a:xfrm>
          <a:prstGeom prst="rect">
            <a:avLst/>
          </a:prstGeom>
          <a:noFill/>
          <a:ln>
            <a:noFill/>
          </a:ln>
        </p:spPr>
      </p:pic>
    </p:spTree>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3"/>
        <p:cNvGrpSpPr/>
        <p:nvPr/>
      </p:nvGrpSpPr>
      <p:grpSpPr>
        <a:xfrm>
          <a:off x="0" y="0"/>
          <a:ext cx="0" cy="0"/>
          <a:chOff x="0" y="0"/>
          <a:chExt cx="0" cy="0"/>
        </a:xfrm>
      </p:grpSpPr>
      <p:sp>
        <p:nvSpPr>
          <p:cNvPr id="94" name="Google Shape;94;p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a:t>
            </a:fld>
            <a:endParaRPr/>
          </a:p>
        </p:txBody>
      </p:sp>
      <p:sp>
        <p:nvSpPr>
          <p:cNvPr id="95" name="Google Shape;95;p5"/>
          <p:cNvSpPr txBox="1"/>
          <p:nvPr/>
        </p:nvSpPr>
        <p:spPr>
          <a:xfrm>
            <a:off x="519829" y="260648"/>
            <a:ext cx="8208912"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3200"/>
              <a:buFont typeface="Arial"/>
              <a:buNone/>
            </a:pPr>
            <a:r>
              <a:rPr lang="en-US" sz="3200" b="1" i="0" u="none" strike="noStrike" cap="none">
                <a:solidFill>
                  <a:schemeClr val="lt1"/>
                </a:solidFill>
                <a:latin typeface="Arial"/>
                <a:ea typeface="Arial"/>
                <a:cs typeface="Arial"/>
                <a:sym typeface="Arial"/>
              </a:rPr>
              <a:t>Steel plate shear wall panel in Japan</a:t>
            </a:r>
            <a:endParaRPr/>
          </a:p>
        </p:txBody>
      </p:sp>
      <p:sp>
        <p:nvSpPr>
          <p:cNvPr id="96" name="Google Shape;96;p5"/>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i="0" u="none" strike="noStrike" cap="none">
                <a:solidFill>
                  <a:schemeClr val="lt1"/>
                </a:solidFill>
                <a:latin typeface="Arial"/>
                <a:ea typeface="Arial"/>
                <a:cs typeface="Arial"/>
                <a:sym typeface="Arial"/>
              </a:rPr>
              <a:t>Wall with horizontal and vertical stiffeners </a:t>
            </a:r>
            <a:endParaRPr/>
          </a:p>
        </p:txBody>
      </p:sp>
      <p:pic>
        <p:nvPicPr>
          <p:cNvPr id="97" name="Google Shape;97;p5"/>
          <p:cNvPicPr preferRelativeResize="0"/>
          <p:nvPr/>
        </p:nvPicPr>
        <p:blipFill rotWithShape="1">
          <a:blip r:embed="rId3">
            <a:alphaModFix/>
          </a:blip>
          <a:srcRect/>
          <a:stretch/>
        </p:blipFill>
        <p:spPr>
          <a:xfrm>
            <a:off x="2731762" y="1438776"/>
            <a:ext cx="6728476" cy="5433399"/>
          </a:xfrm>
          <a:prstGeom prst="rect">
            <a:avLst/>
          </a:prstGeom>
          <a:noFill/>
          <a:ln>
            <a:noFill/>
          </a:ln>
        </p:spPr>
      </p:pic>
      <p:sp>
        <p:nvSpPr>
          <p:cNvPr id="98" name="Google Shape;98;p5"/>
          <p:cNvSpPr/>
          <p:nvPr/>
        </p:nvSpPr>
        <p:spPr>
          <a:xfrm>
            <a:off x="9623996" y="934720"/>
            <a:ext cx="2321469"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Nippon Steel</a:t>
            </a:r>
            <a:endParaRPr/>
          </a:p>
        </p:txBody>
      </p:sp>
    </p:spTree>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8543"/>
        <p:cNvGrpSpPr/>
        <p:nvPr/>
      </p:nvGrpSpPr>
      <p:grpSpPr>
        <a:xfrm>
          <a:off x="0" y="0"/>
          <a:ext cx="0" cy="0"/>
          <a:chOff x="0" y="0"/>
          <a:chExt cx="0" cy="0"/>
        </a:xfrm>
      </p:grpSpPr>
      <p:sp>
        <p:nvSpPr>
          <p:cNvPr id="18544" name="Google Shape;18544;p50"/>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Irregular wall configurations</a:t>
            </a:r>
            <a:endParaRPr/>
          </a:p>
        </p:txBody>
      </p:sp>
      <p:sp>
        <p:nvSpPr>
          <p:cNvPr id="18545" name="Google Shape;18545;p5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50</a:t>
            </a:fld>
            <a:endParaRPr/>
          </a:p>
        </p:txBody>
      </p:sp>
      <p:grpSp>
        <p:nvGrpSpPr>
          <p:cNvPr id="18546" name="Google Shape;18546;p50"/>
          <p:cNvGrpSpPr/>
          <p:nvPr/>
        </p:nvGrpSpPr>
        <p:grpSpPr>
          <a:xfrm>
            <a:off x="6312024" y="2534072"/>
            <a:ext cx="1516063" cy="3068638"/>
            <a:chOff x="4708525" y="2663825"/>
            <a:chExt cx="1516063" cy="3068638"/>
          </a:xfrm>
        </p:grpSpPr>
        <p:sp>
          <p:nvSpPr>
            <p:cNvPr id="18547" name="Google Shape;18547;p50"/>
            <p:cNvSpPr/>
            <p:nvPr/>
          </p:nvSpPr>
          <p:spPr>
            <a:xfrm>
              <a:off x="4745038" y="3671888"/>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48" name="Google Shape;18548;p50"/>
            <p:cNvSpPr/>
            <p:nvPr/>
          </p:nvSpPr>
          <p:spPr>
            <a:xfrm>
              <a:off x="4745038" y="4162425"/>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49" name="Google Shape;18549;p50"/>
            <p:cNvSpPr/>
            <p:nvPr/>
          </p:nvSpPr>
          <p:spPr>
            <a:xfrm>
              <a:off x="4745038" y="465455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0" name="Google Shape;18550;p50"/>
            <p:cNvSpPr/>
            <p:nvPr/>
          </p:nvSpPr>
          <p:spPr>
            <a:xfrm>
              <a:off x="4746625" y="5167313"/>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1" name="Google Shape;18551;p50"/>
            <p:cNvSpPr/>
            <p:nvPr/>
          </p:nvSpPr>
          <p:spPr>
            <a:xfrm>
              <a:off x="5724525" y="3686175"/>
              <a:ext cx="446088"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2" name="Google Shape;18552;p50"/>
            <p:cNvSpPr/>
            <p:nvPr/>
          </p:nvSpPr>
          <p:spPr>
            <a:xfrm>
              <a:off x="5724525" y="4176713"/>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3" name="Google Shape;18553;p50"/>
            <p:cNvSpPr/>
            <p:nvPr/>
          </p:nvSpPr>
          <p:spPr>
            <a:xfrm>
              <a:off x="5724525" y="4668838"/>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4" name="Google Shape;18554;p50"/>
            <p:cNvSpPr/>
            <p:nvPr/>
          </p:nvSpPr>
          <p:spPr>
            <a:xfrm>
              <a:off x="5726113" y="518160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5" name="Google Shape;18555;p50"/>
            <p:cNvSpPr/>
            <p:nvPr/>
          </p:nvSpPr>
          <p:spPr>
            <a:xfrm>
              <a:off x="5226050" y="2687638"/>
              <a:ext cx="468313" cy="50006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6" name="Google Shape;18556;p50"/>
            <p:cNvSpPr/>
            <p:nvPr/>
          </p:nvSpPr>
          <p:spPr>
            <a:xfrm>
              <a:off x="5226050" y="3178175"/>
              <a:ext cx="468313" cy="50006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7" name="Google Shape;18557;p50"/>
            <p:cNvSpPr/>
            <p:nvPr/>
          </p:nvSpPr>
          <p:spPr>
            <a:xfrm>
              <a:off x="6192838" y="2668588"/>
              <a:ext cx="6350" cy="3016250"/>
            </a:xfrm>
            <a:custGeom>
              <a:avLst/>
              <a:gdLst/>
              <a:ahLst/>
              <a:cxnLst/>
              <a:rect l="l" t="t" r="r" b="b"/>
              <a:pathLst>
                <a:path w="31" h="14436" extrusionOk="0">
                  <a:moveTo>
                    <a:pt x="31" y="0"/>
                  </a:moveTo>
                  <a:lnTo>
                    <a:pt x="0" y="0"/>
                  </a:lnTo>
                  <a:lnTo>
                    <a:pt x="31" y="14436"/>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58" name="Google Shape;18558;p50"/>
            <p:cNvSpPr/>
            <p:nvPr/>
          </p:nvSpPr>
          <p:spPr>
            <a:xfrm>
              <a:off x="6192838" y="2668588"/>
              <a:ext cx="6350" cy="3016250"/>
            </a:xfrm>
            <a:custGeom>
              <a:avLst/>
              <a:gdLst/>
              <a:ahLst/>
              <a:cxnLst/>
              <a:rect l="l" t="t" r="r" b="b"/>
              <a:pathLst>
                <a:path w="31" h="14436" extrusionOk="0">
                  <a:moveTo>
                    <a:pt x="0" y="0"/>
                  </a:moveTo>
                  <a:lnTo>
                    <a:pt x="31"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59" name="Google Shape;18559;p50"/>
            <p:cNvSpPr/>
            <p:nvPr/>
          </p:nvSpPr>
          <p:spPr>
            <a:xfrm>
              <a:off x="6192838"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560" name="Google Shape;18560;p50"/>
            <p:cNvCxnSpPr/>
            <p:nvPr/>
          </p:nvCxnSpPr>
          <p:spPr>
            <a:xfrm>
              <a:off x="618648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8561" name="Google Shape;18561;p50"/>
            <p:cNvSpPr/>
            <p:nvPr/>
          </p:nvSpPr>
          <p:spPr>
            <a:xfrm>
              <a:off x="6167438" y="5730875"/>
              <a:ext cx="19050" cy="1588"/>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2" name="Google Shape;18562;p50"/>
            <p:cNvSpPr/>
            <p:nvPr/>
          </p:nvSpPr>
          <p:spPr>
            <a:xfrm>
              <a:off x="6167438" y="5730875"/>
              <a:ext cx="17462" cy="1588"/>
            </a:xfrm>
            <a:custGeom>
              <a:avLst/>
              <a:gdLst/>
              <a:ahLst/>
              <a:cxnLst/>
              <a:rect l="l" t="t" r="r" b="b"/>
              <a:pathLst>
                <a:path w="79" h="9" extrusionOk="0">
                  <a:moveTo>
                    <a:pt x="79" y="0"/>
                  </a:moveTo>
                  <a:lnTo>
                    <a:pt x="0" y="9"/>
                  </a:lnTo>
                  <a:lnTo>
                    <a:pt x="13"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3" name="Google Shape;18563;p50"/>
            <p:cNvSpPr/>
            <p:nvPr/>
          </p:nvSpPr>
          <p:spPr>
            <a:xfrm>
              <a:off x="6167438" y="5730875"/>
              <a:ext cx="19050" cy="1588"/>
            </a:xfrm>
            <a:custGeom>
              <a:avLst/>
              <a:gdLst/>
              <a:ahLst/>
              <a:cxnLst/>
              <a:rect l="l" t="t" r="r" b="b"/>
              <a:pathLst>
                <a:path w="87" h="9" extrusionOk="0">
                  <a:moveTo>
                    <a:pt x="87" y="9"/>
                  </a:moveTo>
                  <a:lnTo>
                    <a:pt x="79" y="0"/>
                  </a:lnTo>
                  <a:lnTo>
                    <a:pt x="13"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4" name="Google Shape;18564;p50"/>
            <p:cNvSpPr/>
            <p:nvPr/>
          </p:nvSpPr>
          <p:spPr>
            <a:xfrm>
              <a:off x="6167438" y="5684838"/>
              <a:ext cx="26987" cy="46037"/>
            </a:xfrm>
            <a:custGeom>
              <a:avLst/>
              <a:gdLst/>
              <a:ahLst/>
              <a:cxnLst/>
              <a:rect l="l" t="t" r="r" b="b"/>
              <a:pathLst>
                <a:path w="130" h="228" extrusionOk="0">
                  <a:moveTo>
                    <a:pt x="0" y="228"/>
                  </a:moveTo>
                  <a:lnTo>
                    <a:pt x="13" y="219"/>
                  </a:lnTo>
                  <a:lnTo>
                    <a:pt x="130"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5" name="Google Shape;18565;p50"/>
            <p:cNvSpPr/>
            <p:nvPr/>
          </p:nvSpPr>
          <p:spPr>
            <a:xfrm>
              <a:off x="6172200" y="5684838"/>
              <a:ext cx="22225"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6" name="Google Shape;18566;p50"/>
            <p:cNvSpPr/>
            <p:nvPr/>
          </p:nvSpPr>
          <p:spPr>
            <a:xfrm>
              <a:off x="6167438" y="5684838"/>
              <a:ext cx="26987" cy="46037"/>
            </a:xfrm>
            <a:custGeom>
              <a:avLst/>
              <a:gdLst/>
              <a:ahLst/>
              <a:cxnLst/>
              <a:rect l="l" t="t" r="r" b="b"/>
              <a:pathLst>
                <a:path w="130" h="228" extrusionOk="0">
                  <a:moveTo>
                    <a:pt x="0" y="228"/>
                  </a:moveTo>
                  <a:lnTo>
                    <a:pt x="13" y="219"/>
                  </a:lnTo>
                  <a:lnTo>
                    <a:pt x="130" y="16"/>
                  </a:lnTo>
                  <a:lnTo>
                    <a:pt x="130"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7" name="Google Shape;18567;p50"/>
            <p:cNvSpPr/>
            <p:nvPr/>
          </p:nvSpPr>
          <p:spPr>
            <a:xfrm>
              <a:off x="6194425" y="5684838"/>
              <a:ext cx="30163"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8" name="Google Shape;18568;p50"/>
            <p:cNvSpPr/>
            <p:nvPr/>
          </p:nvSpPr>
          <p:spPr>
            <a:xfrm>
              <a:off x="6194425" y="5686425"/>
              <a:ext cx="30163"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9" name="Google Shape;18569;p50"/>
            <p:cNvSpPr/>
            <p:nvPr/>
          </p:nvSpPr>
          <p:spPr>
            <a:xfrm>
              <a:off x="6194425" y="5684838"/>
              <a:ext cx="30163"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0" name="Google Shape;18570;p50"/>
            <p:cNvSpPr/>
            <p:nvPr/>
          </p:nvSpPr>
          <p:spPr>
            <a:xfrm>
              <a:off x="6205538" y="5730875"/>
              <a:ext cx="19050" cy="1588"/>
            </a:xfrm>
            <a:custGeom>
              <a:avLst/>
              <a:gdLst/>
              <a:ahLst/>
              <a:cxnLst/>
              <a:rect l="l" t="t" r="r" b="b"/>
              <a:pathLst>
                <a:path w="82" h="9" extrusionOk="0">
                  <a:moveTo>
                    <a:pt x="82" y="9"/>
                  </a:moveTo>
                  <a:lnTo>
                    <a:pt x="68" y="0"/>
                  </a:lnTo>
                  <a:lnTo>
                    <a:pt x="0" y="9"/>
                  </a:lnTo>
                  <a:lnTo>
                    <a:pt x="8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1" name="Google Shape;18571;p50"/>
            <p:cNvSpPr/>
            <p:nvPr/>
          </p:nvSpPr>
          <p:spPr>
            <a:xfrm>
              <a:off x="6205538" y="5730875"/>
              <a:ext cx="14287" cy="1588"/>
            </a:xfrm>
            <a:custGeom>
              <a:avLst/>
              <a:gdLst/>
              <a:ahLst/>
              <a:cxnLst/>
              <a:rect l="l" t="t" r="r" b="b"/>
              <a:pathLst>
                <a:path w="68" h="9" extrusionOk="0">
                  <a:moveTo>
                    <a:pt x="68" y="0"/>
                  </a:moveTo>
                  <a:lnTo>
                    <a:pt x="0" y="9"/>
                  </a:lnTo>
                  <a:lnTo>
                    <a:pt x="0" y="0"/>
                  </a:lnTo>
                  <a:lnTo>
                    <a:pt x="6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2" name="Google Shape;18572;p50"/>
            <p:cNvSpPr/>
            <p:nvPr/>
          </p:nvSpPr>
          <p:spPr>
            <a:xfrm>
              <a:off x="6205538" y="5730875"/>
              <a:ext cx="19050" cy="1588"/>
            </a:xfrm>
            <a:custGeom>
              <a:avLst/>
              <a:gdLst/>
              <a:ahLst/>
              <a:cxnLst/>
              <a:rect l="l" t="t" r="r" b="b"/>
              <a:pathLst>
                <a:path w="82" h="9" extrusionOk="0">
                  <a:moveTo>
                    <a:pt x="82" y="9"/>
                  </a:moveTo>
                  <a:lnTo>
                    <a:pt x="68" y="0"/>
                  </a:lnTo>
                  <a:lnTo>
                    <a:pt x="0" y="0"/>
                  </a:lnTo>
                  <a:lnTo>
                    <a:pt x="0" y="9"/>
                  </a:lnTo>
                  <a:lnTo>
                    <a:pt x="82"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573" name="Google Shape;18573;p50"/>
            <p:cNvCxnSpPr/>
            <p:nvPr/>
          </p:nvCxnSpPr>
          <p:spPr>
            <a:xfrm>
              <a:off x="620553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8574" name="Google Shape;18574;p50"/>
            <p:cNvSpPr/>
            <p:nvPr/>
          </p:nvSpPr>
          <p:spPr>
            <a:xfrm>
              <a:off x="6186488"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5" name="Google Shape;18575;p50"/>
            <p:cNvSpPr/>
            <p:nvPr/>
          </p:nvSpPr>
          <p:spPr>
            <a:xfrm>
              <a:off x="6184900" y="5730875"/>
              <a:ext cx="20638" cy="1588"/>
            </a:xfrm>
            <a:custGeom>
              <a:avLst/>
              <a:gdLst/>
              <a:ahLst/>
              <a:cxnLst/>
              <a:rect l="l" t="t" r="r" b="b"/>
              <a:pathLst>
                <a:path w="100" h="9" extrusionOk="0">
                  <a:moveTo>
                    <a:pt x="100" y="0"/>
                  </a:moveTo>
                  <a:lnTo>
                    <a:pt x="8"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6" name="Google Shape;18576;p50"/>
            <p:cNvSpPr/>
            <p:nvPr/>
          </p:nvSpPr>
          <p:spPr>
            <a:xfrm>
              <a:off x="6184900" y="5730875"/>
              <a:ext cx="20638" cy="1588"/>
            </a:xfrm>
            <a:custGeom>
              <a:avLst/>
              <a:gdLst/>
              <a:ahLst/>
              <a:cxnLst/>
              <a:rect l="l" t="t" r="r" b="b"/>
              <a:pathLst>
                <a:path w="100" h="9" extrusionOk="0">
                  <a:moveTo>
                    <a:pt x="100" y="9"/>
                  </a:moveTo>
                  <a:lnTo>
                    <a:pt x="100" y="0"/>
                  </a:lnTo>
                  <a:lnTo>
                    <a:pt x="0" y="0"/>
                  </a:lnTo>
                  <a:lnTo>
                    <a:pt x="8"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577" name="Google Shape;18577;p50"/>
            <p:cNvCxnSpPr/>
            <p:nvPr/>
          </p:nvCxnSpPr>
          <p:spPr>
            <a:xfrm>
              <a:off x="5699125"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8578" name="Google Shape;18578;p50"/>
            <p:cNvSpPr/>
            <p:nvPr/>
          </p:nvSpPr>
          <p:spPr>
            <a:xfrm>
              <a:off x="5680075" y="5730875"/>
              <a:ext cx="19050" cy="1588"/>
            </a:xfrm>
            <a:custGeom>
              <a:avLst/>
              <a:gdLst/>
              <a:ahLst/>
              <a:cxnLst/>
              <a:rect l="l" t="t" r="r" b="b"/>
              <a:pathLst>
                <a:path w="88" h="9" extrusionOk="0">
                  <a:moveTo>
                    <a:pt x="88" y="9"/>
                  </a:moveTo>
                  <a:lnTo>
                    <a:pt x="80" y="0"/>
                  </a:lnTo>
                  <a:lnTo>
                    <a:pt x="0" y="9"/>
                  </a:lnTo>
                  <a:lnTo>
                    <a:pt x="88"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9" name="Google Shape;18579;p50"/>
            <p:cNvSpPr/>
            <p:nvPr/>
          </p:nvSpPr>
          <p:spPr>
            <a:xfrm>
              <a:off x="5680075" y="5730875"/>
              <a:ext cx="17463" cy="1588"/>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0" name="Google Shape;18580;p50"/>
            <p:cNvSpPr/>
            <p:nvPr/>
          </p:nvSpPr>
          <p:spPr>
            <a:xfrm>
              <a:off x="5680075" y="5730875"/>
              <a:ext cx="19050" cy="1588"/>
            </a:xfrm>
            <a:custGeom>
              <a:avLst/>
              <a:gdLst/>
              <a:ahLst/>
              <a:cxnLst/>
              <a:rect l="l" t="t" r="r" b="b"/>
              <a:pathLst>
                <a:path w="88" h="9" extrusionOk="0">
                  <a:moveTo>
                    <a:pt x="88" y="9"/>
                  </a:moveTo>
                  <a:lnTo>
                    <a:pt x="80" y="0"/>
                  </a:lnTo>
                  <a:lnTo>
                    <a:pt x="14" y="0"/>
                  </a:lnTo>
                  <a:lnTo>
                    <a:pt x="0" y="9"/>
                  </a:lnTo>
                  <a:lnTo>
                    <a:pt x="88"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1" name="Google Shape;18581;p50"/>
            <p:cNvSpPr/>
            <p:nvPr/>
          </p:nvSpPr>
          <p:spPr>
            <a:xfrm>
              <a:off x="5680075" y="5684838"/>
              <a:ext cx="30163"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2" name="Google Shape;18582;p50"/>
            <p:cNvSpPr/>
            <p:nvPr/>
          </p:nvSpPr>
          <p:spPr>
            <a:xfrm>
              <a:off x="5684838"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3" name="Google Shape;18583;p50"/>
            <p:cNvSpPr/>
            <p:nvPr/>
          </p:nvSpPr>
          <p:spPr>
            <a:xfrm>
              <a:off x="5680075" y="5684838"/>
              <a:ext cx="30163"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4" name="Google Shape;18584;p50"/>
            <p:cNvSpPr/>
            <p:nvPr/>
          </p:nvSpPr>
          <p:spPr>
            <a:xfrm>
              <a:off x="5710238" y="5684838"/>
              <a:ext cx="26987"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5" name="Google Shape;18585;p50"/>
            <p:cNvSpPr/>
            <p:nvPr/>
          </p:nvSpPr>
          <p:spPr>
            <a:xfrm>
              <a:off x="5710238" y="5686425"/>
              <a:ext cx="26987"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6" name="Google Shape;18586;p50"/>
            <p:cNvSpPr/>
            <p:nvPr/>
          </p:nvSpPr>
          <p:spPr>
            <a:xfrm>
              <a:off x="5710238" y="5684838"/>
              <a:ext cx="26987"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7" name="Google Shape;18587;p50"/>
            <p:cNvSpPr/>
            <p:nvPr/>
          </p:nvSpPr>
          <p:spPr>
            <a:xfrm>
              <a:off x="5718175" y="5730875"/>
              <a:ext cx="19050" cy="1588"/>
            </a:xfrm>
            <a:custGeom>
              <a:avLst/>
              <a:gdLst/>
              <a:ahLst/>
              <a:cxnLst/>
              <a:rect l="l" t="t" r="r" b="b"/>
              <a:pathLst>
                <a:path w="82" h="9" extrusionOk="0">
                  <a:moveTo>
                    <a:pt x="82" y="9"/>
                  </a:moveTo>
                  <a:lnTo>
                    <a:pt x="68" y="0"/>
                  </a:lnTo>
                  <a:lnTo>
                    <a:pt x="0" y="9"/>
                  </a:lnTo>
                  <a:lnTo>
                    <a:pt x="8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8" name="Google Shape;18588;p50"/>
            <p:cNvSpPr/>
            <p:nvPr/>
          </p:nvSpPr>
          <p:spPr>
            <a:xfrm>
              <a:off x="5718175" y="5730875"/>
              <a:ext cx="15875" cy="1588"/>
            </a:xfrm>
            <a:custGeom>
              <a:avLst/>
              <a:gdLst/>
              <a:ahLst/>
              <a:cxnLst/>
              <a:rect l="l" t="t" r="r" b="b"/>
              <a:pathLst>
                <a:path w="68" h="9" extrusionOk="0">
                  <a:moveTo>
                    <a:pt x="68" y="0"/>
                  </a:moveTo>
                  <a:lnTo>
                    <a:pt x="0" y="9"/>
                  </a:lnTo>
                  <a:lnTo>
                    <a:pt x="0" y="0"/>
                  </a:lnTo>
                  <a:lnTo>
                    <a:pt x="6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9" name="Google Shape;18589;p50"/>
            <p:cNvSpPr/>
            <p:nvPr/>
          </p:nvSpPr>
          <p:spPr>
            <a:xfrm>
              <a:off x="5718175" y="5730875"/>
              <a:ext cx="19050" cy="1588"/>
            </a:xfrm>
            <a:custGeom>
              <a:avLst/>
              <a:gdLst/>
              <a:ahLst/>
              <a:cxnLst/>
              <a:rect l="l" t="t" r="r" b="b"/>
              <a:pathLst>
                <a:path w="82" h="9" extrusionOk="0">
                  <a:moveTo>
                    <a:pt x="82" y="9"/>
                  </a:moveTo>
                  <a:lnTo>
                    <a:pt x="68" y="0"/>
                  </a:lnTo>
                  <a:lnTo>
                    <a:pt x="0" y="0"/>
                  </a:lnTo>
                  <a:lnTo>
                    <a:pt x="0" y="9"/>
                  </a:lnTo>
                  <a:lnTo>
                    <a:pt x="82"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590" name="Google Shape;18590;p50"/>
            <p:cNvCxnSpPr/>
            <p:nvPr/>
          </p:nvCxnSpPr>
          <p:spPr>
            <a:xfrm>
              <a:off x="5718175"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8591" name="Google Shape;18591;p50"/>
            <p:cNvSpPr/>
            <p:nvPr/>
          </p:nvSpPr>
          <p:spPr>
            <a:xfrm>
              <a:off x="5699125"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2" name="Google Shape;18592;p50"/>
            <p:cNvSpPr/>
            <p:nvPr/>
          </p:nvSpPr>
          <p:spPr>
            <a:xfrm>
              <a:off x="5697538" y="5730875"/>
              <a:ext cx="20637" cy="1588"/>
            </a:xfrm>
            <a:custGeom>
              <a:avLst/>
              <a:gdLst/>
              <a:ahLst/>
              <a:cxnLst/>
              <a:rect l="l" t="t" r="r" b="b"/>
              <a:pathLst>
                <a:path w="100" h="9" extrusionOk="0">
                  <a:moveTo>
                    <a:pt x="100" y="0"/>
                  </a:moveTo>
                  <a:lnTo>
                    <a:pt x="8"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3" name="Google Shape;18593;p50"/>
            <p:cNvSpPr/>
            <p:nvPr/>
          </p:nvSpPr>
          <p:spPr>
            <a:xfrm>
              <a:off x="5697538" y="5730875"/>
              <a:ext cx="20637" cy="1588"/>
            </a:xfrm>
            <a:custGeom>
              <a:avLst/>
              <a:gdLst/>
              <a:ahLst/>
              <a:cxnLst/>
              <a:rect l="l" t="t" r="r" b="b"/>
              <a:pathLst>
                <a:path w="100" h="9" extrusionOk="0">
                  <a:moveTo>
                    <a:pt x="100" y="9"/>
                  </a:moveTo>
                  <a:lnTo>
                    <a:pt x="100" y="0"/>
                  </a:lnTo>
                  <a:lnTo>
                    <a:pt x="0" y="0"/>
                  </a:lnTo>
                  <a:lnTo>
                    <a:pt x="8"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4" name="Google Shape;18594;p50"/>
            <p:cNvSpPr/>
            <p:nvPr/>
          </p:nvSpPr>
          <p:spPr>
            <a:xfrm>
              <a:off x="5705475" y="2668588"/>
              <a:ext cx="6350"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5" name="Google Shape;18595;p50"/>
            <p:cNvSpPr/>
            <p:nvPr/>
          </p:nvSpPr>
          <p:spPr>
            <a:xfrm>
              <a:off x="5705475" y="2668588"/>
              <a:ext cx="6350"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6" name="Google Shape;18596;p50"/>
            <p:cNvSpPr/>
            <p:nvPr/>
          </p:nvSpPr>
          <p:spPr>
            <a:xfrm>
              <a:off x="5705475"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97" name="Google Shape;18597;p50"/>
            <p:cNvSpPr/>
            <p:nvPr/>
          </p:nvSpPr>
          <p:spPr>
            <a:xfrm>
              <a:off x="4737100" y="3170238"/>
              <a:ext cx="1457325"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8" name="Google Shape;18598;p50"/>
            <p:cNvSpPr/>
            <p:nvPr/>
          </p:nvSpPr>
          <p:spPr>
            <a:xfrm>
              <a:off x="4737100" y="3170238"/>
              <a:ext cx="1457325"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9" name="Google Shape;18599;p50"/>
            <p:cNvSpPr/>
            <p:nvPr/>
          </p:nvSpPr>
          <p:spPr>
            <a:xfrm>
              <a:off x="4737100" y="3170238"/>
              <a:ext cx="145732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00" name="Google Shape;18600;p50"/>
            <p:cNvSpPr/>
            <p:nvPr/>
          </p:nvSpPr>
          <p:spPr>
            <a:xfrm>
              <a:off x="4737100" y="3170238"/>
              <a:ext cx="1457325"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1" name="Google Shape;18601;p50"/>
            <p:cNvSpPr/>
            <p:nvPr/>
          </p:nvSpPr>
          <p:spPr>
            <a:xfrm>
              <a:off x="4737100" y="3170238"/>
              <a:ext cx="1457325"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2" name="Google Shape;18602;p50"/>
            <p:cNvSpPr/>
            <p:nvPr/>
          </p:nvSpPr>
          <p:spPr>
            <a:xfrm>
              <a:off x="4737100" y="3170238"/>
              <a:ext cx="145732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03" name="Google Shape;18603;p50"/>
            <p:cNvSpPr/>
            <p:nvPr/>
          </p:nvSpPr>
          <p:spPr>
            <a:xfrm>
              <a:off x="4737100" y="3167063"/>
              <a:ext cx="1457325"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4" name="Google Shape;18604;p50"/>
            <p:cNvSpPr/>
            <p:nvPr/>
          </p:nvSpPr>
          <p:spPr>
            <a:xfrm>
              <a:off x="4737100" y="3167063"/>
              <a:ext cx="1457325"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5" name="Google Shape;18605;p50"/>
            <p:cNvSpPr/>
            <p:nvPr/>
          </p:nvSpPr>
          <p:spPr>
            <a:xfrm>
              <a:off x="4737100" y="3167063"/>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06" name="Google Shape;18606;p50"/>
            <p:cNvSpPr/>
            <p:nvPr/>
          </p:nvSpPr>
          <p:spPr>
            <a:xfrm>
              <a:off x="4737100" y="2663825"/>
              <a:ext cx="1457325" cy="7938"/>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7" name="Google Shape;18607;p50"/>
            <p:cNvSpPr/>
            <p:nvPr/>
          </p:nvSpPr>
          <p:spPr>
            <a:xfrm>
              <a:off x="4737100" y="2663825"/>
              <a:ext cx="1457325" cy="7938"/>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8" name="Google Shape;18608;p50"/>
            <p:cNvSpPr/>
            <p:nvPr/>
          </p:nvSpPr>
          <p:spPr>
            <a:xfrm>
              <a:off x="4737100" y="2663825"/>
              <a:ext cx="1457325" cy="79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09" name="Google Shape;18609;p50"/>
            <p:cNvSpPr/>
            <p:nvPr/>
          </p:nvSpPr>
          <p:spPr>
            <a:xfrm>
              <a:off x="4737100" y="3671888"/>
              <a:ext cx="1457325"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0" name="Google Shape;18610;p50"/>
            <p:cNvSpPr/>
            <p:nvPr/>
          </p:nvSpPr>
          <p:spPr>
            <a:xfrm>
              <a:off x="4737100" y="3671888"/>
              <a:ext cx="1457325"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1" name="Google Shape;18611;p50"/>
            <p:cNvSpPr/>
            <p:nvPr/>
          </p:nvSpPr>
          <p:spPr>
            <a:xfrm>
              <a:off x="4737100" y="3671888"/>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12" name="Google Shape;18612;p50"/>
            <p:cNvSpPr/>
            <p:nvPr/>
          </p:nvSpPr>
          <p:spPr>
            <a:xfrm>
              <a:off x="4737100" y="4173538"/>
              <a:ext cx="1457325"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3" name="Google Shape;18613;p50"/>
            <p:cNvSpPr/>
            <p:nvPr/>
          </p:nvSpPr>
          <p:spPr>
            <a:xfrm>
              <a:off x="4737100" y="4173538"/>
              <a:ext cx="1457325"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4" name="Google Shape;18614;p50"/>
            <p:cNvSpPr/>
            <p:nvPr/>
          </p:nvSpPr>
          <p:spPr>
            <a:xfrm>
              <a:off x="4737100" y="4173538"/>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15" name="Google Shape;18615;p50"/>
            <p:cNvSpPr/>
            <p:nvPr/>
          </p:nvSpPr>
          <p:spPr>
            <a:xfrm>
              <a:off x="4737100" y="4175125"/>
              <a:ext cx="1457325" cy="3175"/>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6" name="Google Shape;18616;p50"/>
            <p:cNvSpPr/>
            <p:nvPr/>
          </p:nvSpPr>
          <p:spPr>
            <a:xfrm>
              <a:off x="4737100" y="4175125"/>
              <a:ext cx="1457325" cy="3175"/>
            </a:xfrm>
            <a:custGeom>
              <a:avLst/>
              <a:gdLst/>
              <a:ahLst/>
              <a:cxnLst/>
              <a:rect l="l" t="t" r="r" b="b"/>
              <a:pathLst>
                <a:path w="6894" h="7" extrusionOk="0">
                  <a:moveTo>
                    <a:pt x="6894" y="0"/>
                  </a:moveTo>
                  <a:lnTo>
                    <a:pt x="0" y="7"/>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7" name="Google Shape;18617;p50"/>
            <p:cNvSpPr/>
            <p:nvPr/>
          </p:nvSpPr>
          <p:spPr>
            <a:xfrm>
              <a:off x="4737100" y="4175125"/>
              <a:ext cx="145732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18" name="Google Shape;18618;p50"/>
            <p:cNvSpPr/>
            <p:nvPr/>
          </p:nvSpPr>
          <p:spPr>
            <a:xfrm>
              <a:off x="4737100" y="4175125"/>
              <a:ext cx="1457325" cy="3175"/>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9" name="Google Shape;18619;p50"/>
            <p:cNvSpPr/>
            <p:nvPr/>
          </p:nvSpPr>
          <p:spPr>
            <a:xfrm>
              <a:off x="4737100" y="4175125"/>
              <a:ext cx="1457325" cy="3175"/>
            </a:xfrm>
            <a:custGeom>
              <a:avLst/>
              <a:gdLst/>
              <a:ahLst/>
              <a:cxnLst/>
              <a:rect l="l" t="t" r="r" b="b"/>
              <a:pathLst>
                <a:path w="6894" h="7" extrusionOk="0">
                  <a:moveTo>
                    <a:pt x="6894" y="0"/>
                  </a:moveTo>
                  <a:lnTo>
                    <a:pt x="0" y="7"/>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0" name="Google Shape;18620;p50"/>
            <p:cNvSpPr/>
            <p:nvPr/>
          </p:nvSpPr>
          <p:spPr>
            <a:xfrm>
              <a:off x="4737100" y="4175125"/>
              <a:ext cx="145732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21" name="Google Shape;18621;p50"/>
            <p:cNvSpPr/>
            <p:nvPr/>
          </p:nvSpPr>
          <p:spPr>
            <a:xfrm>
              <a:off x="4737100" y="5183188"/>
              <a:ext cx="1457325"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2" name="Google Shape;18622;p50"/>
            <p:cNvSpPr/>
            <p:nvPr/>
          </p:nvSpPr>
          <p:spPr>
            <a:xfrm>
              <a:off x="4737100" y="5183188"/>
              <a:ext cx="1457325"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3" name="Google Shape;18623;p50"/>
            <p:cNvSpPr/>
            <p:nvPr/>
          </p:nvSpPr>
          <p:spPr>
            <a:xfrm>
              <a:off x="4737100" y="5183188"/>
              <a:ext cx="145732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24" name="Google Shape;18624;p50"/>
            <p:cNvSpPr/>
            <p:nvPr/>
          </p:nvSpPr>
          <p:spPr>
            <a:xfrm>
              <a:off x="4737100" y="5684838"/>
              <a:ext cx="1457325" cy="1587"/>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5" name="Google Shape;18625;p50"/>
            <p:cNvSpPr/>
            <p:nvPr/>
          </p:nvSpPr>
          <p:spPr>
            <a:xfrm>
              <a:off x="4737100" y="5684838"/>
              <a:ext cx="1457325" cy="1587"/>
            </a:xfrm>
            <a:custGeom>
              <a:avLst/>
              <a:gdLst/>
              <a:ahLst/>
              <a:cxnLst/>
              <a:rect l="l" t="t" r="r" b="b"/>
              <a:pathLst>
                <a:path w="6894" h="7" extrusionOk="0">
                  <a:moveTo>
                    <a:pt x="6894" y="0"/>
                  </a:moveTo>
                  <a:lnTo>
                    <a:pt x="0" y="7"/>
                  </a:lnTo>
                  <a:lnTo>
                    <a:pt x="0" y="0"/>
                  </a:lnTo>
                  <a:lnTo>
                    <a:pt x="6894"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6" name="Google Shape;18626;p50"/>
            <p:cNvSpPr/>
            <p:nvPr/>
          </p:nvSpPr>
          <p:spPr>
            <a:xfrm>
              <a:off x="4737100" y="5684838"/>
              <a:ext cx="1457325"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627" name="Google Shape;18627;p50"/>
            <p:cNvCxnSpPr/>
            <p:nvPr/>
          </p:nvCxnSpPr>
          <p:spPr>
            <a:xfrm>
              <a:off x="472598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8628" name="Google Shape;18628;p50"/>
            <p:cNvSpPr/>
            <p:nvPr/>
          </p:nvSpPr>
          <p:spPr>
            <a:xfrm>
              <a:off x="4708525" y="5730875"/>
              <a:ext cx="19050" cy="1588"/>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9" name="Google Shape;18629;p50"/>
            <p:cNvSpPr/>
            <p:nvPr/>
          </p:nvSpPr>
          <p:spPr>
            <a:xfrm>
              <a:off x="4708525" y="5730875"/>
              <a:ext cx="17463" cy="1588"/>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0" name="Google Shape;18630;p50"/>
            <p:cNvSpPr/>
            <p:nvPr/>
          </p:nvSpPr>
          <p:spPr>
            <a:xfrm>
              <a:off x="4708525" y="5730875"/>
              <a:ext cx="19050" cy="1588"/>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1" name="Google Shape;18631;p50"/>
            <p:cNvSpPr/>
            <p:nvPr/>
          </p:nvSpPr>
          <p:spPr>
            <a:xfrm>
              <a:off x="4708525" y="5684838"/>
              <a:ext cx="28575"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2" name="Google Shape;18632;p50"/>
            <p:cNvSpPr/>
            <p:nvPr/>
          </p:nvSpPr>
          <p:spPr>
            <a:xfrm>
              <a:off x="4711700"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3" name="Google Shape;18633;p50"/>
            <p:cNvSpPr/>
            <p:nvPr/>
          </p:nvSpPr>
          <p:spPr>
            <a:xfrm>
              <a:off x="4708525" y="5684838"/>
              <a:ext cx="28575"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4" name="Google Shape;18634;p50"/>
            <p:cNvSpPr/>
            <p:nvPr/>
          </p:nvSpPr>
          <p:spPr>
            <a:xfrm>
              <a:off x="4737100" y="5684838"/>
              <a:ext cx="26988"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5" name="Google Shape;18635;p50"/>
            <p:cNvSpPr/>
            <p:nvPr/>
          </p:nvSpPr>
          <p:spPr>
            <a:xfrm>
              <a:off x="4737100" y="5686425"/>
              <a:ext cx="26988"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6" name="Google Shape;18636;p50"/>
            <p:cNvSpPr/>
            <p:nvPr/>
          </p:nvSpPr>
          <p:spPr>
            <a:xfrm>
              <a:off x="4737100" y="5684838"/>
              <a:ext cx="26988"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7" name="Google Shape;18637;p50"/>
            <p:cNvSpPr/>
            <p:nvPr/>
          </p:nvSpPr>
          <p:spPr>
            <a:xfrm>
              <a:off x="4746625" y="5730875"/>
              <a:ext cx="17463" cy="1588"/>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8" name="Google Shape;18638;p50"/>
            <p:cNvSpPr/>
            <p:nvPr/>
          </p:nvSpPr>
          <p:spPr>
            <a:xfrm>
              <a:off x="4746625" y="5730875"/>
              <a:ext cx="15875" cy="1588"/>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9" name="Google Shape;18639;p50"/>
            <p:cNvSpPr/>
            <p:nvPr/>
          </p:nvSpPr>
          <p:spPr>
            <a:xfrm>
              <a:off x="4746625" y="5730875"/>
              <a:ext cx="17463" cy="1588"/>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640" name="Google Shape;18640;p50"/>
            <p:cNvCxnSpPr/>
            <p:nvPr/>
          </p:nvCxnSpPr>
          <p:spPr>
            <a:xfrm>
              <a:off x="4746625"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8641" name="Google Shape;18641;p50"/>
            <p:cNvSpPr/>
            <p:nvPr/>
          </p:nvSpPr>
          <p:spPr>
            <a:xfrm>
              <a:off x="4727575" y="5730875"/>
              <a:ext cx="19050" cy="1588"/>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2" name="Google Shape;18642;p50"/>
            <p:cNvSpPr/>
            <p:nvPr/>
          </p:nvSpPr>
          <p:spPr>
            <a:xfrm>
              <a:off x="4725988" y="5730875"/>
              <a:ext cx="20637" cy="1588"/>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3" name="Google Shape;18643;p50"/>
            <p:cNvSpPr/>
            <p:nvPr/>
          </p:nvSpPr>
          <p:spPr>
            <a:xfrm>
              <a:off x="4725988" y="5730875"/>
              <a:ext cx="20637" cy="1588"/>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4" name="Google Shape;18644;p50"/>
            <p:cNvSpPr/>
            <p:nvPr/>
          </p:nvSpPr>
          <p:spPr>
            <a:xfrm>
              <a:off x="4737100" y="5183188"/>
              <a:ext cx="1457325"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5" name="Google Shape;18645;p50"/>
            <p:cNvSpPr/>
            <p:nvPr/>
          </p:nvSpPr>
          <p:spPr>
            <a:xfrm>
              <a:off x="4737100" y="5183188"/>
              <a:ext cx="1457325"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6" name="Google Shape;18646;p50"/>
            <p:cNvSpPr/>
            <p:nvPr/>
          </p:nvSpPr>
          <p:spPr>
            <a:xfrm>
              <a:off x="4737100" y="5183188"/>
              <a:ext cx="145732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47" name="Google Shape;18647;p50"/>
            <p:cNvSpPr/>
            <p:nvPr/>
          </p:nvSpPr>
          <p:spPr>
            <a:xfrm>
              <a:off x="4737100" y="5684838"/>
              <a:ext cx="485775"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8" name="Google Shape;18648;p50"/>
            <p:cNvSpPr/>
            <p:nvPr/>
          </p:nvSpPr>
          <p:spPr>
            <a:xfrm>
              <a:off x="4737100" y="5684838"/>
              <a:ext cx="485775"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9" name="Google Shape;18649;p50"/>
            <p:cNvSpPr/>
            <p:nvPr/>
          </p:nvSpPr>
          <p:spPr>
            <a:xfrm>
              <a:off x="4737100" y="5684838"/>
              <a:ext cx="485775"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650" name="Google Shape;18650;p50"/>
            <p:cNvCxnSpPr/>
            <p:nvPr/>
          </p:nvCxnSpPr>
          <p:spPr>
            <a:xfrm>
              <a:off x="5213350" y="5730875"/>
              <a:ext cx="1588" cy="1588"/>
            </a:xfrm>
            <a:prstGeom prst="straightConnector1">
              <a:avLst/>
            </a:prstGeom>
            <a:noFill/>
            <a:ln w="12700" cap="flat" cmpd="sng">
              <a:solidFill>
                <a:schemeClr val="dk1"/>
              </a:solidFill>
              <a:prstDash val="solid"/>
              <a:round/>
              <a:headEnd type="none" w="med" len="med"/>
              <a:tailEnd type="none" w="med" len="med"/>
            </a:ln>
          </p:spPr>
        </p:cxnSp>
        <p:sp>
          <p:nvSpPr>
            <p:cNvPr id="18651" name="Google Shape;18651;p50"/>
            <p:cNvSpPr/>
            <p:nvPr/>
          </p:nvSpPr>
          <p:spPr>
            <a:xfrm>
              <a:off x="5195888" y="5730875"/>
              <a:ext cx="17462" cy="1588"/>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2" name="Google Shape;18652;p50"/>
            <p:cNvSpPr/>
            <p:nvPr/>
          </p:nvSpPr>
          <p:spPr>
            <a:xfrm>
              <a:off x="5195888" y="5730875"/>
              <a:ext cx="17462" cy="1588"/>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3" name="Google Shape;18653;p50"/>
            <p:cNvSpPr/>
            <p:nvPr/>
          </p:nvSpPr>
          <p:spPr>
            <a:xfrm>
              <a:off x="5195888" y="5730875"/>
              <a:ext cx="17462" cy="1588"/>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4" name="Google Shape;18654;p50"/>
            <p:cNvSpPr/>
            <p:nvPr/>
          </p:nvSpPr>
          <p:spPr>
            <a:xfrm>
              <a:off x="5195888" y="5684838"/>
              <a:ext cx="26987"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5" name="Google Shape;18655;p50"/>
            <p:cNvSpPr/>
            <p:nvPr/>
          </p:nvSpPr>
          <p:spPr>
            <a:xfrm>
              <a:off x="5197475"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6" name="Google Shape;18656;p50"/>
            <p:cNvSpPr/>
            <p:nvPr/>
          </p:nvSpPr>
          <p:spPr>
            <a:xfrm>
              <a:off x="5195888" y="5684838"/>
              <a:ext cx="26987"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7" name="Google Shape;18657;p50"/>
            <p:cNvSpPr/>
            <p:nvPr/>
          </p:nvSpPr>
          <p:spPr>
            <a:xfrm>
              <a:off x="5222875" y="5684838"/>
              <a:ext cx="28575"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8" name="Google Shape;18658;p50"/>
            <p:cNvSpPr/>
            <p:nvPr/>
          </p:nvSpPr>
          <p:spPr>
            <a:xfrm>
              <a:off x="5222875" y="5686425"/>
              <a:ext cx="28575"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9" name="Google Shape;18659;p50"/>
            <p:cNvSpPr/>
            <p:nvPr/>
          </p:nvSpPr>
          <p:spPr>
            <a:xfrm>
              <a:off x="5222875" y="5684838"/>
              <a:ext cx="28575"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0" name="Google Shape;18660;p50"/>
            <p:cNvSpPr/>
            <p:nvPr/>
          </p:nvSpPr>
          <p:spPr>
            <a:xfrm>
              <a:off x="5233988" y="5730875"/>
              <a:ext cx="17462" cy="1588"/>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1" name="Google Shape;18661;p50"/>
            <p:cNvSpPr/>
            <p:nvPr/>
          </p:nvSpPr>
          <p:spPr>
            <a:xfrm>
              <a:off x="5233988" y="5730875"/>
              <a:ext cx="14287" cy="1588"/>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2" name="Google Shape;18662;p50"/>
            <p:cNvSpPr/>
            <p:nvPr/>
          </p:nvSpPr>
          <p:spPr>
            <a:xfrm>
              <a:off x="5233988" y="5730875"/>
              <a:ext cx="17462" cy="1588"/>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663" name="Google Shape;18663;p50"/>
            <p:cNvCxnSpPr/>
            <p:nvPr/>
          </p:nvCxnSpPr>
          <p:spPr>
            <a:xfrm>
              <a:off x="523398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8664" name="Google Shape;18664;p50"/>
            <p:cNvSpPr/>
            <p:nvPr/>
          </p:nvSpPr>
          <p:spPr>
            <a:xfrm>
              <a:off x="5213350" y="5730875"/>
              <a:ext cx="20638" cy="1588"/>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5" name="Google Shape;18665;p50"/>
            <p:cNvSpPr/>
            <p:nvPr/>
          </p:nvSpPr>
          <p:spPr>
            <a:xfrm>
              <a:off x="5213350" y="5730875"/>
              <a:ext cx="20638" cy="1588"/>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6" name="Google Shape;18666;p50"/>
            <p:cNvSpPr/>
            <p:nvPr/>
          </p:nvSpPr>
          <p:spPr>
            <a:xfrm>
              <a:off x="5213350" y="5730875"/>
              <a:ext cx="20638" cy="1588"/>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7" name="Google Shape;18667;p50"/>
            <p:cNvSpPr/>
            <p:nvPr/>
          </p:nvSpPr>
          <p:spPr>
            <a:xfrm>
              <a:off x="4732338" y="2668588"/>
              <a:ext cx="7937"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8" name="Google Shape;18668;p50"/>
            <p:cNvSpPr/>
            <p:nvPr/>
          </p:nvSpPr>
          <p:spPr>
            <a:xfrm>
              <a:off x="4732338" y="2668588"/>
              <a:ext cx="7937"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9" name="Google Shape;18669;p50"/>
            <p:cNvSpPr/>
            <p:nvPr/>
          </p:nvSpPr>
          <p:spPr>
            <a:xfrm>
              <a:off x="4732338" y="2668588"/>
              <a:ext cx="7937"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70" name="Google Shape;18670;p50"/>
            <p:cNvSpPr/>
            <p:nvPr/>
          </p:nvSpPr>
          <p:spPr>
            <a:xfrm>
              <a:off x="4737100" y="5683250"/>
              <a:ext cx="485775" cy="6350"/>
            </a:xfrm>
            <a:custGeom>
              <a:avLst/>
              <a:gdLst/>
              <a:ahLst/>
              <a:cxnLst/>
              <a:rect l="l" t="t" r="r" b="b"/>
              <a:pathLst>
                <a:path w="2298" h="33" extrusionOk="0">
                  <a:moveTo>
                    <a:pt x="2298" y="33"/>
                  </a:moveTo>
                  <a:lnTo>
                    <a:pt x="2298" y="0"/>
                  </a:lnTo>
                  <a:lnTo>
                    <a:pt x="0" y="33"/>
                  </a:lnTo>
                  <a:lnTo>
                    <a:pt x="2298" y="33"/>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1" name="Google Shape;18671;p50"/>
            <p:cNvSpPr/>
            <p:nvPr/>
          </p:nvSpPr>
          <p:spPr>
            <a:xfrm>
              <a:off x="4737100" y="5683250"/>
              <a:ext cx="485775" cy="6350"/>
            </a:xfrm>
            <a:custGeom>
              <a:avLst/>
              <a:gdLst/>
              <a:ahLst/>
              <a:cxnLst/>
              <a:rect l="l" t="t" r="r" b="b"/>
              <a:pathLst>
                <a:path w="2298" h="33" extrusionOk="0">
                  <a:moveTo>
                    <a:pt x="2298" y="0"/>
                  </a:moveTo>
                  <a:lnTo>
                    <a:pt x="0" y="33"/>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2" name="Google Shape;18672;p50"/>
            <p:cNvSpPr/>
            <p:nvPr/>
          </p:nvSpPr>
          <p:spPr>
            <a:xfrm>
              <a:off x="4737100" y="5683250"/>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73" name="Google Shape;18673;p50"/>
            <p:cNvSpPr/>
            <p:nvPr/>
          </p:nvSpPr>
          <p:spPr>
            <a:xfrm>
              <a:off x="5219700" y="2668588"/>
              <a:ext cx="6350"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4" name="Google Shape;18674;p50"/>
            <p:cNvSpPr/>
            <p:nvPr/>
          </p:nvSpPr>
          <p:spPr>
            <a:xfrm>
              <a:off x="5219700" y="2668588"/>
              <a:ext cx="6350"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5" name="Google Shape;18675;p50"/>
            <p:cNvSpPr/>
            <p:nvPr/>
          </p:nvSpPr>
          <p:spPr>
            <a:xfrm>
              <a:off x="5219700"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76" name="Google Shape;18676;p50"/>
            <p:cNvSpPr/>
            <p:nvPr/>
          </p:nvSpPr>
          <p:spPr>
            <a:xfrm>
              <a:off x="4737100" y="5178425"/>
              <a:ext cx="1457325" cy="9525"/>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7" name="Google Shape;18677;p50"/>
            <p:cNvSpPr/>
            <p:nvPr/>
          </p:nvSpPr>
          <p:spPr>
            <a:xfrm>
              <a:off x="4737100" y="5178425"/>
              <a:ext cx="1457325" cy="9525"/>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8" name="Google Shape;18678;p50"/>
            <p:cNvSpPr/>
            <p:nvPr/>
          </p:nvSpPr>
          <p:spPr>
            <a:xfrm>
              <a:off x="4737100" y="5178425"/>
              <a:ext cx="1457325" cy="95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79" name="Google Shape;18679;p50"/>
            <p:cNvSpPr/>
            <p:nvPr/>
          </p:nvSpPr>
          <p:spPr>
            <a:xfrm>
              <a:off x="4737100" y="4676775"/>
              <a:ext cx="1457325" cy="6350"/>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0" name="Google Shape;18680;p50"/>
            <p:cNvSpPr/>
            <p:nvPr/>
          </p:nvSpPr>
          <p:spPr>
            <a:xfrm>
              <a:off x="4737100" y="4676775"/>
              <a:ext cx="1457325" cy="6350"/>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1" name="Google Shape;18681;p50"/>
            <p:cNvSpPr/>
            <p:nvPr/>
          </p:nvSpPr>
          <p:spPr>
            <a:xfrm>
              <a:off x="4737100" y="4676775"/>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82" name="Google Shape;18682;p50"/>
            <p:cNvSpPr/>
            <p:nvPr/>
          </p:nvSpPr>
          <p:spPr>
            <a:xfrm>
              <a:off x="4749800" y="5195888"/>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83" name="Google Shape;18683;p50"/>
            <p:cNvSpPr/>
            <p:nvPr/>
          </p:nvSpPr>
          <p:spPr>
            <a:xfrm>
              <a:off x="4749800" y="4692650"/>
              <a:ext cx="460375"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84" name="Google Shape;18684;p50"/>
            <p:cNvSpPr/>
            <p:nvPr/>
          </p:nvSpPr>
          <p:spPr>
            <a:xfrm>
              <a:off x="4737100" y="5178425"/>
              <a:ext cx="485775" cy="9525"/>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5" name="Google Shape;18685;p50"/>
            <p:cNvSpPr/>
            <p:nvPr/>
          </p:nvSpPr>
          <p:spPr>
            <a:xfrm>
              <a:off x="4737100" y="5178425"/>
              <a:ext cx="485775" cy="9525"/>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6" name="Google Shape;18686;p50"/>
            <p:cNvSpPr/>
            <p:nvPr/>
          </p:nvSpPr>
          <p:spPr>
            <a:xfrm>
              <a:off x="4737100" y="5178425"/>
              <a:ext cx="485775" cy="95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87" name="Google Shape;18687;p50"/>
            <p:cNvSpPr/>
            <p:nvPr/>
          </p:nvSpPr>
          <p:spPr>
            <a:xfrm>
              <a:off x="4737100" y="5183188"/>
              <a:ext cx="485775" cy="1587"/>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8" name="Google Shape;18688;p50"/>
            <p:cNvSpPr/>
            <p:nvPr/>
          </p:nvSpPr>
          <p:spPr>
            <a:xfrm>
              <a:off x="4737100" y="5183188"/>
              <a:ext cx="485775" cy="1587"/>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9" name="Google Shape;18689;p50"/>
            <p:cNvSpPr/>
            <p:nvPr/>
          </p:nvSpPr>
          <p:spPr>
            <a:xfrm>
              <a:off x="4737100" y="51831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0" name="Google Shape;18690;p50"/>
            <p:cNvSpPr/>
            <p:nvPr/>
          </p:nvSpPr>
          <p:spPr>
            <a:xfrm>
              <a:off x="4749800" y="4189413"/>
              <a:ext cx="460375"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1" name="Google Shape;18691;p50"/>
            <p:cNvSpPr/>
            <p:nvPr/>
          </p:nvSpPr>
          <p:spPr>
            <a:xfrm>
              <a:off x="4737100" y="4676775"/>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2" name="Google Shape;18692;p50"/>
            <p:cNvSpPr/>
            <p:nvPr/>
          </p:nvSpPr>
          <p:spPr>
            <a:xfrm>
              <a:off x="4737100" y="4676775"/>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3" name="Google Shape;18693;p50"/>
            <p:cNvSpPr/>
            <p:nvPr/>
          </p:nvSpPr>
          <p:spPr>
            <a:xfrm>
              <a:off x="4737100" y="46767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4" name="Google Shape;18694;p50"/>
            <p:cNvSpPr/>
            <p:nvPr/>
          </p:nvSpPr>
          <p:spPr>
            <a:xfrm>
              <a:off x="4737100" y="4679950"/>
              <a:ext cx="485775"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5" name="Google Shape;18695;p50"/>
            <p:cNvSpPr/>
            <p:nvPr/>
          </p:nvSpPr>
          <p:spPr>
            <a:xfrm>
              <a:off x="4737100" y="4679950"/>
              <a:ext cx="485775"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6" name="Google Shape;18696;p50"/>
            <p:cNvSpPr/>
            <p:nvPr/>
          </p:nvSpPr>
          <p:spPr>
            <a:xfrm>
              <a:off x="4737100" y="467995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7" name="Google Shape;18697;p50"/>
            <p:cNvSpPr/>
            <p:nvPr/>
          </p:nvSpPr>
          <p:spPr>
            <a:xfrm>
              <a:off x="4749800" y="3686175"/>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8" name="Google Shape;18698;p50"/>
            <p:cNvSpPr/>
            <p:nvPr/>
          </p:nvSpPr>
          <p:spPr>
            <a:xfrm>
              <a:off x="4737100" y="4173538"/>
              <a:ext cx="485775"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9" name="Google Shape;18699;p50"/>
            <p:cNvSpPr/>
            <p:nvPr/>
          </p:nvSpPr>
          <p:spPr>
            <a:xfrm>
              <a:off x="4737100" y="4173538"/>
              <a:ext cx="485775"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0" name="Google Shape;18700;p50"/>
            <p:cNvSpPr/>
            <p:nvPr/>
          </p:nvSpPr>
          <p:spPr>
            <a:xfrm>
              <a:off x="4737100" y="417353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01" name="Google Shape;18701;p50"/>
            <p:cNvSpPr/>
            <p:nvPr/>
          </p:nvSpPr>
          <p:spPr>
            <a:xfrm>
              <a:off x="4737100" y="4175125"/>
              <a:ext cx="485775" cy="3175"/>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2" name="Google Shape;18702;p50"/>
            <p:cNvSpPr/>
            <p:nvPr/>
          </p:nvSpPr>
          <p:spPr>
            <a:xfrm>
              <a:off x="4737100" y="4175125"/>
              <a:ext cx="485775" cy="3175"/>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3" name="Google Shape;18703;p50"/>
            <p:cNvSpPr/>
            <p:nvPr/>
          </p:nvSpPr>
          <p:spPr>
            <a:xfrm>
              <a:off x="4737100" y="417512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04" name="Google Shape;18704;p50"/>
            <p:cNvSpPr/>
            <p:nvPr/>
          </p:nvSpPr>
          <p:spPr>
            <a:xfrm>
              <a:off x="5722938" y="3686175"/>
              <a:ext cx="461962"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05" name="Google Shape;18705;p50"/>
            <p:cNvSpPr/>
            <p:nvPr/>
          </p:nvSpPr>
          <p:spPr>
            <a:xfrm>
              <a:off x="5710238" y="4173538"/>
              <a:ext cx="484187"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6" name="Google Shape;18706;p50"/>
            <p:cNvSpPr/>
            <p:nvPr/>
          </p:nvSpPr>
          <p:spPr>
            <a:xfrm>
              <a:off x="5710238" y="4173538"/>
              <a:ext cx="484187"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7" name="Google Shape;18707;p50"/>
            <p:cNvSpPr/>
            <p:nvPr/>
          </p:nvSpPr>
          <p:spPr>
            <a:xfrm>
              <a:off x="5710238" y="4173538"/>
              <a:ext cx="484187"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08" name="Google Shape;18708;p50"/>
            <p:cNvSpPr/>
            <p:nvPr/>
          </p:nvSpPr>
          <p:spPr>
            <a:xfrm>
              <a:off x="5710238" y="4175125"/>
              <a:ext cx="484187" cy="3175"/>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9" name="Google Shape;18709;p50"/>
            <p:cNvSpPr/>
            <p:nvPr/>
          </p:nvSpPr>
          <p:spPr>
            <a:xfrm>
              <a:off x="5710238" y="4175125"/>
              <a:ext cx="484187" cy="3175"/>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0" name="Google Shape;18710;p50"/>
            <p:cNvSpPr/>
            <p:nvPr/>
          </p:nvSpPr>
          <p:spPr>
            <a:xfrm>
              <a:off x="5710238" y="4175125"/>
              <a:ext cx="484187"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1" name="Google Shape;18711;p50"/>
            <p:cNvSpPr/>
            <p:nvPr/>
          </p:nvSpPr>
          <p:spPr>
            <a:xfrm>
              <a:off x="5722938" y="4189413"/>
              <a:ext cx="461962"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2" name="Google Shape;18712;p50"/>
            <p:cNvSpPr/>
            <p:nvPr/>
          </p:nvSpPr>
          <p:spPr>
            <a:xfrm>
              <a:off x="5710238" y="4676775"/>
              <a:ext cx="484187"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3" name="Google Shape;18713;p50"/>
            <p:cNvSpPr/>
            <p:nvPr/>
          </p:nvSpPr>
          <p:spPr>
            <a:xfrm>
              <a:off x="5710238" y="4676775"/>
              <a:ext cx="484187"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4" name="Google Shape;18714;p50"/>
            <p:cNvSpPr/>
            <p:nvPr/>
          </p:nvSpPr>
          <p:spPr>
            <a:xfrm>
              <a:off x="5710238" y="4676775"/>
              <a:ext cx="484187"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5" name="Google Shape;18715;p50"/>
            <p:cNvSpPr/>
            <p:nvPr/>
          </p:nvSpPr>
          <p:spPr>
            <a:xfrm>
              <a:off x="5710238" y="4679950"/>
              <a:ext cx="484187"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6" name="Google Shape;18716;p50"/>
            <p:cNvSpPr/>
            <p:nvPr/>
          </p:nvSpPr>
          <p:spPr>
            <a:xfrm>
              <a:off x="5710238" y="4679950"/>
              <a:ext cx="484187"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7" name="Google Shape;18717;p50"/>
            <p:cNvSpPr/>
            <p:nvPr/>
          </p:nvSpPr>
          <p:spPr>
            <a:xfrm>
              <a:off x="5710238" y="4679950"/>
              <a:ext cx="484187"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8" name="Google Shape;18718;p50"/>
            <p:cNvSpPr/>
            <p:nvPr/>
          </p:nvSpPr>
          <p:spPr>
            <a:xfrm>
              <a:off x="5722938" y="4692650"/>
              <a:ext cx="461962"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9" name="Google Shape;18719;p50"/>
            <p:cNvSpPr/>
            <p:nvPr/>
          </p:nvSpPr>
          <p:spPr>
            <a:xfrm>
              <a:off x="5710238" y="5178425"/>
              <a:ext cx="484187" cy="9525"/>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0" name="Google Shape;18720;p50"/>
            <p:cNvSpPr/>
            <p:nvPr/>
          </p:nvSpPr>
          <p:spPr>
            <a:xfrm>
              <a:off x="5710238" y="5178425"/>
              <a:ext cx="484187" cy="9525"/>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1" name="Google Shape;18721;p50"/>
            <p:cNvSpPr/>
            <p:nvPr/>
          </p:nvSpPr>
          <p:spPr>
            <a:xfrm>
              <a:off x="5710238" y="5178425"/>
              <a:ext cx="484187" cy="95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22" name="Google Shape;18722;p50"/>
            <p:cNvSpPr/>
            <p:nvPr/>
          </p:nvSpPr>
          <p:spPr>
            <a:xfrm>
              <a:off x="5710238" y="5183188"/>
              <a:ext cx="484187" cy="1587"/>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3" name="Google Shape;18723;p50"/>
            <p:cNvSpPr/>
            <p:nvPr/>
          </p:nvSpPr>
          <p:spPr>
            <a:xfrm>
              <a:off x="5710238" y="5183188"/>
              <a:ext cx="484187" cy="1587"/>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4" name="Google Shape;18724;p50"/>
            <p:cNvSpPr/>
            <p:nvPr/>
          </p:nvSpPr>
          <p:spPr>
            <a:xfrm>
              <a:off x="5710238" y="5183188"/>
              <a:ext cx="484187"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25" name="Google Shape;18725;p50"/>
            <p:cNvSpPr/>
            <p:nvPr/>
          </p:nvSpPr>
          <p:spPr>
            <a:xfrm>
              <a:off x="5722938" y="5195888"/>
              <a:ext cx="461962"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26" name="Google Shape;18726;p50"/>
            <p:cNvSpPr/>
            <p:nvPr/>
          </p:nvSpPr>
          <p:spPr>
            <a:xfrm>
              <a:off x="5710238" y="5683250"/>
              <a:ext cx="484187" cy="6350"/>
            </a:xfrm>
            <a:custGeom>
              <a:avLst/>
              <a:gdLst/>
              <a:ahLst/>
              <a:cxnLst/>
              <a:rect l="l" t="t" r="r" b="b"/>
              <a:pathLst>
                <a:path w="2298" h="33" extrusionOk="0">
                  <a:moveTo>
                    <a:pt x="2298" y="33"/>
                  </a:moveTo>
                  <a:lnTo>
                    <a:pt x="2298" y="0"/>
                  </a:lnTo>
                  <a:lnTo>
                    <a:pt x="0" y="33"/>
                  </a:lnTo>
                  <a:lnTo>
                    <a:pt x="2298" y="33"/>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7" name="Google Shape;18727;p50"/>
            <p:cNvSpPr/>
            <p:nvPr/>
          </p:nvSpPr>
          <p:spPr>
            <a:xfrm>
              <a:off x="5710238" y="5683250"/>
              <a:ext cx="484187" cy="6350"/>
            </a:xfrm>
            <a:custGeom>
              <a:avLst/>
              <a:gdLst/>
              <a:ahLst/>
              <a:cxnLst/>
              <a:rect l="l" t="t" r="r" b="b"/>
              <a:pathLst>
                <a:path w="2298" h="33" extrusionOk="0">
                  <a:moveTo>
                    <a:pt x="2298" y="0"/>
                  </a:moveTo>
                  <a:lnTo>
                    <a:pt x="0" y="33"/>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8" name="Google Shape;18728;p50"/>
            <p:cNvSpPr/>
            <p:nvPr/>
          </p:nvSpPr>
          <p:spPr>
            <a:xfrm>
              <a:off x="5710238" y="5683250"/>
              <a:ext cx="484187"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29" name="Google Shape;18729;p50"/>
            <p:cNvSpPr/>
            <p:nvPr/>
          </p:nvSpPr>
          <p:spPr>
            <a:xfrm>
              <a:off x="5710238" y="5684838"/>
              <a:ext cx="484187"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0" name="Google Shape;18730;p50"/>
            <p:cNvSpPr/>
            <p:nvPr/>
          </p:nvSpPr>
          <p:spPr>
            <a:xfrm>
              <a:off x="5710238" y="5684838"/>
              <a:ext cx="484187"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1" name="Google Shape;18731;p50"/>
            <p:cNvSpPr/>
            <p:nvPr/>
          </p:nvSpPr>
          <p:spPr>
            <a:xfrm>
              <a:off x="5710238" y="5684838"/>
              <a:ext cx="484187"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32" name="Google Shape;18732;p50"/>
            <p:cNvSpPr/>
            <p:nvPr/>
          </p:nvSpPr>
          <p:spPr>
            <a:xfrm>
              <a:off x="5235575" y="2681288"/>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33" name="Google Shape;18733;p50"/>
            <p:cNvSpPr/>
            <p:nvPr/>
          </p:nvSpPr>
          <p:spPr>
            <a:xfrm>
              <a:off x="5222875" y="3167063"/>
              <a:ext cx="487363"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4" name="Google Shape;18734;p50"/>
            <p:cNvSpPr/>
            <p:nvPr/>
          </p:nvSpPr>
          <p:spPr>
            <a:xfrm>
              <a:off x="5222875" y="3167063"/>
              <a:ext cx="487363"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5" name="Google Shape;18735;p50"/>
            <p:cNvSpPr/>
            <p:nvPr/>
          </p:nvSpPr>
          <p:spPr>
            <a:xfrm>
              <a:off x="5222875" y="3167063"/>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36" name="Google Shape;18736;p50"/>
            <p:cNvSpPr/>
            <p:nvPr/>
          </p:nvSpPr>
          <p:spPr>
            <a:xfrm>
              <a:off x="5222875" y="3170238"/>
              <a:ext cx="487363" cy="1587"/>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7" name="Google Shape;18737;p50"/>
            <p:cNvSpPr/>
            <p:nvPr/>
          </p:nvSpPr>
          <p:spPr>
            <a:xfrm>
              <a:off x="5222875" y="3170238"/>
              <a:ext cx="487363" cy="1587"/>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8" name="Google Shape;18738;p50"/>
            <p:cNvSpPr/>
            <p:nvPr/>
          </p:nvSpPr>
          <p:spPr>
            <a:xfrm>
              <a:off x="5222875" y="3170238"/>
              <a:ext cx="487363"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39" name="Google Shape;18739;p50"/>
            <p:cNvSpPr/>
            <p:nvPr/>
          </p:nvSpPr>
          <p:spPr>
            <a:xfrm>
              <a:off x="5235575" y="3184525"/>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40" name="Google Shape;18740;p50"/>
            <p:cNvSpPr/>
            <p:nvPr/>
          </p:nvSpPr>
          <p:spPr>
            <a:xfrm>
              <a:off x="5222875" y="3671888"/>
              <a:ext cx="487363"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1" name="Google Shape;18741;p50"/>
            <p:cNvSpPr/>
            <p:nvPr/>
          </p:nvSpPr>
          <p:spPr>
            <a:xfrm>
              <a:off x="5222875" y="3671888"/>
              <a:ext cx="487363"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2" name="Google Shape;18742;p50"/>
            <p:cNvSpPr/>
            <p:nvPr/>
          </p:nvSpPr>
          <p:spPr>
            <a:xfrm>
              <a:off x="5222875" y="3671888"/>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43" name="Google Shape;18743;p50"/>
            <p:cNvSpPr/>
            <p:nvPr/>
          </p:nvSpPr>
          <p:spPr>
            <a:xfrm>
              <a:off x="5222875" y="3673475"/>
              <a:ext cx="487363" cy="1588"/>
            </a:xfrm>
            <a:custGeom>
              <a:avLst/>
              <a:gdLst/>
              <a:ahLst/>
              <a:cxnLst/>
              <a:rect l="l" t="t" r="r" b="b"/>
              <a:pathLst>
                <a:path w="2298" h="5" extrusionOk="0">
                  <a:moveTo>
                    <a:pt x="2298" y="5"/>
                  </a:moveTo>
                  <a:lnTo>
                    <a:pt x="2298" y="0"/>
                  </a:lnTo>
                  <a:lnTo>
                    <a:pt x="0" y="5"/>
                  </a:lnTo>
                  <a:lnTo>
                    <a:pt x="2298" y="5"/>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4" name="Google Shape;18744;p50"/>
            <p:cNvSpPr/>
            <p:nvPr/>
          </p:nvSpPr>
          <p:spPr>
            <a:xfrm>
              <a:off x="5222875" y="3673475"/>
              <a:ext cx="487363" cy="1588"/>
            </a:xfrm>
            <a:custGeom>
              <a:avLst/>
              <a:gdLst/>
              <a:ahLst/>
              <a:cxnLst/>
              <a:rect l="l" t="t" r="r" b="b"/>
              <a:pathLst>
                <a:path w="2298" h="5" extrusionOk="0">
                  <a:moveTo>
                    <a:pt x="2298" y="0"/>
                  </a:moveTo>
                  <a:lnTo>
                    <a:pt x="0" y="5"/>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5" name="Google Shape;18745;p50"/>
            <p:cNvSpPr/>
            <p:nvPr/>
          </p:nvSpPr>
          <p:spPr>
            <a:xfrm>
              <a:off x="5222875" y="3673475"/>
              <a:ext cx="487363"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8746" name="Google Shape;18746;p50"/>
          <p:cNvGrpSpPr/>
          <p:nvPr/>
        </p:nvGrpSpPr>
        <p:grpSpPr>
          <a:xfrm>
            <a:off x="2409949" y="2545185"/>
            <a:ext cx="1516063" cy="3068637"/>
            <a:chOff x="806450" y="2674938"/>
            <a:chExt cx="1516063" cy="3068637"/>
          </a:xfrm>
        </p:grpSpPr>
        <p:sp>
          <p:nvSpPr>
            <p:cNvPr id="18747" name="Google Shape;18747;p50"/>
            <p:cNvSpPr/>
            <p:nvPr/>
          </p:nvSpPr>
          <p:spPr>
            <a:xfrm>
              <a:off x="1335088" y="367506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48" name="Google Shape;18748;p50"/>
            <p:cNvSpPr/>
            <p:nvPr/>
          </p:nvSpPr>
          <p:spPr>
            <a:xfrm>
              <a:off x="1335088" y="416560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49" name="Google Shape;18749;p50"/>
            <p:cNvSpPr/>
            <p:nvPr/>
          </p:nvSpPr>
          <p:spPr>
            <a:xfrm>
              <a:off x="1335088" y="4657725"/>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0" name="Google Shape;18750;p50"/>
            <p:cNvSpPr/>
            <p:nvPr/>
          </p:nvSpPr>
          <p:spPr>
            <a:xfrm>
              <a:off x="1335088" y="3182938"/>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1" name="Google Shape;18751;p50"/>
            <p:cNvSpPr/>
            <p:nvPr/>
          </p:nvSpPr>
          <p:spPr>
            <a:xfrm>
              <a:off x="1335088" y="269081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2" name="Google Shape;18752;p50"/>
            <p:cNvSpPr/>
            <p:nvPr/>
          </p:nvSpPr>
          <p:spPr>
            <a:xfrm>
              <a:off x="1336675" y="5170488"/>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3" name="Google Shape;18753;p50"/>
            <p:cNvSpPr/>
            <p:nvPr/>
          </p:nvSpPr>
          <p:spPr>
            <a:xfrm>
              <a:off x="1782763" y="4667250"/>
              <a:ext cx="4841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4" name="Google Shape;18754;p50"/>
            <p:cNvSpPr/>
            <p:nvPr/>
          </p:nvSpPr>
          <p:spPr>
            <a:xfrm>
              <a:off x="1782763" y="3192463"/>
              <a:ext cx="4841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5" name="Google Shape;18755;p50"/>
            <p:cNvSpPr/>
            <p:nvPr/>
          </p:nvSpPr>
          <p:spPr>
            <a:xfrm>
              <a:off x="838200" y="4657725"/>
              <a:ext cx="471488"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6" name="Google Shape;18756;p50"/>
            <p:cNvSpPr/>
            <p:nvPr/>
          </p:nvSpPr>
          <p:spPr>
            <a:xfrm>
              <a:off x="838200" y="3182938"/>
              <a:ext cx="4714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7" name="Google Shape;18757;p50"/>
            <p:cNvSpPr/>
            <p:nvPr/>
          </p:nvSpPr>
          <p:spPr>
            <a:xfrm>
              <a:off x="2290763" y="2678113"/>
              <a:ext cx="7937" cy="3019425"/>
            </a:xfrm>
            <a:custGeom>
              <a:avLst/>
              <a:gdLst/>
              <a:ahLst/>
              <a:cxnLst/>
              <a:rect l="l" t="t" r="r" b="b"/>
              <a:pathLst>
                <a:path w="31" h="14435" extrusionOk="0">
                  <a:moveTo>
                    <a:pt x="31" y="0"/>
                  </a:moveTo>
                  <a:lnTo>
                    <a:pt x="0" y="0"/>
                  </a:lnTo>
                  <a:lnTo>
                    <a:pt x="31" y="14435"/>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58" name="Google Shape;18758;p50"/>
            <p:cNvSpPr/>
            <p:nvPr/>
          </p:nvSpPr>
          <p:spPr>
            <a:xfrm>
              <a:off x="2290763" y="2678113"/>
              <a:ext cx="7937" cy="3019425"/>
            </a:xfrm>
            <a:custGeom>
              <a:avLst/>
              <a:gdLst/>
              <a:ahLst/>
              <a:cxnLst/>
              <a:rect l="l" t="t" r="r" b="b"/>
              <a:pathLst>
                <a:path w="31" h="14435" extrusionOk="0">
                  <a:moveTo>
                    <a:pt x="0" y="0"/>
                  </a:moveTo>
                  <a:lnTo>
                    <a:pt x="31"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59" name="Google Shape;18759;p50"/>
            <p:cNvSpPr/>
            <p:nvPr/>
          </p:nvSpPr>
          <p:spPr>
            <a:xfrm>
              <a:off x="2290763" y="2678113"/>
              <a:ext cx="7937"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760" name="Google Shape;18760;p50"/>
            <p:cNvCxnSpPr/>
            <p:nvPr/>
          </p:nvCxnSpPr>
          <p:spPr>
            <a:xfrm>
              <a:off x="2284413"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8761" name="Google Shape;18761;p50"/>
            <p:cNvSpPr/>
            <p:nvPr/>
          </p:nvSpPr>
          <p:spPr>
            <a:xfrm>
              <a:off x="2266950" y="5741988"/>
              <a:ext cx="19050" cy="1587"/>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2" name="Google Shape;18762;p50"/>
            <p:cNvSpPr/>
            <p:nvPr/>
          </p:nvSpPr>
          <p:spPr>
            <a:xfrm>
              <a:off x="2266950" y="5741988"/>
              <a:ext cx="17463"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3" name="Google Shape;18763;p50"/>
            <p:cNvSpPr/>
            <p:nvPr/>
          </p:nvSpPr>
          <p:spPr>
            <a:xfrm>
              <a:off x="2266950" y="5741988"/>
              <a:ext cx="19050" cy="1587"/>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4" name="Google Shape;18764;p50"/>
            <p:cNvSpPr/>
            <p:nvPr/>
          </p:nvSpPr>
          <p:spPr>
            <a:xfrm>
              <a:off x="2266950" y="5695950"/>
              <a:ext cx="26988"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5" name="Google Shape;18765;p50"/>
            <p:cNvSpPr/>
            <p:nvPr/>
          </p:nvSpPr>
          <p:spPr>
            <a:xfrm>
              <a:off x="2268538" y="5695950"/>
              <a:ext cx="25400"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6" name="Google Shape;18766;p50"/>
            <p:cNvSpPr/>
            <p:nvPr/>
          </p:nvSpPr>
          <p:spPr>
            <a:xfrm>
              <a:off x="2266950" y="5695950"/>
              <a:ext cx="26988"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7" name="Google Shape;18767;p50"/>
            <p:cNvSpPr/>
            <p:nvPr/>
          </p:nvSpPr>
          <p:spPr>
            <a:xfrm>
              <a:off x="2293938" y="5695950"/>
              <a:ext cx="28575" cy="47625"/>
            </a:xfrm>
            <a:custGeom>
              <a:avLst/>
              <a:gdLst/>
              <a:ahLst/>
              <a:cxnLst/>
              <a:rect l="l" t="t" r="r" b="b"/>
              <a:pathLst>
                <a:path w="130" h="228" extrusionOk="0">
                  <a:moveTo>
                    <a:pt x="0" y="0"/>
                  </a:moveTo>
                  <a:lnTo>
                    <a:pt x="0" y="16"/>
                  </a:lnTo>
                  <a:lnTo>
                    <a:pt x="130"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8" name="Google Shape;18768;p50"/>
            <p:cNvSpPr/>
            <p:nvPr/>
          </p:nvSpPr>
          <p:spPr>
            <a:xfrm>
              <a:off x="2293938" y="5697538"/>
              <a:ext cx="28575" cy="46037"/>
            </a:xfrm>
            <a:custGeom>
              <a:avLst/>
              <a:gdLst/>
              <a:ahLst/>
              <a:cxnLst/>
              <a:rect l="l" t="t" r="r" b="b"/>
              <a:pathLst>
                <a:path w="130" h="212" extrusionOk="0">
                  <a:moveTo>
                    <a:pt x="0" y="0"/>
                  </a:moveTo>
                  <a:lnTo>
                    <a:pt x="130"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9" name="Google Shape;18769;p50"/>
            <p:cNvSpPr/>
            <p:nvPr/>
          </p:nvSpPr>
          <p:spPr>
            <a:xfrm>
              <a:off x="2293938" y="5695950"/>
              <a:ext cx="28575" cy="47625"/>
            </a:xfrm>
            <a:custGeom>
              <a:avLst/>
              <a:gdLst/>
              <a:ahLst/>
              <a:cxnLst/>
              <a:rect l="l" t="t" r="r" b="b"/>
              <a:pathLst>
                <a:path w="130" h="228" extrusionOk="0">
                  <a:moveTo>
                    <a:pt x="0" y="0"/>
                  </a:moveTo>
                  <a:lnTo>
                    <a:pt x="0" y="16"/>
                  </a:lnTo>
                  <a:lnTo>
                    <a:pt x="117" y="219"/>
                  </a:lnTo>
                  <a:lnTo>
                    <a:pt x="130"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0" name="Google Shape;18770;p50"/>
            <p:cNvSpPr/>
            <p:nvPr/>
          </p:nvSpPr>
          <p:spPr>
            <a:xfrm>
              <a:off x="2305050" y="5741988"/>
              <a:ext cx="17463" cy="1587"/>
            </a:xfrm>
            <a:custGeom>
              <a:avLst/>
              <a:gdLst/>
              <a:ahLst/>
              <a:cxnLst/>
              <a:rect l="l" t="t" r="r" b="b"/>
              <a:pathLst>
                <a:path w="83" h="9" extrusionOk="0">
                  <a:moveTo>
                    <a:pt x="83" y="9"/>
                  </a:moveTo>
                  <a:lnTo>
                    <a:pt x="70"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1" name="Google Shape;18771;p50"/>
            <p:cNvSpPr/>
            <p:nvPr/>
          </p:nvSpPr>
          <p:spPr>
            <a:xfrm>
              <a:off x="2305050" y="5741988"/>
              <a:ext cx="14288"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2" name="Google Shape;18772;p50"/>
            <p:cNvSpPr/>
            <p:nvPr/>
          </p:nvSpPr>
          <p:spPr>
            <a:xfrm>
              <a:off x="2305050" y="5741988"/>
              <a:ext cx="17463" cy="1587"/>
            </a:xfrm>
            <a:custGeom>
              <a:avLst/>
              <a:gdLst/>
              <a:ahLst/>
              <a:cxnLst/>
              <a:rect l="l" t="t" r="r" b="b"/>
              <a:pathLst>
                <a:path w="83" h="9" extrusionOk="0">
                  <a:moveTo>
                    <a:pt x="83" y="9"/>
                  </a:moveTo>
                  <a:lnTo>
                    <a:pt x="70"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773" name="Google Shape;18773;p50"/>
            <p:cNvCxnSpPr/>
            <p:nvPr/>
          </p:nvCxnSpPr>
          <p:spPr>
            <a:xfrm>
              <a:off x="230505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774" name="Google Shape;18774;p50"/>
            <p:cNvSpPr/>
            <p:nvPr/>
          </p:nvSpPr>
          <p:spPr>
            <a:xfrm>
              <a:off x="2286000"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5" name="Google Shape;18775;p50"/>
            <p:cNvSpPr/>
            <p:nvPr/>
          </p:nvSpPr>
          <p:spPr>
            <a:xfrm>
              <a:off x="2284413" y="5741988"/>
              <a:ext cx="20637" cy="1587"/>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6" name="Google Shape;18776;p50"/>
            <p:cNvSpPr/>
            <p:nvPr/>
          </p:nvSpPr>
          <p:spPr>
            <a:xfrm>
              <a:off x="2284413" y="5741988"/>
              <a:ext cx="20637" cy="1587"/>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777" name="Google Shape;18777;p50"/>
            <p:cNvCxnSpPr/>
            <p:nvPr/>
          </p:nvCxnSpPr>
          <p:spPr>
            <a:xfrm>
              <a:off x="179705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778" name="Google Shape;18778;p50"/>
            <p:cNvSpPr/>
            <p:nvPr/>
          </p:nvSpPr>
          <p:spPr>
            <a:xfrm>
              <a:off x="1779588" y="5741988"/>
              <a:ext cx="19050" cy="1587"/>
            </a:xfrm>
            <a:custGeom>
              <a:avLst/>
              <a:gdLst/>
              <a:ahLst/>
              <a:cxnLst/>
              <a:rect l="l" t="t" r="r" b="b"/>
              <a:pathLst>
                <a:path w="87" h="9" extrusionOk="0">
                  <a:moveTo>
                    <a:pt x="87" y="9"/>
                  </a:moveTo>
                  <a:lnTo>
                    <a:pt x="78"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9" name="Google Shape;18779;p50"/>
            <p:cNvSpPr/>
            <p:nvPr/>
          </p:nvSpPr>
          <p:spPr>
            <a:xfrm>
              <a:off x="1779588" y="5741988"/>
              <a:ext cx="17462" cy="1587"/>
            </a:xfrm>
            <a:custGeom>
              <a:avLst/>
              <a:gdLst/>
              <a:ahLst/>
              <a:cxnLst/>
              <a:rect l="l" t="t" r="r" b="b"/>
              <a:pathLst>
                <a:path w="78" h="9" extrusionOk="0">
                  <a:moveTo>
                    <a:pt x="78" y="0"/>
                  </a:moveTo>
                  <a:lnTo>
                    <a:pt x="0" y="9"/>
                  </a:lnTo>
                  <a:lnTo>
                    <a:pt x="13" y="0"/>
                  </a:lnTo>
                  <a:lnTo>
                    <a:pt x="7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0" name="Google Shape;18780;p50"/>
            <p:cNvSpPr/>
            <p:nvPr/>
          </p:nvSpPr>
          <p:spPr>
            <a:xfrm>
              <a:off x="1779588" y="5741988"/>
              <a:ext cx="19050" cy="1587"/>
            </a:xfrm>
            <a:custGeom>
              <a:avLst/>
              <a:gdLst/>
              <a:ahLst/>
              <a:cxnLst/>
              <a:rect l="l" t="t" r="r" b="b"/>
              <a:pathLst>
                <a:path w="87" h="9" extrusionOk="0">
                  <a:moveTo>
                    <a:pt x="87" y="9"/>
                  </a:moveTo>
                  <a:lnTo>
                    <a:pt x="78" y="0"/>
                  </a:lnTo>
                  <a:lnTo>
                    <a:pt x="13"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1" name="Google Shape;18781;p50"/>
            <p:cNvSpPr/>
            <p:nvPr/>
          </p:nvSpPr>
          <p:spPr>
            <a:xfrm>
              <a:off x="1779588" y="5695950"/>
              <a:ext cx="28575" cy="47625"/>
            </a:xfrm>
            <a:custGeom>
              <a:avLst/>
              <a:gdLst/>
              <a:ahLst/>
              <a:cxnLst/>
              <a:rect l="l" t="t" r="r" b="b"/>
              <a:pathLst>
                <a:path w="130" h="228" extrusionOk="0">
                  <a:moveTo>
                    <a:pt x="0" y="228"/>
                  </a:moveTo>
                  <a:lnTo>
                    <a:pt x="13" y="219"/>
                  </a:lnTo>
                  <a:lnTo>
                    <a:pt x="130"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2" name="Google Shape;18782;p50"/>
            <p:cNvSpPr/>
            <p:nvPr/>
          </p:nvSpPr>
          <p:spPr>
            <a:xfrm>
              <a:off x="1782763" y="5695950"/>
              <a:ext cx="25400"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3" name="Google Shape;18783;p50"/>
            <p:cNvSpPr/>
            <p:nvPr/>
          </p:nvSpPr>
          <p:spPr>
            <a:xfrm>
              <a:off x="1779588" y="5695950"/>
              <a:ext cx="28575" cy="47625"/>
            </a:xfrm>
            <a:custGeom>
              <a:avLst/>
              <a:gdLst/>
              <a:ahLst/>
              <a:cxnLst/>
              <a:rect l="l" t="t" r="r" b="b"/>
              <a:pathLst>
                <a:path w="130" h="228" extrusionOk="0">
                  <a:moveTo>
                    <a:pt x="0" y="228"/>
                  </a:moveTo>
                  <a:lnTo>
                    <a:pt x="13" y="219"/>
                  </a:lnTo>
                  <a:lnTo>
                    <a:pt x="130" y="16"/>
                  </a:lnTo>
                  <a:lnTo>
                    <a:pt x="130"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4" name="Google Shape;18784;p50"/>
            <p:cNvSpPr/>
            <p:nvPr/>
          </p:nvSpPr>
          <p:spPr>
            <a:xfrm>
              <a:off x="1808163" y="5695950"/>
              <a:ext cx="26987"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5" name="Google Shape;18785;p50"/>
            <p:cNvSpPr/>
            <p:nvPr/>
          </p:nvSpPr>
          <p:spPr>
            <a:xfrm>
              <a:off x="1808163" y="5697538"/>
              <a:ext cx="26987"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6" name="Google Shape;18786;p50"/>
            <p:cNvSpPr/>
            <p:nvPr/>
          </p:nvSpPr>
          <p:spPr>
            <a:xfrm>
              <a:off x="1808163" y="5695950"/>
              <a:ext cx="26987"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7" name="Google Shape;18787;p50"/>
            <p:cNvSpPr/>
            <p:nvPr/>
          </p:nvSpPr>
          <p:spPr>
            <a:xfrm>
              <a:off x="1817688" y="5741988"/>
              <a:ext cx="17462" cy="1587"/>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8" name="Google Shape;18788;p50"/>
            <p:cNvSpPr/>
            <p:nvPr/>
          </p:nvSpPr>
          <p:spPr>
            <a:xfrm>
              <a:off x="1817688" y="5741988"/>
              <a:ext cx="15875" cy="1587"/>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9" name="Google Shape;18789;p50"/>
            <p:cNvSpPr/>
            <p:nvPr/>
          </p:nvSpPr>
          <p:spPr>
            <a:xfrm>
              <a:off x="1817688" y="5741988"/>
              <a:ext cx="17462" cy="1587"/>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790" name="Google Shape;18790;p50"/>
            <p:cNvCxnSpPr/>
            <p:nvPr/>
          </p:nvCxnSpPr>
          <p:spPr>
            <a:xfrm>
              <a:off x="1817688" y="5741988"/>
              <a:ext cx="3175" cy="1587"/>
            </a:xfrm>
            <a:prstGeom prst="straightConnector1">
              <a:avLst/>
            </a:prstGeom>
            <a:noFill/>
            <a:ln w="12700" cap="flat" cmpd="sng">
              <a:solidFill>
                <a:schemeClr val="dk1"/>
              </a:solidFill>
              <a:prstDash val="solid"/>
              <a:round/>
              <a:headEnd type="none" w="med" len="med"/>
              <a:tailEnd type="none" w="med" len="med"/>
            </a:ln>
          </p:spPr>
        </p:cxnSp>
        <p:sp>
          <p:nvSpPr>
            <p:cNvPr id="18791" name="Google Shape;18791;p50"/>
            <p:cNvSpPr/>
            <p:nvPr/>
          </p:nvSpPr>
          <p:spPr>
            <a:xfrm>
              <a:off x="1798638"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2" name="Google Shape;18792;p50"/>
            <p:cNvSpPr/>
            <p:nvPr/>
          </p:nvSpPr>
          <p:spPr>
            <a:xfrm>
              <a:off x="1797050" y="5741988"/>
              <a:ext cx="20638" cy="1587"/>
            </a:xfrm>
            <a:custGeom>
              <a:avLst/>
              <a:gdLst/>
              <a:ahLst/>
              <a:cxnLst/>
              <a:rect l="l" t="t" r="r" b="b"/>
              <a:pathLst>
                <a:path w="100" h="9" extrusionOk="0">
                  <a:moveTo>
                    <a:pt x="100" y="0"/>
                  </a:moveTo>
                  <a:lnTo>
                    <a:pt x="9"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3" name="Google Shape;18793;p50"/>
            <p:cNvSpPr/>
            <p:nvPr/>
          </p:nvSpPr>
          <p:spPr>
            <a:xfrm>
              <a:off x="1797050" y="5741988"/>
              <a:ext cx="20638" cy="1587"/>
            </a:xfrm>
            <a:custGeom>
              <a:avLst/>
              <a:gdLst/>
              <a:ahLst/>
              <a:cxnLst/>
              <a:rect l="l" t="t" r="r" b="b"/>
              <a:pathLst>
                <a:path w="100" h="9" extrusionOk="0">
                  <a:moveTo>
                    <a:pt x="100" y="9"/>
                  </a:moveTo>
                  <a:lnTo>
                    <a:pt x="100" y="0"/>
                  </a:lnTo>
                  <a:lnTo>
                    <a:pt x="0" y="0"/>
                  </a:lnTo>
                  <a:lnTo>
                    <a:pt x="9"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4" name="Google Shape;18794;p50"/>
            <p:cNvSpPr/>
            <p:nvPr/>
          </p:nvSpPr>
          <p:spPr>
            <a:xfrm>
              <a:off x="1804988" y="2678113"/>
              <a:ext cx="6350" cy="3019425"/>
            </a:xfrm>
            <a:custGeom>
              <a:avLst/>
              <a:gdLst/>
              <a:ahLst/>
              <a:cxnLst/>
              <a:rect l="l" t="t" r="r" b="b"/>
              <a:pathLst>
                <a:path w="31" h="14435" extrusionOk="0">
                  <a:moveTo>
                    <a:pt x="31" y="0"/>
                  </a:moveTo>
                  <a:lnTo>
                    <a:pt x="0" y="0"/>
                  </a:lnTo>
                  <a:lnTo>
                    <a:pt x="31" y="14435"/>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5" name="Google Shape;18795;p50"/>
            <p:cNvSpPr/>
            <p:nvPr/>
          </p:nvSpPr>
          <p:spPr>
            <a:xfrm>
              <a:off x="1804988" y="2678113"/>
              <a:ext cx="6350" cy="3019425"/>
            </a:xfrm>
            <a:custGeom>
              <a:avLst/>
              <a:gdLst/>
              <a:ahLst/>
              <a:cxnLst/>
              <a:rect l="l" t="t" r="r" b="b"/>
              <a:pathLst>
                <a:path w="31" h="14435" extrusionOk="0">
                  <a:moveTo>
                    <a:pt x="0" y="0"/>
                  </a:moveTo>
                  <a:lnTo>
                    <a:pt x="31"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6" name="Google Shape;18796;p50"/>
            <p:cNvSpPr/>
            <p:nvPr/>
          </p:nvSpPr>
          <p:spPr>
            <a:xfrm>
              <a:off x="1804988"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97" name="Google Shape;18797;p50"/>
            <p:cNvSpPr/>
            <p:nvPr/>
          </p:nvSpPr>
          <p:spPr>
            <a:xfrm>
              <a:off x="833438" y="3179763"/>
              <a:ext cx="1460500" cy="3175"/>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8" name="Google Shape;18798;p50"/>
            <p:cNvSpPr/>
            <p:nvPr/>
          </p:nvSpPr>
          <p:spPr>
            <a:xfrm>
              <a:off x="833438" y="3179763"/>
              <a:ext cx="1460500" cy="3175"/>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9" name="Google Shape;18799;p50"/>
            <p:cNvSpPr/>
            <p:nvPr/>
          </p:nvSpPr>
          <p:spPr>
            <a:xfrm>
              <a:off x="833438" y="3179763"/>
              <a:ext cx="1460500"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00" name="Google Shape;18800;p50"/>
            <p:cNvSpPr/>
            <p:nvPr/>
          </p:nvSpPr>
          <p:spPr>
            <a:xfrm>
              <a:off x="833438" y="3179763"/>
              <a:ext cx="1460500" cy="3175"/>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1" name="Google Shape;18801;p50"/>
            <p:cNvSpPr/>
            <p:nvPr/>
          </p:nvSpPr>
          <p:spPr>
            <a:xfrm>
              <a:off x="833438" y="3179763"/>
              <a:ext cx="1460500" cy="3175"/>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2" name="Google Shape;18802;p50"/>
            <p:cNvSpPr/>
            <p:nvPr/>
          </p:nvSpPr>
          <p:spPr>
            <a:xfrm>
              <a:off x="833438" y="3179763"/>
              <a:ext cx="1460500"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03" name="Google Shape;18803;p50"/>
            <p:cNvSpPr/>
            <p:nvPr/>
          </p:nvSpPr>
          <p:spPr>
            <a:xfrm>
              <a:off x="833438" y="3178175"/>
              <a:ext cx="1460500" cy="6350"/>
            </a:xfrm>
            <a:custGeom>
              <a:avLst/>
              <a:gdLst/>
              <a:ahLst/>
              <a:cxnLst/>
              <a:rect l="l" t="t" r="r" b="b"/>
              <a:pathLst>
                <a:path w="6895" h="31" extrusionOk="0">
                  <a:moveTo>
                    <a:pt x="6895" y="31"/>
                  </a:moveTo>
                  <a:lnTo>
                    <a:pt x="6895" y="0"/>
                  </a:lnTo>
                  <a:lnTo>
                    <a:pt x="0" y="31"/>
                  </a:lnTo>
                  <a:lnTo>
                    <a:pt x="6895"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4" name="Google Shape;18804;p50"/>
            <p:cNvSpPr/>
            <p:nvPr/>
          </p:nvSpPr>
          <p:spPr>
            <a:xfrm>
              <a:off x="833438" y="3178175"/>
              <a:ext cx="1460500" cy="6350"/>
            </a:xfrm>
            <a:custGeom>
              <a:avLst/>
              <a:gdLst/>
              <a:ahLst/>
              <a:cxnLst/>
              <a:rect l="l" t="t" r="r" b="b"/>
              <a:pathLst>
                <a:path w="6895" h="31" extrusionOk="0">
                  <a:moveTo>
                    <a:pt x="6895" y="0"/>
                  </a:moveTo>
                  <a:lnTo>
                    <a:pt x="0" y="31"/>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5" name="Google Shape;18805;p50"/>
            <p:cNvSpPr/>
            <p:nvPr/>
          </p:nvSpPr>
          <p:spPr>
            <a:xfrm>
              <a:off x="833438" y="3178175"/>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06" name="Google Shape;18806;p50"/>
            <p:cNvSpPr/>
            <p:nvPr/>
          </p:nvSpPr>
          <p:spPr>
            <a:xfrm>
              <a:off x="833438" y="2674938"/>
              <a:ext cx="1460500" cy="7937"/>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7" name="Google Shape;18807;p50"/>
            <p:cNvSpPr/>
            <p:nvPr/>
          </p:nvSpPr>
          <p:spPr>
            <a:xfrm>
              <a:off x="833438" y="2674938"/>
              <a:ext cx="1460500" cy="7937"/>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8" name="Google Shape;18808;p50"/>
            <p:cNvSpPr/>
            <p:nvPr/>
          </p:nvSpPr>
          <p:spPr>
            <a:xfrm>
              <a:off x="833438" y="2674938"/>
              <a:ext cx="1460500"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09" name="Google Shape;18809;p50"/>
            <p:cNvSpPr/>
            <p:nvPr/>
          </p:nvSpPr>
          <p:spPr>
            <a:xfrm>
              <a:off x="833438" y="3681413"/>
              <a:ext cx="1460500"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0" name="Google Shape;18810;p50"/>
            <p:cNvSpPr/>
            <p:nvPr/>
          </p:nvSpPr>
          <p:spPr>
            <a:xfrm>
              <a:off x="833438" y="3681413"/>
              <a:ext cx="1460500"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1" name="Google Shape;18811;p50"/>
            <p:cNvSpPr/>
            <p:nvPr/>
          </p:nvSpPr>
          <p:spPr>
            <a:xfrm>
              <a:off x="833438" y="3681413"/>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12" name="Google Shape;18812;p50"/>
            <p:cNvSpPr/>
            <p:nvPr/>
          </p:nvSpPr>
          <p:spPr>
            <a:xfrm>
              <a:off x="833438" y="4183063"/>
              <a:ext cx="1460500"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3" name="Google Shape;18813;p50"/>
            <p:cNvSpPr/>
            <p:nvPr/>
          </p:nvSpPr>
          <p:spPr>
            <a:xfrm>
              <a:off x="833438" y="4183063"/>
              <a:ext cx="1460500"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4" name="Google Shape;18814;p50"/>
            <p:cNvSpPr/>
            <p:nvPr/>
          </p:nvSpPr>
          <p:spPr>
            <a:xfrm>
              <a:off x="833438" y="4183063"/>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15" name="Google Shape;18815;p50"/>
            <p:cNvSpPr/>
            <p:nvPr/>
          </p:nvSpPr>
          <p:spPr>
            <a:xfrm>
              <a:off x="833438" y="4187825"/>
              <a:ext cx="1460500"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6" name="Google Shape;18816;p50"/>
            <p:cNvSpPr/>
            <p:nvPr/>
          </p:nvSpPr>
          <p:spPr>
            <a:xfrm>
              <a:off x="833438" y="4187825"/>
              <a:ext cx="1460500"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7" name="Google Shape;18817;p50"/>
            <p:cNvSpPr/>
            <p:nvPr/>
          </p:nvSpPr>
          <p:spPr>
            <a:xfrm>
              <a:off x="833438" y="4187825"/>
              <a:ext cx="1460500"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18" name="Google Shape;18818;p50"/>
            <p:cNvSpPr/>
            <p:nvPr/>
          </p:nvSpPr>
          <p:spPr>
            <a:xfrm>
              <a:off x="833438" y="4187825"/>
              <a:ext cx="1460500"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9" name="Google Shape;18819;p50"/>
            <p:cNvSpPr/>
            <p:nvPr/>
          </p:nvSpPr>
          <p:spPr>
            <a:xfrm>
              <a:off x="833438" y="4187825"/>
              <a:ext cx="1460500"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0" name="Google Shape;18820;p50"/>
            <p:cNvSpPr/>
            <p:nvPr/>
          </p:nvSpPr>
          <p:spPr>
            <a:xfrm>
              <a:off x="833438" y="4187825"/>
              <a:ext cx="1460500"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21" name="Google Shape;18821;p50"/>
            <p:cNvSpPr/>
            <p:nvPr/>
          </p:nvSpPr>
          <p:spPr>
            <a:xfrm>
              <a:off x="833438" y="5194300"/>
              <a:ext cx="1460500" cy="1588"/>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2" name="Google Shape;18822;p50"/>
            <p:cNvSpPr/>
            <p:nvPr/>
          </p:nvSpPr>
          <p:spPr>
            <a:xfrm>
              <a:off x="833438" y="5194300"/>
              <a:ext cx="1460500" cy="1588"/>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3" name="Google Shape;18823;p50"/>
            <p:cNvSpPr/>
            <p:nvPr/>
          </p:nvSpPr>
          <p:spPr>
            <a:xfrm>
              <a:off x="833438" y="5194300"/>
              <a:ext cx="1460500"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24" name="Google Shape;18824;p50"/>
            <p:cNvSpPr/>
            <p:nvPr/>
          </p:nvSpPr>
          <p:spPr>
            <a:xfrm>
              <a:off x="833438" y="5695950"/>
              <a:ext cx="1460500"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5" name="Google Shape;18825;p50"/>
            <p:cNvSpPr/>
            <p:nvPr/>
          </p:nvSpPr>
          <p:spPr>
            <a:xfrm>
              <a:off x="833438" y="5695950"/>
              <a:ext cx="1460500"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6" name="Google Shape;18826;p50"/>
            <p:cNvSpPr/>
            <p:nvPr/>
          </p:nvSpPr>
          <p:spPr>
            <a:xfrm>
              <a:off x="833438" y="5695950"/>
              <a:ext cx="1460500"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827" name="Google Shape;18827;p50"/>
            <p:cNvCxnSpPr/>
            <p:nvPr/>
          </p:nvCxnSpPr>
          <p:spPr>
            <a:xfrm>
              <a:off x="82550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828" name="Google Shape;18828;p50"/>
            <p:cNvSpPr/>
            <p:nvPr/>
          </p:nvSpPr>
          <p:spPr>
            <a:xfrm>
              <a:off x="806450" y="5741988"/>
              <a:ext cx="19050" cy="1587"/>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9" name="Google Shape;18829;p50"/>
            <p:cNvSpPr/>
            <p:nvPr/>
          </p:nvSpPr>
          <p:spPr>
            <a:xfrm>
              <a:off x="806450" y="5741988"/>
              <a:ext cx="17463"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0" name="Google Shape;18830;p50"/>
            <p:cNvSpPr/>
            <p:nvPr/>
          </p:nvSpPr>
          <p:spPr>
            <a:xfrm>
              <a:off x="806450" y="5741988"/>
              <a:ext cx="19050" cy="1587"/>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1" name="Google Shape;18831;p50"/>
            <p:cNvSpPr/>
            <p:nvPr/>
          </p:nvSpPr>
          <p:spPr>
            <a:xfrm>
              <a:off x="806450" y="5695950"/>
              <a:ext cx="26988"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2" name="Google Shape;18832;p50"/>
            <p:cNvSpPr/>
            <p:nvPr/>
          </p:nvSpPr>
          <p:spPr>
            <a:xfrm>
              <a:off x="811213" y="5695950"/>
              <a:ext cx="22225"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3" name="Google Shape;18833;p50"/>
            <p:cNvSpPr/>
            <p:nvPr/>
          </p:nvSpPr>
          <p:spPr>
            <a:xfrm>
              <a:off x="806450" y="5695950"/>
              <a:ext cx="26988"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4" name="Google Shape;18834;p50"/>
            <p:cNvSpPr/>
            <p:nvPr/>
          </p:nvSpPr>
          <p:spPr>
            <a:xfrm>
              <a:off x="833438" y="5695950"/>
              <a:ext cx="30162"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5" name="Google Shape;18835;p50"/>
            <p:cNvSpPr/>
            <p:nvPr/>
          </p:nvSpPr>
          <p:spPr>
            <a:xfrm>
              <a:off x="833438" y="5697538"/>
              <a:ext cx="30162"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6" name="Google Shape;18836;p50"/>
            <p:cNvSpPr/>
            <p:nvPr/>
          </p:nvSpPr>
          <p:spPr>
            <a:xfrm>
              <a:off x="833438" y="5695950"/>
              <a:ext cx="30162"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7" name="Google Shape;18837;p50"/>
            <p:cNvSpPr/>
            <p:nvPr/>
          </p:nvSpPr>
          <p:spPr>
            <a:xfrm>
              <a:off x="844550" y="5741988"/>
              <a:ext cx="19050" cy="1587"/>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8" name="Google Shape;18838;p50"/>
            <p:cNvSpPr/>
            <p:nvPr/>
          </p:nvSpPr>
          <p:spPr>
            <a:xfrm>
              <a:off x="844550" y="5741988"/>
              <a:ext cx="14288"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9" name="Google Shape;18839;p50"/>
            <p:cNvSpPr/>
            <p:nvPr/>
          </p:nvSpPr>
          <p:spPr>
            <a:xfrm>
              <a:off x="844550" y="5741988"/>
              <a:ext cx="19050" cy="1587"/>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840" name="Google Shape;18840;p50"/>
            <p:cNvCxnSpPr/>
            <p:nvPr/>
          </p:nvCxnSpPr>
          <p:spPr>
            <a:xfrm>
              <a:off x="84455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841" name="Google Shape;18841;p50"/>
            <p:cNvSpPr/>
            <p:nvPr/>
          </p:nvSpPr>
          <p:spPr>
            <a:xfrm>
              <a:off x="825500"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2" name="Google Shape;18842;p50"/>
            <p:cNvSpPr/>
            <p:nvPr/>
          </p:nvSpPr>
          <p:spPr>
            <a:xfrm>
              <a:off x="823913" y="5741988"/>
              <a:ext cx="20637" cy="1587"/>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3" name="Google Shape;18843;p50"/>
            <p:cNvSpPr/>
            <p:nvPr/>
          </p:nvSpPr>
          <p:spPr>
            <a:xfrm>
              <a:off x="823913" y="5741988"/>
              <a:ext cx="20637" cy="1587"/>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4" name="Google Shape;18844;p50"/>
            <p:cNvSpPr/>
            <p:nvPr/>
          </p:nvSpPr>
          <p:spPr>
            <a:xfrm>
              <a:off x="833438" y="5194300"/>
              <a:ext cx="1460500" cy="1588"/>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5" name="Google Shape;18845;p50"/>
            <p:cNvSpPr/>
            <p:nvPr/>
          </p:nvSpPr>
          <p:spPr>
            <a:xfrm>
              <a:off x="833438" y="5194300"/>
              <a:ext cx="1460500" cy="1588"/>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6" name="Google Shape;18846;p50"/>
            <p:cNvSpPr/>
            <p:nvPr/>
          </p:nvSpPr>
          <p:spPr>
            <a:xfrm>
              <a:off x="833438" y="5194300"/>
              <a:ext cx="1460500"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47" name="Google Shape;18847;p50"/>
            <p:cNvSpPr/>
            <p:nvPr/>
          </p:nvSpPr>
          <p:spPr>
            <a:xfrm>
              <a:off x="833438" y="5695950"/>
              <a:ext cx="487362"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8" name="Google Shape;18848;p50"/>
            <p:cNvSpPr/>
            <p:nvPr/>
          </p:nvSpPr>
          <p:spPr>
            <a:xfrm>
              <a:off x="833438" y="5695950"/>
              <a:ext cx="487362"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9" name="Google Shape;18849;p50"/>
            <p:cNvSpPr/>
            <p:nvPr/>
          </p:nvSpPr>
          <p:spPr>
            <a:xfrm>
              <a:off x="833438" y="5695950"/>
              <a:ext cx="487362"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850" name="Google Shape;18850;p50"/>
            <p:cNvCxnSpPr/>
            <p:nvPr/>
          </p:nvCxnSpPr>
          <p:spPr>
            <a:xfrm>
              <a:off x="1312863"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8851" name="Google Shape;18851;p50"/>
            <p:cNvSpPr/>
            <p:nvPr/>
          </p:nvSpPr>
          <p:spPr>
            <a:xfrm>
              <a:off x="1293813" y="5741988"/>
              <a:ext cx="19050" cy="1587"/>
            </a:xfrm>
            <a:custGeom>
              <a:avLst/>
              <a:gdLst/>
              <a:ahLst/>
              <a:cxnLst/>
              <a:rect l="l" t="t" r="r" b="b"/>
              <a:pathLst>
                <a:path w="88" h="9" extrusionOk="0">
                  <a:moveTo>
                    <a:pt x="88" y="9"/>
                  </a:moveTo>
                  <a:lnTo>
                    <a:pt x="79" y="0"/>
                  </a:lnTo>
                  <a:lnTo>
                    <a:pt x="0" y="9"/>
                  </a:lnTo>
                  <a:lnTo>
                    <a:pt x="88"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2" name="Google Shape;18852;p50"/>
            <p:cNvSpPr/>
            <p:nvPr/>
          </p:nvSpPr>
          <p:spPr>
            <a:xfrm>
              <a:off x="1293813" y="5741988"/>
              <a:ext cx="15875"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3" name="Google Shape;18853;p50"/>
            <p:cNvSpPr/>
            <p:nvPr/>
          </p:nvSpPr>
          <p:spPr>
            <a:xfrm>
              <a:off x="1293813" y="5741988"/>
              <a:ext cx="19050" cy="1587"/>
            </a:xfrm>
            <a:custGeom>
              <a:avLst/>
              <a:gdLst/>
              <a:ahLst/>
              <a:cxnLst/>
              <a:rect l="l" t="t" r="r" b="b"/>
              <a:pathLst>
                <a:path w="88" h="9" extrusionOk="0">
                  <a:moveTo>
                    <a:pt x="88" y="9"/>
                  </a:moveTo>
                  <a:lnTo>
                    <a:pt x="79" y="0"/>
                  </a:lnTo>
                  <a:lnTo>
                    <a:pt x="14" y="0"/>
                  </a:lnTo>
                  <a:lnTo>
                    <a:pt x="0" y="9"/>
                  </a:lnTo>
                  <a:lnTo>
                    <a:pt x="88"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4" name="Google Shape;18854;p50"/>
            <p:cNvSpPr/>
            <p:nvPr/>
          </p:nvSpPr>
          <p:spPr>
            <a:xfrm>
              <a:off x="1293813" y="5695950"/>
              <a:ext cx="26987"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5" name="Google Shape;18855;p50"/>
            <p:cNvSpPr/>
            <p:nvPr/>
          </p:nvSpPr>
          <p:spPr>
            <a:xfrm>
              <a:off x="1296988" y="5695950"/>
              <a:ext cx="23812"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6" name="Google Shape;18856;p50"/>
            <p:cNvSpPr/>
            <p:nvPr/>
          </p:nvSpPr>
          <p:spPr>
            <a:xfrm>
              <a:off x="1293813" y="5695950"/>
              <a:ext cx="26987"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7" name="Google Shape;18857;p50"/>
            <p:cNvSpPr/>
            <p:nvPr/>
          </p:nvSpPr>
          <p:spPr>
            <a:xfrm>
              <a:off x="1320800" y="5695950"/>
              <a:ext cx="26988"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8" name="Google Shape;18858;p50"/>
            <p:cNvSpPr/>
            <p:nvPr/>
          </p:nvSpPr>
          <p:spPr>
            <a:xfrm>
              <a:off x="1320800" y="5697538"/>
              <a:ext cx="26988"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9" name="Google Shape;18859;p50"/>
            <p:cNvSpPr/>
            <p:nvPr/>
          </p:nvSpPr>
          <p:spPr>
            <a:xfrm>
              <a:off x="1320800" y="5695950"/>
              <a:ext cx="26988"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0" name="Google Shape;18860;p50"/>
            <p:cNvSpPr/>
            <p:nvPr/>
          </p:nvSpPr>
          <p:spPr>
            <a:xfrm>
              <a:off x="1331913" y="5741988"/>
              <a:ext cx="15875" cy="1587"/>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1" name="Google Shape;18861;p50"/>
            <p:cNvSpPr/>
            <p:nvPr/>
          </p:nvSpPr>
          <p:spPr>
            <a:xfrm>
              <a:off x="1331913" y="5741988"/>
              <a:ext cx="14287" cy="1587"/>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2" name="Google Shape;18862;p50"/>
            <p:cNvSpPr/>
            <p:nvPr/>
          </p:nvSpPr>
          <p:spPr>
            <a:xfrm>
              <a:off x="1331913" y="5741988"/>
              <a:ext cx="15875" cy="1587"/>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863" name="Google Shape;18863;p50"/>
            <p:cNvCxnSpPr/>
            <p:nvPr/>
          </p:nvCxnSpPr>
          <p:spPr>
            <a:xfrm>
              <a:off x="1331913"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8864" name="Google Shape;18864;p50"/>
            <p:cNvSpPr/>
            <p:nvPr/>
          </p:nvSpPr>
          <p:spPr>
            <a:xfrm>
              <a:off x="1312863"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5" name="Google Shape;18865;p50"/>
            <p:cNvSpPr/>
            <p:nvPr/>
          </p:nvSpPr>
          <p:spPr>
            <a:xfrm>
              <a:off x="1309688" y="5741988"/>
              <a:ext cx="22225" cy="1587"/>
            </a:xfrm>
            <a:custGeom>
              <a:avLst/>
              <a:gdLst/>
              <a:ahLst/>
              <a:cxnLst/>
              <a:rect l="l" t="t" r="r" b="b"/>
              <a:pathLst>
                <a:path w="100" h="9" extrusionOk="0">
                  <a:moveTo>
                    <a:pt x="100" y="0"/>
                  </a:moveTo>
                  <a:lnTo>
                    <a:pt x="9"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6" name="Google Shape;18866;p50"/>
            <p:cNvSpPr/>
            <p:nvPr/>
          </p:nvSpPr>
          <p:spPr>
            <a:xfrm>
              <a:off x="1309688" y="5741988"/>
              <a:ext cx="22225" cy="1587"/>
            </a:xfrm>
            <a:custGeom>
              <a:avLst/>
              <a:gdLst/>
              <a:ahLst/>
              <a:cxnLst/>
              <a:rect l="l" t="t" r="r" b="b"/>
              <a:pathLst>
                <a:path w="100" h="9" extrusionOk="0">
                  <a:moveTo>
                    <a:pt x="100" y="9"/>
                  </a:moveTo>
                  <a:lnTo>
                    <a:pt x="100" y="0"/>
                  </a:lnTo>
                  <a:lnTo>
                    <a:pt x="0" y="0"/>
                  </a:lnTo>
                  <a:lnTo>
                    <a:pt x="9"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7" name="Google Shape;18867;p50"/>
            <p:cNvSpPr/>
            <p:nvPr/>
          </p:nvSpPr>
          <p:spPr>
            <a:xfrm>
              <a:off x="831850" y="2678113"/>
              <a:ext cx="6350" cy="3019425"/>
            </a:xfrm>
            <a:custGeom>
              <a:avLst/>
              <a:gdLst/>
              <a:ahLst/>
              <a:cxnLst/>
              <a:rect l="l" t="t" r="r" b="b"/>
              <a:pathLst>
                <a:path w="32" h="14435" extrusionOk="0">
                  <a:moveTo>
                    <a:pt x="32" y="0"/>
                  </a:moveTo>
                  <a:lnTo>
                    <a:pt x="0" y="0"/>
                  </a:lnTo>
                  <a:lnTo>
                    <a:pt x="32" y="14435"/>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8" name="Google Shape;18868;p50"/>
            <p:cNvSpPr/>
            <p:nvPr/>
          </p:nvSpPr>
          <p:spPr>
            <a:xfrm>
              <a:off x="831850" y="2678113"/>
              <a:ext cx="6350" cy="3019425"/>
            </a:xfrm>
            <a:custGeom>
              <a:avLst/>
              <a:gdLst/>
              <a:ahLst/>
              <a:cxnLst/>
              <a:rect l="l" t="t" r="r" b="b"/>
              <a:pathLst>
                <a:path w="32" h="14435" extrusionOk="0">
                  <a:moveTo>
                    <a:pt x="0" y="0"/>
                  </a:moveTo>
                  <a:lnTo>
                    <a:pt x="32"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9" name="Google Shape;18869;p50"/>
            <p:cNvSpPr/>
            <p:nvPr/>
          </p:nvSpPr>
          <p:spPr>
            <a:xfrm>
              <a:off x="831850"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70" name="Google Shape;18870;p50"/>
            <p:cNvSpPr/>
            <p:nvPr/>
          </p:nvSpPr>
          <p:spPr>
            <a:xfrm>
              <a:off x="833438" y="5692775"/>
              <a:ext cx="487362"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1" name="Google Shape;18871;p50"/>
            <p:cNvSpPr/>
            <p:nvPr/>
          </p:nvSpPr>
          <p:spPr>
            <a:xfrm>
              <a:off x="833438" y="5692775"/>
              <a:ext cx="487362"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2" name="Google Shape;18872;p50"/>
            <p:cNvSpPr/>
            <p:nvPr/>
          </p:nvSpPr>
          <p:spPr>
            <a:xfrm>
              <a:off x="833438" y="5692775"/>
              <a:ext cx="487362"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73" name="Google Shape;18873;p50"/>
            <p:cNvSpPr/>
            <p:nvPr/>
          </p:nvSpPr>
          <p:spPr>
            <a:xfrm>
              <a:off x="1319213" y="2678113"/>
              <a:ext cx="6350" cy="3019425"/>
            </a:xfrm>
            <a:custGeom>
              <a:avLst/>
              <a:gdLst/>
              <a:ahLst/>
              <a:cxnLst/>
              <a:rect l="l" t="t" r="r" b="b"/>
              <a:pathLst>
                <a:path w="32" h="14435" extrusionOk="0">
                  <a:moveTo>
                    <a:pt x="32" y="0"/>
                  </a:moveTo>
                  <a:lnTo>
                    <a:pt x="0" y="0"/>
                  </a:lnTo>
                  <a:lnTo>
                    <a:pt x="32" y="14435"/>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4" name="Google Shape;18874;p50"/>
            <p:cNvSpPr/>
            <p:nvPr/>
          </p:nvSpPr>
          <p:spPr>
            <a:xfrm>
              <a:off x="1319213" y="2678113"/>
              <a:ext cx="6350" cy="3019425"/>
            </a:xfrm>
            <a:custGeom>
              <a:avLst/>
              <a:gdLst/>
              <a:ahLst/>
              <a:cxnLst/>
              <a:rect l="l" t="t" r="r" b="b"/>
              <a:pathLst>
                <a:path w="32" h="14435" extrusionOk="0">
                  <a:moveTo>
                    <a:pt x="0" y="0"/>
                  </a:moveTo>
                  <a:lnTo>
                    <a:pt x="32"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5" name="Google Shape;18875;p50"/>
            <p:cNvSpPr/>
            <p:nvPr/>
          </p:nvSpPr>
          <p:spPr>
            <a:xfrm>
              <a:off x="1319213"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76" name="Google Shape;18876;p50"/>
            <p:cNvSpPr/>
            <p:nvPr/>
          </p:nvSpPr>
          <p:spPr>
            <a:xfrm>
              <a:off x="833438" y="5189538"/>
              <a:ext cx="1460500" cy="7937"/>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7" name="Google Shape;18877;p50"/>
            <p:cNvSpPr/>
            <p:nvPr/>
          </p:nvSpPr>
          <p:spPr>
            <a:xfrm>
              <a:off x="833438" y="5189538"/>
              <a:ext cx="1460500" cy="7937"/>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8" name="Google Shape;18878;p50"/>
            <p:cNvSpPr/>
            <p:nvPr/>
          </p:nvSpPr>
          <p:spPr>
            <a:xfrm>
              <a:off x="833438" y="5189538"/>
              <a:ext cx="1460500"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79" name="Google Shape;18879;p50"/>
            <p:cNvSpPr/>
            <p:nvPr/>
          </p:nvSpPr>
          <p:spPr>
            <a:xfrm>
              <a:off x="833438" y="4687888"/>
              <a:ext cx="1460500"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0" name="Google Shape;18880;p50"/>
            <p:cNvSpPr/>
            <p:nvPr/>
          </p:nvSpPr>
          <p:spPr>
            <a:xfrm>
              <a:off x="833438" y="4687888"/>
              <a:ext cx="1460500"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1" name="Google Shape;18881;p50"/>
            <p:cNvSpPr/>
            <p:nvPr/>
          </p:nvSpPr>
          <p:spPr>
            <a:xfrm>
              <a:off x="833438" y="4687888"/>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82" name="Google Shape;18882;p50"/>
            <p:cNvSpPr/>
            <p:nvPr/>
          </p:nvSpPr>
          <p:spPr>
            <a:xfrm>
              <a:off x="1320800" y="4187825"/>
              <a:ext cx="487363"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3" name="Google Shape;18883;p50"/>
            <p:cNvSpPr/>
            <p:nvPr/>
          </p:nvSpPr>
          <p:spPr>
            <a:xfrm>
              <a:off x="1320800" y="4187825"/>
              <a:ext cx="487363"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4" name="Google Shape;18884;p50"/>
            <p:cNvSpPr/>
            <p:nvPr/>
          </p:nvSpPr>
          <p:spPr>
            <a:xfrm>
              <a:off x="1320800" y="4187825"/>
              <a:ext cx="487363"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85" name="Google Shape;18885;p50"/>
            <p:cNvSpPr/>
            <p:nvPr/>
          </p:nvSpPr>
          <p:spPr>
            <a:xfrm>
              <a:off x="1320800" y="4183063"/>
              <a:ext cx="487363"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6" name="Google Shape;18886;p50"/>
            <p:cNvSpPr/>
            <p:nvPr/>
          </p:nvSpPr>
          <p:spPr>
            <a:xfrm>
              <a:off x="1320800" y="4183063"/>
              <a:ext cx="487363"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7" name="Google Shape;18887;p50"/>
            <p:cNvSpPr/>
            <p:nvPr/>
          </p:nvSpPr>
          <p:spPr>
            <a:xfrm>
              <a:off x="1320800" y="4183063"/>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88" name="Google Shape;18888;p50"/>
            <p:cNvSpPr/>
            <p:nvPr/>
          </p:nvSpPr>
          <p:spPr>
            <a:xfrm>
              <a:off x="1333500" y="3697288"/>
              <a:ext cx="463550"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89" name="Google Shape;18889;p50"/>
            <p:cNvSpPr/>
            <p:nvPr/>
          </p:nvSpPr>
          <p:spPr>
            <a:xfrm>
              <a:off x="1320800" y="4689475"/>
              <a:ext cx="487363"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0" name="Google Shape;18890;p50"/>
            <p:cNvSpPr/>
            <p:nvPr/>
          </p:nvSpPr>
          <p:spPr>
            <a:xfrm>
              <a:off x="1320800" y="4689475"/>
              <a:ext cx="487363"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1" name="Google Shape;18891;p50"/>
            <p:cNvSpPr/>
            <p:nvPr/>
          </p:nvSpPr>
          <p:spPr>
            <a:xfrm>
              <a:off x="1320800" y="4689475"/>
              <a:ext cx="487363"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92" name="Google Shape;18892;p50"/>
            <p:cNvSpPr/>
            <p:nvPr/>
          </p:nvSpPr>
          <p:spPr>
            <a:xfrm>
              <a:off x="1320800" y="4687888"/>
              <a:ext cx="487363"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3" name="Google Shape;18893;p50"/>
            <p:cNvSpPr/>
            <p:nvPr/>
          </p:nvSpPr>
          <p:spPr>
            <a:xfrm>
              <a:off x="1320800" y="4687888"/>
              <a:ext cx="487363"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4" name="Google Shape;18894;p50"/>
            <p:cNvSpPr/>
            <p:nvPr/>
          </p:nvSpPr>
          <p:spPr>
            <a:xfrm>
              <a:off x="1320800" y="4687888"/>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95" name="Google Shape;18895;p50"/>
            <p:cNvSpPr/>
            <p:nvPr/>
          </p:nvSpPr>
          <p:spPr>
            <a:xfrm>
              <a:off x="1333500" y="4200525"/>
              <a:ext cx="463550"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96" name="Google Shape;18896;p50"/>
            <p:cNvSpPr/>
            <p:nvPr/>
          </p:nvSpPr>
          <p:spPr>
            <a:xfrm>
              <a:off x="1320800" y="5194300"/>
              <a:ext cx="487363"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7" name="Google Shape;18897;p50"/>
            <p:cNvSpPr/>
            <p:nvPr/>
          </p:nvSpPr>
          <p:spPr>
            <a:xfrm>
              <a:off x="1320800" y="5194300"/>
              <a:ext cx="487363"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8" name="Google Shape;18898;p50"/>
            <p:cNvSpPr/>
            <p:nvPr/>
          </p:nvSpPr>
          <p:spPr>
            <a:xfrm>
              <a:off x="1320800" y="5194300"/>
              <a:ext cx="487363"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99" name="Google Shape;18899;p50"/>
            <p:cNvSpPr/>
            <p:nvPr/>
          </p:nvSpPr>
          <p:spPr>
            <a:xfrm>
              <a:off x="1320800" y="5189538"/>
              <a:ext cx="487363" cy="7937"/>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0" name="Google Shape;18900;p50"/>
            <p:cNvSpPr/>
            <p:nvPr/>
          </p:nvSpPr>
          <p:spPr>
            <a:xfrm>
              <a:off x="1320800" y="5189538"/>
              <a:ext cx="487363" cy="7937"/>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1" name="Google Shape;18901;p50"/>
            <p:cNvSpPr/>
            <p:nvPr/>
          </p:nvSpPr>
          <p:spPr>
            <a:xfrm>
              <a:off x="1320800" y="5189538"/>
              <a:ext cx="487363"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02" name="Google Shape;18902;p50"/>
            <p:cNvSpPr/>
            <p:nvPr/>
          </p:nvSpPr>
          <p:spPr>
            <a:xfrm>
              <a:off x="1333500" y="4702175"/>
              <a:ext cx="463550"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03" name="Google Shape;18903;p50"/>
            <p:cNvSpPr/>
            <p:nvPr/>
          </p:nvSpPr>
          <p:spPr>
            <a:xfrm>
              <a:off x="1333500" y="5207000"/>
              <a:ext cx="463550"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04" name="Google Shape;18904;p50"/>
            <p:cNvSpPr/>
            <p:nvPr/>
          </p:nvSpPr>
          <p:spPr>
            <a:xfrm>
              <a:off x="1320800" y="5692775"/>
              <a:ext cx="487363"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5" name="Google Shape;18905;p50"/>
            <p:cNvSpPr/>
            <p:nvPr/>
          </p:nvSpPr>
          <p:spPr>
            <a:xfrm>
              <a:off x="1320800" y="5692775"/>
              <a:ext cx="487363"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6" name="Google Shape;18906;p50"/>
            <p:cNvSpPr/>
            <p:nvPr/>
          </p:nvSpPr>
          <p:spPr>
            <a:xfrm>
              <a:off x="1320800" y="5692775"/>
              <a:ext cx="487363"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07" name="Google Shape;18907;p50"/>
            <p:cNvSpPr/>
            <p:nvPr/>
          </p:nvSpPr>
          <p:spPr>
            <a:xfrm>
              <a:off x="1320800" y="5695950"/>
              <a:ext cx="487363"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8" name="Google Shape;18908;p50"/>
            <p:cNvSpPr/>
            <p:nvPr/>
          </p:nvSpPr>
          <p:spPr>
            <a:xfrm>
              <a:off x="1320800" y="5695950"/>
              <a:ext cx="487363"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9" name="Google Shape;18909;p50"/>
            <p:cNvSpPr/>
            <p:nvPr/>
          </p:nvSpPr>
          <p:spPr>
            <a:xfrm>
              <a:off x="1320800" y="5695950"/>
              <a:ext cx="487363"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10" name="Google Shape;18910;p50"/>
            <p:cNvSpPr/>
            <p:nvPr/>
          </p:nvSpPr>
          <p:spPr>
            <a:xfrm>
              <a:off x="1320800" y="3684588"/>
              <a:ext cx="487363"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1" name="Google Shape;18911;p50"/>
            <p:cNvSpPr/>
            <p:nvPr/>
          </p:nvSpPr>
          <p:spPr>
            <a:xfrm>
              <a:off x="1320800" y="3684588"/>
              <a:ext cx="487363"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2" name="Google Shape;18912;p50"/>
            <p:cNvSpPr/>
            <p:nvPr/>
          </p:nvSpPr>
          <p:spPr>
            <a:xfrm>
              <a:off x="1320800" y="3684588"/>
              <a:ext cx="487363"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13" name="Google Shape;18913;p50"/>
            <p:cNvSpPr/>
            <p:nvPr/>
          </p:nvSpPr>
          <p:spPr>
            <a:xfrm>
              <a:off x="1320800" y="3681413"/>
              <a:ext cx="487363"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4" name="Google Shape;18914;p50"/>
            <p:cNvSpPr/>
            <p:nvPr/>
          </p:nvSpPr>
          <p:spPr>
            <a:xfrm>
              <a:off x="1320800" y="3681413"/>
              <a:ext cx="487363"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5" name="Google Shape;18915;p50"/>
            <p:cNvSpPr/>
            <p:nvPr/>
          </p:nvSpPr>
          <p:spPr>
            <a:xfrm>
              <a:off x="1320800" y="3681413"/>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16" name="Google Shape;18916;p50"/>
            <p:cNvSpPr/>
            <p:nvPr/>
          </p:nvSpPr>
          <p:spPr>
            <a:xfrm>
              <a:off x="1333500" y="3195638"/>
              <a:ext cx="463550"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17" name="Google Shape;18917;p50"/>
            <p:cNvSpPr/>
            <p:nvPr/>
          </p:nvSpPr>
          <p:spPr>
            <a:xfrm>
              <a:off x="1320800" y="3179763"/>
              <a:ext cx="487363"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8" name="Google Shape;18918;p50"/>
            <p:cNvSpPr/>
            <p:nvPr/>
          </p:nvSpPr>
          <p:spPr>
            <a:xfrm>
              <a:off x="1320800" y="3179763"/>
              <a:ext cx="487363"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9" name="Google Shape;18919;p50"/>
            <p:cNvSpPr/>
            <p:nvPr/>
          </p:nvSpPr>
          <p:spPr>
            <a:xfrm>
              <a:off x="1320800" y="3179763"/>
              <a:ext cx="487363"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20" name="Google Shape;18920;p50"/>
            <p:cNvSpPr/>
            <p:nvPr/>
          </p:nvSpPr>
          <p:spPr>
            <a:xfrm>
              <a:off x="1320800" y="3178175"/>
              <a:ext cx="487363"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1" name="Google Shape;18921;p50"/>
            <p:cNvSpPr/>
            <p:nvPr/>
          </p:nvSpPr>
          <p:spPr>
            <a:xfrm>
              <a:off x="1320800" y="3178175"/>
              <a:ext cx="487363"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2" name="Google Shape;18922;p50"/>
            <p:cNvSpPr/>
            <p:nvPr/>
          </p:nvSpPr>
          <p:spPr>
            <a:xfrm>
              <a:off x="1320800" y="3178175"/>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23" name="Google Shape;18923;p50"/>
            <p:cNvSpPr/>
            <p:nvPr/>
          </p:nvSpPr>
          <p:spPr>
            <a:xfrm>
              <a:off x="1333500" y="2690813"/>
              <a:ext cx="463550"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24" name="Google Shape;18924;p50"/>
            <p:cNvSpPr/>
            <p:nvPr/>
          </p:nvSpPr>
          <p:spPr>
            <a:xfrm>
              <a:off x="1808163" y="3178175"/>
              <a:ext cx="485775" cy="6350"/>
            </a:xfrm>
            <a:custGeom>
              <a:avLst/>
              <a:gdLst/>
              <a:ahLst/>
              <a:cxnLst/>
              <a:rect l="l" t="t" r="r" b="b"/>
              <a:pathLst>
                <a:path w="2299" h="31" extrusionOk="0">
                  <a:moveTo>
                    <a:pt x="2299" y="31"/>
                  </a:moveTo>
                  <a:lnTo>
                    <a:pt x="2299" y="0"/>
                  </a:lnTo>
                  <a:lnTo>
                    <a:pt x="0" y="31"/>
                  </a:lnTo>
                  <a:lnTo>
                    <a:pt x="2299"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5" name="Google Shape;18925;p50"/>
            <p:cNvSpPr/>
            <p:nvPr/>
          </p:nvSpPr>
          <p:spPr>
            <a:xfrm>
              <a:off x="1808163" y="3178175"/>
              <a:ext cx="485775" cy="6350"/>
            </a:xfrm>
            <a:custGeom>
              <a:avLst/>
              <a:gdLst/>
              <a:ahLst/>
              <a:cxnLst/>
              <a:rect l="l" t="t" r="r" b="b"/>
              <a:pathLst>
                <a:path w="2299" h="31" extrusionOk="0">
                  <a:moveTo>
                    <a:pt x="2299" y="0"/>
                  </a:moveTo>
                  <a:lnTo>
                    <a:pt x="0" y="31"/>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6" name="Google Shape;18926;p50"/>
            <p:cNvSpPr/>
            <p:nvPr/>
          </p:nvSpPr>
          <p:spPr>
            <a:xfrm>
              <a:off x="1808163" y="31781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27" name="Google Shape;18927;p50"/>
            <p:cNvSpPr/>
            <p:nvPr/>
          </p:nvSpPr>
          <p:spPr>
            <a:xfrm>
              <a:off x="1808163" y="3179763"/>
              <a:ext cx="485775" cy="3175"/>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8" name="Google Shape;18928;p50"/>
            <p:cNvSpPr/>
            <p:nvPr/>
          </p:nvSpPr>
          <p:spPr>
            <a:xfrm>
              <a:off x="1808163" y="3179763"/>
              <a:ext cx="485775" cy="3175"/>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9" name="Google Shape;18929;p50"/>
            <p:cNvSpPr/>
            <p:nvPr/>
          </p:nvSpPr>
          <p:spPr>
            <a:xfrm>
              <a:off x="1808163" y="3179763"/>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0" name="Google Shape;18930;p50"/>
            <p:cNvSpPr/>
            <p:nvPr/>
          </p:nvSpPr>
          <p:spPr>
            <a:xfrm>
              <a:off x="1820863" y="3195638"/>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1" name="Google Shape;18931;p50"/>
            <p:cNvSpPr/>
            <p:nvPr/>
          </p:nvSpPr>
          <p:spPr>
            <a:xfrm>
              <a:off x="1808163" y="3681413"/>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2" name="Google Shape;18932;p50"/>
            <p:cNvSpPr/>
            <p:nvPr/>
          </p:nvSpPr>
          <p:spPr>
            <a:xfrm>
              <a:off x="1808163" y="3681413"/>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3" name="Google Shape;18933;p50"/>
            <p:cNvSpPr/>
            <p:nvPr/>
          </p:nvSpPr>
          <p:spPr>
            <a:xfrm>
              <a:off x="1808163" y="368141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4" name="Google Shape;18934;p50"/>
            <p:cNvSpPr/>
            <p:nvPr/>
          </p:nvSpPr>
          <p:spPr>
            <a:xfrm>
              <a:off x="1808163" y="3684588"/>
              <a:ext cx="485775" cy="1587"/>
            </a:xfrm>
            <a:custGeom>
              <a:avLst/>
              <a:gdLst/>
              <a:ahLst/>
              <a:cxnLst/>
              <a:rect l="l" t="t" r="r" b="b"/>
              <a:pathLst>
                <a:path w="2299" h="7" extrusionOk="0">
                  <a:moveTo>
                    <a:pt x="2299" y="7"/>
                  </a:moveTo>
                  <a:lnTo>
                    <a:pt x="2299" y="0"/>
                  </a:lnTo>
                  <a:lnTo>
                    <a:pt x="0" y="7"/>
                  </a:lnTo>
                  <a:lnTo>
                    <a:pt x="2299"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5" name="Google Shape;18935;p50"/>
            <p:cNvSpPr/>
            <p:nvPr/>
          </p:nvSpPr>
          <p:spPr>
            <a:xfrm>
              <a:off x="1808163" y="3684588"/>
              <a:ext cx="485775" cy="1587"/>
            </a:xfrm>
            <a:custGeom>
              <a:avLst/>
              <a:gdLst/>
              <a:ahLst/>
              <a:cxnLst/>
              <a:rect l="l" t="t" r="r" b="b"/>
              <a:pathLst>
                <a:path w="2299" h="7" extrusionOk="0">
                  <a:moveTo>
                    <a:pt x="2299" y="0"/>
                  </a:moveTo>
                  <a:lnTo>
                    <a:pt x="0" y="7"/>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6" name="Google Shape;18936;p50"/>
            <p:cNvSpPr/>
            <p:nvPr/>
          </p:nvSpPr>
          <p:spPr>
            <a:xfrm>
              <a:off x="1808163" y="36845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7" name="Google Shape;18937;p50"/>
            <p:cNvSpPr/>
            <p:nvPr/>
          </p:nvSpPr>
          <p:spPr>
            <a:xfrm>
              <a:off x="849313" y="3195638"/>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8" name="Google Shape;18938;p50"/>
            <p:cNvSpPr/>
            <p:nvPr/>
          </p:nvSpPr>
          <p:spPr>
            <a:xfrm>
              <a:off x="833438" y="3681413"/>
              <a:ext cx="487362"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9" name="Google Shape;18939;p50"/>
            <p:cNvSpPr/>
            <p:nvPr/>
          </p:nvSpPr>
          <p:spPr>
            <a:xfrm>
              <a:off x="833438" y="3681413"/>
              <a:ext cx="487362"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0" name="Google Shape;18940;p50"/>
            <p:cNvSpPr/>
            <p:nvPr/>
          </p:nvSpPr>
          <p:spPr>
            <a:xfrm>
              <a:off x="833438" y="3681413"/>
              <a:ext cx="487362"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41" name="Google Shape;18941;p50"/>
            <p:cNvSpPr/>
            <p:nvPr/>
          </p:nvSpPr>
          <p:spPr>
            <a:xfrm>
              <a:off x="833438" y="3684588"/>
              <a:ext cx="487362"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2" name="Google Shape;18942;p50"/>
            <p:cNvSpPr/>
            <p:nvPr/>
          </p:nvSpPr>
          <p:spPr>
            <a:xfrm>
              <a:off x="833438" y="3684588"/>
              <a:ext cx="487362"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3" name="Google Shape;18943;p50"/>
            <p:cNvSpPr/>
            <p:nvPr/>
          </p:nvSpPr>
          <p:spPr>
            <a:xfrm>
              <a:off x="833438" y="3684588"/>
              <a:ext cx="487362"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44" name="Google Shape;18944;p50"/>
            <p:cNvSpPr/>
            <p:nvPr/>
          </p:nvSpPr>
          <p:spPr>
            <a:xfrm>
              <a:off x="833438" y="5194300"/>
              <a:ext cx="487362"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5" name="Google Shape;18945;p50"/>
            <p:cNvSpPr/>
            <p:nvPr/>
          </p:nvSpPr>
          <p:spPr>
            <a:xfrm>
              <a:off x="833438" y="5194300"/>
              <a:ext cx="487362"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6" name="Google Shape;18946;p50"/>
            <p:cNvSpPr/>
            <p:nvPr/>
          </p:nvSpPr>
          <p:spPr>
            <a:xfrm>
              <a:off x="833438" y="5194300"/>
              <a:ext cx="487362"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47" name="Google Shape;18947;p50"/>
            <p:cNvSpPr/>
            <p:nvPr/>
          </p:nvSpPr>
          <p:spPr>
            <a:xfrm>
              <a:off x="833438" y="5189538"/>
              <a:ext cx="487362" cy="7937"/>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8" name="Google Shape;18948;p50"/>
            <p:cNvSpPr/>
            <p:nvPr/>
          </p:nvSpPr>
          <p:spPr>
            <a:xfrm>
              <a:off x="833438" y="5189538"/>
              <a:ext cx="487362" cy="7937"/>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9" name="Google Shape;18949;p50"/>
            <p:cNvSpPr/>
            <p:nvPr/>
          </p:nvSpPr>
          <p:spPr>
            <a:xfrm>
              <a:off x="833438" y="5189538"/>
              <a:ext cx="487362"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0" name="Google Shape;18950;p50"/>
            <p:cNvSpPr/>
            <p:nvPr/>
          </p:nvSpPr>
          <p:spPr>
            <a:xfrm>
              <a:off x="849313" y="4702175"/>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1" name="Google Shape;18951;p50"/>
            <p:cNvSpPr/>
            <p:nvPr/>
          </p:nvSpPr>
          <p:spPr>
            <a:xfrm>
              <a:off x="1808163" y="5194300"/>
              <a:ext cx="485775" cy="1588"/>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2" name="Google Shape;18952;p50"/>
            <p:cNvSpPr/>
            <p:nvPr/>
          </p:nvSpPr>
          <p:spPr>
            <a:xfrm>
              <a:off x="1808163" y="5194300"/>
              <a:ext cx="485775" cy="1588"/>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3" name="Google Shape;18953;p50"/>
            <p:cNvSpPr/>
            <p:nvPr/>
          </p:nvSpPr>
          <p:spPr>
            <a:xfrm>
              <a:off x="1808163" y="519430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4" name="Google Shape;18954;p50"/>
            <p:cNvSpPr/>
            <p:nvPr/>
          </p:nvSpPr>
          <p:spPr>
            <a:xfrm>
              <a:off x="1808163" y="5189538"/>
              <a:ext cx="485775" cy="7937"/>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5" name="Google Shape;18955;p50"/>
            <p:cNvSpPr/>
            <p:nvPr/>
          </p:nvSpPr>
          <p:spPr>
            <a:xfrm>
              <a:off x="1808163" y="5189538"/>
              <a:ext cx="485775" cy="7937"/>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6" name="Google Shape;18956;p50"/>
            <p:cNvSpPr/>
            <p:nvPr/>
          </p:nvSpPr>
          <p:spPr>
            <a:xfrm>
              <a:off x="1808163" y="5189538"/>
              <a:ext cx="48577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7" name="Google Shape;18957;p50"/>
            <p:cNvSpPr/>
            <p:nvPr/>
          </p:nvSpPr>
          <p:spPr>
            <a:xfrm>
              <a:off x="1820863" y="4702175"/>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8" name="Google Shape;18958;p50"/>
            <p:cNvSpPr/>
            <p:nvPr/>
          </p:nvSpPr>
          <p:spPr>
            <a:xfrm>
              <a:off x="1808163" y="4689475"/>
              <a:ext cx="485775" cy="3175"/>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9" name="Google Shape;18959;p50"/>
            <p:cNvSpPr/>
            <p:nvPr/>
          </p:nvSpPr>
          <p:spPr>
            <a:xfrm>
              <a:off x="1808163" y="4689475"/>
              <a:ext cx="485775" cy="3175"/>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0" name="Google Shape;18960;p50"/>
            <p:cNvSpPr/>
            <p:nvPr/>
          </p:nvSpPr>
          <p:spPr>
            <a:xfrm>
              <a:off x="1808163" y="468947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1" name="Google Shape;18961;p50"/>
            <p:cNvSpPr/>
            <p:nvPr/>
          </p:nvSpPr>
          <p:spPr>
            <a:xfrm>
              <a:off x="1808163" y="4687888"/>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2" name="Google Shape;18962;p50"/>
            <p:cNvSpPr/>
            <p:nvPr/>
          </p:nvSpPr>
          <p:spPr>
            <a:xfrm>
              <a:off x="1808163" y="4687888"/>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3" name="Google Shape;18963;p50"/>
            <p:cNvSpPr/>
            <p:nvPr/>
          </p:nvSpPr>
          <p:spPr>
            <a:xfrm>
              <a:off x="1808163" y="468788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8964" name="Google Shape;18964;p50"/>
          <p:cNvGrpSpPr/>
          <p:nvPr/>
        </p:nvGrpSpPr>
        <p:grpSpPr>
          <a:xfrm>
            <a:off x="4356224" y="2545185"/>
            <a:ext cx="1514475" cy="3068637"/>
            <a:chOff x="2752725" y="2674938"/>
            <a:chExt cx="1514475" cy="3068637"/>
          </a:xfrm>
        </p:grpSpPr>
        <p:sp>
          <p:nvSpPr>
            <p:cNvPr id="18965" name="Google Shape;18965;p50"/>
            <p:cNvSpPr/>
            <p:nvPr/>
          </p:nvSpPr>
          <p:spPr>
            <a:xfrm>
              <a:off x="3770313" y="367506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6" name="Google Shape;18966;p50"/>
            <p:cNvSpPr/>
            <p:nvPr/>
          </p:nvSpPr>
          <p:spPr>
            <a:xfrm>
              <a:off x="3770313" y="416560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7" name="Google Shape;18967;p50"/>
            <p:cNvSpPr/>
            <p:nvPr/>
          </p:nvSpPr>
          <p:spPr>
            <a:xfrm>
              <a:off x="3770313" y="4657725"/>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8" name="Google Shape;18968;p50"/>
            <p:cNvSpPr/>
            <p:nvPr/>
          </p:nvSpPr>
          <p:spPr>
            <a:xfrm>
              <a:off x="3770313" y="3182938"/>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9" name="Google Shape;18969;p50"/>
            <p:cNvSpPr/>
            <p:nvPr/>
          </p:nvSpPr>
          <p:spPr>
            <a:xfrm>
              <a:off x="3770313" y="269081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0" name="Google Shape;18970;p50"/>
            <p:cNvSpPr/>
            <p:nvPr/>
          </p:nvSpPr>
          <p:spPr>
            <a:xfrm>
              <a:off x="3771900" y="5170488"/>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1" name="Google Shape;18971;p50"/>
            <p:cNvSpPr/>
            <p:nvPr/>
          </p:nvSpPr>
          <p:spPr>
            <a:xfrm>
              <a:off x="2795588" y="367506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2" name="Google Shape;18972;p50"/>
            <p:cNvSpPr/>
            <p:nvPr/>
          </p:nvSpPr>
          <p:spPr>
            <a:xfrm>
              <a:off x="2795588" y="416560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3" name="Google Shape;18973;p50"/>
            <p:cNvSpPr/>
            <p:nvPr/>
          </p:nvSpPr>
          <p:spPr>
            <a:xfrm>
              <a:off x="2795588" y="4657725"/>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4" name="Google Shape;18974;p50"/>
            <p:cNvSpPr/>
            <p:nvPr/>
          </p:nvSpPr>
          <p:spPr>
            <a:xfrm>
              <a:off x="2795588" y="3182938"/>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5" name="Google Shape;18975;p50"/>
            <p:cNvSpPr/>
            <p:nvPr/>
          </p:nvSpPr>
          <p:spPr>
            <a:xfrm>
              <a:off x="2795588" y="269081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6" name="Google Shape;18976;p50"/>
            <p:cNvSpPr/>
            <p:nvPr/>
          </p:nvSpPr>
          <p:spPr>
            <a:xfrm>
              <a:off x="2797175" y="5170488"/>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7" name="Google Shape;18977;p50"/>
            <p:cNvSpPr/>
            <p:nvPr/>
          </p:nvSpPr>
          <p:spPr>
            <a:xfrm>
              <a:off x="3243263" y="4667250"/>
              <a:ext cx="498475"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8" name="Google Shape;18978;p50"/>
            <p:cNvSpPr/>
            <p:nvPr/>
          </p:nvSpPr>
          <p:spPr>
            <a:xfrm>
              <a:off x="3243263" y="3192463"/>
              <a:ext cx="498475"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9" name="Google Shape;18979;p50"/>
            <p:cNvSpPr/>
            <p:nvPr/>
          </p:nvSpPr>
          <p:spPr>
            <a:xfrm>
              <a:off x="2781300" y="4687888"/>
              <a:ext cx="1457325"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0" name="Google Shape;18980;p50"/>
            <p:cNvSpPr/>
            <p:nvPr/>
          </p:nvSpPr>
          <p:spPr>
            <a:xfrm>
              <a:off x="2781300" y="4687888"/>
              <a:ext cx="1457325"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1" name="Google Shape;18981;p50"/>
            <p:cNvSpPr/>
            <p:nvPr/>
          </p:nvSpPr>
          <p:spPr>
            <a:xfrm>
              <a:off x="2781300" y="4687888"/>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82" name="Google Shape;18982;p50"/>
            <p:cNvSpPr/>
            <p:nvPr/>
          </p:nvSpPr>
          <p:spPr>
            <a:xfrm>
              <a:off x="2781300" y="5189538"/>
              <a:ext cx="1457325" cy="7937"/>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3" name="Google Shape;18983;p50"/>
            <p:cNvSpPr/>
            <p:nvPr/>
          </p:nvSpPr>
          <p:spPr>
            <a:xfrm>
              <a:off x="2781300" y="5189538"/>
              <a:ext cx="1457325" cy="7937"/>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4" name="Google Shape;18984;p50"/>
            <p:cNvSpPr/>
            <p:nvPr/>
          </p:nvSpPr>
          <p:spPr>
            <a:xfrm>
              <a:off x="2781300" y="5189538"/>
              <a:ext cx="145732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85" name="Google Shape;18985;p50"/>
            <p:cNvSpPr/>
            <p:nvPr/>
          </p:nvSpPr>
          <p:spPr>
            <a:xfrm>
              <a:off x="3263900" y="2678113"/>
              <a:ext cx="6350" cy="3019425"/>
            </a:xfrm>
            <a:custGeom>
              <a:avLst/>
              <a:gdLst/>
              <a:ahLst/>
              <a:cxnLst/>
              <a:rect l="l" t="t" r="r" b="b"/>
              <a:pathLst>
                <a:path w="32" h="14435" extrusionOk="0">
                  <a:moveTo>
                    <a:pt x="32" y="0"/>
                  </a:moveTo>
                  <a:lnTo>
                    <a:pt x="0" y="0"/>
                  </a:lnTo>
                  <a:lnTo>
                    <a:pt x="32" y="14435"/>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6" name="Google Shape;18986;p50"/>
            <p:cNvSpPr/>
            <p:nvPr/>
          </p:nvSpPr>
          <p:spPr>
            <a:xfrm>
              <a:off x="3263900" y="2678113"/>
              <a:ext cx="6350" cy="3019425"/>
            </a:xfrm>
            <a:custGeom>
              <a:avLst/>
              <a:gdLst/>
              <a:ahLst/>
              <a:cxnLst/>
              <a:rect l="l" t="t" r="r" b="b"/>
              <a:pathLst>
                <a:path w="32" h="14435" extrusionOk="0">
                  <a:moveTo>
                    <a:pt x="0" y="0"/>
                  </a:moveTo>
                  <a:lnTo>
                    <a:pt x="32"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7" name="Google Shape;18987;p50"/>
            <p:cNvSpPr/>
            <p:nvPr/>
          </p:nvSpPr>
          <p:spPr>
            <a:xfrm>
              <a:off x="3263900"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88" name="Google Shape;18988;p50"/>
            <p:cNvSpPr/>
            <p:nvPr/>
          </p:nvSpPr>
          <p:spPr>
            <a:xfrm>
              <a:off x="2781300" y="5692775"/>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9" name="Google Shape;18989;p50"/>
            <p:cNvSpPr/>
            <p:nvPr/>
          </p:nvSpPr>
          <p:spPr>
            <a:xfrm>
              <a:off x="2781300" y="5692775"/>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0" name="Google Shape;18990;p50"/>
            <p:cNvSpPr/>
            <p:nvPr/>
          </p:nvSpPr>
          <p:spPr>
            <a:xfrm>
              <a:off x="2781300" y="5692775"/>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91" name="Google Shape;18991;p50"/>
            <p:cNvSpPr/>
            <p:nvPr/>
          </p:nvSpPr>
          <p:spPr>
            <a:xfrm>
              <a:off x="2776538" y="2678113"/>
              <a:ext cx="6350" cy="3019425"/>
            </a:xfrm>
            <a:custGeom>
              <a:avLst/>
              <a:gdLst/>
              <a:ahLst/>
              <a:cxnLst/>
              <a:rect l="l" t="t" r="r" b="b"/>
              <a:pathLst>
                <a:path w="32" h="14435" extrusionOk="0">
                  <a:moveTo>
                    <a:pt x="32" y="0"/>
                  </a:moveTo>
                  <a:lnTo>
                    <a:pt x="0" y="0"/>
                  </a:lnTo>
                  <a:lnTo>
                    <a:pt x="32" y="14435"/>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2" name="Google Shape;18992;p50"/>
            <p:cNvSpPr/>
            <p:nvPr/>
          </p:nvSpPr>
          <p:spPr>
            <a:xfrm>
              <a:off x="2776538" y="2678113"/>
              <a:ext cx="6350" cy="3019425"/>
            </a:xfrm>
            <a:custGeom>
              <a:avLst/>
              <a:gdLst/>
              <a:ahLst/>
              <a:cxnLst/>
              <a:rect l="l" t="t" r="r" b="b"/>
              <a:pathLst>
                <a:path w="32" h="14435" extrusionOk="0">
                  <a:moveTo>
                    <a:pt x="0" y="0"/>
                  </a:moveTo>
                  <a:lnTo>
                    <a:pt x="32"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3" name="Google Shape;18993;p50"/>
            <p:cNvSpPr/>
            <p:nvPr/>
          </p:nvSpPr>
          <p:spPr>
            <a:xfrm>
              <a:off x="2776538"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994" name="Google Shape;18994;p50"/>
            <p:cNvCxnSpPr/>
            <p:nvPr/>
          </p:nvCxnSpPr>
          <p:spPr>
            <a:xfrm>
              <a:off x="325755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995" name="Google Shape;18995;p50"/>
            <p:cNvSpPr/>
            <p:nvPr/>
          </p:nvSpPr>
          <p:spPr>
            <a:xfrm>
              <a:off x="3238500" y="5741988"/>
              <a:ext cx="19050" cy="1587"/>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6" name="Google Shape;18996;p50"/>
            <p:cNvSpPr/>
            <p:nvPr/>
          </p:nvSpPr>
          <p:spPr>
            <a:xfrm>
              <a:off x="3238500" y="5741988"/>
              <a:ext cx="15875"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7" name="Google Shape;18997;p50"/>
            <p:cNvSpPr/>
            <p:nvPr/>
          </p:nvSpPr>
          <p:spPr>
            <a:xfrm>
              <a:off x="3238500" y="5741988"/>
              <a:ext cx="19050" cy="1587"/>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8" name="Google Shape;18998;p50"/>
            <p:cNvSpPr/>
            <p:nvPr/>
          </p:nvSpPr>
          <p:spPr>
            <a:xfrm>
              <a:off x="3238500" y="5695950"/>
              <a:ext cx="28575"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9" name="Google Shape;18999;p50"/>
            <p:cNvSpPr/>
            <p:nvPr/>
          </p:nvSpPr>
          <p:spPr>
            <a:xfrm>
              <a:off x="3241675" y="5695950"/>
              <a:ext cx="25400"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0" name="Google Shape;19000;p50"/>
            <p:cNvSpPr/>
            <p:nvPr/>
          </p:nvSpPr>
          <p:spPr>
            <a:xfrm>
              <a:off x="3238500" y="5695950"/>
              <a:ext cx="28575"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1" name="Google Shape;19001;p50"/>
            <p:cNvSpPr/>
            <p:nvPr/>
          </p:nvSpPr>
          <p:spPr>
            <a:xfrm>
              <a:off x="3267075" y="5695950"/>
              <a:ext cx="28575"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2" name="Google Shape;19002;p50"/>
            <p:cNvSpPr/>
            <p:nvPr/>
          </p:nvSpPr>
          <p:spPr>
            <a:xfrm>
              <a:off x="3267075" y="5697538"/>
              <a:ext cx="28575"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3" name="Google Shape;19003;p50"/>
            <p:cNvSpPr/>
            <p:nvPr/>
          </p:nvSpPr>
          <p:spPr>
            <a:xfrm>
              <a:off x="3267075" y="5695950"/>
              <a:ext cx="28575"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4" name="Google Shape;19004;p50"/>
            <p:cNvSpPr/>
            <p:nvPr/>
          </p:nvSpPr>
          <p:spPr>
            <a:xfrm>
              <a:off x="3276600" y="5741988"/>
              <a:ext cx="19050" cy="1587"/>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5" name="Google Shape;19005;p50"/>
            <p:cNvSpPr/>
            <p:nvPr/>
          </p:nvSpPr>
          <p:spPr>
            <a:xfrm>
              <a:off x="3276600" y="5741988"/>
              <a:ext cx="14288"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6" name="Google Shape;19006;p50"/>
            <p:cNvSpPr/>
            <p:nvPr/>
          </p:nvSpPr>
          <p:spPr>
            <a:xfrm>
              <a:off x="3276600" y="5741988"/>
              <a:ext cx="19050" cy="1587"/>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07" name="Google Shape;19007;p50"/>
            <p:cNvCxnSpPr/>
            <p:nvPr/>
          </p:nvCxnSpPr>
          <p:spPr>
            <a:xfrm>
              <a:off x="327660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9008" name="Google Shape;19008;p50"/>
            <p:cNvSpPr/>
            <p:nvPr/>
          </p:nvSpPr>
          <p:spPr>
            <a:xfrm>
              <a:off x="3257550"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9" name="Google Shape;19009;p50"/>
            <p:cNvSpPr/>
            <p:nvPr/>
          </p:nvSpPr>
          <p:spPr>
            <a:xfrm>
              <a:off x="3254375" y="5741988"/>
              <a:ext cx="22225" cy="1587"/>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0" name="Google Shape;19010;p50"/>
            <p:cNvSpPr/>
            <p:nvPr/>
          </p:nvSpPr>
          <p:spPr>
            <a:xfrm>
              <a:off x="3254375" y="5741988"/>
              <a:ext cx="22225" cy="1587"/>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1" name="Google Shape;19011;p50"/>
            <p:cNvSpPr/>
            <p:nvPr/>
          </p:nvSpPr>
          <p:spPr>
            <a:xfrm>
              <a:off x="2781300" y="5695950"/>
              <a:ext cx="485775"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2" name="Google Shape;19012;p50"/>
            <p:cNvSpPr/>
            <p:nvPr/>
          </p:nvSpPr>
          <p:spPr>
            <a:xfrm>
              <a:off x="2781300" y="5695950"/>
              <a:ext cx="485775"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3" name="Google Shape;19013;p50"/>
            <p:cNvSpPr/>
            <p:nvPr/>
          </p:nvSpPr>
          <p:spPr>
            <a:xfrm>
              <a:off x="2781300" y="5695950"/>
              <a:ext cx="485775"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14" name="Google Shape;19014;p50"/>
            <p:cNvSpPr/>
            <p:nvPr/>
          </p:nvSpPr>
          <p:spPr>
            <a:xfrm>
              <a:off x="2781300" y="5194300"/>
              <a:ext cx="1457325" cy="1588"/>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5" name="Google Shape;19015;p50"/>
            <p:cNvSpPr/>
            <p:nvPr/>
          </p:nvSpPr>
          <p:spPr>
            <a:xfrm>
              <a:off x="2781300" y="5194300"/>
              <a:ext cx="1457325" cy="1588"/>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6" name="Google Shape;19016;p50"/>
            <p:cNvSpPr/>
            <p:nvPr/>
          </p:nvSpPr>
          <p:spPr>
            <a:xfrm>
              <a:off x="2781300" y="5194300"/>
              <a:ext cx="145732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017" name="Google Shape;19017;p50"/>
            <p:cNvCxnSpPr/>
            <p:nvPr/>
          </p:nvCxnSpPr>
          <p:spPr>
            <a:xfrm>
              <a:off x="2770188"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9018" name="Google Shape;19018;p50"/>
            <p:cNvSpPr/>
            <p:nvPr/>
          </p:nvSpPr>
          <p:spPr>
            <a:xfrm>
              <a:off x="2752725" y="5741988"/>
              <a:ext cx="17463" cy="1587"/>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9" name="Google Shape;19019;p50"/>
            <p:cNvSpPr/>
            <p:nvPr/>
          </p:nvSpPr>
          <p:spPr>
            <a:xfrm>
              <a:off x="2752725" y="5741988"/>
              <a:ext cx="17463"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0" name="Google Shape;19020;p50"/>
            <p:cNvSpPr/>
            <p:nvPr/>
          </p:nvSpPr>
          <p:spPr>
            <a:xfrm>
              <a:off x="2752725" y="5741988"/>
              <a:ext cx="17463" cy="1587"/>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1" name="Google Shape;19021;p50"/>
            <p:cNvSpPr/>
            <p:nvPr/>
          </p:nvSpPr>
          <p:spPr>
            <a:xfrm>
              <a:off x="2752725" y="5695950"/>
              <a:ext cx="28575"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2" name="Google Shape;19022;p50"/>
            <p:cNvSpPr/>
            <p:nvPr/>
          </p:nvSpPr>
          <p:spPr>
            <a:xfrm>
              <a:off x="2755900" y="5695950"/>
              <a:ext cx="25400"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3" name="Google Shape;19023;p50"/>
            <p:cNvSpPr/>
            <p:nvPr/>
          </p:nvSpPr>
          <p:spPr>
            <a:xfrm>
              <a:off x="2752725" y="5695950"/>
              <a:ext cx="28575"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4" name="Google Shape;19024;p50"/>
            <p:cNvSpPr/>
            <p:nvPr/>
          </p:nvSpPr>
          <p:spPr>
            <a:xfrm>
              <a:off x="2781300" y="5695950"/>
              <a:ext cx="26988"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5" name="Google Shape;19025;p50"/>
            <p:cNvSpPr/>
            <p:nvPr/>
          </p:nvSpPr>
          <p:spPr>
            <a:xfrm>
              <a:off x="2781300" y="5697538"/>
              <a:ext cx="26988"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6" name="Google Shape;19026;p50"/>
            <p:cNvSpPr/>
            <p:nvPr/>
          </p:nvSpPr>
          <p:spPr>
            <a:xfrm>
              <a:off x="2781300" y="5695950"/>
              <a:ext cx="26988"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7" name="Google Shape;19027;p50"/>
            <p:cNvSpPr/>
            <p:nvPr/>
          </p:nvSpPr>
          <p:spPr>
            <a:xfrm>
              <a:off x="2790825" y="5741988"/>
              <a:ext cx="17463" cy="1587"/>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8" name="Google Shape;19028;p50"/>
            <p:cNvSpPr/>
            <p:nvPr/>
          </p:nvSpPr>
          <p:spPr>
            <a:xfrm>
              <a:off x="2790825" y="5741988"/>
              <a:ext cx="15875"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9" name="Google Shape;19029;p50"/>
            <p:cNvSpPr/>
            <p:nvPr/>
          </p:nvSpPr>
          <p:spPr>
            <a:xfrm>
              <a:off x="2790825" y="5741988"/>
              <a:ext cx="17463" cy="1587"/>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30" name="Google Shape;19030;p50"/>
            <p:cNvCxnSpPr/>
            <p:nvPr/>
          </p:nvCxnSpPr>
          <p:spPr>
            <a:xfrm>
              <a:off x="2790825" y="5741988"/>
              <a:ext cx="3175" cy="1587"/>
            </a:xfrm>
            <a:prstGeom prst="straightConnector1">
              <a:avLst/>
            </a:prstGeom>
            <a:noFill/>
            <a:ln w="12700" cap="flat" cmpd="sng">
              <a:solidFill>
                <a:schemeClr val="dk1"/>
              </a:solidFill>
              <a:prstDash val="solid"/>
              <a:round/>
              <a:headEnd type="none" w="med" len="med"/>
              <a:tailEnd type="none" w="med" len="med"/>
            </a:ln>
          </p:spPr>
        </p:cxnSp>
        <p:sp>
          <p:nvSpPr>
            <p:cNvPr id="19031" name="Google Shape;19031;p50"/>
            <p:cNvSpPr/>
            <p:nvPr/>
          </p:nvSpPr>
          <p:spPr>
            <a:xfrm>
              <a:off x="2770188" y="5741988"/>
              <a:ext cx="20637"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2" name="Google Shape;19032;p50"/>
            <p:cNvSpPr/>
            <p:nvPr/>
          </p:nvSpPr>
          <p:spPr>
            <a:xfrm>
              <a:off x="2770188" y="5741988"/>
              <a:ext cx="20637" cy="1587"/>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3" name="Google Shape;19033;p50"/>
            <p:cNvSpPr/>
            <p:nvPr/>
          </p:nvSpPr>
          <p:spPr>
            <a:xfrm>
              <a:off x="2770188" y="5741988"/>
              <a:ext cx="20637" cy="1587"/>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4" name="Google Shape;19034;p50"/>
            <p:cNvSpPr/>
            <p:nvPr/>
          </p:nvSpPr>
          <p:spPr>
            <a:xfrm>
              <a:off x="2781300" y="5695950"/>
              <a:ext cx="1457325"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5" name="Google Shape;19035;p50"/>
            <p:cNvSpPr/>
            <p:nvPr/>
          </p:nvSpPr>
          <p:spPr>
            <a:xfrm>
              <a:off x="2781300" y="5695950"/>
              <a:ext cx="1457325"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6" name="Google Shape;19036;p50"/>
            <p:cNvSpPr/>
            <p:nvPr/>
          </p:nvSpPr>
          <p:spPr>
            <a:xfrm>
              <a:off x="2781300" y="5695950"/>
              <a:ext cx="1457325"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37" name="Google Shape;19037;p50"/>
            <p:cNvSpPr/>
            <p:nvPr/>
          </p:nvSpPr>
          <p:spPr>
            <a:xfrm>
              <a:off x="2781300" y="5194300"/>
              <a:ext cx="1457325" cy="1588"/>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8" name="Google Shape;19038;p50"/>
            <p:cNvSpPr/>
            <p:nvPr/>
          </p:nvSpPr>
          <p:spPr>
            <a:xfrm>
              <a:off x="2781300" y="5194300"/>
              <a:ext cx="1457325" cy="1588"/>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9" name="Google Shape;19039;p50"/>
            <p:cNvSpPr/>
            <p:nvPr/>
          </p:nvSpPr>
          <p:spPr>
            <a:xfrm>
              <a:off x="2781300" y="5194300"/>
              <a:ext cx="145732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40" name="Google Shape;19040;p50"/>
            <p:cNvSpPr/>
            <p:nvPr/>
          </p:nvSpPr>
          <p:spPr>
            <a:xfrm>
              <a:off x="2781300" y="4187825"/>
              <a:ext cx="1457325"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1" name="Google Shape;19041;p50"/>
            <p:cNvSpPr/>
            <p:nvPr/>
          </p:nvSpPr>
          <p:spPr>
            <a:xfrm>
              <a:off x="2781300" y="4187825"/>
              <a:ext cx="1457325"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2" name="Google Shape;19042;p50"/>
            <p:cNvSpPr/>
            <p:nvPr/>
          </p:nvSpPr>
          <p:spPr>
            <a:xfrm>
              <a:off x="2781300" y="4187825"/>
              <a:ext cx="145732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43" name="Google Shape;19043;p50"/>
            <p:cNvSpPr/>
            <p:nvPr/>
          </p:nvSpPr>
          <p:spPr>
            <a:xfrm>
              <a:off x="2781300" y="4187825"/>
              <a:ext cx="1457325"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4" name="Google Shape;19044;p50"/>
            <p:cNvSpPr/>
            <p:nvPr/>
          </p:nvSpPr>
          <p:spPr>
            <a:xfrm>
              <a:off x="2781300" y="4187825"/>
              <a:ext cx="1457325"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5" name="Google Shape;19045;p50"/>
            <p:cNvSpPr/>
            <p:nvPr/>
          </p:nvSpPr>
          <p:spPr>
            <a:xfrm>
              <a:off x="2781300" y="4187825"/>
              <a:ext cx="145732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46" name="Google Shape;19046;p50"/>
            <p:cNvSpPr/>
            <p:nvPr/>
          </p:nvSpPr>
          <p:spPr>
            <a:xfrm>
              <a:off x="2781300" y="4183063"/>
              <a:ext cx="1457325"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7" name="Google Shape;19047;p50"/>
            <p:cNvSpPr/>
            <p:nvPr/>
          </p:nvSpPr>
          <p:spPr>
            <a:xfrm>
              <a:off x="2781300" y="4183063"/>
              <a:ext cx="1457325"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8" name="Google Shape;19048;p50"/>
            <p:cNvSpPr/>
            <p:nvPr/>
          </p:nvSpPr>
          <p:spPr>
            <a:xfrm>
              <a:off x="2781300" y="4183063"/>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49" name="Google Shape;19049;p50"/>
            <p:cNvSpPr/>
            <p:nvPr/>
          </p:nvSpPr>
          <p:spPr>
            <a:xfrm>
              <a:off x="2781300" y="3681413"/>
              <a:ext cx="1457325"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0" name="Google Shape;19050;p50"/>
            <p:cNvSpPr/>
            <p:nvPr/>
          </p:nvSpPr>
          <p:spPr>
            <a:xfrm>
              <a:off x="2781300" y="3681413"/>
              <a:ext cx="1457325"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1" name="Google Shape;19051;p50"/>
            <p:cNvSpPr/>
            <p:nvPr/>
          </p:nvSpPr>
          <p:spPr>
            <a:xfrm>
              <a:off x="2781300" y="3681413"/>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52" name="Google Shape;19052;p50"/>
            <p:cNvSpPr/>
            <p:nvPr/>
          </p:nvSpPr>
          <p:spPr>
            <a:xfrm>
              <a:off x="2781300" y="2674938"/>
              <a:ext cx="1457325" cy="7937"/>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3" name="Google Shape;19053;p50"/>
            <p:cNvSpPr/>
            <p:nvPr/>
          </p:nvSpPr>
          <p:spPr>
            <a:xfrm>
              <a:off x="2781300" y="2674938"/>
              <a:ext cx="1457325" cy="7937"/>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4" name="Google Shape;19054;p50"/>
            <p:cNvSpPr/>
            <p:nvPr/>
          </p:nvSpPr>
          <p:spPr>
            <a:xfrm>
              <a:off x="2781300" y="2674938"/>
              <a:ext cx="145732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55" name="Google Shape;19055;p50"/>
            <p:cNvSpPr/>
            <p:nvPr/>
          </p:nvSpPr>
          <p:spPr>
            <a:xfrm>
              <a:off x="2781300" y="3178175"/>
              <a:ext cx="1457325" cy="6350"/>
            </a:xfrm>
            <a:custGeom>
              <a:avLst/>
              <a:gdLst/>
              <a:ahLst/>
              <a:cxnLst/>
              <a:rect l="l" t="t" r="r" b="b"/>
              <a:pathLst>
                <a:path w="6895" h="31" extrusionOk="0">
                  <a:moveTo>
                    <a:pt x="6895" y="31"/>
                  </a:moveTo>
                  <a:lnTo>
                    <a:pt x="6895" y="0"/>
                  </a:lnTo>
                  <a:lnTo>
                    <a:pt x="0" y="31"/>
                  </a:lnTo>
                  <a:lnTo>
                    <a:pt x="6895"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6" name="Google Shape;19056;p50"/>
            <p:cNvSpPr/>
            <p:nvPr/>
          </p:nvSpPr>
          <p:spPr>
            <a:xfrm>
              <a:off x="2781300" y="3178175"/>
              <a:ext cx="1457325" cy="6350"/>
            </a:xfrm>
            <a:custGeom>
              <a:avLst/>
              <a:gdLst/>
              <a:ahLst/>
              <a:cxnLst/>
              <a:rect l="l" t="t" r="r" b="b"/>
              <a:pathLst>
                <a:path w="6895" h="31" extrusionOk="0">
                  <a:moveTo>
                    <a:pt x="6895" y="0"/>
                  </a:moveTo>
                  <a:lnTo>
                    <a:pt x="0" y="31"/>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7" name="Google Shape;19057;p50"/>
            <p:cNvSpPr/>
            <p:nvPr/>
          </p:nvSpPr>
          <p:spPr>
            <a:xfrm>
              <a:off x="2781300" y="3178175"/>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58" name="Google Shape;19058;p50"/>
            <p:cNvSpPr/>
            <p:nvPr/>
          </p:nvSpPr>
          <p:spPr>
            <a:xfrm>
              <a:off x="2781300" y="3179763"/>
              <a:ext cx="1457325" cy="3175"/>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9" name="Google Shape;19059;p50"/>
            <p:cNvSpPr/>
            <p:nvPr/>
          </p:nvSpPr>
          <p:spPr>
            <a:xfrm>
              <a:off x="2781300" y="3179763"/>
              <a:ext cx="1457325" cy="3175"/>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0" name="Google Shape;19060;p50"/>
            <p:cNvSpPr/>
            <p:nvPr/>
          </p:nvSpPr>
          <p:spPr>
            <a:xfrm>
              <a:off x="2781300" y="3179763"/>
              <a:ext cx="145732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61" name="Google Shape;19061;p50"/>
            <p:cNvSpPr/>
            <p:nvPr/>
          </p:nvSpPr>
          <p:spPr>
            <a:xfrm>
              <a:off x="2781300" y="3179763"/>
              <a:ext cx="1457325" cy="3175"/>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2" name="Google Shape;19062;p50"/>
            <p:cNvSpPr/>
            <p:nvPr/>
          </p:nvSpPr>
          <p:spPr>
            <a:xfrm>
              <a:off x="2781300" y="3179763"/>
              <a:ext cx="1457325" cy="3175"/>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3" name="Google Shape;19063;p50"/>
            <p:cNvSpPr/>
            <p:nvPr/>
          </p:nvSpPr>
          <p:spPr>
            <a:xfrm>
              <a:off x="2781300" y="3179763"/>
              <a:ext cx="145732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64" name="Google Shape;19064;p50"/>
            <p:cNvSpPr/>
            <p:nvPr/>
          </p:nvSpPr>
          <p:spPr>
            <a:xfrm>
              <a:off x="3749675" y="2678113"/>
              <a:ext cx="6350" cy="3019425"/>
            </a:xfrm>
            <a:custGeom>
              <a:avLst/>
              <a:gdLst/>
              <a:ahLst/>
              <a:cxnLst/>
              <a:rect l="l" t="t" r="r" b="b"/>
              <a:pathLst>
                <a:path w="31" h="14435" extrusionOk="0">
                  <a:moveTo>
                    <a:pt x="31" y="0"/>
                  </a:moveTo>
                  <a:lnTo>
                    <a:pt x="0" y="0"/>
                  </a:lnTo>
                  <a:lnTo>
                    <a:pt x="31" y="14435"/>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5" name="Google Shape;19065;p50"/>
            <p:cNvSpPr/>
            <p:nvPr/>
          </p:nvSpPr>
          <p:spPr>
            <a:xfrm>
              <a:off x="3749675" y="2678113"/>
              <a:ext cx="6350" cy="3019425"/>
            </a:xfrm>
            <a:custGeom>
              <a:avLst/>
              <a:gdLst/>
              <a:ahLst/>
              <a:cxnLst/>
              <a:rect l="l" t="t" r="r" b="b"/>
              <a:pathLst>
                <a:path w="31" h="14435" extrusionOk="0">
                  <a:moveTo>
                    <a:pt x="0" y="0"/>
                  </a:moveTo>
                  <a:lnTo>
                    <a:pt x="31"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6" name="Google Shape;19066;p50"/>
            <p:cNvSpPr/>
            <p:nvPr/>
          </p:nvSpPr>
          <p:spPr>
            <a:xfrm>
              <a:off x="3749675"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067" name="Google Shape;19067;p50"/>
            <p:cNvCxnSpPr/>
            <p:nvPr/>
          </p:nvCxnSpPr>
          <p:spPr>
            <a:xfrm>
              <a:off x="3743325" y="5741988"/>
              <a:ext cx="3175" cy="1587"/>
            </a:xfrm>
            <a:prstGeom prst="straightConnector1">
              <a:avLst/>
            </a:prstGeom>
            <a:noFill/>
            <a:ln w="12700" cap="flat" cmpd="sng">
              <a:solidFill>
                <a:schemeClr val="dk1"/>
              </a:solidFill>
              <a:prstDash val="solid"/>
              <a:round/>
              <a:headEnd type="none" w="med" len="med"/>
              <a:tailEnd type="none" w="med" len="med"/>
            </a:ln>
          </p:spPr>
        </p:cxnSp>
        <p:sp>
          <p:nvSpPr>
            <p:cNvPr id="19068" name="Google Shape;19068;p50"/>
            <p:cNvSpPr/>
            <p:nvPr/>
          </p:nvSpPr>
          <p:spPr>
            <a:xfrm>
              <a:off x="3724275" y="5741988"/>
              <a:ext cx="19050" cy="1587"/>
            </a:xfrm>
            <a:custGeom>
              <a:avLst/>
              <a:gdLst/>
              <a:ahLst/>
              <a:cxnLst/>
              <a:rect l="l" t="t" r="r" b="b"/>
              <a:pathLst>
                <a:path w="87" h="9" extrusionOk="0">
                  <a:moveTo>
                    <a:pt x="87" y="9"/>
                  </a:moveTo>
                  <a:lnTo>
                    <a:pt x="78"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9" name="Google Shape;19069;p50"/>
            <p:cNvSpPr/>
            <p:nvPr/>
          </p:nvSpPr>
          <p:spPr>
            <a:xfrm>
              <a:off x="3724275" y="5741988"/>
              <a:ext cx="17463" cy="1587"/>
            </a:xfrm>
            <a:custGeom>
              <a:avLst/>
              <a:gdLst/>
              <a:ahLst/>
              <a:cxnLst/>
              <a:rect l="l" t="t" r="r" b="b"/>
              <a:pathLst>
                <a:path w="78" h="9" extrusionOk="0">
                  <a:moveTo>
                    <a:pt x="78" y="0"/>
                  </a:moveTo>
                  <a:lnTo>
                    <a:pt x="0" y="9"/>
                  </a:lnTo>
                  <a:lnTo>
                    <a:pt x="13" y="0"/>
                  </a:lnTo>
                  <a:lnTo>
                    <a:pt x="7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0" name="Google Shape;19070;p50"/>
            <p:cNvSpPr/>
            <p:nvPr/>
          </p:nvSpPr>
          <p:spPr>
            <a:xfrm>
              <a:off x="3724275" y="5741988"/>
              <a:ext cx="19050" cy="1587"/>
            </a:xfrm>
            <a:custGeom>
              <a:avLst/>
              <a:gdLst/>
              <a:ahLst/>
              <a:cxnLst/>
              <a:rect l="l" t="t" r="r" b="b"/>
              <a:pathLst>
                <a:path w="87" h="9" extrusionOk="0">
                  <a:moveTo>
                    <a:pt x="87" y="9"/>
                  </a:moveTo>
                  <a:lnTo>
                    <a:pt x="78" y="0"/>
                  </a:lnTo>
                  <a:lnTo>
                    <a:pt x="13"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1" name="Google Shape;19071;p50"/>
            <p:cNvSpPr/>
            <p:nvPr/>
          </p:nvSpPr>
          <p:spPr>
            <a:xfrm>
              <a:off x="3724275" y="5695950"/>
              <a:ext cx="28575" cy="47625"/>
            </a:xfrm>
            <a:custGeom>
              <a:avLst/>
              <a:gdLst/>
              <a:ahLst/>
              <a:cxnLst/>
              <a:rect l="l" t="t" r="r" b="b"/>
              <a:pathLst>
                <a:path w="130" h="228" extrusionOk="0">
                  <a:moveTo>
                    <a:pt x="0" y="228"/>
                  </a:moveTo>
                  <a:lnTo>
                    <a:pt x="13" y="219"/>
                  </a:lnTo>
                  <a:lnTo>
                    <a:pt x="130"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2" name="Google Shape;19072;p50"/>
            <p:cNvSpPr/>
            <p:nvPr/>
          </p:nvSpPr>
          <p:spPr>
            <a:xfrm>
              <a:off x="3729038" y="5695950"/>
              <a:ext cx="23812"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3" name="Google Shape;19073;p50"/>
            <p:cNvSpPr/>
            <p:nvPr/>
          </p:nvSpPr>
          <p:spPr>
            <a:xfrm>
              <a:off x="3724275" y="5695950"/>
              <a:ext cx="28575" cy="47625"/>
            </a:xfrm>
            <a:custGeom>
              <a:avLst/>
              <a:gdLst/>
              <a:ahLst/>
              <a:cxnLst/>
              <a:rect l="l" t="t" r="r" b="b"/>
              <a:pathLst>
                <a:path w="130" h="228" extrusionOk="0">
                  <a:moveTo>
                    <a:pt x="0" y="228"/>
                  </a:moveTo>
                  <a:lnTo>
                    <a:pt x="13" y="219"/>
                  </a:lnTo>
                  <a:lnTo>
                    <a:pt x="130" y="16"/>
                  </a:lnTo>
                  <a:lnTo>
                    <a:pt x="130"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4" name="Google Shape;19074;p50"/>
            <p:cNvSpPr/>
            <p:nvPr/>
          </p:nvSpPr>
          <p:spPr>
            <a:xfrm>
              <a:off x="3752850" y="5695950"/>
              <a:ext cx="28575"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5" name="Google Shape;19075;p50"/>
            <p:cNvSpPr/>
            <p:nvPr/>
          </p:nvSpPr>
          <p:spPr>
            <a:xfrm>
              <a:off x="3752850" y="5697538"/>
              <a:ext cx="28575"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6" name="Google Shape;19076;p50"/>
            <p:cNvSpPr/>
            <p:nvPr/>
          </p:nvSpPr>
          <p:spPr>
            <a:xfrm>
              <a:off x="3752850" y="5695950"/>
              <a:ext cx="28575"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7" name="Google Shape;19077;p50"/>
            <p:cNvSpPr/>
            <p:nvPr/>
          </p:nvSpPr>
          <p:spPr>
            <a:xfrm>
              <a:off x="3762375" y="5741988"/>
              <a:ext cx="19050" cy="1587"/>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8" name="Google Shape;19078;p50"/>
            <p:cNvSpPr/>
            <p:nvPr/>
          </p:nvSpPr>
          <p:spPr>
            <a:xfrm>
              <a:off x="3762375" y="5741988"/>
              <a:ext cx="15875" cy="1587"/>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9" name="Google Shape;19079;p50"/>
            <p:cNvSpPr/>
            <p:nvPr/>
          </p:nvSpPr>
          <p:spPr>
            <a:xfrm>
              <a:off x="3762375" y="5741988"/>
              <a:ext cx="19050" cy="1587"/>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80" name="Google Shape;19080;p50"/>
            <p:cNvCxnSpPr/>
            <p:nvPr/>
          </p:nvCxnSpPr>
          <p:spPr>
            <a:xfrm>
              <a:off x="3762375" y="5741988"/>
              <a:ext cx="3175" cy="1587"/>
            </a:xfrm>
            <a:prstGeom prst="straightConnector1">
              <a:avLst/>
            </a:prstGeom>
            <a:noFill/>
            <a:ln w="12700" cap="flat" cmpd="sng">
              <a:solidFill>
                <a:schemeClr val="dk1"/>
              </a:solidFill>
              <a:prstDash val="solid"/>
              <a:round/>
              <a:headEnd type="none" w="med" len="med"/>
              <a:tailEnd type="none" w="med" len="med"/>
            </a:ln>
          </p:spPr>
        </p:cxnSp>
        <p:sp>
          <p:nvSpPr>
            <p:cNvPr id="19081" name="Google Shape;19081;p50"/>
            <p:cNvSpPr/>
            <p:nvPr/>
          </p:nvSpPr>
          <p:spPr>
            <a:xfrm>
              <a:off x="3743325"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2" name="Google Shape;19082;p50"/>
            <p:cNvSpPr/>
            <p:nvPr/>
          </p:nvSpPr>
          <p:spPr>
            <a:xfrm>
              <a:off x="3741738" y="5741988"/>
              <a:ext cx="20637" cy="1587"/>
            </a:xfrm>
            <a:custGeom>
              <a:avLst/>
              <a:gdLst/>
              <a:ahLst/>
              <a:cxnLst/>
              <a:rect l="l" t="t" r="r" b="b"/>
              <a:pathLst>
                <a:path w="100" h="9" extrusionOk="0">
                  <a:moveTo>
                    <a:pt x="100" y="0"/>
                  </a:moveTo>
                  <a:lnTo>
                    <a:pt x="9"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3" name="Google Shape;19083;p50"/>
            <p:cNvSpPr/>
            <p:nvPr/>
          </p:nvSpPr>
          <p:spPr>
            <a:xfrm>
              <a:off x="3741738" y="5741988"/>
              <a:ext cx="20637" cy="1587"/>
            </a:xfrm>
            <a:custGeom>
              <a:avLst/>
              <a:gdLst/>
              <a:ahLst/>
              <a:cxnLst/>
              <a:rect l="l" t="t" r="r" b="b"/>
              <a:pathLst>
                <a:path w="100" h="9" extrusionOk="0">
                  <a:moveTo>
                    <a:pt x="100" y="9"/>
                  </a:moveTo>
                  <a:lnTo>
                    <a:pt x="100" y="0"/>
                  </a:lnTo>
                  <a:lnTo>
                    <a:pt x="0" y="0"/>
                  </a:lnTo>
                  <a:lnTo>
                    <a:pt x="9"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84" name="Google Shape;19084;p50"/>
            <p:cNvCxnSpPr/>
            <p:nvPr/>
          </p:nvCxnSpPr>
          <p:spPr>
            <a:xfrm>
              <a:off x="422910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9085" name="Google Shape;19085;p50"/>
            <p:cNvSpPr/>
            <p:nvPr/>
          </p:nvSpPr>
          <p:spPr>
            <a:xfrm>
              <a:off x="4211638" y="5741988"/>
              <a:ext cx="19050" cy="1587"/>
            </a:xfrm>
            <a:custGeom>
              <a:avLst/>
              <a:gdLst/>
              <a:ahLst/>
              <a:cxnLst/>
              <a:rect l="l" t="t" r="r" b="b"/>
              <a:pathLst>
                <a:path w="87" h="9" extrusionOk="0">
                  <a:moveTo>
                    <a:pt x="87" y="9"/>
                  </a:moveTo>
                  <a:lnTo>
                    <a:pt x="80"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6" name="Google Shape;19086;p50"/>
            <p:cNvSpPr/>
            <p:nvPr/>
          </p:nvSpPr>
          <p:spPr>
            <a:xfrm>
              <a:off x="4211638" y="5741988"/>
              <a:ext cx="17462" cy="1587"/>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7" name="Google Shape;19087;p50"/>
            <p:cNvSpPr/>
            <p:nvPr/>
          </p:nvSpPr>
          <p:spPr>
            <a:xfrm>
              <a:off x="4211638" y="5741988"/>
              <a:ext cx="19050" cy="1587"/>
            </a:xfrm>
            <a:custGeom>
              <a:avLst/>
              <a:gdLst/>
              <a:ahLst/>
              <a:cxnLst/>
              <a:rect l="l" t="t" r="r" b="b"/>
              <a:pathLst>
                <a:path w="87" h="9" extrusionOk="0">
                  <a:moveTo>
                    <a:pt x="87" y="9"/>
                  </a:moveTo>
                  <a:lnTo>
                    <a:pt x="80"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8" name="Google Shape;19088;p50"/>
            <p:cNvSpPr/>
            <p:nvPr/>
          </p:nvSpPr>
          <p:spPr>
            <a:xfrm>
              <a:off x="4211638" y="5695950"/>
              <a:ext cx="26987"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9" name="Google Shape;19089;p50"/>
            <p:cNvSpPr/>
            <p:nvPr/>
          </p:nvSpPr>
          <p:spPr>
            <a:xfrm>
              <a:off x="4216400" y="5695950"/>
              <a:ext cx="22225"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0" name="Google Shape;19090;p50"/>
            <p:cNvSpPr/>
            <p:nvPr/>
          </p:nvSpPr>
          <p:spPr>
            <a:xfrm>
              <a:off x="4211638" y="5695950"/>
              <a:ext cx="26987"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1" name="Google Shape;19091;p50"/>
            <p:cNvSpPr/>
            <p:nvPr/>
          </p:nvSpPr>
          <p:spPr>
            <a:xfrm>
              <a:off x="4238625" y="5695950"/>
              <a:ext cx="28575" cy="47625"/>
            </a:xfrm>
            <a:custGeom>
              <a:avLst/>
              <a:gdLst/>
              <a:ahLst/>
              <a:cxnLst/>
              <a:rect l="l" t="t" r="r" b="b"/>
              <a:pathLst>
                <a:path w="130" h="228" extrusionOk="0">
                  <a:moveTo>
                    <a:pt x="0" y="0"/>
                  </a:moveTo>
                  <a:lnTo>
                    <a:pt x="0" y="16"/>
                  </a:lnTo>
                  <a:lnTo>
                    <a:pt x="130"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2" name="Google Shape;19092;p50"/>
            <p:cNvSpPr/>
            <p:nvPr/>
          </p:nvSpPr>
          <p:spPr>
            <a:xfrm>
              <a:off x="4238625" y="5697538"/>
              <a:ext cx="28575" cy="46037"/>
            </a:xfrm>
            <a:custGeom>
              <a:avLst/>
              <a:gdLst/>
              <a:ahLst/>
              <a:cxnLst/>
              <a:rect l="l" t="t" r="r" b="b"/>
              <a:pathLst>
                <a:path w="130" h="212" extrusionOk="0">
                  <a:moveTo>
                    <a:pt x="0" y="0"/>
                  </a:moveTo>
                  <a:lnTo>
                    <a:pt x="130"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3" name="Google Shape;19093;p50"/>
            <p:cNvSpPr/>
            <p:nvPr/>
          </p:nvSpPr>
          <p:spPr>
            <a:xfrm>
              <a:off x="4238625" y="5695950"/>
              <a:ext cx="28575" cy="47625"/>
            </a:xfrm>
            <a:custGeom>
              <a:avLst/>
              <a:gdLst/>
              <a:ahLst/>
              <a:cxnLst/>
              <a:rect l="l" t="t" r="r" b="b"/>
              <a:pathLst>
                <a:path w="130" h="228" extrusionOk="0">
                  <a:moveTo>
                    <a:pt x="0" y="0"/>
                  </a:moveTo>
                  <a:lnTo>
                    <a:pt x="0" y="16"/>
                  </a:lnTo>
                  <a:lnTo>
                    <a:pt x="117" y="219"/>
                  </a:lnTo>
                  <a:lnTo>
                    <a:pt x="130"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4" name="Google Shape;19094;p50"/>
            <p:cNvSpPr/>
            <p:nvPr/>
          </p:nvSpPr>
          <p:spPr>
            <a:xfrm>
              <a:off x="4249738" y="5741988"/>
              <a:ext cx="17462" cy="1587"/>
            </a:xfrm>
            <a:custGeom>
              <a:avLst/>
              <a:gdLst/>
              <a:ahLst/>
              <a:cxnLst/>
              <a:rect l="l" t="t" r="r" b="b"/>
              <a:pathLst>
                <a:path w="83" h="9" extrusionOk="0">
                  <a:moveTo>
                    <a:pt x="83" y="9"/>
                  </a:moveTo>
                  <a:lnTo>
                    <a:pt x="70"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5" name="Google Shape;19095;p50"/>
            <p:cNvSpPr/>
            <p:nvPr/>
          </p:nvSpPr>
          <p:spPr>
            <a:xfrm>
              <a:off x="4249738" y="5741988"/>
              <a:ext cx="14287"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6" name="Google Shape;19096;p50"/>
            <p:cNvSpPr/>
            <p:nvPr/>
          </p:nvSpPr>
          <p:spPr>
            <a:xfrm>
              <a:off x="4249738" y="5741988"/>
              <a:ext cx="17462" cy="1587"/>
            </a:xfrm>
            <a:custGeom>
              <a:avLst/>
              <a:gdLst/>
              <a:ahLst/>
              <a:cxnLst/>
              <a:rect l="l" t="t" r="r" b="b"/>
              <a:pathLst>
                <a:path w="83" h="9" extrusionOk="0">
                  <a:moveTo>
                    <a:pt x="83" y="9"/>
                  </a:moveTo>
                  <a:lnTo>
                    <a:pt x="70"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97" name="Google Shape;19097;p50"/>
            <p:cNvCxnSpPr/>
            <p:nvPr/>
          </p:nvCxnSpPr>
          <p:spPr>
            <a:xfrm>
              <a:off x="4249738"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9098" name="Google Shape;19098;p50"/>
            <p:cNvSpPr/>
            <p:nvPr/>
          </p:nvSpPr>
          <p:spPr>
            <a:xfrm>
              <a:off x="4230688"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9" name="Google Shape;19099;p50"/>
            <p:cNvSpPr/>
            <p:nvPr/>
          </p:nvSpPr>
          <p:spPr>
            <a:xfrm>
              <a:off x="4229100" y="5741988"/>
              <a:ext cx="20638" cy="1587"/>
            </a:xfrm>
            <a:custGeom>
              <a:avLst/>
              <a:gdLst/>
              <a:ahLst/>
              <a:cxnLst/>
              <a:rect l="l" t="t" r="r" b="b"/>
              <a:pathLst>
                <a:path w="98" h="9" extrusionOk="0">
                  <a:moveTo>
                    <a:pt x="98" y="0"/>
                  </a:moveTo>
                  <a:lnTo>
                    <a:pt x="7" y="9"/>
                  </a:lnTo>
                  <a:lnTo>
                    <a:pt x="0" y="0"/>
                  </a:lnTo>
                  <a:lnTo>
                    <a:pt x="9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0" name="Google Shape;19100;p50"/>
            <p:cNvSpPr/>
            <p:nvPr/>
          </p:nvSpPr>
          <p:spPr>
            <a:xfrm>
              <a:off x="4229100" y="5741988"/>
              <a:ext cx="20638" cy="1587"/>
            </a:xfrm>
            <a:custGeom>
              <a:avLst/>
              <a:gdLst/>
              <a:ahLst/>
              <a:cxnLst/>
              <a:rect l="l" t="t" r="r" b="b"/>
              <a:pathLst>
                <a:path w="98" h="9" extrusionOk="0">
                  <a:moveTo>
                    <a:pt x="98" y="9"/>
                  </a:moveTo>
                  <a:lnTo>
                    <a:pt x="98" y="0"/>
                  </a:lnTo>
                  <a:lnTo>
                    <a:pt x="0" y="0"/>
                  </a:lnTo>
                  <a:lnTo>
                    <a:pt x="7" y="9"/>
                  </a:lnTo>
                  <a:lnTo>
                    <a:pt x="98"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1" name="Google Shape;19101;p50"/>
            <p:cNvSpPr/>
            <p:nvPr/>
          </p:nvSpPr>
          <p:spPr>
            <a:xfrm>
              <a:off x="4237038" y="2678113"/>
              <a:ext cx="6350" cy="3019425"/>
            </a:xfrm>
            <a:custGeom>
              <a:avLst/>
              <a:gdLst/>
              <a:ahLst/>
              <a:cxnLst/>
              <a:rect l="l" t="t" r="r" b="b"/>
              <a:pathLst>
                <a:path w="31" h="14435" extrusionOk="0">
                  <a:moveTo>
                    <a:pt x="31" y="0"/>
                  </a:moveTo>
                  <a:lnTo>
                    <a:pt x="0" y="0"/>
                  </a:lnTo>
                  <a:lnTo>
                    <a:pt x="31" y="14435"/>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2" name="Google Shape;19102;p50"/>
            <p:cNvSpPr/>
            <p:nvPr/>
          </p:nvSpPr>
          <p:spPr>
            <a:xfrm>
              <a:off x="4237038" y="2678113"/>
              <a:ext cx="6350" cy="3019425"/>
            </a:xfrm>
            <a:custGeom>
              <a:avLst/>
              <a:gdLst/>
              <a:ahLst/>
              <a:cxnLst/>
              <a:rect l="l" t="t" r="r" b="b"/>
              <a:pathLst>
                <a:path w="31" h="14435" extrusionOk="0">
                  <a:moveTo>
                    <a:pt x="0" y="0"/>
                  </a:moveTo>
                  <a:lnTo>
                    <a:pt x="31"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3" name="Google Shape;19103;p50"/>
            <p:cNvSpPr/>
            <p:nvPr/>
          </p:nvSpPr>
          <p:spPr>
            <a:xfrm>
              <a:off x="4237038"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04" name="Google Shape;19104;p50"/>
            <p:cNvSpPr/>
            <p:nvPr/>
          </p:nvSpPr>
          <p:spPr>
            <a:xfrm>
              <a:off x="2781300" y="4187825"/>
              <a:ext cx="485775"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5" name="Google Shape;19105;p50"/>
            <p:cNvSpPr/>
            <p:nvPr/>
          </p:nvSpPr>
          <p:spPr>
            <a:xfrm>
              <a:off x="2781300" y="4187825"/>
              <a:ext cx="485775"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6" name="Google Shape;19106;p50"/>
            <p:cNvSpPr/>
            <p:nvPr/>
          </p:nvSpPr>
          <p:spPr>
            <a:xfrm>
              <a:off x="2781300" y="4187825"/>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07" name="Google Shape;19107;p50"/>
            <p:cNvSpPr/>
            <p:nvPr/>
          </p:nvSpPr>
          <p:spPr>
            <a:xfrm>
              <a:off x="2781300" y="4183063"/>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8" name="Google Shape;19108;p50"/>
            <p:cNvSpPr/>
            <p:nvPr/>
          </p:nvSpPr>
          <p:spPr>
            <a:xfrm>
              <a:off x="2781300" y="4183063"/>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9" name="Google Shape;19109;p50"/>
            <p:cNvSpPr/>
            <p:nvPr/>
          </p:nvSpPr>
          <p:spPr>
            <a:xfrm>
              <a:off x="2781300" y="418306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0" name="Google Shape;19110;p50"/>
            <p:cNvSpPr/>
            <p:nvPr/>
          </p:nvSpPr>
          <p:spPr>
            <a:xfrm>
              <a:off x="2794000" y="3697288"/>
              <a:ext cx="460375"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1" name="Google Shape;19111;p50"/>
            <p:cNvSpPr/>
            <p:nvPr/>
          </p:nvSpPr>
          <p:spPr>
            <a:xfrm>
              <a:off x="2781300" y="4689475"/>
              <a:ext cx="485775"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2" name="Google Shape;19112;p50"/>
            <p:cNvSpPr/>
            <p:nvPr/>
          </p:nvSpPr>
          <p:spPr>
            <a:xfrm>
              <a:off x="2781300" y="4689475"/>
              <a:ext cx="485775"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3" name="Google Shape;19113;p50"/>
            <p:cNvSpPr/>
            <p:nvPr/>
          </p:nvSpPr>
          <p:spPr>
            <a:xfrm>
              <a:off x="2781300" y="468947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4" name="Google Shape;19114;p50"/>
            <p:cNvSpPr/>
            <p:nvPr/>
          </p:nvSpPr>
          <p:spPr>
            <a:xfrm>
              <a:off x="2781300" y="4687888"/>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5" name="Google Shape;19115;p50"/>
            <p:cNvSpPr/>
            <p:nvPr/>
          </p:nvSpPr>
          <p:spPr>
            <a:xfrm>
              <a:off x="2781300" y="4687888"/>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6" name="Google Shape;19116;p50"/>
            <p:cNvSpPr/>
            <p:nvPr/>
          </p:nvSpPr>
          <p:spPr>
            <a:xfrm>
              <a:off x="2781300" y="468788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7" name="Google Shape;19117;p50"/>
            <p:cNvSpPr/>
            <p:nvPr/>
          </p:nvSpPr>
          <p:spPr>
            <a:xfrm>
              <a:off x="2794000" y="4200525"/>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8" name="Google Shape;19118;p50"/>
            <p:cNvSpPr/>
            <p:nvPr/>
          </p:nvSpPr>
          <p:spPr>
            <a:xfrm>
              <a:off x="2781300" y="5194300"/>
              <a:ext cx="485775"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9" name="Google Shape;19119;p50"/>
            <p:cNvSpPr/>
            <p:nvPr/>
          </p:nvSpPr>
          <p:spPr>
            <a:xfrm>
              <a:off x="2781300" y="5194300"/>
              <a:ext cx="485775"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0" name="Google Shape;19120;p50"/>
            <p:cNvSpPr/>
            <p:nvPr/>
          </p:nvSpPr>
          <p:spPr>
            <a:xfrm>
              <a:off x="2781300" y="519430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1" name="Google Shape;19121;p50"/>
            <p:cNvSpPr/>
            <p:nvPr/>
          </p:nvSpPr>
          <p:spPr>
            <a:xfrm>
              <a:off x="2781300" y="5189538"/>
              <a:ext cx="485775" cy="7937"/>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2" name="Google Shape;19122;p50"/>
            <p:cNvSpPr/>
            <p:nvPr/>
          </p:nvSpPr>
          <p:spPr>
            <a:xfrm>
              <a:off x="2781300" y="5189538"/>
              <a:ext cx="485775" cy="7937"/>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3" name="Google Shape;19123;p50"/>
            <p:cNvSpPr/>
            <p:nvPr/>
          </p:nvSpPr>
          <p:spPr>
            <a:xfrm>
              <a:off x="2781300" y="5189538"/>
              <a:ext cx="48577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4" name="Google Shape;19124;p50"/>
            <p:cNvSpPr/>
            <p:nvPr/>
          </p:nvSpPr>
          <p:spPr>
            <a:xfrm>
              <a:off x="2794000" y="4702175"/>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5" name="Google Shape;19125;p50"/>
            <p:cNvSpPr/>
            <p:nvPr/>
          </p:nvSpPr>
          <p:spPr>
            <a:xfrm>
              <a:off x="2794000" y="5207000"/>
              <a:ext cx="460375"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6" name="Google Shape;19126;p50"/>
            <p:cNvSpPr/>
            <p:nvPr/>
          </p:nvSpPr>
          <p:spPr>
            <a:xfrm>
              <a:off x="2781300" y="5692775"/>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7" name="Google Shape;19127;p50"/>
            <p:cNvSpPr/>
            <p:nvPr/>
          </p:nvSpPr>
          <p:spPr>
            <a:xfrm>
              <a:off x="2781300" y="5692775"/>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8" name="Google Shape;19128;p50"/>
            <p:cNvSpPr/>
            <p:nvPr/>
          </p:nvSpPr>
          <p:spPr>
            <a:xfrm>
              <a:off x="2781300" y="5692775"/>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9" name="Google Shape;19129;p50"/>
            <p:cNvSpPr/>
            <p:nvPr/>
          </p:nvSpPr>
          <p:spPr>
            <a:xfrm>
              <a:off x="2781300" y="5695950"/>
              <a:ext cx="485775"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0" name="Google Shape;19130;p50"/>
            <p:cNvSpPr/>
            <p:nvPr/>
          </p:nvSpPr>
          <p:spPr>
            <a:xfrm>
              <a:off x="2781300" y="5695950"/>
              <a:ext cx="485775"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1" name="Google Shape;19131;p50"/>
            <p:cNvSpPr/>
            <p:nvPr/>
          </p:nvSpPr>
          <p:spPr>
            <a:xfrm>
              <a:off x="2781300" y="5695950"/>
              <a:ext cx="485775"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32" name="Google Shape;19132;p50"/>
            <p:cNvSpPr/>
            <p:nvPr/>
          </p:nvSpPr>
          <p:spPr>
            <a:xfrm>
              <a:off x="3752850" y="5695950"/>
              <a:ext cx="485775" cy="1588"/>
            </a:xfrm>
            <a:custGeom>
              <a:avLst/>
              <a:gdLst/>
              <a:ahLst/>
              <a:cxnLst/>
              <a:rect l="l" t="t" r="r" b="b"/>
              <a:pathLst>
                <a:path w="2299" h="7" extrusionOk="0">
                  <a:moveTo>
                    <a:pt x="2299" y="7"/>
                  </a:moveTo>
                  <a:lnTo>
                    <a:pt x="2299" y="0"/>
                  </a:lnTo>
                  <a:lnTo>
                    <a:pt x="0" y="7"/>
                  </a:lnTo>
                  <a:lnTo>
                    <a:pt x="2299"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3" name="Google Shape;19133;p50"/>
            <p:cNvSpPr/>
            <p:nvPr/>
          </p:nvSpPr>
          <p:spPr>
            <a:xfrm>
              <a:off x="3752850" y="5695950"/>
              <a:ext cx="485775" cy="1588"/>
            </a:xfrm>
            <a:custGeom>
              <a:avLst/>
              <a:gdLst/>
              <a:ahLst/>
              <a:cxnLst/>
              <a:rect l="l" t="t" r="r" b="b"/>
              <a:pathLst>
                <a:path w="2299" h="7" extrusionOk="0">
                  <a:moveTo>
                    <a:pt x="2299" y="0"/>
                  </a:moveTo>
                  <a:lnTo>
                    <a:pt x="0" y="7"/>
                  </a:lnTo>
                  <a:lnTo>
                    <a:pt x="0" y="0"/>
                  </a:lnTo>
                  <a:lnTo>
                    <a:pt x="2299"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4" name="Google Shape;19134;p50"/>
            <p:cNvSpPr/>
            <p:nvPr/>
          </p:nvSpPr>
          <p:spPr>
            <a:xfrm>
              <a:off x="3752850" y="5695950"/>
              <a:ext cx="485775"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35" name="Google Shape;19135;p50"/>
            <p:cNvSpPr/>
            <p:nvPr/>
          </p:nvSpPr>
          <p:spPr>
            <a:xfrm>
              <a:off x="3752850" y="5692775"/>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6" name="Google Shape;19136;p50"/>
            <p:cNvSpPr/>
            <p:nvPr/>
          </p:nvSpPr>
          <p:spPr>
            <a:xfrm>
              <a:off x="3752850" y="5692775"/>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7" name="Google Shape;19137;p50"/>
            <p:cNvSpPr/>
            <p:nvPr/>
          </p:nvSpPr>
          <p:spPr>
            <a:xfrm>
              <a:off x="3752850" y="5692775"/>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38" name="Google Shape;19138;p50"/>
            <p:cNvSpPr/>
            <p:nvPr/>
          </p:nvSpPr>
          <p:spPr>
            <a:xfrm>
              <a:off x="3765550" y="5207000"/>
              <a:ext cx="463550"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39" name="Google Shape;19139;p50"/>
            <p:cNvSpPr/>
            <p:nvPr/>
          </p:nvSpPr>
          <p:spPr>
            <a:xfrm>
              <a:off x="3752850" y="5194300"/>
              <a:ext cx="485775" cy="1588"/>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0" name="Google Shape;19140;p50"/>
            <p:cNvSpPr/>
            <p:nvPr/>
          </p:nvSpPr>
          <p:spPr>
            <a:xfrm>
              <a:off x="3752850" y="5194300"/>
              <a:ext cx="485775" cy="1588"/>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1" name="Google Shape;19141;p50"/>
            <p:cNvSpPr/>
            <p:nvPr/>
          </p:nvSpPr>
          <p:spPr>
            <a:xfrm>
              <a:off x="3752850" y="519430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42" name="Google Shape;19142;p50"/>
            <p:cNvSpPr/>
            <p:nvPr/>
          </p:nvSpPr>
          <p:spPr>
            <a:xfrm>
              <a:off x="3752850" y="5189538"/>
              <a:ext cx="485775" cy="7937"/>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3" name="Google Shape;19143;p50"/>
            <p:cNvSpPr/>
            <p:nvPr/>
          </p:nvSpPr>
          <p:spPr>
            <a:xfrm>
              <a:off x="3752850" y="5189538"/>
              <a:ext cx="485775" cy="7937"/>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4" name="Google Shape;19144;p50"/>
            <p:cNvSpPr/>
            <p:nvPr/>
          </p:nvSpPr>
          <p:spPr>
            <a:xfrm>
              <a:off x="3752850" y="5189538"/>
              <a:ext cx="48577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45" name="Google Shape;19145;p50"/>
            <p:cNvSpPr/>
            <p:nvPr/>
          </p:nvSpPr>
          <p:spPr>
            <a:xfrm>
              <a:off x="3765550" y="4702175"/>
              <a:ext cx="463550"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46" name="Google Shape;19146;p50"/>
            <p:cNvSpPr/>
            <p:nvPr/>
          </p:nvSpPr>
          <p:spPr>
            <a:xfrm>
              <a:off x="3752850" y="4689475"/>
              <a:ext cx="485775" cy="3175"/>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7" name="Google Shape;19147;p50"/>
            <p:cNvSpPr/>
            <p:nvPr/>
          </p:nvSpPr>
          <p:spPr>
            <a:xfrm>
              <a:off x="3752850" y="4689475"/>
              <a:ext cx="485775" cy="3175"/>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8" name="Google Shape;19148;p50"/>
            <p:cNvSpPr/>
            <p:nvPr/>
          </p:nvSpPr>
          <p:spPr>
            <a:xfrm>
              <a:off x="3752850" y="468947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49" name="Google Shape;19149;p50"/>
            <p:cNvSpPr/>
            <p:nvPr/>
          </p:nvSpPr>
          <p:spPr>
            <a:xfrm>
              <a:off x="3752850" y="4687888"/>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0" name="Google Shape;19150;p50"/>
            <p:cNvSpPr/>
            <p:nvPr/>
          </p:nvSpPr>
          <p:spPr>
            <a:xfrm>
              <a:off x="3752850" y="4687888"/>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1" name="Google Shape;19151;p50"/>
            <p:cNvSpPr/>
            <p:nvPr/>
          </p:nvSpPr>
          <p:spPr>
            <a:xfrm>
              <a:off x="3752850" y="468788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52" name="Google Shape;19152;p50"/>
            <p:cNvSpPr/>
            <p:nvPr/>
          </p:nvSpPr>
          <p:spPr>
            <a:xfrm>
              <a:off x="3765550" y="4200525"/>
              <a:ext cx="463550"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53" name="Google Shape;19153;p50"/>
            <p:cNvSpPr/>
            <p:nvPr/>
          </p:nvSpPr>
          <p:spPr>
            <a:xfrm>
              <a:off x="3752850" y="4187825"/>
              <a:ext cx="485775" cy="1588"/>
            </a:xfrm>
            <a:custGeom>
              <a:avLst/>
              <a:gdLst/>
              <a:ahLst/>
              <a:cxnLst/>
              <a:rect l="l" t="t" r="r" b="b"/>
              <a:pathLst>
                <a:path w="2299" h="7" extrusionOk="0">
                  <a:moveTo>
                    <a:pt x="2299" y="7"/>
                  </a:moveTo>
                  <a:lnTo>
                    <a:pt x="2299" y="0"/>
                  </a:lnTo>
                  <a:lnTo>
                    <a:pt x="0" y="7"/>
                  </a:lnTo>
                  <a:lnTo>
                    <a:pt x="2299"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4" name="Google Shape;19154;p50"/>
            <p:cNvSpPr/>
            <p:nvPr/>
          </p:nvSpPr>
          <p:spPr>
            <a:xfrm>
              <a:off x="3752850" y="4187825"/>
              <a:ext cx="485775" cy="1588"/>
            </a:xfrm>
            <a:custGeom>
              <a:avLst/>
              <a:gdLst/>
              <a:ahLst/>
              <a:cxnLst/>
              <a:rect l="l" t="t" r="r" b="b"/>
              <a:pathLst>
                <a:path w="2299" h="7" extrusionOk="0">
                  <a:moveTo>
                    <a:pt x="2299" y="0"/>
                  </a:moveTo>
                  <a:lnTo>
                    <a:pt x="0" y="7"/>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5" name="Google Shape;19155;p50"/>
            <p:cNvSpPr/>
            <p:nvPr/>
          </p:nvSpPr>
          <p:spPr>
            <a:xfrm>
              <a:off x="3752850" y="4187825"/>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56" name="Google Shape;19156;p50"/>
            <p:cNvSpPr/>
            <p:nvPr/>
          </p:nvSpPr>
          <p:spPr>
            <a:xfrm>
              <a:off x="3752850" y="4183063"/>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7" name="Google Shape;19157;p50"/>
            <p:cNvSpPr/>
            <p:nvPr/>
          </p:nvSpPr>
          <p:spPr>
            <a:xfrm>
              <a:off x="3752850" y="4183063"/>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8" name="Google Shape;19158;p50"/>
            <p:cNvSpPr/>
            <p:nvPr/>
          </p:nvSpPr>
          <p:spPr>
            <a:xfrm>
              <a:off x="3752850" y="418306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59" name="Google Shape;19159;p50"/>
            <p:cNvSpPr/>
            <p:nvPr/>
          </p:nvSpPr>
          <p:spPr>
            <a:xfrm>
              <a:off x="3765550" y="3697288"/>
              <a:ext cx="463550"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0" name="Google Shape;19160;p50"/>
            <p:cNvSpPr/>
            <p:nvPr/>
          </p:nvSpPr>
          <p:spPr>
            <a:xfrm>
              <a:off x="2794000" y="3195638"/>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1" name="Google Shape;19161;p50"/>
            <p:cNvSpPr/>
            <p:nvPr/>
          </p:nvSpPr>
          <p:spPr>
            <a:xfrm>
              <a:off x="2781300" y="3681413"/>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2" name="Google Shape;19162;p50"/>
            <p:cNvSpPr/>
            <p:nvPr/>
          </p:nvSpPr>
          <p:spPr>
            <a:xfrm>
              <a:off x="2781300" y="3681413"/>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3" name="Google Shape;19163;p50"/>
            <p:cNvSpPr/>
            <p:nvPr/>
          </p:nvSpPr>
          <p:spPr>
            <a:xfrm>
              <a:off x="2781300" y="368141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4" name="Google Shape;19164;p50"/>
            <p:cNvSpPr/>
            <p:nvPr/>
          </p:nvSpPr>
          <p:spPr>
            <a:xfrm>
              <a:off x="2781300" y="3684588"/>
              <a:ext cx="485775"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5" name="Google Shape;19165;p50"/>
            <p:cNvSpPr/>
            <p:nvPr/>
          </p:nvSpPr>
          <p:spPr>
            <a:xfrm>
              <a:off x="2781300" y="3684588"/>
              <a:ext cx="485775"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6" name="Google Shape;19166;p50"/>
            <p:cNvSpPr/>
            <p:nvPr/>
          </p:nvSpPr>
          <p:spPr>
            <a:xfrm>
              <a:off x="2781300" y="36845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7" name="Google Shape;19167;p50"/>
            <p:cNvSpPr/>
            <p:nvPr/>
          </p:nvSpPr>
          <p:spPr>
            <a:xfrm>
              <a:off x="2794000" y="2690813"/>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8" name="Google Shape;19168;p50"/>
            <p:cNvSpPr/>
            <p:nvPr/>
          </p:nvSpPr>
          <p:spPr>
            <a:xfrm>
              <a:off x="2781300" y="3178175"/>
              <a:ext cx="485775"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9" name="Google Shape;19169;p50"/>
            <p:cNvSpPr/>
            <p:nvPr/>
          </p:nvSpPr>
          <p:spPr>
            <a:xfrm>
              <a:off x="2781300" y="3178175"/>
              <a:ext cx="485775"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0" name="Google Shape;19170;p50"/>
            <p:cNvSpPr/>
            <p:nvPr/>
          </p:nvSpPr>
          <p:spPr>
            <a:xfrm>
              <a:off x="2781300" y="31781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71" name="Google Shape;19171;p50"/>
            <p:cNvSpPr/>
            <p:nvPr/>
          </p:nvSpPr>
          <p:spPr>
            <a:xfrm>
              <a:off x="2781300" y="3179763"/>
              <a:ext cx="485775"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2" name="Google Shape;19172;p50"/>
            <p:cNvSpPr/>
            <p:nvPr/>
          </p:nvSpPr>
          <p:spPr>
            <a:xfrm>
              <a:off x="2781300" y="3179763"/>
              <a:ext cx="485775"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3" name="Google Shape;19173;p50"/>
            <p:cNvSpPr/>
            <p:nvPr/>
          </p:nvSpPr>
          <p:spPr>
            <a:xfrm>
              <a:off x="2781300" y="3179763"/>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74" name="Google Shape;19174;p50"/>
            <p:cNvSpPr/>
            <p:nvPr/>
          </p:nvSpPr>
          <p:spPr>
            <a:xfrm>
              <a:off x="3765550" y="2690813"/>
              <a:ext cx="463550"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75" name="Google Shape;19175;p50"/>
            <p:cNvSpPr/>
            <p:nvPr/>
          </p:nvSpPr>
          <p:spPr>
            <a:xfrm>
              <a:off x="3752850" y="3178175"/>
              <a:ext cx="485775" cy="6350"/>
            </a:xfrm>
            <a:custGeom>
              <a:avLst/>
              <a:gdLst/>
              <a:ahLst/>
              <a:cxnLst/>
              <a:rect l="l" t="t" r="r" b="b"/>
              <a:pathLst>
                <a:path w="2299" h="31" extrusionOk="0">
                  <a:moveTo>
                    <a:pt x="2299" y="31"/>
                  </a:moveTo>
                  <a:lnTo>
                    <a:pt x="2299" y="0"/>
                  </a:lnTo>
                  <a:lnTo>
                    <a:pt x="0" y="31"/>
                  </a:lnTo>
                  <a:lnTo>
                    <a:pt x="2299"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6" name="Google Shape;19176;p50"/>
            <p:cNvSpPr/>
            <p:nvPr/>
          </p:nvSpPr>
          <p:spPr>
            <a:xfrm>
              <a:off x="3752850" y="3178175"/>
              <a:ext cx="485775" cy="6350"/>
            </a:xfrm>
            <a:custGeom>
              <a:avLst/>
              <a:gdLst/>
              <a:ahLst/>
              <a:cxnLst/>
              <a:rect l="l" t="t" r="r" b="b"/>
              <a:pathLst>
                <a:path w="2299" h="31" extrusionOk="0">
                  <a:moveTo>
                    <a:pt x="2299" y="0"/>
                  </a:moveTo>
                  <a:lnTo>
                    <a:pt x="0" y="31"/>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7" name="Google Shape;19177;p50"/>
            <p:cNvSpPr/>
            <p:nvPr/>
          </p:nvSpPr>
          <p:spPr>
            <a:xfrm>
              <a:off x="3752850" y="31781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78" name="Google Shape;19178;p50"/>
            <p:cNvSpPr/>
            <p:nvPr/>
          </p:nvSpPr>
          <p:spPr>
            <a:xfrm>
              <a:off x="3752850" y="3179763"/>
              <a:ext cx="485775" cy="3175"/>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9" name="Google Shape;19179;p50"/>
            <p:cNvSpPr/>
            <p:nvPr/>
          </p:nvSpPr>
          <p:spPr>
            <a:xfrm>
              <a:off x="3752850" y="3179763"/>
              <a:ext cx="485775" cy="3175"/>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0" name="Google Shape;19180;p50"/>
            <p:cNvSpPr/>
            <p:nvPr/>
          </p:nvSpPr>
          <p:spPr>
            <a:xfrm>
              <a:off x="3752850" y="3179763"/>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81" name="Google Shape;19181;p50"/>
            <p:cNvSpPr/>
            <p:nvPr/>
          </p:nvSpPr>
          <p:spPr>
            <a:xfrm>
              <a:off x="3765550" y="3195638"/>
              <a:ext cx="463550"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82" name="Google Shape;19182;p50"/>
            <p:cNvSpPr/>
            <p:nvPr/>
          </p:nvSpPr>
          <p:spPr>
            <a:xfrm>
              <a:off x="3752850" y="3681413"/>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3" name="Google Shape;19183;p50"/>
            <p:cNvSpPr/>
            <p:nvPr/>
          </p:nvSpPr>
          <p:spPr>
            <a:xfrm>
              <a:off x="3752850" y="3681413"/>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4" name="Google Shape;19184;p50"/>
            <p:cNvSpPr/>
            <p:nvPr/>
          </p:nvSpPr>
          <p:spPr>
            <a:xfrm>
              <a:off x="3752850" y="368141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85" name="Google Shape;19185;p50"/>
            <p:cNvSpPr/>
            <p:nvPr/>
          </p:nvSpPr>
          <p:spPr>
            <a:xfrm>
              <a:off x="3752850" y="3684588"/>
              <a:ext cx="485775" cy="1587"/>
            </a:xfrm>
            <a:custGeom>
              <a:avLst/>
              <a:gdLst/>
              <a:ahLst/>
              <a:cxnLst/>
              <a:rect l="l" t="t" r="r" b="b"/>
              <a:pathLst>
                <a:path w="2299" h="7" extrusionOk="0">
                  <a:moveTo>
                    <a:pt x="2299" y="7"/>
                  </a:moveTo>
                  <a:lnTo>
                    <a:pt x="2299" y="0"/>
                  </a:lnTo>
                  <a:lnTo>
                    <a:pt x="0" y="7"/>
                  </a:lnTo>
                  <a:lnTo>
                    <a:pt x="2299"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6" name="Google Shape;19186;p50"/>
            <p:cNvSpPr/>
            <p:nvPr/>
          </p:nvSpPr>
          <p:spPr>
            <a:xfrm>
              <a:off x="3752850" y="3684588"/>
              <a:ext cx="485775" cy="1587"/>
            </a:xfrm>
            <a:custGeom>
              <a:avLst/>
              <a:gdLst/>
              <a:ahLst/>
              <a:cxnLst/>
              <a:rect l="l" t="t" r="r" b="b"/>
              <a:pathLst>
                <a:path w="2299" h="7" extrusionOk="0">
                  <a:moveTo>
                    <a:pt x="2299" y="0"/>
                  </a:moveTo>
                  <a:lnTo>
                    <a:pt x="0" y="7"/>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7" name="Google Shape;19187;p50"/>
            <p:cNvSpPr/>
            <p:nvPr/>
          </p:nvSpPr>
          <p:spPr>
            <a:xfrm>
              <a:off x="3752850" y="36845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88" name="Google Shape;19188;p50"/>
            <p:cNvSpPr/>
            <p:nvPr/>
          </p:nvSpPr>
          <p:spPr>
            <a:xfrm>
              <a:off x="3267075" y="3178175"/>
              <a:ext cx="485775"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9" name="Google Shape;19189;p50"/>
            <p:cNvSpPr/>
            <p:nvPr/>
          </p:nvSpPr>
          <p:spPr>
            <a:xfrm>
              <a:off x="3267075" y="3178175"/>
              <a:ext cx="485775"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0" name="Google Shape;19190;p50"/>
            <p:cNvSpPr/>
            <p:nvPr/>
          </p:nvSpPr>
          <p:spPr>
            <a:xfrm>
              <a:off x="3267075" y="31781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91" name="Google Shape;19191;p50"/>
            <p:cNvSpPr/>
            <p:nvPr/>
          </p:nvSpPr>
          <p:spPr>
            <a:xfrm>
              <a:off x="3267075" y="3179763"/>
              <a:ext cx="485775"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2" name="Google Shape;19192;p50"/>
            <p:cNvSpPr/>
            <p:nvPr/>
          </p:nvSpPr>
          <p:spPr>
            <a:xfrm>
              <a:off x="3267075" y="3179763"/>
              <a:ext cx="485775"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3" name="Google Shape;19193;p50"/>
            <p:cNvSpPr/>
            <p:nvPr/>
          </p:nvSpPr>
          <p:spPr>
            <a:xfrm>
              <a:off x="3267075" y="3179763"/>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94" name="Google Shape;19194;p50"/>
            <p:cNvSpPr/>
            <p:nvPr/>
          </p:nvSpPr>
          <p:spPr>
            <a:xfrm>
              <a:off x="3279775" y="3195638"/>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95" name="Google Shape;19195;p50"/>
            <p:cNvSpPr/>
            <p:nvPr/>
          </p:nvSpPr>
          <p:spPr>
            <a:xfrm>
              <a:off x="3267075" y="3681413"/>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6" name="Google Shape;19196;p50"/>
            <p:cNvSpPr/>
            <p:nvPr/>
          </p:nvSpPr>
          <p:spPr>
            <a:xfrm>
              <a:off x="3267075" y="3681413"/>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7" name="Google Shape;19197;p50"/>
            <p:cNvSpPr/>
            <p:nvPr/>
          </p:nvSpPr>
          <p:spPr>
            <a:xfrm>
              <a:off x="3267075" y="368141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98" name="Google Shape;19198;p50"/>
            <p:cNvSpPr/>
            <p:nvPr/>
          </p:nvSpPr>
          <p:spPr>
            <a:xfrm>
              <a:off x="3267075" y="3684588"/>
              <a:ext cx="485775"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9" name="Google Shape;19199;p50"/>
            <p:cNvSpPr/>
            <p:nvPr/>
          </p:nvSpPr>
          <p:spPr>
            <a:xfrm>
              <a:off x="3267075" y="3684588"/>
              <a:ext cx="485775"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0" name="Google Shape;19200;p50"/>
            <p:cNvSpPr/>
            <p:nvPr/>
          </p:nvSpPr>
          <p:spPr>
            <a:xfrm>
              <a:off x="3267075" y="36845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01" name="Google Shape;19201;p50"/>
            <p:cNvSpPr/>
            <p:nvPr/>
          </p:nvSpPr>
          <p:spPr>
            <a:xfrm>
              <a:off x="3279775" y="4702175"/>
              <a:ext cx="461963"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02" name="Google Shape;19202;p50"/>
            <p:cNvSpPr/>
            <p:nvPr/>
          </p:nvSpPr>
          <p:spPr>
            <a:xfrm>
              <a:off x="3267075" y="5189538"/>
              <a:ext cx="485775" cy="7937"/>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3" name="Google Shape;19203;p50"/>
            <p:cNvSpPr/>
            <p:nvPr/>
          </p:nvSpPr>
          <p:spPr>
            <a:xfrm>
              <a:off x="3267075" y="5189538"/>
              <a:ext cx="485775" cy="7937"/>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4" name="Google Shape;19204;p50"/>
            <p:cNvSpPr/>
            <p:nvPr/>
          </p:nvSpPr>
          <p:spPr>
            <a:xfrm>
              <a:off x="3267075" y="5189538"/>
              <a:ext cx="48577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05" name="Google Shape;19205;p50"/>
            <p:cNvSpPr/>
            <p:nvPr/>
          </p:nvSpPr>
          <p:spPr>
            <a:xfrm>
              <a:off x="3267075" y="5194300"/>
              <a:ext cx="485775"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6" name="Google Shape;19206;p50"/>
            <p:cNvSpPr/>
            <p:nvPr/>
          </p:nvSpPr>
          <p:spPr>
            <a:xfrm>
              <a:off x="3267075" y="5194300"/>
              <a:ext cx="485775"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7" name="Google Shape;19207;p50"/>
            <p:cNvSpPr/>
            <p:nvPr/>
          </p:nvSpPr>
          <p:spPr>
            <a:xfrm>
              <a:off x="3267075" y="519430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08" name="Google Shape;19208;p50"/>
            <p:cNvSpPr/>
            <p:nvPr/>
          </p:nvSpPr>
          <p:spPr>
            <a:xfrm>
              <a:off x="3267075" y="4687888"/>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9" name="Google Shape;19209;p50"/>
            <p:cNvSpPr/>
            <p:nvPr/>
          </p:nvSpPr>
          <p:spPr>
            <a:xfrm>
              <a:off x="3267075" y="4687888"/>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0" name="Google Shape;19210;p50"/>
            <p:cNvSpPr/>
            <p:nvPr/>
          </p:nvSpPr>
          <p:spPr>
            <a:xfrm>
              <a:off x="3267075" y="468788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1" name="Google Shape;19211;p50"/>
            <p:cNvSpPr/>
            <p:nvPr/>
          </p:nvSpPr>
          <p:spPr>
            <a:xfrm>
              <a:off x="3267075" y="4689475"/>
              <a:ext cx="485775"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2" name="Google Shape;19212;p50"/>
            <p:cNvSpPr/>
            <p:nvPr/>
          </p:nvSpPr>
          <p:spPr>
            <a:xfrm>
              <a:off x="3267075" y="4689475"/>
              <a:ext cx="485775"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3" name="Google Shape;19213;p50"/>
            <p:cNvSpPr/>
            <p:nvPr/>
          </p:nvSpPr>
          <p:spPr>
            <a:xfrm>
              <a:off x="3267075" y="468947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9214" name="Google Shape;19214;p50"/>
          <p:cNvGrpSpPr/>
          <p:nvPr/>
        </p:nvGrpSpPr>
        <p:grpSpPr>
          <a:xfrm>
            <a:off x="8256712" y="2521372"/>
            <a:ext cx="1516062" cy="3081338"/>
            <a:chOff x="6653213" y="2651125"/>
            <a:chExt cx="1516062" cy="3081338"/>
          </a:xfrm>
        </p:grpSpPr>
        <p:sp>
          <p:nvSpPr>
            <p:cNvPr id="19215" name="Google Shape;19215;p50"/>
            <p:cNvSpPr/>
            <p:nvPr/>
          </p:nvSpPr>
          <p:spPr>
            <a:xfrm>
              <a:off x="7167563" y="2651125"/>
              <a:ext cx="474662"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6" name="Google Shape;19216;p50"/>
            <p:cNvSpPr/>
            <p:nvPr/>
          </p:nvSpPr>
          <p:spPr>
            <a:xfrm>
              <a:off x="7646988" y="3179763"/>
              <a:ext cx="474662"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7" name="Google Shape;19217;p50"/>
            <p:cNvSpPr/>
            <p:nvPr/>
          </p:nvSpPr>
          <p:spPr>
            <a:xfrm>
              <a:off x="7159625" y="3668713"/>
              <a:ext cx="474663"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8" name="Google Shape;19218;p50"/>
            <p:cNvSpPr/>
            <p:nvPr/>
          </p:nvSpPr>
          <p:spPr>
            <a:xfrm>
              <a:off x="6704013" y="4165600"/>
              <a:ext cx="474662"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9" name="Google Shape;19219;p50"/>
            <p:cNvSpPr/>
            <p:nvPr/>
          </p:nvSpPr>
          <p:spPr>
            <a:xfrm>
              <a:off x="7167563" y="4662488"/>
              <a:ext cx="474662"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20" name="Google Shape;19220;p50"/>
            <p:cNvSpPr/>
            <p:nvPr/>
          </p:nvSpPr>
          <p:spPr>
            <a:xfrm>
              <a:off x="7666038" y="5164138"/>
              <a:ext cx="474662"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21" name="Google Shape;19221;p50"/>
            <p:cNvSpPr/>
            <p:nvPr/>
          </p:nvSpPr>
          <p:spPr>
            <a:xfrm>
              <a:off x="6681788" y="4676775"/>
              <a:ext cx="1460500" cy="6350"/>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2" name="Google Shape;19222;p50"/>
            <p:cNvSpPr/>
            <p:nvPr/>
          </p:nvSpPr>
          <p:spPr>
            <a:xfrm>
              <a:off x="6681788" y="4676775"/>
              <a:ext cx="1460500" cy="6350"/>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3" name="Google Shape;19223;p50"/>
            <p:cNvSpPr/>
            <p:nvPr/>
          </p:nvSpPr>
          <p:spPr>
            <a:xfrm>
              <a:off x="6681788" y="4676775"/>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24" name="Google Shape;19224;p50"/>
            <p:cNvSpPr/>
            <p:nvPr/>
          </p:nvSpPr>
          <p:spPr>
            <a:xfrm>
              <a:off x="6681788" y="5178425"/>
              <a:ext cx="1460500" cy="9525"/>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5" name="Google Shape;19225;p50"/>
            <p:cNvSpPr/>
            <p:nvPr/>
          </p:nvSpPr>
          <p:spPr>
            <a:xfrm>
              <a:off x="6681788" y="5178425"/>
              <a:ext cx="1460500" cy="9525"/>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6" name="Google Shape;19226;p50"/>
            <p:cNvSpPr/>
            <p:nvPr/>
          </p:nvSpPr>
          <p:spPr>
            <a:xfrm>
              <a:off x="6681788" y="5178425"/>
              <a:ext cx="1460500" cy="95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27" name="Google Shape;19227;p50"/>
            <p:cNvSpPr/>
            <p:nvPr/>
          </p:nvSpPr>
          <p:spPr>
            <a:xfrm>
              <a:off x="7165975" y="2668588"/>
              <a:ext cx="6350"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8" name="Google Shape;19228;p50"/>
            <p:cNvSpPr/>
            <p:nvPr/>
          </p:nvSpPr>
          <p:spPr>
            <a:xfrm>
              <a:off x="7165975" y="2668588"/>
              <a:ext cx="6350"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9" name="Google Shape;19229;p50"/>
            <p:cNvSpPr/>
            <p:nvPr/>
          </p:nvSpPr>
          <p:spPr>
            <a:xfrm>
              <a:off x="7165975"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30" name="Google Shape;19230;p50"/>
            <p:cNvSpPr/>
            <p:nvPr/>
          </p:nvSpPr>
          <p:spPr>
            <a:xfrm>
              <a:off x="6681788" y="5683250"/>
              <a:ext cx="485775" cy="6350"/>
            </a:xfrm>
            <a:custGeom>
              <a:avLst/>
              <a:gdLst/>
              <a:ahLst/>
              <a:cxnLst/>
              <a:rect l="l" t="t" r="r" b="b"/>
              <a:pathLst>
                <a:path w="2298" h="33" extrusionOk="0">
                  <a:moveTo>
                    <a:pt x="2298" y="33"/>
                  </a:moveTo>
                  <a:lnTo>
                    <a:pt x="2298" y="0"/>
                  </a:lnTo>
                  <a:lnTo>
                    <a:pt x="0" y="33"/>
                  </a:lnTo>
                  <a:lnTo>
                    <a:pt x="2298" y="33"/>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1" name="Google Shape;19231;p50"/>
            <p:cNvSpPr/>
            <p:nvPr/>
          </p:nvSpPr>
          <p:spPr>
            <a:xfrm>
              <a:off x="6681788" y="5683250"/>
              <a:ext cx="485775" cy="6350"/>
            </a:xfrm>
            <a:custGeom>
              <a:avLst/>
              <a:gdLst/>
              <a:ahLst/>
              <a:cxnLst/>
              <a:rect l="l" t="t" r="r" b="b"/>
              <a:pathLst>
                <a:path w="2298" h="33" extrusionOk="0">
                  <a:moveTo>
                    <a:pt x="2298" y="0"/>
                  </a:moveTo>
                  <a:lnTo>
                    <a:pt x="0" y="33"/>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2" name="Google Shape;19232;p50"/>
            <p:cNvSpPr/>
            <p:nvPr/>
          </p:nvSpPr>
          <p:spPr>
            <a:xfrm>
              <a:off x="6681788" y="5683250"/>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33" name="Google Shape;19233;p50"/>
            <p:cNvSpPr/>
            <p:nvPr/>
          </p:nvSpPr>
          <p:spPr>
            <a:xfrm>
              <a:off x="6678613" y="2668588"/>
              <a:ext cx="6350" cy="3016250"/>
            </a:xfrm>
            <a:custGeom>
              <a:avLst/>
              <a:gdLst/>
              <a:ahLst/>
              <a:cxnLst/>
              <a:rect l="l" t="t" r="r" b="b"/>
              <a:pathLst>
                <a:path w="31" h="14436" extrusionOk="0">
                  <a:moveTo>
                    <a:pt x="31" y="0"/>
                  </a:moveTo>
                  <a:lnTo>
                    <a:pt x="0" y="0"/>
                  </a:lnTo>
                  <a:lnTo>
                    <a:pt x="31" y="14436"/>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4" name="Google Shape;19234;p50"/>
            <p:cNvSpPr/>
            <p:nvPr/>
          </p:nvSpPr>
          <p:spPr>
            <a:xfrm>
              <a:off x="6678613" y="2668588"/>
              <a:ext cx="6350" cy="3016250"/>
            </a:xfrm>
            <a:custGeom>
              <a:avLst/>
              <a:gdLst/>
              <a:ahLst/>
              <a:cxnLst/>
              <a:rect l="l" t="t" r="r" b="b"/>
              <a:pathLst>
                <a:path w="31" h="14436" extrusionOk="0">
                  <a:moveTo>
                    <a:pt x="0" y="0"/>
                  </a:moveTo>
                  <a:lnTo>
                    <a:pt x="31"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5" name="Google Shape;19235;p50"/>
            <p:cNvSpPr/>
            <p:nvPr/>
          </p:nvSpPr>
          <p:spPr>
            <a:xfrm>
              <a:off x="6678613"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236" name="Google Shape;19236;p50"/>
            <p:cNvCxnSpPr/>
            <p:nvPr/>
          </p:nvCxnSpPr>
          <p:spPr>
            <a:xfrm>
              <a:off x="715803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9237" name="Google Shape;19237;p50"/>
            <p:cNvSpPr/>
            <p:nvPr/>
          </p:nvSpPr>
          <p:spPr>
            <a:xfrm>
              <a:off x="7140575" y="5730875"/>
              <a:ext cx="19050" cy="1588"/>
            </a:xfrm>
            <a:custGeom>
              <a:avLst/>
              <a:gdLst/>
              <a:ahLst/>
              <a:cxnLst/>
              <a:rect l="l" t="t" r="r" b="b"/>
              <a:pathLst>
                <a:path w="87" h="9" extrusionOk="0">
                  <a:moveTo>
                    <a:pt x="87" y="9"/>
                  </a:moveTo>
                  <a:lnTo>
                    <a:pt x="80"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8" name="Google Shape;19238;p50"/>
            <p:cNvSpPr/>
            <p:nvPr/>
          </p:nvSpPr>
          <p:spPr>
            <a:xfrm>
              <a:off x="7140575" y="5730875"/>
              <a:ext cx="17463" cy="1588"/>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9" name="Google Shape;19239;p50"/>
            <p:cNvSpPr/>
            <p:nvPr/>
          </p:nvSpPr>
          <p:spPr>
            <a:xfrm>
              <a:off x="7140575" y="5730875"/>
              <a:ext cx="19050" cy="1588"/>
            </a:xfrm>
            <a:custGeom>
              <a:avLst/>
              <a:gdLst/>
              <a:ahLst/>
              <a:cxnLst/>
              <a:rect l="l" t="t" r="r" b="b"/>
              <a:pathLst>
                <a:path w="87" h="9" extrusionOk="0">
                  <a:moveTo>
                    <a:pt x="87" y="9"/>
                  </a:moveTo>
                  <a:lnTo>
                    <a:pt x="80"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0" name="Google Shape;19240;p50"/>
            <p:cNvSpPr/>
            <p:nvPr/>
          </p:nvSpPr>
          <p:spPr>
            <a:xfrm>
              <a:off x="7140575" y="5684838"/>
              <a:ext cx="26988"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1" name="Google Shape;19241;p50"/>
            <p:cNvSpPr/>
            <p:nvPr/>
          </p:nvSpPr>
          <p:spPr>
            <a:xfrm>
              <a:off x="7142163"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2" name="Google Shape;19242;p50"/>
            <p:cNvSpPr/>
            <p:nvPr/>
          </p:nvSpPr>
          <p:spPr>
            <a:xfrm>
              <a:off x="7140575" y="5684838"/>
              <a:ext cx="26988"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3" name="Google Shape;19243;p50"/>
            <p:cNvSpPr/>
            <p:nvPr/>
          </p:nvSpPr>
          <p:spPr>
            <a:xfrm>
              <a:off x="7167563" y="5684838"/>
              <a:ext cx="28575"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4" name="Google Shape;19244;p50"/>
            <p:cNvSpPr/>
            <p:nvPr/>
          </p:nvSpPr>
          <p:spPr>
            <a:xfrm>
              <a:off x="7167563" y="5686425"/>
              <a:ext cx="28575"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5" name="Google Shape;19245;p50"/>
            <p:cNvSpPr/>
            <p:nvPr/>
          </p:nvSpPr>
          <p:spPr>
            <a:xfrm>
              <a:off x="7167563" y="5684838"/>
              <a:ext cx="28575"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6" name="Google Shape;19246;p50"/>
            <p:cNvSpPr/>
            <p:nvPr/>
          </p:nvSpPr>
          <p:spPr>
            <a:xfrm>
              <a:off x="7178675" y="5730875"/>
              <a:ext cx="17463" cy="1588"/>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7" name="Google Shape;19247;p50"/>
            <p:cNvSpPr/>
            <p:nvPr/>
          </p:nvSpPr>
          <p:spPr>
            <a:xfrm>
              <a:off x="7178675" y="5730875"/>
              <a:ext cx="14288" cy="1588"/>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8" name="Google Shape;19248;p50"/>
            <p:cNvSpPr/>
            <p:nvPr/>
          </p:nvSpPr>
          <p:spPr>
            <a:xfrm>
              <a:off x="7178675" y="5730875"/>
              <a:ext cx="17463" cy="1588"/>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249" name="Google Shape;19249;p50"/>
            <p:cNvCxnSpPr/>
            <p:nvPr/>
          </p:nvCxnSpPr>
          <p:spPr>
            <a:xfrm>
              <a:off x="7178675" y="5730875"/>
              <a:ext cx="1588" cy="1588"/>
            </a:xfrm>
            <a:prstGeom prst="straightConnector1">
              <a:avLst/>
            </a:prstGeom>
            <a:noFill/>
            <a:ln w="12700" cap="flat" cmpd="sng">
              <a:solidFill>
                <a:schemeClr val="dk1"/>
              </a:solidFill>
              <a:prstDash val="solid"/>
              <a:round/>
              <a:headEnd type="none" w="med" len="med"/>
              <a:tailEnd type="none" w="med" len="med"/>
            </a:ln>
          </p:spPr>
        </p:cxnSp>
        <p:sp>
          <p:nvSpPr>
            <p:cNvPr id="19250" name="Google Shape;19250;p50"/>
            <p:cNvSpPr/>
            <p:nvPr/>
          </p:nvSpPr>
          <p:spPr>
            <a:xfrm>
              <a:off x="7159625"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1" name="Google Shape;19251;p50"/>
            <p:cNvSpPr/>
            <p:nvPr/>
          </p:nvSpPr>
          <p:spPr>
            <a:xfrm>
              <a:off x="7158038" y="5730875"/>
              <a:ext cx="20637" cy="1588"/>
            </a:xfrm>
            <a:custGeom>
              <a:avLst/>
              <a:gdLst/>
              <a:ahLst/>
              <a:cxnLst/>
              <a:rect l="l" t="t" r="r" b="b"/>
              <a:pathLst>
                <a:path w="99" h="9" extrusionOk="0">
                  <a:moveTo>
                    <a:pt x="99" y="0"/>
                  </a:moveTo>
                  <a:lnTo>
                    <a:pt x="7"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2" name="Google Shape;19252;p50"/>
            <p:cNvSpPr/>
            <p:nvPr/>
          </p:nvSpPr>
          <p:spPr>
            <a:xfrm>
              <a:off x="7158038" y="5730875"/>
              <a:ext cx="20637" cy="1588"/>
            </a:xfrm>
            <a:custGeom>
              <a:avLst/>
              <a:gdLst/>
              <a:ahLst/>
              <a:cxnLst/>
              <a:rect l="l" t="t" r="r" b="b"/>
              <a:pathLst>
                <a:path w="99" h="9" extrusionOk="0">
                  <a:moveTo>
                    <a:pt x="99" y="9"/>
                  </a:moveTo>
                  <a:lnTo>
                    <a:pt x="99" y="0"/>
                  </a:lnTo>
                  <a:lnTo>
                    <a:pt x="0" y="0"/>
                  </a:lnTo>
                  <a:lnTo>
                    <a:pt x="7"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3" name="Google Shape;19253;p50"/>
            <p:cNvSpPr/>
            <p:nvPr/>
          </p:nvSpPr>
          <p:spPr>
            <a:xfrm>
              <a:off x="6681788" y="5684838"/>
              <a:ext cx="485775"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4" name="Google Shape;19254;p50"/>
            <p:cNvSpPr/>
            <p:nvPr/>
          </p:nvSpPr>
          <p:spPr>
            <a:xfrm>
              <a:off x="6681788" y="5684838"/>
              <a:ext cx="485775"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5" name="Google Shape;19255;p50"/>
            <p:cNvSpPr/>
            <p:nvPr/>
          </p:nvSpPr>
          <p:spPr>
            <a:xfrm>
              <a:off x="6681788" y="5684838"/>
              <a:ext cx="485775"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56" name="Google Shape;19256;p50"/>
            <p:cNvSpPr/>
            <p:nvPr/>
          </p:nvSpPr>
          <p:spPr>
            <a:xfrm>
              <a:off x="6681788" y="5183188"/>
              <a:ext cx="1460500"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7" name="Google Shape;19257;p50"/>
            <p:cNvSpPr/>
            <p:nvPr/>
          </p:nvSpPr>
          <p:spPr>
            <a:xfrm>
              <a:off x="6681788" y="5183188"/>
              <a:ext cx="1460500"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8" name="Google Shape;19258;p50"/>
            <p:cNvSpPr/>
            <p:nvPr/>
          </p:nvSpPr>
          <p:spPr>
            <a:xfrm>
              <a:off x="6681788" y="5183188"/>
              <a:ext cx="1460500"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259" name="Google Shape;19259;p50"/>
            <p:cNvCxnSpPr/>
            <p:nvPr/>
          </p:nvCxnSpPr>
          <p:spPr>
            <a:xfrm>
              <a:off x="6670675" y="5730875"/>
              <a:ext cx="1588" cy="1588"/>
            </a:xfrm>
            <a:prstGeom prst="straightConnector1">
              <a:avLst/>
            </a:prstGeom>
            <a:noFill/>
            <a:ln w="12700" cap="flat" cmpd="sng">
              <a:solidFill>
                <a:schemeClr val="dk1"/>
              </a:solidFill>
              <a:prstDash val="solid"/>
              <a:round/>
              <a:headEnd type="none" w="med" len="med"/>
              <a:tailEnd type="none" w="med" len="med"/>
            </a:ln>
          </p:spPr>
        </p:cxnSp>
        <p:sp>
          <p:nvSpPr>
            <p:cNvPr id="19260" name="Google Shape;19260;p50"/>
            <p:cNvSpPr/>
            <p:nvPr/>
          </p:nvSpPr>
          <p:spPr>
            <a:xfrm>
              <a:off x="6653213" y="5730875"/>
              <a:ext cx="19050" cy="1588"/>
            </a:xfrm>
            <a:custGeom>
              <a:avLst/>
              <a:gdLst/>
              <a:ahLst/>
              <a:cxnLst/>
              <a:rect l="l" t="t" r="r" b="b"/>
              <a:pathLst>
                <a:path w="87" h="9" extrusionOk="0">
                  <a:moveTo>
                    <a:pt x="87" y="9"/>
                  </a:moveTo>
                  <a:lnTo>
                    <a:pt x="80"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1" name="Google Shape;19261;p50"/>
            <p:cNvSpPr/>
            <p:nvPr/>
          </p:nvSpPr>
          <p:spPr>
            <a:xfrm>
              <a:off x="6653213" y="5730875"/>
              <a:ext cx="17462" cy="1588"/>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2" name="Google Shape;19262;p50"/>
            <p:cNvSpPr/>
            <p:nvPr/>
          </p:nvSpPr>
          <p:spPr>
            <a:xfrm>
              <a:off x="6653213" y="5730875"/>
              <a:ext cx="19050" cy="1588"/>
            </a:xfrm>
            <a:custGeom>
              <a:avLst/>
              <a:gdLst/>
              <a:ahLst/>
              <a:cxnLst/>
              <a:rect l="l" t="t" r="r" b="b"/>
              <a:pathLst>
                <a:path w="87" h="9" extrusionOk="0">
                  <a:moveTo>
                    <a:pt x="87" y="9"/>
                  </a:moveTo>
                  <a:lnTo>
                    <a:pt x="80"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3" name="Google Shape;19263;p50"/>
            <p:cNvSpPr/>
            <p:nvPr/>
          </p:nvSpPr>
          <p:spPr>
            <a:xfrm>
              <a:off x="6653213" y="5684838"/>
              <a:ext cx="28575"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4" name="Google Shape;19264;p50"/>
            <p:cNvSpPr/>
            <p:nvPr/>
          </p:nvSpPr>
          <p:spPr>
            <a:xfrm>
              <a:off x="6657975" y="5684838"/>
              <a:ext cx="23813"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5" name="Google Shape;19265;p50"/>
            <p:cNvSpPr/>
            <p:nvPr/>
          </p:nvSpPr>
          <p:spPr>
            <a:xfrm>
              <a:off x="6653213" y="5684838"/>
              <a:ext cx="28575"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6" name="Google Shape;19266;p50"/>
            <p:cNvSpPr/>
            <p:nvPr/>
          </p:nvSpPr>
          <p:spPr>
            <a:xfrm>
              <a:off x="6681788" y="5684838"/>
              <a:ext cx="26987" cy="46037"/>
            </a:xfrm>
            <a:custGeom>
              <a:avLst/>
              <a:gdLst/>
              <a:ahLst/>
              <a:cxnLst/>
              <a:rect l="l" t="t" r="r" b="b"/>
              <a:pathLst>
                <a:path w="130" h="228" extrusionOk="0">
                  <a:moveTo>
                    <a:pt x="0" y="0"/>
                  </a:moveTo>
                  <a:lnTo>
                    <a:pt x="0" y="16"/>
                  </a:lnTo>
                  <a:lnTo>
                    <a:pt x="130"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7" name="Google Shape;19267;p50"/>
            <p:cNvSpPr/>
            <p:nvPr/>
          </p:nvSpPr>
          <p:spPr>
            <a:xfrm>
              <a:off x="6681788" y="5686425"/>
              <a:ext cx="26987" cy="44450"/>
            </a:xfrm>
            <a:custGeom>
              <a:avLst/>
              <a:gdLst/>
              <a:ahLst/>
              <a:cxnLst/>
              <a:rect l="l" t="t" r="r" b="b"/>
              <a:pathLst>
                <a:path w="130" h="212" extrusionOk="0">
                  <a:moveTo>
                    <a:pt x="0" y="0"/>
                  </a:moveTo>
                  <a:lnTo>
                    <a:pt x="130"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8" name="Google Shape;19268;p50"/>
            <p:cNvSpPr/>
            <p:nvPr/>
          </p:nvSpPr>
          <p:spPr>
            <a:xfrm>
              <a:off x="6681788" y="5684838"/>
              <a:ext cx="26987" cy="46037"/>
            </a:xfrm>
            <a:custGeom>
              <a:avLst/>
              <a:gdLst/>
              <a:ahLst/>
              <a:cxnLst/>
              <a:rect l="l" t="t" r="r" b="b"/>
              <a:pathLst>
                <a:path w="130" h="228" extrusionOk="0">
                  <a:moveTo>
                    <a:pt x="0" y="0"/>
                  </a:moveTo>
                  <a:lnTo>
                    <a:pt x="0" y="16"/>
                  </a:lnTo>
                  <a:lnTo>
                    <a:pt x="117" y="219"/>
                  </a:lnTo>
                  <a:lnTo>
                    <a:pt x="130"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9" name="Google Shape;19269;p50"/>
            <p:cNvSpPr/>
            <p:nvPr/>
          </p:nvSpPr>
          <p:spPr>
            <a:xfrm>
              <a:off x="6691313" y="5730875"/>
              <a:ext cx="17462" cy="1588"/>
            </a:xfrm>
            <a:custGeom>
              <a:avLst/>
              <a:gdLst/>
              <a:ahLst/>
              <a:cxnLst/>
              <a:rect l="l" t="t" r="r" b="b"/>
              <a:pathLst>
                <a:path w="82" h="9" extrusionOk="0">
                  <a:moveTo>
                    <a:pt x="82" y="9"/>
                  </a:moveTo>
                  <a:lnTo>
                    <a:pt x="69" y="0"/>
                  </a:lnTo>
                  <a:lnTo>
                    <a:pt x="0" y="9"/>
                  </a:lnTo>
                  <a:lnTo>
                    <a:pt x="8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0" name="Google Shape;19270;p50"/>
            <p:cNvSpPr/>
            <p:nvPr/>
          </p:nvSpPr>
          <p:spPr>
            <a:xfrm>
              <a:off x="6691313" y="5730875"/>
              <a:ext cx="15875" cy="1588"/>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1" name="Google Shape;19271;p50"/>
            <p:cNvSpPr/>
            <p:nvPr/>
          </p:nvSpPr>
          <p:spPr>
            <a:xfrm>
              <a:off x="6691313" y="5730875"/>
              <a:ext cx="17462" cy="1588"/>
            </a:xfrm>
            <a:custGeom>
              <a:avLst/>
              <a:gdLst/>
              <a:ahLst/>
              <a:cxnLst/>
              <a:rect l="l" t="t" r="r" b="b"/>
              <a:pathLst>
                <a:path w="82" h="9" extrusionOk="0">
                  <a:moveTo>
                    <a:pt x="82" y="9"/>
                  </a:moveTo>
                  <a:lnTo>
                    <a:pt x="69" y="0"/>
                  </a:lnTo>
                  <a:lnTo>
                    <a:pt x="0" y="0"/>
                  </a:lnTo>
                  <a:lnTo>
                    <a:pt x="0" y="9"/>
                  </a:lnTo>
                  <a:lnTo>
                    <a:pt x="82"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272" name="Google Shape;19272;p50"/>
            <p:cNvCxnSpPr/>
            <p:nvPr/>
          </p:nvCxnSpPr>
          <p:spPr>
            <a:xfrm>
              <a:off x="6691313"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9273" name="Google Shape;19273;p50"/>
            <p:cNvSpPr/>
            <p:nvPr/>
          </p:nvSpPr>
          <p:spPr>
            <a:xfrm>
              <a:off x="6672263"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4" name="Google Shape;19274;p50"/>
            <p:cNvSpPr/>
            <p:nvPr/>
          </p:nvSpPr>
          <p:spPr>
            <a:xfrm>
              <a:off x="6670675" y="5730875"/>
              <a:ext cx="20638" cy="1588"/>
            </a:xfrm>
            <a:custGeom>
              <a:avLst/>
              <a:gdLst/>
              <a:ahLst/>
              <a:cxnLst/>
              <a:rect l="l" t="t" r="r" b="b"/>
              <a:pathLst>
                <a:path w="99" h="9" extrusionOk="0">
                  <a:moveTo>
                    <a:pt x="99" y="0"/>
                  </a:moveTo>
                  <a:lnTo>
                    <a:pt x="7"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5" name="Google Shape;19275;p50"/>
            <p:cNvSpPr/>
            <p:nvPr/>
          </p:nvSpPr>
          <p:spPr>
            <a:xfrm>
              <a:off x="6670675" y="5730875"/>
              <a:ext cx="20638" cy="1588"/>
            </a:xfrm>
            <a:custGeom>
              <a:avLst/>
              <a:gdLst/>
              <a:ahLst/>
              <a:cxnLst/>
              <a:rect l="l" t="t" r="r" b="b"/>
              <a:pathLst>
                <a:path w="99" h="9" extrusionOk="0">
                  <a:moveTo>
                    <a:pt x="99" y="9"/>
                  </a:moveTo>
                  <a:lnTo>
                    <a:pt x="99" y="0"/>
                  </a:lnTo>
                  <a:lnTo>
                    <a:pt x="0" y="0"/>
                  </a:lnTo>
                  <a:lnTo>
                    <a:pt x="7"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6" name="Google Shape;19276;p50"/>
            <p:cNvSpPr/>
            <p:nvPr/>
          </p:nvSpPr>
          <p:spPr>
            <a:xfrm>
              <a:off x="6681788" y="5684838"/>
              <a:ext cx="1460500" cy="1587"/>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7" name="Google Shape;19277;p50"/>
            <p:cNvSpPr/>
            <p:nvPr/>
          </p:nvSpPr>
          <p:spPr>
            <a:xfrm>
              <a:off x="6681788" y="5684838"/>
              <a:ext cx="1460500" cy="1587"/>
            </a:xfrm>
            <a:custGeom>
              <a:avLst/>
              <a:gdLst/>
              <a:ahLst/>
              <a:cxnLst/>
              <a:rect l="l" t="t" r="r" b="b"/>
              <a:pathLst>
                <a:path w="6894" h="7" extrusionOk="0">
                  <a:moveTo>
                    <a:pt x="6894" y="0"/>
                  </a:moveTo>
                  <a:lnTo>
                    <a:pt x="0" y="7"/>
                  </a:lnTo>
                  <a:lnTo>
                    <a:pt x="0" y="0"/>
                  </a:lnTo>
                  <a:lnTo>
                    <a:pt x="6894"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8" name="Google Shape;19278;p50"/>
            <p:cNvSpPr/>
            <p:nvPr/>
          </p:nvSpPr>
          <p:spPr>
            <a:xfrm>
              <a:off x="6681788" y="5684838"/>
              <a:ext cx="1460500"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79" name="Google Shape;19279;p50"/>
            <p:cNvSpPr/>
            <p:nvPr/>
          </p:nvSpPr>
          <p:spPr>
            <a:xfrm>
              <a:off x="6681788" y="5183188"/>
              <a:ext cx="1460500"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0" name="Google Shape;19280;p50"/>
            <p:cNvSpPr/>
            <p:nvPr/>
          </p:nvSpPr>
          <p:spPr>
            <a:xfrm>
              <a:off x="6681788" y="5183188"/>
              <a:ext cx="1460500"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1" name="Google Shape;19281;p50"/>
            <p:cNvSpPr/>
            <p:nvPr/>
          </p:nvSpPr>
          <p:spPr>
            <a:xfrm>
              <a:off x="6681788" y="5183188"/>
              <a:ext cx="1460500"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82" name="Google Shape;19282;p50"/>
            <p:cNvSpPr/>
            <p:nvPr/>
          </p:nvSpPr>
          <p:spPr>
            <a:xfrm>
              <a:off x="6681788" y="4175125"/>
              <a:ext cx="1460500" cy="3175"/>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3" name="Google Shape;19283;p50"/>
            <p:cNvSpPr/>
            <p:nvPr/>
          </p:nvSpPr>
          <p:spPr>
            <a:xfrm>
              <a:off x="6681788" y="4175125"/>
              <a:ext cx="1460500" cy="3175"/>
            </a:xfrm>
            <a:custGeom>
              <a:avLst/>
              <a:gdLst/>
              <a:ahLst/>
              <a:cxnLst/>
              <a:rect l="l" t="t" r="r" b="b"/>
              <a:pathLst>
                <a:path w="6894" h="7" extrusionOk="0">
                  <a:moveTo>
                    <a:pt x="6894" y="0"/>
                  </a:moveTo>
                  <a:lnTo>
                    <a:pt x="0" y="7"/>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4" name="Google Shape;19284;p50"/>
            <p:cNvSpPr/>
            <p:nvPr/>
          </p:nvSpPr>
          <p:spPr>
            <a:xfrm>
              <a:off x="6681788" y="4175125"/>
              <a:ext cx="1460500"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85" name="Google Shape;19285;p50"/>
            <p:cNvSpPr/>
            <p:nvPr/>
          </p:nvSpPr>
          <p:spPr>
            <a:xfrm>
              <a:off x="6681788" y="4175125"/>
              <a:ext cx="1460500" cy="3175"/>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6" name="Google Shape;19286;p50"/>
            <p:cNvSpPr/>
            <p:nvPr/>
          </p:nvSpPr>
          <p:spPr>
            <a:xfrm>
              <a:off x="6681788" y="4175125"/>
              <a:ext cx="1460500" cy="3175"/>
            </a:xfrm>
            <a:custGeom>
              <a:avLst/>
              <a:gdLst/>
              <a:ahLst/>
              <a:cxnLst/>
              <a:rect l="l" t="t" r="r" b="b"/>
              <a:pathLst>
                <a:path w="6894" h="7" extrusionOk="0">
                  <a:moveTo>
                    <a:pt x="6894" y="0"/>
                  </a:moveTo>
                  <a:lnTo>
                    <a:pt x="0" y="7"/>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7" name="Google Shape;19287;p50"/>
            <p:cNvSpPr/>
            <p:nvPr/>
          </p:nvSpPr>
          <p:spPr>
            <a:xfrm>
              <a:off x="6681788" y="4175125"/>
              <a:ext cx="1460500"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88" name="Google Shape;19288;p50"/>
            <p:cNvSpPr/>
            <p:nvPr/>
          </p:nvSpPr>
          <p:spPr>
            <a:xfrm>
              <a:off x="6681788" y="4173538"/>
              <a:ext cx="1460500"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9" name="Google Shape;19289;p50"/>
            <p:cNvSpPr/>
            <p:nvPr/>
          </p:nvSpPr>
          <p:spPr>
            <a:xfrm>
              <a:off x="6681788" y="4173538"/>
              <a:ext cx="1460500"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0" name="Google Shape;19290;p50"/>
            <p:cNvSpPr/>
            <p:nvPr/>
          </p:nvSpPr>
          <p:spPr>
            <a:xfrm>
              <a:off x="6681788" y="4173538"/>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91" name="Google Shape;19291;p50"/>
            <p:cNvSpPr/>
            <p:nvPr/>
          </p:nvSpPr>
          <p:spPr>
            <a:xfrm>
              <a:off x="6681788" y="3671888"/>
              <a:ext cx="1460500"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2" name="Google Shape;19292;p50"/>
            <p:cNvSpPr/>
            <p:nvPr/>
          </p:nvSpPr>
          <p:spPr>
            <a:xfrm>
              <a:off x="6681788" y="3671888"/>
              <a:ext cx="1460500"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3" name="Google Shape;19293;p50"/>
            <p:cNvSpPr/>
            <p:nvPr/>
          </p:nvSpPr>
          <p:spPr>
            <a:xfrm>
              <a:off x="6681788" y="3671888"/>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94" name="Google Shape;19294;p50"/>
            <p:cNvSpPr/>
            <p:nvPr/>
          </p:nvSpPr>
          <p:spPr>
            <a:xfrm>
              <a:off x="6681788" y="2663825"/>
              <a:ext cx="1460500" cy="7938"/>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5" name="Google Shape;19295;p50"/>
            <p:cNvSpPr/>
            <p:nvPr/>
          </p:nvSpPr>
          <p:spPr>
            <a:xfrm>
              <a:off x="6681788" y="2663825"/>
              <a:ext cx="1460500" cy="7938"/>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6" name="Google Shape;19296;p50"/>
            <p:cNvSpPr/>
            <p:nvPr/>
          </p:nvSpPr>
          <p:spPr>
            <a:xfrm>
              <a:off x="6681788" y="2663825"/>
              <a:ext cx="1460500" cy="79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97" name="Google Shape;19297;p50"/>
            <p:cNvSpPr/>
            <p:nvPr/>
          </p:nvSpPr>
          <p:spPr>
            <a:xfrm>
              <a:off x="6681788" y="3167063"/>
              <a:ext cx="1460500"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8" name="Google Shape;19298;p50"/>
            <p:cNvSpPr/>
            <p:nvPr/>
          </p:nvSpPr>
          <p:spPr>
            <a:xfrm>
              <a:off x="6681788" y="3167063"/>
              <a:ext cx="1460500"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9" name="Google Shape;19299;p50"/>
            <p:cNvSpPr/>
            <p:nvPr/>
          </p:nvSpPr>
          <p:spPr>
            <a:xfrm>
              <a:off x="6681788" y="3167063"/>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00" name="Google Shape;19300;p50"/>
            <p:cNvSpPr/>
            <p:nvPr/>
          </p:nvSpPr>
          <p:spPr>
            <a:xfrm>
              <a:off x="6681788" y="3170238"/>
              <a:ext cx="1460500"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1" name="Google Shape;19301;p50"/>
            <p:cNvSpPr/>
            <p:nvPr/>
          </p:nvSpPr>
          <p:spPr>
            <a:xfrm>
              <a:off x="6681788" y="3170238"/>
              <a:ext cx="1460500"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2" name="Google Shape;19302;p50"/>
            <p:cNvSpPr/>
            <p:nvPr/>
          </p:nvSpPr>
          <p:spPr>
            <a:xfrm>
              <a:off x="6681788" y="3170238"/>
              <a:ext cx="1460500"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03" name="Google Shape;19303;p50"/>
            <p:cNvSpPr/>
            <p:nvPr/>
          </p:nvSpPr>
          <p:spPr>
            <a:xfrm>
              <a:off x="6681788" y="3170238"/>
              <a:ext cx="1460500"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4" name="Google Shape;19304;p50"/>
            <p:cNvSpPr/>
            <p:nvPr/>
          </p:nvSpPr>
          <p:spPr>
            <a:xfrm>
              <a:off x="6681788" y="3170238"/>
              <a:ext cx="1460500"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5" name="Google Shape;19305;p50"/>
            <p:cNvSpPr/>
            <p:nvPr/>
          </p:nvSpPr>
          <p:spPr>
            <a:xfrm>
              <a:off x="6681788" y="3170238"/>
              <a:ext cx="1460500"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06" name="Google Shape;19306;p50"/>
            <p:cNvSpPr/>
            <p:nvPr/>
          </p:nvSpPr>
          <p:spPr>
            <a:xfrm>
              <a:off x="7650163" y="2668588"/>
              <a:ext cx="9525"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7" name="Google Shape;19307;p50"/>
            <p:cNvSpPr/>
            <p:nvPr/>
          </p:nvSpPr>
          <p:spPr>
            <a:xfrm>
              <a:off x="7650163" y="2668588"/>
              <a:ext cx="9525"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8" name="Google Shape;19308;p50"/>
            <p:cNvSpPr/>
            <p:nvPr/>
          </p:nvSpPr>
          <p:spPr>
            <a:xfrm>
              <a:off x="7650163" y="2668588"/>
              <a:ext cx="9525"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309" name="Google Shape;19309;p50"/>
            <p:cNvCxnSpPr/>
            <p:nvPr/>
          </p:nvCxnSpPr>
          <p:spPr>
            <a:xfrm>
              <a:off x="7643813"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9310" name="Google Shape;19310;p50"/>
            <p:cNvSpPr/>
            <p:nvPr/>
          </p:nvSpPr>
          <p:spPr>
            <a:xfrm>
              <a:off x="7627938" y="5730875"/>
              <a:ext cx="19050" cy="1588"/>
            </a:xfrm>
            <a:custGeom>
              <a:avLst/>
              <a:gdLst/>
              <a:ahLst/>
              <a:cxnLst/>
              <a:rect l="l" t="t" r="r" b="b"/>
              <a:pathLst>
                <a:path w="87" h="9" extrusionOk="0">
                  <a:moveTo>
                    <a:pt x="87" y="9"/>
                  </a:moveTo>
                  <a:lnTo>
                    <a:pt x="80"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1" name="Google Shape;19311;p50"/>
            <p:cNvSpPr/>
            <p:nvPr/>
          </p:nvSpPr>
          <p:spPr>
            <a:xfrm>
              <a:off x="7627938" y="5730875"/>
              <a:ext cx="15875" cy="1588"/>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2" name="Google Shape;19312;p50"/>
            <p:cNvSpPr/>
            <p:nvPr/>
          </p:nvSpPr>
          <p:spPr>
            <a:xfrm>
              <a:off x="7627938" y="5730875"/>
              <a:ext cx="19050" cy="1588"/>
            </a:xfrm>
            <a:custGeom>
              <a:avLst/>
              <a:gdLst/>
              <a:ahLst/>
              <a:cxnLst/>
              <a:rect l="l" t="t" r="r" b="b"/>
              <a:pathLst>
                <a:path w="87" h="9" extrusionOk="0">
                  <a:moveTo>
                    <a:pt x="87" y="9"/>
                  </a:moveTo>
                  <a:lnTo>
                    <a:pt x="80"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3" name="Google Shape;19313;p50"/>
            <p:cNvSpPr/>
            <p:nvPr/>
          </p:nvSpPr>
          <p:spPr>
            <a:xfrm>
              <a:off x="7627938" y="5684838"/>
              <a:ext cx="26987"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4" name="Google Shape;19314;p50"/>
            <p:cNvSpPr/>
            <p:nvPr/>
          </p:nvSpPr>
          <p:spPr>
            <a:xfrm>
              <a:off x="7629525"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5" name="Google Shape;19315;p50"/>
            <p:cNvSpPr/>
            <p:nvPr/>
          </p:nvSpPr>
          <p:spPr>
            <a:xfrm>
              <a:off x="7627938" y="5684838"/>
              <a:ext cx="26987"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6" name="Google Shape;19316;p50"/>
            <p:cNvSpPr/>
            <p:nvPr/>
          </p:nvSpPr>
          <p:spPr>
            <a:xfrm>
              <a:off x="7654925" y="5684838"/>
              <a:ext cx="26988"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7" name="Google Shape;19317;p50"/>
            <p:cNvSpPr/>
            <p:nvPr/>
          </p:nvSpPr>
          <p:spPr>
            <a:xfrm>
              <a:off x="7654925" y="5686425"/>
              <a:ext cx="26988"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8" name="Google Shape;19318;p50"/>
            <p:cNvSpPr/>
            <p:nvPr/>
          </p:nvSpPr>
          <p:spPr>
            <a:xfrm>
              <a:off x="7654925" y="5684838"/>
              <a:ext cx="26988"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9" name="Google Shape;19319;p50"/>
            <p:cNvSpPr/>
            <p:nvPr/>
          </p:nvSpPr>
          <p:spPr>
            <a:xfrm>
              <a:off x="7666038" y="5730875"/>
              <a:ext cx="15875" cy="1588"/>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0" name="Google Shape;19320;p50"/>
            <p:cNvSpPr/>
            <p:nvPr/>
          </p:nvSpPr>
          <p:spPr>
            <a:xfrm>
              <a:off x="7666038" y="5730875"/>
              <a:ext cx="14287" cy="1588"/>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1" name="Google Shape;19321;p50"/>
            <p:cNvSpPr/>
            <p:nvPr/>
          </p:nvSpPr>
          <p:spPr>
            <a:xfrm>
              <a:off x="7666038" y="5730875"/>
              <a:ext cx="15875" cy="1588"/>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322" name="Google Shape;19322;p50"/>
            <p:cNvCxnSpPr/>
            <p:nvPr/>
          </p:nvCxnSpPr>
          <p:spPr>
            <a:xfrm>
              <a:off x="766603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9323" name="Google Shape;19323;p50"/>
            <p:cNvSpPr/>
            <p:nvPr/>
          </p:nvSpPr>
          <p:spPr>
            <a:xfrm>
              <a:off x="7646988"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4" name="Google Shape;19324;p50"/>
            <p:cNvSpPr/>
            <p:nvPr/>
          </p:nvSpPr>
          <p:spPr>
            <a:xfrm>
              <a:off x="7643813" y="5730875"/>
              <a:ext cx="22225" cy="1588"/>
            </a:xfrm>
            <a:custGeom>
              <a:avLst/>
              <a:gdLst/>
              <a:ahLst/>
              <a:cxnLst/>
              <a:rect l="l" t="t" r="r" b="b"/>
              <a:pathLst>
                <a:path w="99" h="9" extrusionOk="0">
                  <a:moveTo>
                    <a:pt x="99" y="0"/>
                  </a:moveTo>
                  <a:lnTo>
                    <a:pt x="7"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5" name="Google Shape;19325;p50"/>
            <p:cNvSpPr/>
            <p:nvPr/>
          </p:nvSpPr>
          <p:spPr>
            <a:xfrm>
              <a:off x="7643813" y="5730875"/>
              <a:ext cx="22225" cy="1588"/>
            </a:xfrm>
            <a:custGeom>
              <a:avLst/>
              <a:gdLst/>
              <a:ahLst/>
              <a:cxnLst/>
              <a:rect l="l" t="t" r="r" b="b"/>
              <a:pathLst>
                <a:path w="99" h="9" extrusionOk="0">
                  <a:moveTo>
                    <a:pt x="99" y="9"/>
                  </a:moveTo>
                  <a:lnTo>
                    <a:pt x="99" y="0"/>
                  </a:lnTo>
                  <a:lnTo>
                    <a:pt x="0" y="0"/>
                  </a:lnTo>
                  <a:lnTo>
                    <a:pt x="7"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326" name="Google Shape;19326;p50"/>
            <p:cNvCxnSpPr/>
            <p:nvPr/>
          </p:nvCxnSpPr>
          <p:spPr>
            <a:xfrm>
              <a:off x="8131175" y="5730875"/>
              <a:ext cx="1588" cy="1588"/>
            </a:xfrm>
            <a:prstGeom prst="straightConnector1">
              <a:avLst/>
            </a:prstGeom>
            <a:noFill/>
            <a:ln w="12700" cap="flat" cmpd="sng">
              <a:solidFill>
                <a:schemeClr val="dk1"/>
              </a:solidFill>
              <a:prstDash val="solid"/>
              <a:round/>
              <a:headEnd type="none" w="med" len="med"/>
              <a:tailEnd type="none" w="med" len="med"/>
            </a:ln>
          </p:spPr>
        </p:cxnSp>
        <p:sp>
          <p:nvSpPr>
            <p:cNvPr id="19327" name="Google Shape;19327;p50"/>
            <p:cNvSpPr/>
            <p:nvPr/>
          </p:nvSpPr>
          <p:spPr>
            <a:xfrm>
              <a:off x="8113713" y="5730875"/>
              <a:ext cx="17462" cy="1588"/>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8" name="Google Shape;19328;p50"/>
            <p:cNvSpPr/>
            <p:nvPr/>
          </p:nvSpPr>
          <p:spPr>
            <a:xfrm>
              <a:off x="8113713" y="5730875"/>
              <a:ext cx="17462" cy="1588"/>
            </a:xfrm>
            <a:custGeom>
              <a:avLst/>
              <a:gdLst/>
              <a:ahLst/>
              <a:cxnLst/>
              <a:rect l="l" t="t" r="r" b="b"/>
              <a:pathLst>
                <a:path w="79" h="9" extrusionOk="0">
                  <a:moveTo>
                    <a:pt x="79" y="0"/>
                  </a:moveTo>
                  <a:lnTo>
                    <a:pt x="0" y="9"/>
                  </a:lnTo>
                  <a:lnTo>
                    <a:pt x="13"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9" name="Google Shape;19329;p50"/>
            <p:cNvSpPr/>
            <p:nvPr/>
          </p:nvSpPr>
          <p:spPr>
            <a:xfrm>
              <a:off x="8113713" y="5730875"/>
              <a:ext cx="17462" cy="1588"/>
            </a:xfrm>
            <a:custGeom>
              <a:avLst/>
              <a:gdLst/>
              <a:ahLst/>
              <a:cxnLst/>
              <a:rect l="l" t="t" r="r" b="b"/>
              <a:pathLst>
                <a:path w="87" h="9" extrusionOk="0">
                  <a:moveTo>
                    <a:pt x="87" y="9"/>
                  </a:moveTo>
                  <a:lnTo>
                    <a:pt x="79" y="0"/>
                  </a:lnTo>
                  <a:lnTo>
                    <a:pt x="13"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0" name="Google Shape;19330;p50"/>
            <p:cNvSpPr/>
            <p:nvPr/>
          </p:nvSpPr>
          <p:spPr>
            <a:xfrm>
              <a:off x="8113713" y="5684838"/>
              <a:ext cx="28575" cy="46037"/>
            </a:xfrm>
            <a:custGeom>
              <a:avLst/>
              <a:gdLst/>
              <a:ahLst/>
              <a:cxnLst/>
              <a:rect l="l" t="t" r="r" b="b"/>
              <a:pathLst>
                <a:path w="130" h="228" extrusionOk="0">
                  <a:moveTo>
                    <a:pt x="0" y="228"/>
                  </a:moveTo>
                  <a:lnTo>
                    <a:pt x="13" y="219"/>
                  </a:lnTo>
                  <a:lnTo>
                    <a:pt x="130"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1" name="Google Shape;19331;p50"/>
            <p:cNvSpPr/>
            <p:nvPr/>
          </p:nvSpPr>
          <p:spPr>
            <a:xfrm>
              <a:off x="8116888"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2" name="Google Shape;19332;p50"/>
            <p:cNvSpPr/>
            <p:nvPr/>
          </p:nvSpPr>
          <p:spPr>
            <a:xfrm>
              <a:off x="8113713" y="5684838"/>
              <a:ext cx="28575" cy="46037"/>
            </a:xfrm>
            <a:custGeom>
              <a:avLst/>
              <a:gdLst/>
              <a:ahLst/>
              <a:cxnLst/>
              <a:rect l="l" t="t" r="r" b="b"/>
              <a:pathLst>
                <a:path w="130" h="228" extrusionOk="0">
                  <a:moveTo>
                    <a:pt x="0" y="228"/>
                  </a:moveTo>
                  <a:lnTo>
                    <a:pt x="13" y="219"/>
                  </a:lnTo>
                  <a:lnTo>
                    <a:pt x="130" y="16"/>
                  </a:lnTo>
                  <a:lnTo>
                    <a:pt x="130"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3" name="Google Shape;19333;p50"/>
            <p:cNvSpPr/>
            <p:nvPr/>
          </p:nvSpPr>
          <p:spPr>
            <a:xfrm>
              <a:off x="8142288" y="5684838"/>
              <a:ext cx="26987"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4" name="Google Shape;19334;p50"/>
            <p:cNvSpPr/>
            <p:nvPr/>
          </p:nvSpPr>
          <p:spPr>
            <a:xfrm>
              <a:off x="8142288" y="5686425"/>
              <a:ext cx="26987"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5" name="Google Shape;19335;p50"/>
            <p:cNvSpPr/>
            <p:nvPr/>
          </p:nvSpPr>
          <p:spPr>
            <a:xfrm>
              <a:off x="8142288" y="5684838"/>
              <a:ext cx="26987"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6" name="Google Shape;19336;p50"/>
            <p:cNvSpPr/>
            <p:nvPr/>
          </p:nvSpPr>
          <p:spPr>
            <a:xfrm>
              <a:off x="8151813" y="5730875"/>
              <a:ext cx="17462" cy="1588"/>
            </a:xfrm>
            <a:custGeom>
              <a:avLst/>
              <a:gdLst/>
              <a:ahLst/>
              <a:cxnLst/>
              <a:rect l="l" t="t" r="r" b="b"/>
              <a:pathLst>
                <a:path w="82" h="9" extrusionOk="0">
                  <a:moveTo>
                    <a:pt x="82" y="9"/>
                  </a:moveTo>
                  <a:lnTo>
                    <a:pt x="68" y="0"/>
                  </a:lnTo>
                  <a:lnTo>
                    <a:pt x="0" y="9"/>
                  </a:lnTo>
                  <a:lnTo>
                    <a:pt x="8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7" name="Google Shape;19337;p50"/>
            <p:cNvSpPr/>
            <p:nvPr/>
          </p:nvSpPr>
          <p:spPr>
            <a:xfrm>
              <a:off x="8151813" y="5730875"/>
              <a:ext cx="12700" cy="1588"/>
            </a:xfrm>
            <a:custGeom>
              <a:avLst/>
              <a:gdLst/>
              <a:ahLst/>
              <a:cxnLst/>
              <a:rect l="l" t="t" r="r" b="b"/>
              <a:pathLst>
                <a:path w="68" h="9" extrusionOk="0">
                  <a:moveTo>
                    <a:pt x="68" y="0"/>
                  </a:moveTo>
                  <a:lnTo>
                    <a:pt x="0" y="9"/>
                  </a:lnTo>
                  <a:lnTo>
                    <a:pt x="0" y="0"/>
                  </a:lnTo>
                  <a:lnTo>
                    <a:pt x="6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8" name="Google Shape;19338;p50"/>
            <p:cNvSpPr/>
            <p:nvPr/>
          </p:nvSpPr>
          <p:spPr>
            <a:xfrm>
              <a:off x="8151813" y="5730875"/>
              <a:ext cx="17462" cy="1588"/>
            </a:xfrm>
            <a:custGeom>
              <a:avLst/>
              <a:gdLst/>
              <a:ahLst/>
              <a:cxnLst/>
              <a:rect l="l" t="t" r="r" b="b"/>
              <a:pathLst>
                <a:path w="82" h="9" extrusionOk="0">
                  <a:moveTo>
                    <a:pt x="82" y="9"/>
                  </a:moveTo>
                  <a:lnTo>
                    <a:pt x="68" y="0"/>
                  </a:lnTo>
                  <a:lnTo>
                    <a:pt x="0" y="0"/>
                  </a:lnTo>
                  <a:lnTo>
                    <a:pt x="0" y="9"/>
                  </a:lnTo>
                  <a:lnTo>
                    <a:pt x="82"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339" name="Google Shape;19339;p50"/>
            <p:cNvCxnSpPr/>
            <p:nvPr/>
          </p:nvCxnSpPr>
          <p:spPr>
            <a:xfrm>
              <a:off x="8151813"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9340" name="Google Shape;19340;p50"/>
            <p:cNvSpPr/>
            <p:nvPr/>
          </p:nvSpPr>
          <p:spPr>
            <a:xfrm>
              <a:off x="8131175" y="5730875"/>
              <a:ext cx="20638"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1" name="Google Shape;19341;p50"/>
            <p:cNvSpPr/>
            <p:nvPr/>
          </p:nvSpPr>
          <p:spPr>
            <a:xfrm>
              <a:off x="8131175" y="5730875"/>
              <a:ext cx="20638" cy="1588"/>
            </a:xfrm>
            <a:custGeom>
              <a:avLst/>
              <a:gdLst/>
              <a:ahLst/>
              <a:cxnLst/>
              <a:rect l="l" t="t" r="r" b="b"/>
              <a:pathLst>
                <a:path w="100" h="9" extrusionOk="0">
                  <a:moveTo>
                    <a:pt x="100" y="0"/>
                  </a:moveTo>
                  <a:lnTo>
                    <a:pt x="8"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2" name="Google Shape;19342;p50"/>
            <p:cNvSpPr/>
            <p:nvPr/>
          </p:nvSpPr>
          <p:spPr>
            <a:xfrm>
              <a:off x="8131175" y="5730875"/>
              <a:ext cx="20638" cy="1588"/>
            </a:xfrm>
            <a:custGeom>
              <a:avLst/>
              <a:gdLst/>
              <a:ahLst/>
              <a:cxnLst/>
              <a:rect l="l" t="t" r="r" b="b"/>
              <a:pathLst>
                <a:path w="100" h="9" extrusionOk="0">
                  <a:moveTo>
                    <a:pt x="100" y="9"/>
                  </a:moveTo>
                  <a:lnTo>
                    <a:pt x="100" y="0"/>
                  </a:lnTo>
                  <a:lnTo>
                    <a:pt x="0" y="0"/>
                  </a:lnTo>
                  <a:lnTo>
                    <a:pt x="8"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3" name="Google Shape;19343;p50"/>
            <p:cNvSpPr/>
            <p:nvPr/>
          </p:nvSpPr>
          <p:spPr>
            <a:xfrm>
              <a:off x="8137525" y="2668588"/>
              <a:ext cx="6350" cy="3016250"/>
            </a:xfrm>
            <a:custGeom>
              <a:avLst/>
              <a:gdLst/>
              <a:ahLst/>
              <a:cxnLst/>
              <a:rect l="l" t="t" r="r" b="b"/>
              <a:pathLst>
                <a:path w="31" h="14436" extrusionOk="0">
                  <a:moveTo>
                    <a:pt x="31" y="0"/>
                  </a:moveTo>
                  <a:lnTo>
                    <a:pt x="0" y="0"/>
                  </a:lnTo>
                  <a:lnTo>
                    <a:pt x="31" y="14436"/>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4" name="Google Shape;19344;p50"/>
            <p:cNvSpPr/>
            <p:nvPr/>
          </p:nvSpPr>
          <p:spPr>
            <a:xfrm>
              <a:off x="8137525" y="2668588"/>
              <a:ext cx="6350" cy="3016250"/>
            </a:xfrm>
            <a:custGeom>
              <a:avLst/>
              <a:gdLst/>
              <a:ahLst/>
              <a:cxnLst/>
              <a:rect l="l" t="t" r="r" b="b"/>
              <a:pathLst>
                <a:path w="31" h="14436" extrusionOk="0">
                  <a:moveTo>
                    <a:pt x="0" y="0"/>
                  </a:moveTo>
                  <a:lnTo>
                    <a:pt x="31"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5" name="Google Shape;19345;p50"/>
            <p:cNvSpPr/>
            <p:nvPr/>
          </p:nvSpPr>
          <p:spPr>
            <a:xfrm>
              <a:off x="8137525"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46" name="Google Shape;19346;p50"/>
            <p:cNvSpPr/>
            <p:nvPr/>
          </p:nvSpPr>
          <p:spPr>
            <a:xfrm>
              <a:off x="7167563" y="3170238"/>
              <a:ext cx="487362" cy="1587"/>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7" name="Google Shape;19347;p50"/>
            <p:cNvSpPr/>
            <p:nvPr/>
          </p:nvSpPr>
          <p:spPr>
            <a:xfrm>
              <a:off x="7167563" y="3170238"/>
              <a:ext cx="487362" cy="1587"/>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8" name="Google Shape;19348;p50"/>
            <p:cNvSpPr/>
            <p:nvPr/>
          </p:nvSpPr>
          <p:spPr>
            <a:xfrm>
              <a:off x="7167563" y="3170238"/>
              <a:ext cx="487362"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49" name="Google Shape;19349;p50"/>
            <p:cNvSpPr/>
            <p:nvPr/>
          </p:nvSpPr>
          <p:spPr>
            <a:xfrm>
              <a:off x="7167563" y="3167063"/>
              <a:ext cx="487362"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50" name="Google Shape;19350;p50"/>
            <p:cNvSpPr/>
            <p:nvPr/>
          </p:nvSpPr>
          <p:spPr>
            <a:xfrm>
              <a:off x="7167563" y="3167063"/>
              <a:ext cx="487362"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51" name="Google Shape;19351;p50"/>
            <p:cNvSpPr/>
            <p:nvPr/>
          </p:nvSpPr>
          <p:spPr>
            <a:xfrm>
              <a:off x="7167563" y="3167063"/>
              <a:ext cx="487362"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2" name="Google Shape;19352;p50"/>
            <p:cNvSpPr/>
            <p:nvPr/>
          </p:nvSpPr>
          <p:spPr>
            <a:xfrm>
              <a:off x="7180263" y="2681288"/>
              <a:ext cx="461962"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3" name="Google Shape;19353;p50"/>
            <p:cNvSpPr/>
            <p:nvPr/>
          </p:nvSpPr>
          <p:spPr>
            <a:xfrm>
              <a:off x="7667625" y="3184525"/>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4" name="Google Shape;19354;p50"/>
            <p:cNvSpPr/>
            <p:nvPr/>
          </p:nvSpPr>
          <p:spPr>
            <a:xfrm>
              <a:off x="7180263" y="3686175"/>
              <a:ext cx="461962"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5" name="Google Shape;19355;p50"/>
            <p:cNvSpPr/>
            <p:nvPr/>
          </p:nvSpPr>
          <p:spPr>
            <a:xfrm>
              <a:off x="7180263" y="4692650"/>
              <a:ext cx="461962"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6" name="Google Shape;19356;p50"/>
            <p:cNvSpPr/>
            <p:nvPr/>
          </p:nvSpPr>
          <p:spPr>
            <a:xfrm>
              <a:off x="7667625" y="5195888"/>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7" name="Google Shape;19357;p50"/>
            <p:cNvSpPr/>
            <p:nvPr/>
          </p:nvSpPr>
          <p:spPr>
            <a:xfrm>
              <a:off x="6694488" y="4189413"/>
              <a:ext cx="460375"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9358" name="Google Shape;19358;p50"/>
          <p:cNvSpPr txBox="1"/>
          <p:nvPr/>
        </p:nvSpPr>
        <p:spPr>
          <a:xfrm>
            <a:off x="650106" y="1157287"/>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To reduce overturning forces on columns</a:t>
            </a:r>
            <a:endParaRPr sz="2400" b="0" i="1">
              <a:solidFill>
                <a:schemeClr val="dk1"/>
              </a:solidFill>
              <a:latin typeface="Arial"/>
              <a:ea typeface="Arial"/>
              <a:cs typeface="Arial"/>
              <a:sym typeface="Arial"/>
            </a:endParaRPr>
          </a:p>
        </p:txBody>
      </p:sp>
    </p:spTree>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9363"/>
        <p:cNvGrpSpPr/>
        <p:nvPr/>
      </p:nvGrpSpPr>
      <p:grpSpPr>
        <a:xfrm>
          <a:off x="0" y="0"/>
          <a:ext cx="0" cy="0"/>
          <a:chOff x="0" y="0"/>
          <a:chExt cx="0" cy="0"/>
        </a:xfrm>
      </p:grpSpPr>
      <p:sp>
        <p:nvSpPr>
          <p:cNvPr id="19364" name="Google Shape;19364;p51"/>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Outrigger and Coupling Beams </a:t>
            </a:r>
            <a:endParaRPr/>
          </a:p>
        </p:txBody>
      </p:sp>
      <p:sp>
        <p:nvSpPr>
          <p:cNvPr id="19365" name="Google Shape;19365;p5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51</a:t>
            </a:fld>
            <a:endParaRPr/>
          </a:p>
        </p:txBody>
      </p:sp>
      <p:grpSp>
        <p:nvGrpSpPr>
          <p:cNvPr id="19366" name="Google Shape;19366;p51"/>
          <p:cNvGrpSpPr/>
          <p:nvPr/>
        </p:nvGrpSpPr>
        <p:grpSpPr>
          <a:xfrm>
            <a:off x="4414962" y="2557885"/>
            <a:ext cx="1463675" cy="3078162"/>
            <a:chOff x="2833688" y="2697163"/>
            <a:chExt cx="1463675" cy="3078162"/>
          </a:xfrm>
        </p:grpSpPr>
        <p:sp>
          <p:nvSpPr>
            <p:cNvPr id="19367" name="Google Shape;19367;p51"/>
            <p:cNvSpPr/>
            <p:nvPr/>
          </p:nvSpPr>
          <p:spPr>
            <a:xfrm>
              <a:off x="4267200"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68" name="Google Shape;19368;p51"/>
            <p:cNvSpPr/>
            <p:nvPr/>
          </p:nvSpPr>
          <p:spPr>
            <a:xfrm>
              <a:off x="4267200"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69" name="Google Shape;19369;p51"/>
            <p:cNvSpPr/>
            <p:nvPr/>
          </p:nvSpPr>
          <p:spPr>
            <a:xfrm>
              <a:off x="4267200"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70" name="Google Shape;19370;p51"/>
            <p:cNvSpPr/>
            <p:nvPr/>
          </p:nvSpPr>
          <p:spPr>
            <a:xfrm>
              <a:off x="2860675" y="3190875"/>
              <a:ext cx="1409700" cy="1588"/>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1" name="Google Shape;19371;p51"/>
            <p:cNvSpPr/>
            <p:nvPr/>
          </p:nvSpPr>
          <p:spPr>
            <a:xfrm>
              <a:off x="2860675" y="3190875"/>
              <a:ext cx="1409700" cy="1588"/>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2" name="Google Shape;19372;p51"/>
            <p:cNvSpPr/>
            <p:nvPr/>
          </p:nvSpPr>
          <p:spPr>
            <a:xfrm>
              <a:off x="2860675" y="3190875"/>
              <a:ext cx="14097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73" name="Google Shape;19373;p51"/>
            <p:cNvSpPr/>
            <p:nvPr/>
          </p:nvSpPr>
          <p:spPr>
            <a:xfrm>
              <a:off x="2860675" y="3190875"/>
              <a:ext cx="1409700" cy="1588"/>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4" name="Google Shape;19374;p51"/>
            <p:cNvSpPr/>
            <p:nvPr/>
          </p:nvSpPr>
          <p:spPr>
            <a:xfrm>
              <a:off x="2860675" y="3190875"/>
              <a:ext cx="1409700" cy="1588"/>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5" name="Google Shape;19375;p51"/>
            <p:cNvSpPr/>
            <p:nvPr/>
          </p:nvSpPr>
          <p:spPr>
            <a:xfrm>
              <a:off x="2860675" y="3190875"/>
              <a:ext cx="14097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76" name="Google Shape;19376;p51"/>
            <p:cNvSpPr/>
            <p:nvPr/>
          </p:nvSpPr>
          <p:spPr>
            <a:xfrm>
              <a:off x="2860675" y="3187700"/>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7" name="Google Shape;19377;p51"/>
            <p:cNvSpPr/>
            <p:nvPr/>
          </p:nvSpPr>
          <p:spPr>
            <a:xfrm>
              <a:off x="2860675" y="3187700"/>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8" name="Google Shape;19378;p51"/>
            <p:cNvSpPr/>
            <p:nvPr/>
          </p:nvSpPr>
          <p:spPr>
            <a:xfrm>
              <a:off x="2860675" y="3187700"/>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79" name="Google Shape;19379;p51"/>
            <p:cNvSpPr/>
            <p:nvPr/>
          </p:nvSpPr>
          <p:spPr>
            <a:xfrm>
              <a:off x="2860675" y="2697163"/>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0" name="Google Shape;19380;p51"/>
            <p:cNvSpPr/>
            <p:nvPr/>
          </p:nvSpPr>
          <p:spPr>
            <a:xfrm>
              <a:off x="2860675" y="2697163"/>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1" name="Google Shape;19381;p51"/>
            <p:cNvSpPr/>
            <p:nvPr/>
          </p:nvSpPr>
          <p:spPr>
            <a:xfrm>
              <a:off x="2860675" y="2697163"/>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82" name="Google Shape;19382;p51"/>
            <p:cNvSpPr/>
            <p:nvPr/>
          </p:nvSpPr>
          <p:spPr>
            <a:xfrm>
              <a:off x="2860675" y="3679825"/>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3" name="Google Shape;19383;p51"/>
            <p:cNvSpPr/>
            <p:nvPr/>
          </p:nvSpPr>
          <p:spPr>
            <a:xfrm>
              <a:off x="2860675" y="3679825"/>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4" name="Google Shape;19384;p51"/>
            <p:cNvSpPr/>
            <p:nvPr/>
          </p:nvSpPr>
          <p:spPr>
            <a:xfrm>
              <a:off x="2860675" y="3679825"/>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85" name="Google Shape;19385;p51"/>
            <p:cNvSpPr/>
            <p:nvPr/>
          </p:nvSpPr>
          <p:spPr>
            <a:xfrm>
              <a:off x="2860675" y="4171950"/>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6" name="Google Shape;19386;p51"/>
            <p:cNvSpPr/>
            <p:nvPr/>
          </p:nvSpPr>
          <p:spPr>
            <a:xfrm>
              <a:off x="2860675" y="4171950"/>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7" name="Google Shape;19387;p51"/>
            <p:cNvSpPr/>
            <p:nvPr/>
          </p:nvSpPr>
          <p:spPr>
            <a:xfrm>
              <a:off x="2860675" y="4171950"/>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88" name="Google Shape;19388;p51"/>
            <p:cNvSpPr/>
            <p:nvPr/>
          </p:nvSpPr>
          <p:spPr>
            <a:xfrm>
              <a:off x="2860675" y="4173538"/>
              <a:ext cx="1409700" cy="1587"/>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9" name="Google Shape;19389;p51"/>
            <p:cNvSpPr/>
            <p:nvPr/>
          </p:nvSpPr>
          <p:spPr>
            <a:xfrm>
              <a:off x="2860675" y="4173538"/>
              <a:ext cx="1409700" cy="1587"/>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0" name="Google Shape;19390;p51"/>
            <p:cNvSpPr/>
            <p:nvPr/>
          </p:nvSpPr>
          <p:spPr>
            <a:xfrm>
              <a:off x="2860675" y="4173538"/>
              <a:ext cx="14097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91" name="Google Shape;19391;p51"/>
            <p:cNvSpPr/>
            <p:nvPr/>
          </p:nvSpPr>
          <p:spPr>
            <a:xfrm>
              <a:off x="2860675" y="4173538"/>
              <a:ext cx="1409700" cy="1587"/>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2" name="Google Shape;19392;p51"/>
            <p:cNvSpPr/>
            <p:nvPr/>
          </p:nvSpPr>
          <p:spPr>
            <a:xfrm>
              <a:off x="2860675" y="4173538"/>
              <a:ext cx="1409700" cy="1587"/>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3" name="Google Shape;19393;p51"/>
            <p:cNvSpPr/>
            <p:nvPr/>
          </p:nvSpPr>
          <p:spPr>
            <a:xfrm>
              <a:off x="2860675" y="4173538"/>
              <a:ext cx="14097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94" name="Google Shape;19394;p51"/>
            <p:cNvSpPr/>
            <p:nvPr/>
          </p:nvSpPr>
          <p:spPr>
            <a:xfrm>
              <a:off x="2860675" y="5156200"/>
              <a:ext cx="1409700" cy="1588"/>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5" name="Google Shape;19395;p51"/>
            <p:cNvSpPr/>
            <p:nvPr/>
          </p:nvSpPr>
          <p:spPr>
            <a:xfrm>
              <a:off x="2860675" y="5156200"/>
              <a:ext cx="1409700" cy="1588"/>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6" name="Google Shape;19396;p51"/>
            <p:cNvSpPr/>
            <p:nvPr/>
          </p:nvSpPr>
          <p:spPr>
            <a:xfrm>
              <a:off x="2860675" y="5156200"/>
              <a:ext cx="14097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97" name="Google Shape;19397;p51"/>
            <p:cNvSpPr/>
            <p:nvPr/>
          </p:nvSpPr>
          <p:spPr>
            <a:xfrm>
              <a:off x="2860675" y="5156200"/>
              <a:ext cx="1409700" cy="1588"/>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8" name="Google Shape;19398;p51"/>
            <p:cNvSpPr/>
            <p:nvPr/>
          </p:nvSpPr>
          <p:spPr>
            <a:xfrm>
              <a:off x="2860675" y="5156200"/>
              <a:ext cx="1409700" cy="1588"/>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9" name="Google Shape;19399;p51"/>
            <p:cNvSpPr/>
            <p:nvPr/>
          </p:nvSpPr>
          <p:spPr>
            <a:xfrm>
              <a:off x="2860675" y="5156200"/>
              <a:ext cx="14097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00" name="Google Shape;19400;p51"/>
            <p:cNvSpPr/>
            <p:nvPr/>
          </p:nvSpPr>
          <p:spPr>
            <a:xfrm>
              <a:off x="2857500" y="2700338"/>
              <a:ext cx="6350" cy="3028950"/>
            </a:xfrm>
            <a:custGeom>
              <a:avLst/>
              <a:gdLst/>
              <a:ahLst/>
              <a:cxnLst/>
              <a:rect l="l" t="t" r="r" b="b"/>
              <a:pathLst>
                <a:path w="54" h="24809" extrusionOk="0">
                  <a:moveTo>
                    <a:pt x="54" y="0"/>
                  </a:moveTo>
                  <a:lnTo>
                    <a:pt x="0" y="0"/>
                  </a:lnTo>
                  <a:lnTo>
                    <a:pt x="54" y="24809"/>
                  </a:lnTo>
                  <a:lnTo>
                    <a:pt x="54"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1" name="Google Shape;19401;p51"/>
            <p:cNvSpPr/>
            <p:nvPr/>
          </p:nvSpPr>
          <p:spPr>
            <a:xfrm>
              <a:off x="2857500" y="2700338"/>
              <a:ext cx="6350" cy="3028950"/>
            </a:xfrm>
            <a:custGeom>
              <a:avLst/>
              <a:gdLst/>
              <a:ahLst/>
              <a:cxnLst/>
              <a:rect l="l" t="t" r="r" b="b"/>
              <a:pathLst>
                <a:path w="54" h="24809" extrusionOk="0">
                  <a:moveTo>
                    <a:pt x="0" y="0"/>
                  </a:moveTo>
                  <a:lnTo>
                    <a:pt x="54"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2" name="Google Shape;19402;p51"/>
            <p:cNvSpPr/>
            <p:nvPr/>
          </p:nvSpPr>
          <p:spPr>
            <a:xfrm>
              <a:off x="2857500"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03" name="Google Shape;19403;p51"/>
            <p:cNvSpPr/>
            <p:nvPr/>
          </p:nvSpPr>
          <p:spPr>
            <a:xfrm>
              <a:off x="2860675" y="5154613"/>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4" name="Google Shape;19404;p51"/>
            <p:cNvSpPr/>
            <p:nvPr/>
          </p:nvSpPr>
          <p:spPr>
            <a:xfrm>
              <a:off x="2860675" y="5154613"/>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5" name="Google Shape;19405;p51"/>
            <p:cNvSpPr/>
            <p:nvPr/>
          </p:nvSpPr>
          <p:spPr>
            <a:xfrm>
              <a:off x="2860675" y="5154613"/>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06" name="Google Shape;19406;p51"/>
            <p:cNvSpPr/>
            <p:nvPr/>
          </p:nvSpPr>
          <p:spPr>
            <a:xfrm>
              <a:off x="3800475" y="5645150"/>
              <a:ext cx="469900" cy="7938"/>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7" name="Google Shape;19407;p51"/>
            <p:cNvSpPr/>
            <p:nvPr/>
          </p:nvSpPr>
          <p:spPr>
            <a:xfrm>
              <a:off x="3800475" y="5645150"/>
              <a:ext cx="469900" cy="7938"/>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8" name="Google Shape;19408;p51"/>
            <p:cNvSpPr/>
            <p:nvPr/>
          </p:nvSpPr>
          <p:spPr>
            <a:xfrm>
              <a:off x="3800475" y="5645150"/>
              <a:ext cx="469900" cy="79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09" name="Google Shape;19409;p51"/>
            <p:cNvSpPr/>
            <p:nvPr/>
          </p:nvSpPr>
          <p:spPr>
            <a:xfrm>
              <a:off x="3800475" y="564832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0" name="Google Shape;19410;p51"/>
            <p:cNvSpPr/>
            <p:nvPr/>
          </p:nvSpPr>
          <p:spPr>
            <a:xfrm>
              <a:off x="3800475" y="564832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1" name="Google Shape;19411;p51"/>
            <p:cNvSpPr/>
            <p:nvPr/>
          </p:nvSpPr>
          <p:spPr>
            <a:xfrm>
              <a:off x="3800475" y="564832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12" name="Google Shape;19412;p51"/>
            <p:cNvSpPr/>
            <p:nvPr/>
          </p:nvSpPr>
          <p:spPr>
            <a:xfrm>
              <a:off x="2860675" y="572928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3" name="Google Shape;19413;p51"/>
            <p:cNvSpPr/>
            <p:nvPr/>
          </p:nvSpPr>
          <p:spPr>
            <a:xfrm>
              <a:off x="2860675" y="572928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4" name="Google Shape;19414;p51"/>
            <p:cNvSpPr/>
            <p:nvPr/>
          </p:nvSpPr>
          <p:spPr>
            <a:xfrm>
              <a:off x="2860675" y="5729288"/>
              <a:ext cx="14097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15" name="Google Shape;19415;p51"/>
            <p:cNvSpPr/>
            <p:nvPr/>
          </p:nvSpPr>
          <p:spPr>
            <a:xfrm>
              <a:off x="2860675"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6" name="Google Shape;19416;p51"/>
            <p:cNvSpPr/>
            <p:nvPr/>
          </p:nvSpPr>
          <p:spPr>
            <a:xfrm>
              <a:off x="2860675"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7" name="Google Shape;19417;p51"/>
            <p:cNvSpPr/>
            <p:nvPr/>
          </p:nvSpPr>
          <p:spPr>
            <a:xfrm>
              <a:off x="2860675"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418" name="Google Shape;19418;p51"/>
            <p:cNvCxnSpPr/>
            <p:nvPr/>
          </p:nvCxnSpPr>
          <p:spPr>
            <a:xfrm>
              <a:off x="426085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419" name="Google Shape;19419;p51"/>
            <p:cNvSpPr/>
            <p:nvPr/>
          </p:nvSpPr>
          <p:spPr>
            <a:xfrm>
              <a:off x="4244975" y="5772150"/>
              <a:ext cx="17463" cy="1588"/>
            </a:xfrm>
            <a:custGeom>
              <a:avLst/>
              <a:gdLst/>
              <a:ahLst/>
              <a:cxnLst/>
              <a:rect l="l" t="t" r="r" b="b"/>
              <a:pathLst>
                <a:path w="146" h="13" extrusionOk="0">
                  <a:moveTo>
                    <a:pt x="146" y="13"/>
                  </a:moveTo>
                  <a:lnTo>
                    <a:pt x="133"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0" name="Google Shape;19420;p51"/>
            <p:cNvSpPr/>
            <p:nvPr/>
          </p:nvSpPr>
          <p:spPr>
            <a:xfrm>
              <a:off x="4244975" y="5772150"/>
              <a:ext cx="15875" cy="1588"/>
            </a:xfrm>
            <a:custGeom>
              <a:avLst/>
              <a:gdLst/>
              <a:ahLst/>
              <a:cxnLst/>
              <a:rect l="l" t="t" r="r" b="b"/>
              <a:pathLst>
                <a:path w="133" h="13" extrusionOk="0">
                  <a:moveTo>
                    <a:pt x="133" y="0"/>
                  </a:moveTo>
                  <a:lnTo>
                    <a:pt x="0" y="13"/>
                  </a:lnTo>
                  <a:lnTo>
                    <a:pt x="23"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1" name="Google Shape;19421;p51"/>
            <p:cNvSpPr/>
            <p:nvPr/>
          </p:nvSpPr>
          <p:spPr>
            <a:xfrm>
              <a:off x="4244975" y="5772150"/>
              <a:ext cx="17463" cy="1588"/>
            </a:xfrm>
            <a:custGeom>
              <a:avLst/>
              <a:gdLst/>
              <a:ahLst/>
              <a:cxnLst/>
              <a:rect l="l" t="t" r="r" b="b"/>
              <a:pathLst>
                <a:path w="146" h="13" extrusionOk="0">
                  <a:moveTo>
                    <a:pt x="146" y="13"/>
                  </a:moveTo>
                  <a:lnTo>
                    <a:pt x="133" y="0"/>
                  </a:lnTo>
                  <a:lnTo>
                    <a:pt x="23"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2" name="Google Shape;19422;p51"/>
            <p:cNvSpPr/>
            <p:nvPr/>
          </p:nvSpPr>
          <p:spPr>
            <a:xfrm>
              <a:off x="4244975" y="5727700"/>
              <a:ext cx="25400" cy="46038"/>
            </a:xfrm>
            <a:custGeom>
              <a:avLst/>
              <a:gdLst/>
              <a:ahLst/>
              <a:cxnLst/>
              <a:rect l="l" t="t" r="r" b="b"/>
              <a:pathLst>
                <a:path w="220" h="381" extrusionOk="0">
                  <a:moveTo>
                    <a:pt x="0" y="381"/>
                  </a:moveTo>
                  <a:lnTo>
                    <a:pt x="23"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3" name="Google Shape;19423;p51"/>
            <p:cNvSpPr/>
            <p:nvPr/>
          </p:nvSpPr>
          <p:spPr>
            <a:xfrm>
              <a:off x="4246563" y="5727700"/>
              <a:ext cx="23812" cy="44450"/>
            </a:xfrm>
            <a:custGeom>
              <a:avLst/>
              <a:gdLst/>
              <a:ahLst/>
              <a:cxnLst/>
              <a:rect l="l" t="t" r="r" b="b"/>
              <a:pathLst>
                <a:path w="197" h="368" extrusionOk="0">
                  <a:moveTo>
                    <a:pt x="0" y="368"/>
                  </a:moveTo>
                  <a:lnTo>
                    <a:pt x="197" y="0"/>
                  </a:lnTo>
                  <a:lnTo>
                    <a:pt x="197"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4" name="Google Shape;19424;p51"/>
            <p:cNvSpPr/>
            <p:nvPr/>
          </p:nvSpPr>
          <p:spPr>
            <a:xfrm>
              <a:off x="4244975" y="5727700"/>
              <a:ext cx="25400" cy="46038"/>
            </a:xfrm>
            <a:custGeom>
              <a:avLst/>
              <a:gdLst/>
              <a:ahLst/>
              <a:cxnLst/>
              <a:rect l="l" t="t" r="r" b="b"/>
              <a:pathLst>
                <a:path w="220" h="381" extrusionOk="0">
                  <a:moveTo>
                    <a:pt x="0" y="381"/>
                  </a:moveTo>
                  <a:lnTo>
                    <a:pt x="23"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5" name="Google Shape;19425;p51"/>
            <p:cNvSpPr/>
            <p:nvPr/>
          </p:nvSpPr>
          <p:spPr>
            <a:xfrm>
              <a:off x="4270375" y="5727700"/>
              <a:ext cx="26988"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6" name="Google Shape;19426;p51"/>
            <p:cNvSpPr/>
            <p:nvPr/>
          </p:nvSpPr>
          <p:spPr>
            <a:xfrm>
              <a:off x="4270375" y="5730875"/>
              <a:ext cx="26988"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7" name="Google Shape;19427;p51"/>
            <p:cNvSpPr/>
            <p:nvPr/>
          </p:nvSpPr>
          <p:spPr>
            <a:xfrm>
              <a:off x="4270375" y="5727700"/>
              <a:ext cx="26988"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8" name="Google Shape;19428;p51"/>
            <p:cNvSpPr/>
            <p:nvPr/>
          </p:nvSpPr>
          <p:spPr>
            <a:xfrm>
              <a:off x="4281488" y="5772150"/>
              <a:ext cx="15875"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9" name="Google Shape;19429;p51"/>
            <p:cNvSpPr/>
            <p:nvPr/>
          </p:nvSpPr>
          <p:spPr>
            <a:xfrm>
              <a:off x="4281488" y="5772150"/>
              <a:ext cx="14287"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0" name="Google Shape;19430;p51"/>
            <p:cNvSpPr/>
            <p:nvPr/>
          </p:nvSpPr>
          <p:spPr>
            <a:xfrm>
              <a:off x="4281488" y="5772150"/>
              <a:ext cx="15875"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431" name="Google Shape;19431;p51"/>
            <p:cNvCxnSpPr/>
            <p:nvPr/>
          </p:nvCxnSpPr>
          <p:spPr>
            <a:xfrm>
              <a:off x="428148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432" name="Google Shape;19432;p51"/>
            <p:cNvSpPr/>
            <p:nvPr/>
          </p:nvSpPr>
          <p:spPr>
            <a:xfrm>
              <a:off x="4262438" y="5772150"/>
              <a:ext cx="19050"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3" name="Google Shape;19433;p51"/>
            <p:cNvSpPr/>
            <p:nvPr/>
          </p:nvSpPr>
          <p:spPr>
            <a:xfrm>
              <a:off x="4260850" y="5772150"/>
              <a:ext cx="20638"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4" name="Google Shape;19434;p51"/>
            <p:cNvSpPr/>
            <p:nvPr/>
          </p:nvSpPr>
          <p:spPr>
            <a:xfrm>
              <a:off x="4260850" y="5772150"/>
              <a:ext cx="20638"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5" name="Google Shape;19435;p51"/>
            <p:cNvSpPr/>
            <p:nvPr/>
          </p:nvSpPr>
          <p:spPr>
            <a:xfrm>
              <a:off x="2860675" y="564832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6" name="Google Shape;19436;p51"/>
            <p:cNvSpPr/>
            <p:nvPr/>
          </p:nvSpPr>
          <p:spPr>
            <a:xfrm>
              <a:off x="2860675" y="564832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7" name="Google Shape;19437;p51"/>
            <p:cNvSpPr/>
            <p:nvPr/>
          </p:nvSpPr>
          <p:spPr>
            <a:xfrm>
              <a:off x="2860675" y="564832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438" name="Google Shape;19438;p51"/>
            <p:cNvCxnSpPr/>
            <p:nvPr/>
          </p:nvCxnSpPr>
          <p:spPr>
            <a:xfrm>
              <a:off x="285115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439" name="Google Shape;19439;p51"/>
            <p:cNvSpPr/>
            <p:nvPr/>
          </p:nvSpPr>
          <p:spPr>
            <a:xfrm>
              <a:off x="2833688" y="5772150"/>
              <a:ext cx="17462" cy="1588"/>
            </a:xfrm>
            <a:custGeom>
              <a:avLst/>
              <a:gdLst/>
              <a:ahLst/>
              <a:cxnLst/>
              <a:rect l="l" t="t" r="r" b="b"/>
              <a:pathLst>
                <a:path w="146" h="13" extrusionOk="0">
                  <a:moveTo>
                    <a:pt x="146" y="13"/>
                  </a:moveTo>
                  <a:lnTo>
                    <a:pt x="134"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0" name="Google Shape;19440;p51"/>
            <p:cNvSpPr/>
            <p:nvPr/>
          </p:nvSpPr>
          <p:spPr>
            <a:xfrm>
              <a:off x="2833688" y="5772150"/>
              <a:ext cx="15875" cy="1588"/>
            </a:xfrm>
            <a:custGeom>
              <a:avLst/>
              <a:gdLst/>
              <a:ahLst/>
              <a:cxnLst/>
              <a:rect l="l" t="t" r="r" b="b"/>
              <a:pathLst>
                <a:path w="134" h="13" extrusionOk="0">
                  <a:moveTo>
                    <a:pt x="134" y="0"/>
                  </a:moveTo>
                  <a:lnTo>
                    <a:pt x="0" y="13"/>
                  </a:lnTo>
                  <a:lnTo>
                    <a:pt x="23" y="0"/>
                  </a:lnTo>
                  <a:lnTo>
                    <a:pt x="134"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1" name="Google Shape;19441;p51"/>
            <p:cNvSpPr/>
            <p:nvPr/>
          </p:nvSpPr>
          <p:spPr>
            <a:xfrm>
              <a:off x="2833688" y="5772150"/>
              <a:ext cx="17462" cy="1588"/>
            </a:xfrm>
            <a:custGeom>
              <a:avLst/>
              <a:gdLst/>
              <a:ahLst/>
              <a:cxnLst/>
              <a:rect l="l" t="t" r="r" b="b"/>
              <a:pathLst>
                <a:path w="146" h="13" extrusionOk="0">
                  <a:moveTo>
                    <a:pt x="146" y="13"/>
                  </a:moveTo>
                  <a:lnTo>
                    <a:pt x="134" y="0"/>
                  </a:lnTo>
                  <a:lnTo>
                    <a:pt x="23"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2" name="Google Shape;19442;p51"/>
            <p:cNvSpPr/>
            <p:nvPr/>
          </p:nvSpPr>
          <p:spPr>
            <a:xfrm>
              <a:off x="2833688" y="5727700"/>
              <a:ext cx="26987" cy="46038"/>
            </a:xfrm>
            <a:custGeom>
              <a:avLst/>
              <a:gdLst/>
              <a:ahLst/>
              <a:cxnLst/>
              <a:rect l="l" t="t" r="r" b="b"/>
              <a:pathLst>
                <a:path w="221" h="381" extrusionOk="0">
                  <a:moveTo>
                    <a:pt x="0" y="381"/>
                  </a:moveTo>
                  <a:lnTo>
                    <a:pt x="23" y="368"/>
                  </a:lnTo>
                  <a:lnTo>
                    <a:pt x="221"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3" name="Google Shape;19443;p51"/>
            <p:cNvSpPr/>
            <p:nvPr/>
          </p:nvSpPr>
          <p:spPr>
            <a:xfrm>
              <a:off x="2836863" y="5727700"/>
              <a:ext cx="23812" cy="44450"/>
            </a:xfrm>
            <a:custGeom>
              <a:avLst/>
              <a:gdLst/>
              <a:ahLst/>
              <a:cxnLst/>
              <a:rect l="l" t="t" r="r" b="b"/>
              <a:pathLst>
                <a:path w="198" h="368" extrusionOk="0">
                  <a:moveTo>
                    <a:pt x="0" y="368"/>
                  </a:moveTo>
                  <a:lnTo>
                    <a:pt x="198" y="0"/>
                  </a:lnTo>
                  <a:lnTo>
                    <a:pt x="198"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4" name="Google Shape;19444;p51"/>
            <p:cNvSpPr/>
            <p:nvPr/>
          </p:nvSpPr>
          <p:spPr>
            <a:xfrm>
              <a:off x="2833688" y="5727700"/>
              <a:ext cx="26987" cy="46038"/>
            </a:xfrm>
            <a:custGeom>
              <a:avLst/>
              <a:gdLst/>
              <a:ahLst/>
              <a:cxnLst/>
              <a:rect l="l" t="t" r="r" b="b"/>
              <a:pathLst>
                <a:path w="221" h="381" extrusionOk="0">
                  <a:moveTo>
                    <a:pt x="0" y="381"/>
                  </a:moveTo>
                  <a:lnTo>
                    <a:pt x="23" y="368"/>
                  </a:lnTo>
                  <a:lnTo>
                    <a:pt x="221" y="27"/>
                  </a:lnTo>
                  <a:lnTo>
                    <a:pt x="221"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5" name="Google Shape;19445;p51"/>
            <p:cNvSpPr/>
            <p:nvPr/>
          </p:nvSpPr>
          <p:spPr>
            <a:xfrm>
              <a:off x="2860675" y="5727700"/>
              <a:ext cx="26988"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6" name="Google Shape;19446;p51"/>
            <p:cNvSpPr/>
            <p:nvPr/>
          </p:nvSpPr>
          <p:spPr>
            <a:xfrm>
              <a:off x="2860675" y="5730875"/>
              <a:ext cx="26988"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7" name="Google Shape;19447;p51"/>
            <p:cNvSpPr/>
            <p:nvPr/>
          </p:nvSpPr>
          <p:spPr>
            <a:xfrm>
              <a:off x="2860675" y="5727700"/>
              <a:ext cx="26988"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8" name="Google Shape;19448;p51"/>
            <p:cNvSpPr/>
            <p:nvPr/>
          </p:nvSpPr>
          <p:spPr>
            <a:xfrm>
              <a:off x="2870200" y="5772150"/>
              <a:ext cx="17463"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9" name="Google Shape;19449;p51"/>
            <p:cNvSpPr/>
            <p:nvPr/>
          </p:nvSpPr>
          <p:spPr>
            <a:xfrm>
              <a:off x="2870200" y="5772150"/>
              <a:ext cx="14288"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0" name="Google Shape;19450;p51"/>
            <p:cNvSpPr/>
            <p:nvPr/>
          </p:nvSpPr>
          <p:spPr>
            <a:xfrm>
              <a:off x="2870200" y="5772150"/>
              <a:ext cx="17463"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451" name="Google Shape;19451;p51"/>
            <p:cNvCxnSpPr/>
            <p:nvPr/>
          </p:nvCxnSpPr>
          <p:spPr>
            <a:xfrm>
              <a:off x="287020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452" name="Google Shape;19452;p51"/>
            <p:cNvSpPr/>
            <p:nvPr/>
          </p:nvSpPr>
          <p:spPr>
            <a:xfrm>
              <a:off x="2851150" y="5772150"/>
              <a:ext cx="19050" cy="1588"/>
            </a:xfrm>
            <a:custGeom>
              <a:avLst/>
              <a:gdLst/>
              <a:ahLst/>
              <a:cxnLst/>
              <a:rect l="l" t="t" r="r" b="b"/>
              <a:pathLst>
                <a:path w="154" h="13" extrusionOk="0">
                  <a:moveTo>
                    <a:pt x="154" y="13"/>
                  </a:moveTo>
                  <a:lnTo>
                    <a:pt x="154" y="0"/>
                  </a:lnTo>
                  <a:lnTo>
                    <a:pt x="0" y="13"/>
                  </a:lnTo>
                  <a:lnTo>
                    <a:pt x="154"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3" name="Google Shape;19453;p51"/>
            <p:cNvSpPr/>
            <p:nvPr/>
          </p:nvSpPr>
          <p:spPr>
            <a:xfrm>
              <a:off x="2849563" y="5772150"/>
              <a:ext cx="20637" cy="1588"/>
            </a:xfrm>
            <a:custGeom>
              <a:avLst/>
              <a:gdLst/>
              <a:ahLst/>
              <a:cxnLst/>
              <a:rect l="l" t="t" r="r" b="b"/>
              <a:pathLst>
                <a:path w="166" h="13" extrusionOk="0">
                  <a:moveTo>
                    <a:pt x="166" y="0"/>
                  </a:moveTo>
                  <a:lnTo>
                    <a:pt x="12"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4" name="Google Shape;19454;p51"/>
            <p:cNvSpPr/>
            <p:nvPr/>
          </p:nvSpPr>
          <p:spPr>
            <a:xfrm>
              <a:off x="2849563" y="5772150"/>
              <a:ext cx="20637" cy="1588"/>
            </a:xfrm>
            <a:custGeom>
              <a:avLst/>
              <a:gdLst/>
              <a:ahLst/>
              <a:cxnLst/>
              <a:rect l="l" t="t" r="r" b="b"/>
              <a:pathLst>
                <a:path w="166" h="13" extrusionOk="0">
                  <a:moveTo>
                    <a:pt x="166" y="13"/>
                  </a:moveTo>
                  <a:lnTo>
                    <a:pt x="166" y="0"/>
                  </a:lnTo>
                  <a:lnTo>
                    <a:pt x="0" y="0"/>
                  </a:lnTo>
                  <a:lnTo>
                    <a:pt x="12"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5" name="Google Shape;19455;p51"/>
            <p:cNvSpPr/>
            <p:nvPr/>
          </p:nvSpPr>
          <p:spPr>
            <a:xfrm>
              <a:off x="2860675" y="572928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6" name="Google Shape;19456;p51"/>
            <p:cNvSpPr/>
            <p:nvPr/>
          </p:nvSpPr>
          <p:spPr>
            <a:xfrm>
              <a:off x="2860675" y="572928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7" name="Google Shape;19457;p51"/>
            <p:cNvSpPr/>
            <p:nvPr/>
          </p:nvSpPr>
          <p:spPr>
            <a:xfrm>
              <a:off x="2860675" y="5729288"/>
              <a:ext cx="4699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58" name="Google Shape;19458;p51"/>
            <p:cNvSpPr/>
            <p:nvPr/>
          </p:nvSpPr>
          <p:spPr>
            <a:xfrm>
              <a:off x="2860675"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9" name="Google Shape;19459;p51"/>
            <p:cNvSpPr/>
            <p:nvPr/>
          </p:nvSpPr>
          <p:spPr>
            <a:xfrm>
              <a:off x="2860675"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0" name="Google Shape;19460;p51"/>
            <p:cNvSpPr/>
            <p:nvPr/>
          </p:nvSpPr>
          <p:spPr>
            <a:xfrm>
              <a:off x="2860675"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61" name="Google Shape;19461;p51"/>
            <p:cNvSpPr/>
            <p:nvPr/>
          </p:nvSpPr>
          <p:spPr>
            <a:xfrm>
              <a:off x="3813175" y="5662613"/>
              <a:ext cx="446088"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2" name="Google Shape;19462;p51"/>
            <p:cNvSpPr/>
            <p:nvPr/>
          </p:nvSpPr>
          <p:spPr>
            <a:xfrm>
              <a:off x="3813175" y="5662613"/>
              <a:ext cx="446088"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3" name="Google Shape;19463;p51"/>
            <p:cNvSpPr/>
            <p:nvPr/>
          </p:nvSpPr>
          <p:spPr>
            <a:xfrm>
              <a:off x="3813175" y="5662613"/>
              <a:ext cx="446088"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64" name="Google Shape;19464;p51"/>
            <p:cNvSpPr/>
            <p:nvPr/>
          </p:nvSpPr>
          <p:spPr>
            <a:xfrm>
              <a:off x="2871788" y="5662613"/>
              <a:ext cx="447675" cy="57150"/>
            </a:xfrm>
            <a:custGeom>
              <a:avLst/>
              <a:gdLst/>
              <a:ahLst/>
              <a:cxnLst/>
              <a:rect l="l" t="t" r="r" b="b"/>
              <a:pathLst>
                <a:path w="3658" h="478" extrusionOk="0">
                  <a:moveTo>
                    <a:pt x="3658" y="478"/>
                  </a:moveTo>
                  <a:lnTo>
                    <a:pt x="0" y="478"/>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5" name="Google Shape;19465;p51"/>
            <p:cNvSpPr/>
            <p:nvPr/>
          </p:nvSpPr>
          <p:spPr>
            <a:xfrm>
              <a:off x="2871788" y="5662613"/>
              <a:ext cx="447675" cy="57150"/>
            </a:xfrm>
            <a:custGeom>
              <a:avLst/>
              <a:gdLst/>
              <a:ahLst/>
              <a:cxnLst/>
              <a:rect l="l" t="t" r="r" b="b"/>
              <a:pathLst>
                <a:path w="3658" h="478" extrusionOk="0">
                  <a:moveTo>
                    <a:pt x="0" y="478"/>
                  </a:moveTo>
                  <a:lnTo>
                    <a:pt x="3658" y="0"/>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6" name="Google Shape;19466;p51"/>
            <p:cNvSpPr/>
            <p:nvPr/>
          </p:nvSpPr>
          <p:spPr>
            <a:xfrm>
              <a:off x="2871788" y="5662613"/>
              <a:ext cx="447675"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67" name="Google Shape;19467;p51"/>
            <p:cNvSpPr/>
            <p:nvPr/>
          </p:nvSpPr>
          <p:spPr>
            <a:xfrm>
              <a:off x="2871788" y="5170488"/>
              <a:ext cx="447675" cy="58737"/>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8" name="Google Shape;19468;p51"/>
            <p:cNvSpPr/>
            <p:nvPr/>
          </p:nvSpPr>
          <p:spPr>
            <a:xfrm>
              <a:off x="2871788" y="5170488"/>
              <a:ext cx="447675" cy="58737"/>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9" name="Google Shape;19469;p51"/>
            <p:cNvSpPr/>
            <p:nvPr/>
          </p:nvSpPr>
          <p:spPr>
            <a:xfrm>
              <a:off x="2871788" y="5170488"/>
              <a:ext cx="447675" cy="5873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70" name="Google Shape;19470;p51"/>
            <p:cNvSpPr/>
            <p:nvPr/>
          </p:nvSpPr>
          <p:spPr>
            <a:xfrm>
              <a:off x="3813175" y="5170488"/>
              <a:ext cx="446088" cy="58737"/>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1" name="Google Shape;19471;p51"/>
            <p:cNvSpPr/>
            <p:nvPr/>
          </p:nvSpPr>
          <p:spPr>
            <a:xfrm>
              <a:off x="3813175" y="5170488"/>
              <a:ext cx="446088" cy="58737"/>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2" name="Google Shape;19472;p51"/>
            <p:cNvSpPr/>
            <p:nvPr/>
          </p:nvSpPr>
          <p:spPr>
            <a:xfrm>
              <a:off x="3813175" y="5170488"/>
              <a:ext cx="446088" cy="5873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73" name="Google Shape;19473;p51"/>
            <p:cNvSpPr/>
            <p:nvPr/>
          </p:nvSpPr>
          <p:spPr>
            <a:xfrm>
              <a:off x="2871788" y="4187825"/>
              <a:ext cx="447675" cy="57150"/>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4" name="Google Shape;19474;p51"/>
            <p:cNvSpPr/>
            <p:nvPr/>
          </p:nvSpPr>
          <p:spPr>
            <a:xfrm>
              <a:off x="2871788" y="4187825"/>
              <a:ext cx="447675" cy="57150"/>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5" name="Google Shape;19475;p51"/>
            <p:cNvSpPr/>
            <p:nvPr/>
          </p:nvSpPr>
          <p:spPr>
            <a:xfrm>
              <a:off x="2871788" y="4187825"/>
              <a:ext cx="447675" cy="571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76" name="Google Shape;19476;p51"/>
            <p:cNvSpPr/>
            <p:nvPr/>
          </p:nvSpPr>
          <p:spPr>
            <a:xfrm>
              <a:off x="3813175" y="4187825"/>
              <a:ext cx="446088" cy="57150"/>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7" name="Google Shape;19477;p51"/>
            <p:cNvSpPr/>
            <p:nvPr/>
          </p:nvSpPr>
          <p:spPr>
            <a:xfrm>
              <a:off x="3813175" y="4187825"/>
              <a:ext cx="446088" cy="57150"/>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8" name="Google Shape;19478;p51"/>
            <p:cNvSpPr/>
            <p:nvPr/>
          </p:nvSpPr>
          <p:spPr>
            <a:xfrm>
              <a:off x="3813175" y="4187825"/>
              <a:ext cx="446088" cy="571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79" name="Google Shape;19479;p51"/>
            <p:cNvSpPr/>
            <p:nvPr/>
          </p:nvSpPr>
          <p:spPr>
            <a:xfrm>
              <a:off x="2871788" y="3695700"/>
              <a:ext cx="447675" cy="58738"/>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0" name="Google Shape;19480;p51"/>
            <p:cNvSpPr/>
            <p:nvPr/>
          </p:nvSpPr>
          <p:spPr>
            <a:xfrm>
              <a:off x="2871788" y="3695700"/>
              <a:ext cx="447675" cy="58738"/>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1" name="Google Shape;19481;p51"/>
            <p:cNvSpPr/>
            <p:nvPr/>
          </p:nvSpPr>
          <p:spPr>
            <a:xfrm>
              <a:off x="2871788" y="3695700"/>
              <a:ext cx="447675" cy="5873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82" name="Google Shape;19482;p51"/>
            <p:cNvSpPr/>
            <p:nvPr/>
          </p:nvSpPr>
          <p:spPr>
            <a:xfrm>
              <a:off x="3813175" y="3695700"/>
              <a:ext cx="446088" cy="58738"/>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3" name="Google Shape;19483;p51"/>
            <p:cNvSpPr/>
            <p:nvPr/>
          </p:nvSpPr>
          <p:spPr>
            <a:xfrm>
              <a:off x="3813175" y="3695700"/>
              <a:ext cx="446088" cy="58738"/>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4" name="Google Shape;19484;p51"/>
            <p:cNvSpPr/>
            <p:nvPr/>
          </p:nvSpPr>
          <p:spPr>
            <a:xfrm>
              <a:off x="3813175" y="3695700"/>
              <a:ext cx="446088" cy="5873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85" name="Google Shape;19485;p51"/>
            <p:cNvSpPr/>
            <p:nvPr/>
          </p:nvSpPr>
          <p:spPr>
            <a:xfrm>
              <a:off x="2871788" y="3203575"/>
              <a:ext cx="447675" cy="58738"/>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6" name="Google Shape;19486;p51"/>
            <p:cNvSpPr/>
            <p:nvPr/>
          </p:nvSpPr>
          <p:spPr>
            <a:xfrm>
              <a:off x="2871788" y="3203575"/>
              <a:ext cx="447675" cy="58738"/>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7" name="Google Shape;19487;p51"/>
            <p:cNvSpPr/>
            <p:nvPr/>
          </p:nvSpPr>
          <p:spPr>
            <a:xfrm>
              <a:off x="2871788" y="3203575"/>
              <a:ext cx="447675" cy="5873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88" name="Google Shape;19488;p51"/>
            <p:cNvSpPr/>
            <p:nvPr/>
          </p:nvSpPr>
          <p:spPr>
            <a:xfrm>
              <a:off x="2871788" y="2713038"/>
              <a:ext cx="447675" cy="57150"/>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9" name="Google Shape;19489;p51"/>
            <p:cNvSpPr/>
            <p:nvPr/>
          </p:nvSpPr>
          <p:spPr>
            <a:xfrm>
              <a:off x="2871788" y="2713038"/>
              <a:ext cx="447675" cy="57150"/>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0" name="Google Shape;19490;p51"/>
            <p:cNvSpPr/>
            <p:nvPr/>
          </p:nvSpPr>
          <p:spPr>
            <a:xfrm>
              <a:off x="2871788" y="2713038"/>
              <a:ext cx="447675" cy="571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91" name="Google Shape;19491;p51"/>
            <p:cNvSpPr/>
            <p:nvPr/>
          </p:nvSpPr>
          <p:spPr>
            <a:xfrm>
              <a:off x="3813175" y="2713038"/>
              <a:ext cx="446088" cy="57150"/>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2" name="Google Shape;19492;p51"/>
            <p:cNvSpPr/>
            <p:nvPr/>
          </p:nvSpPr>
          <p:spPr>
            <a:xfrm>
              <a:off x="3813175" y="2713038"/>
              <a:ext cx="446088" cy="57150"/>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3" name="Google Shape;19493;p51"/>
            <p:cNvSpPr/>
            <p:nvPr/>
          </p:nvSpPr>
          <p:spPr>
            <a:xfrm>
              <a:off x="3813175" y="2713038"/>
              <a:ext cx="446088" cy="571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94" name="Google Shape;19494;p51"/>
            <p:cNvSpPr/>
            <p:nvPr/>
          </p:nvSpPr>
          <p:spPr>
            <a:xfrm>
              <a:off x="2871788" y="4678363"/>
              <a:ext cx="447675" cy="58737"/>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5" name="Google Shape;19495;p51"/>
            <p:cNvSpPr/>
            <p:nvPr/>
          </p:nvSpPr>
          <p:spPr>
            <a:xfrm>
              <a:off x="2871788" y="4678363"/>
              <a:ext cx="447675" cy="58737"/>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6" name="Google Shape;19496;p51"/>
            <p:cNvSpPr/>
            <p:nvPr/>
          </p:nvSpPr>
          <p:spPr>
            <a:xfrm>
              <a:off x="2871788" y="4678363"/>
              <a:ext cx="447675" cy="5873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97" name="Google Shape;19497;p51"/>
            <p:cNvSpPr/>
            <p:nvPr/>
          </p:nvSpPr>
          <p:spPr>
            <a:xfrm>
              <a:off x="3813175" y="4678363"/>
              <a:ext cx="446088" cy="58737"/>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8" name="Google Shape;19498;p51"/>
            <p:cNvSpPr/>
            <p:nvPr/>
          </p:nvSpPr>
          <p:spPr>
            <a:xfrm>
              <a:off x="3813175" y="4678363"/>
              <a:ext cx="446088" cy="58737"/>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9" name="Google Shape;19499;p51"/>
            <p:cNvSpPr/>
            <p:nvPr/>
          </p:nvSpPr>
          <p:spPr>
            <a:xfrm>
              <a:off x="3813175" y="4678363"/>
              <a:ext cx="446088" cy="5873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00" name="Google Shape;19500;p51"/>
            <p:cNvSpPr/>
            <p:nvPr/>
          </p:nvSpPr>
          <p:spPr>
            <a:xfrm>
              <a:off x="2860675" y="4665663"/>
              <a:ext cx="1409700" cy="1587"/>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1" name="Google Shape;19501;p51"/>
            <p:cNvSpPr/>
            <p:nvPr/>
          </p:nvSpPr>
          <p:spPr>
            <a:xfrm>
              <a:off x="2860675" y="4665663"/>
              <a:ext cx="1409700" cy="1587"/>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2" name="Google Shape;19502;p51"/>
            <p:cNvSpPr/>
            <p:nvPr/>
          </p:nvSpPr>
          <p:spPr>
            <a:xfrm>
              <a:off x="2860675" y="4665663"/>
              <a:ext cx="14097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03" name="Google Shape;19503;p51"/>
            <p:cNvSpPr/>
            <p:nvPr/>
          </p:nvSpPr>
          <p:spPr>
            <a:xfrm>
              <a:off x="2884488" y="3203575"/>
              <a:ext cx="1374775" cy="58738"/>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4" name="Google Shape;19504;p51"/>
            <p:cNvSpPr/>
            <p:nvPr/>
          </p:nvSpPr>
          <p:spPr>
            <a:xfrm>
              <a:off x="2884488" y="3203575"/>
              <a:ext cx="1374775" cy="58738"/>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5" name="Google Shape;19505;p51"/>
            <p:cNvSpPr/>
            <p:nvPr/>
          </p:nvSpPr>
          <p:spPr>
            <a:xfrm>
              <a:off x="2884488" y="3203575"/>
              <a:ext cx="1374775" cy="5873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06" name="Google Shape;19506;p51"/>
            <p:cNvSpPr/>
            <p:nvPr/>
          </p:nvSpPr>
          <p:spPr>
            <a:xfrm>
              <a:off x="3797300"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7" name="Google Shape;19507;p51"/>
            <p:cNvSpPr/>
            <p:nvPr/>
          </p:nvSpPr>
          <p:spPr>
            <a:xfrm>
              <a:off x="3797300"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8" name="Google Shape;19508;p51"/>
            <p:cNvSpPr/>
            <p:nvPr/>
          </p:nvSpPr>
          <p:spPr>
            <a:xfrm>
              <a:off x="3797300"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09" name="Google Shape;19509;p51"/>
            <p:cNvSpPr/>
            <p:nvPr/>
          </p:nvSpPr>
          <p:spPr>
            <a:xfrm>
              <a:off x="3327400"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0" name="Google Shape;19510;p51"/>
            <p:cNvSpPr/>
            <p:nvPr/>
          </p:nvSpPr>
          <p:spPr>
            <a:xfrm>
              <a:off x="3327400"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1" name="Google Shape;19511;p51"/>
            <p:cNvSpPr/>
            <p:nvPr/>
          </p:nvSpPr>
          <p:spPr>
            <a:xfrm>
              <a:off x="3327400"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12" name="Google Shape;19512;p51"/>
            <p:cNvSpPr/>
            <p:nvPr/>
          </p:nvSpPr>
          <p:spPr>
            <a:xfrm>
              <a:off x="3330575" y="4173538"/>
              <a:ext cx="469900" cy="1587"/>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3" name="Google Shape;19513;p51"/>
            <p:cNvSpPr/>
            <p:nvPr/>
          </p:nvSpPr>
          <p:spPr>
            <a:xfrm>
              <a:off x="3330575" y="4173538"/>
              <a:ext cx="469900" cy="1587"/>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4" name="Google Shape;19514;p51"/>
            <p:cNvSpPr/>
            <p:nvPr/>
          </p:nvSpPr>
          <p:spPr>
            <a:xfrm>
              <a:off x="3330575" y="4173538"/>
              <a:ext cx="4699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15" name="Google Shape;19515;p51"/>
            <p:cNvSpPr/>
            <p:nvPr/>
          </p:nvSpPr>
          <p:spPr>
            <a:xfrm>
              <a:off x="3330575" y="417195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6" name="Google Shape;19516;p51"/>
            <p:cNvSpPr/>
            <p:nvPr/>
          </p:nvSpPr>
          <p:spPr>
            <a:xfrm>
              <a:off x="3330575" y="417195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7" name="Google Shape;19517;p51"/>
            <p:cNvSpPr/>
            <p:nvPr/>
          </p:nvSpPr>
          <p:spPr>
            <a:xfrm>
              <a:off x="3330575" y="417195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18" name="Google Shape;19518;p51"/>
            <p:cNvSpPr/>
            <p:nvPr/>
          </p:nvSpPr>
          <p:spPr>
            <a:xfrm>
              <a:off x="3343275" y="3695700"/>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9" name="Google Shape;19519;p51"/>
            <p:cNvSpPr/>
            <p:nvPr/>
          </p:nvSpPr>
          <p:spPr>
            <a:xfrm>
              <a:off x="3343275" y="3695700"/>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0" name="Google Shape;19520;p51"/>
            <p:cNvSpPr/>
            <p:nvPr/>
          </p:nvSpPr>
          <p:spPr>
            <a:xfrm>
              <a:off x="3343275" y="369570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21" name="Google Shape;19521;p51"/>
            <p:cNvSpPr/>
            <p:nvPr/>
          </p:nvSpPr>
          <p:spPr>
            <a:xfrm>
              <a:off x="3343275" y="4186238"/>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2" name="Google Shape;19522;p51"/>
            <p:cNvSpPr/>
            <p:nvPr/>
          </p:nvSpPr>
          <p:spPr>
            <a:xfrm>
              <a:off x="3343275" y="4186238"/>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3" name="Google Shape;19523;p51"/>
            <p:cNvSpPr/>
            <p:nvPr/>
          </p:nvSpPr>
          <p:spPr>
            <a:xfrm>
              <a:off x="3343275" y="4186238"/>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24" name="Google Shape;19524;p51"/>
            <p:cNvSpPr/>
            <p:nvPr/>
          </p:nvSpPr>
          <p:spPr>
            <a:xfrm>
              <a:off x="3330575"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5" name="Google Shape;19525;p51"/>
            <p:cNvSpPr/>
            <p:nvPr/>
          </p:nvSpPr>
          <p:spPr>
            <a:xfrm>
              <a:off x="3330575" y="51562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6" name="Google Shape;19526;p51"/>
            <p:cNvSpPr/>
            <p:nvPr/>
          </p:nvSpPr>
          <p:spPr>
            <a:xfrm>
              <a:off x="3330575" y="51562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27" name="Google Shape;19527;p51"/>
            <p:cNvSpPr/>
            <p:nvPr/>
          </p:nvSpPr>
          <p:spPr>
            <a:xfrm>
              <a:off x="3330575"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8" name="Google Shape;19528;p51"/>
            <p:cNvSpPr/>
            <p:nvPr/>
          </p:nvSpPr>
          <p:spPr>
            <a:xfrm>
              <a:off x="3330575" y="5154613"/>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9" name="Google Shape;19529;p51"/>
            <p:cNvSpPr/>
            <p:nvPr/>
          </p:nvSpPr>
          <p:spPr>
            <a:xfrm>
              <a:off x="3330575" y="5154613"/>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30" name="Google Shape;19530;p51"/>
            <p:cNvSpPr/>
            <p:nvPr/>
          </p:nvSpPr>
          <p:spPr>
            <a:xfrm>
              <a:off x="3343275" y="4678363"/>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1" name="Google Shape;19531;p51"/>
            <p:cNvSpPr/>
            <p:nvPr/>
          </p:nvSpPr>
          <p:spPr>
            <a:xfrm>
              <a:off x="3343275" y="4678363"/>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2" name="Google Shape;19532;p51"/>
            <p:cNvSpPr/>
            <p:nvPr/>
          </p:nvSpPr>
          <p:spPr>
            <a:xfrm>
              <a:off x="3343275" y="4678363"/>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33" name="Google Shape;19533;p51"/>
            <p:cNvSpPr/>
            <p:nvPr/>
          </p:nvSpPr>
          <p:spPr>
            <a:xfrm>
              <a:off x="3343275" y="5170488"/>
              <a:ext cx="446088"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34" name="Google Shape;19534;p51"/>
            <p:cNvSpPr/>
            <p:nvPr/>
          </p:nvSpPr>
          <p:spPr>
            <a:xfrm>
              <a:off x="3330575"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5" name="Google Shape;19535;p51"/>
            <p:cNvSpPr/>
            <p:nvPr/>
          </p:nvSpPr>
          <p:spPr>
            <a:xfrm>
              <a:off x="3330575" y="36830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6" name="Google Shape;19536;p51"/>
            <p:cNvSpPr/>
            <p:nvPr/>
          </p:nvSpPr>
          <p:spPr>
            <a:xfrm>
              <a:off x="3330575" y="36830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37" name="Google Shape;19537;p51"/>
            <p:cNvSpPr/>
            <p:nvPr/>
          </p:nvSpPr>
          <p:spPr>
            <a:xfrm>
              <a:off x="3330575"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8" name="Google Shape;19538;p51"/>
            <p:cNvSpPr/>
            <p:nvPr/>
          </p:nvSpPr>
          <p:spPr>
            <a:xfrm>
              <a:off x="3330575" y="3679825"/>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9" name="Google Shape;19539;p51"/>
            <p:cNvSpPr/>
            <p:nvPr/>
          </p:nvSpPr>
          <p:spPr>
            <a:xfrm>
              <a:off x="3330575" y="3679825"/>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40" name="Google Shape;19540;p51"/>
            <p:cNvSpPr/>
            <p:nvPr/>
          </p:nvSpPr>
          <p:spPr>
            <a:xfrm>
              <a:off x="3343275" y="3203575"/>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1" name="Google Shape;19541;p51"/>
            <p:cNvSpPr/>
            <p:nvPr/>
          </p:nvSpPr>
          <p:spPr>
            <a:xfrm>
              <a:off x="3343275" y="3203575"/>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2" name="Google Shape;19542;p51"/>
            <p:cNvSpPr/>
            <p:nvPr/>
          </p:nvSpPr>
          <p:spPr>
            <a:xfrm>
              <a:off x="3343275" y="3203575"/>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43" name="Google Shape;19543;p51"/>
            <p:cNvSpPr/>
            <p:nvPr/>
          </p:nvSpPr>
          <p:spPr>
            <a:xfrm>
              <a:off x="3330575" y="3190875"/>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4" name="Google Shape;19544;p51"/>
            <p:cNvSpPr/>
            <p:nvPr/>
          </p:nvSpPr>
          <p:spPr>
            <a:xfrm>
              <a:off x="3330575" y="3190875"/>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5" name="Google Shape;19545;p51"/>
            <p:cNvSpPr/>
            <p:nvPr/>
          </p:nvSpPr>
          <p:spPr>
            <a:xfrm>
              <a:off x="3330575" y="3190875"/>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46" name="Google Shape;19546;p51"/>
            <p:cNvSpPr/>
            <p:nvPr/>
          </p:nvSpPr>
          <p:spPr>
            <a:xfrm>
              <a:off x="3330575" y="318770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7" name="Google Shape;19547;p51"/>
            <p:cNvSpPr/>
            <p:nvPr/>
          </p:nvSpPr>
          <p:spPr>
            <a:xfrm>
              <a:off x="3330575" y="318770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8" name="Google Shape;19548;p51"/>
            <p:cNvSpPr/>
            <p:nvPr/>
          </p:nvSpPr>
          <p:spPr>
            <a:xfrm>
              <a:off x="3330575" y="318770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49" name="Google Shape;19549;p51"/>
            <p:cNvSpPr/>
            <p:nvPr/>
          </p:nvSpPr>
          <p:spPr>
            <a:xfrm>
              <a:off x="3343275" y="2711450"/>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0" name="Google Shape;19550;p51"/>
            <p:cNvSpPr/>
            <p:nvPr/>
          </p:nvSpPr>
          <p:spPr>
            <a:xfrm>
              <a:off x="3343275" y="2711450"/>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1" name="Google Shape;19551;p51"/>
            <p:cNvSpPr/>
            <p:nvPr/>
          </p:nvSpPr>
          <p:spPr>
            <a:xfrm>
              <a:off x="3343275" y="271145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52" name="Google Shape;19552;p51"/>
            <p:cNvSpPr/>
            <p:nvPr/>
          </p:nvSpPr>
          <p:spPr>
            <a:xfrm>
              <a:off x="3343275" y="5662613"/>
              <a:ext cx="446088"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3" name="Google Shape;19553;p51"/>
            <p:cNvSpPr/>
            <p:nvPr/>
          </p:nvSpPr>
          <p:spPr>
            <a:xfrm>
              <a:off x="3343275" y="5662613"/>
              <a:ext cx="446088"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4" name="Google Shape;19554;p51"/>
            <p:cNvSpPr/>
            <p:nvPr/>
          </p:nvSpPr>
          <p:spPr>
            <a:xfrm>
              <a:off x="3343275" y="5662613"/>
              <a:ext cx="446088"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555" name="Google Shape;19555;p51"/>
            <p:cNvCxnSpPr/>
            <p:nvPr/>
          </p:nvCxnSpPr>
          <p:spPr>
            <a:xfrm>
              <a:off x="379095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556" name="Google Shape;19556;p51"/>
            <p:cNvSpPr/>
            <p:nvPr/>
          </p:nvSpPr>
          <p:spPr>
            <a:xfrm>
              <a:off x="3773488" y="5772150"/>
              <a:ext cx="19050" cy="1588"/>
            </a:xfrm>
            <a:custGeom>
              <a:avLst/>
              <a:gdLst/>
              <a:ahLst/>
              <a:cxnLst/>
              <a:rect l="l" t="t" r="r" b="b"/>
              <a:pathLst>
                <a:path w="146" h="13" extrusionOk="0">
                  <a:moveTo>
                    <a:pt x="146" y="13"/>
                  </a:moveTo>
                  <a:lnTo>
                    <a:pt x="133"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7" name="Google Shape;19557;p51"/>
            <p:cNvSpPr/>
            <p:nvPr/>
          </p:nvSpPr>
          <p:spPr>
            <a:xfrm>
              <a:off x="3773488" y="5772150"/>
              <a:ext cx="17462" cy="1588"/>
            </a:xfrm>
            <a:custGeom>
              <a:avLst/>
              <a:gdLst/>
              <a:ahLst/>
              <a:cxnLst/>
              <a:rect l="l" t="t" r="r" b="b"/>
              <a:pathLst>
                <a:path w="133" h="13" extrusionOk="0">
                  <a:moveTo>
                    <a:pt x="133" y="0"/>
                  </a:moveTo>
                  <a:lnTo>
                    <a:pt x="0" y="13"/>
                  </a:lnTo>
                  <a:lnTo>
                    <a:pt x="23"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8" name="Google Shape;19558;p51"/>
            <p:cNvSpPr/>
            <p:nvPr/>
          </p:nvSpPr>
          <p:spPr>
            <a:xfrm>
              <a:off x="3773488" y="5772150"/>
              <a:ext cx="19050" cy="1588"/>
            </a:xfrm>
            <a:custGeom>
              <a:avLst/>
              <a:gdLst/>
              <a:ahLst/>
              <a:cxnLst/>
              <a:rect l="l" t="t" r="r" b="b"/>
              <a:pathLst>
                <a:path w="146" h="13" extrusionOk="0">
                  <a:moveTo>
                    <a:pt x="146" y="13"/>
                  </a:moveTo>
                  <a:lnTo>
                    <a:pt x="133" y="0"/>
                  </a:lnTo>
                  <a:lnTo>
                    <a:pt x="23"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9" name="Google Shape;19559;p51"/>
            <p:cNvSpPr/>
            <p:nvPr/>
          </p:nvSpPr>
          <p:spPr>
            <a:xfrm>
              <a:off x="3773488" y="5727700"/>
              <a:ext cx="26987" cy="46038"/>
            </a:xfrm>
            <a:custGeom>
              <a:avLst/>
              <a:gdLst/>
              <a:ahLst/>
              <a:cxnLst/>
              <a:rect l="l" t="t" r="r" b="b"/>
              <a:pathLst>
                <a:path w="220" h="381" extrusionOk="0">
                  <a:moveTo>
                    <a:pt x="0" y="381"/>
                  </a:moveTo>
                  <a:lnTo>
                    <a:pt x="23"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0" name="Google Shape;19560;p51"/>
            <p:cNvSpPr/>
            <p:nvPr/>
          </p:nvSpPr>
          <p:spPr>
            <a:xfrm>
              <a:off x="3776663" y="5727700"/>
              <a:ext cx="23812" cy="44450"/>
            </a:xfrm>
            <a:custGeom>
              <a:avLst/>
              <a:gdLst/>
              <a:ahLst/>
              <a:cxnLst/>
              <a:rect l="l" t="t" r="r" b="b"/>
              <a:pathLst>
                <a:path w="197" h="368" extrusionOk="0">
                  <a:moveTo>
                    <a:pt x="0" y="368"/>
                  </a:moveTo>
                  <a:lnTo>
                    <a:pt x="197" y="0"/>
                  </a:lnTo>
                  <a:lnTo>
                    <a:pt x="197"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1" name="Google Shape;19561;p51"/>
            <p:cNvSpPr/>
            <p:nvPr/>
          </p:nvSpPr>
          <p:spPr>
            <a:xfrm>
              <a:off x="3773488" y="5727700"/>
              <a:ext cx="26987" cy="46038"/>
            </a:xfrm>
            <a:custGeom>
              <a:avLst/>
              <a:gdLst/>
              <a:ahLst/>
              <a:cxnLst/>
              <a:rect l="l" t="t" r="r" b="b"/>
              <a:pathLst>
                <a:path w="220" h="381" extrusionOk="0">
                  <a:moveTo>
                    <a:pt x="0" y="381"/>
                  </a:moveTo>
                  <a:lnTo>
                    <a:pt x="23"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2" name="Google Shape;19562;p51"/>
            <p:cNvSpPr/>
            <p:nvPr/>
          </p:nvSpPr>
          <p:spPr>
            <a:xfrm>
              <a:off x="3800475" y="5727700"/>
              <a:ext cx="26988"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3" name="Google Shape;19563;p51"/>
            <p:cNvSpPr/>
            <p:nvPr/>
          </p:nvSpPr>
          <p:spPr>
            <a:xfrm>
              <a:off x="3800475" y="5730875"/>
              <a:ext cx="26988"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4" name="Google Shape;19564;p51"/>
            <p:cNvSpPr/>
            <p:nvPr/>
          </p:nvSpPr>
          <p:spPr>
            <a:xfrm>
              <a:off x="3800475" y="5727700"/>
              <a:ext cx="26988"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5" name="Google Shape;19565;p51"/>
            <p:cNvSpPr/>
            <p:nvPr/>
          </p:nvSpPr>
          <p:spPr>
            <a:xfrm>
              <a:off x="3810000" y="5772150"/>
              <a:ext cx="17463"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6" name="Google Shape;19566;p51"/>
            <p:cNvSpPr/>
            <p:nvPr/>
          </p:nvSpPr>
          <p:spPr>
            <a:xfrm>
              <a:off x="3810000" y="5772150"/>
              <a:ext cx="14288"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7" name="Google Shape;19567;p51"/>
            <p:cNvSpPr/>
            <p:nvPr/>
          </p:nvSpPr>
          <p:spPr>
            <a:xfrm>
              <a:off x="3810000" y="5772150"/>
              <a:ext cx="17463"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568" name="Google Shape;19568;p51"/>
            <p:cNvCxnSpPr/>
            <p:nvPr/>
          </p:nvCxnSpPr>
          <p:spPr>
            <a:xfrm>
              <a:off x="381000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569" name="Google Shape;19569;p51"/>
            <p:cNvSpPr/>
            <p:nvPr/>
          </p:nvSpPr>
          <p:spPr>
            <a:xfrm>
              <a:off x="3792538" y="5772150"/>
              <a:ext cx="17462"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0" name="Google Shape;19570;p51"/>
            <p:cNvSpPr/>
            <p:nvPr/>
          </p:nvSpPr>
          <p:spPr>
            <a:xfrm>
              <a:off x="3790950" y="5772150"/>
              <a:ext cx="19050"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1" name="Google Shape;19571;p51"/>
            <p:cNvSpPr/>
            <p:nvPr/>
          </p:nvSpPr>
          <p:spPr>
            <a:xfrm>
              <a:off x="3790950" y="5772150"/>
              <a:ext cx="19050"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572" name="Google Shape;19572;p51"/>
            <p:cNvCxnSpPr/>
            <p:nvPr/>
          </p:nvCxnSpPr>
          <p:spPr>
            <a:xfrm>
              <a:off x="332105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573" name="Google Shape;19573;p51"/>
            <p:cNvSpPr/>
            <p:nvPr/>
          </p:nvSpPr>
          <p:spPr>
            <a:xfrm>
              <a:off x="3303588" y="5772150"/>
              <a:ext cx="17462" cy="1588"/>
            </a:xfrm>
            <a:custGeom>
              <a:avLst/>
              <a:gdLst/>
              <a:ahLst/>
              <a:cxnLst/>
              <a:rect l="l" t="t" r="r" b="b"/>
              <a:pathLst>
                <a:path w="146" h="13" extrusionOk="0">
                  <a:moveTo>
                    <a:pt x="146" y="13"/>
                  </a:moveTo>
                  <a:lnTo>
                    <a:pt x="133"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4" name="Google Shape;19574;p51"/>
            <p:cNvSpPr/>
            <p:nvPr/>
          </p:nvSpPr>
          <p:spPr>
            <a:xfrm>
              <a:off x="3303588" y="5772150"/>
              <a:ext cx="15875" cy="1588"/>
            </a:xfrm>
            <a:custGeom>
              <a:avLst/>
              <a:gdLst/>
              <a:ahLst/>
              <a:cxnLst/>
              <a:rect l="l" t="t" r="r" b="b"/>
              <a:pathLst>
                <a:path w="133" h="13" extrusionOk="0">
                  <a:moveTo>
                    <a:pt x="133" y="0"/>
                  </a:moveTo>
                  <a:lnTo>
                    <a:pt x="0" y="13"/>
                  </a:lnTo>
                  <a:lnTo>
                    <a:pt x="22"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5" name="Google Shape;19575;p51"/>
            <p:cNvSpPr/>
            <p:nvPr/>
          </p:nvSpPr>
          <p:spPr>
            <a:xfrm>
              <a:off x="3303588" y="5772150"/>
              <a:ext cx="17462" cy="1588"/>
            </a:xfrm>
            <a:custGeom>
              <a:avLst/>
              <a:gdLst/>
              <a:ahLst/>
              <a:cxnLst/>
              <a:rect l="l" t="t" r="r" b="b"/>
              <a:pathLst>
                <a:path w="146" h="13" extrusionOk="0">
                  <a:moveTo>
                    <a:pt x="146" y="13"/>
                  </a:moveTo>
                  <a:lnTo>
                    <a:pt x="133" y="0"/>
                  </a:lnTo>
                  <a:lnTo>
                    <a:pt x="22"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6" name="Google Shape;19576;p51"/>
            <p:cNvSpPr/>
            <p:nvPr/>
          </p:nvSpPr>
          <p:spPr>
            <a:xfrm>
              <a:off x="3303588" y="5727700"/>
              <a:ext cx="26987" cy="46038"/>
            </a:xfrm>
            <a:custGeom>
              <a:avLst/>
              <a:gdLst/>
              <a:ahLst/>
              <a:cxnLst/>
              <a:rect l="l" t="t" r="r" b="b"/>
              <a:pathLst>
                <a:path w="220" h="381" extrusionOk="0">
                  <a:moveTo>
                    <a:pt x="0" y="381"/>
                  </a:moveTo>
                  <a:lnTo>
                    <a:pt x="22"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7" name="Google Shape;19577;p51"/>
            <p:cNvSpPr/>
            <p:nvPr/>
          </p:nvSpPr>
          <p:spPr>
            <a:xfrm>
              <a:off x="3306763" y="5727700"/>
              <a:ext cx="23812" cy="44450"/>
            </a:xfrm>
            <a:custGeom>
              <a:avLst/>
              <a:gdLst/>
              <a:ahLst/>
              <a:cxnLst/>
              <a:rect l="l" t="t" r="r" b="b"/>
              <a:pathLst>
                <a:path w="198" h="368" extrusionOk="0">
                  <a:moveTo>
                    <a:pt x="0" y="368"/>
                  </a:moveTo>
                  <a:lnTo>
                    <a:pt x="198" y="0"/>
                  </a:lnTo>
                  <a:lnTo>
                    <a:pt x="198"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8" name="Google Shape;19578;p51"/>
            <p:cNvSpPr/>
            <p:nvPr/>
          </p:nvSpPr>
          <p:spPr>
            <a:xfrm>
              <a:off x="3303588" y="5727700"/>
              <a:ext cx="26987" cy="46038"/>
            </a:xfrm>
            <a:custGeom>
              <a:avLst/>
              <a:gdLst/>
              <a:ahLst/>
              <a:cxnLst/>
              <a:rect l="l" t="t" r="r" b="b"/>
              <a:pathLst>
                <a:path w="220" h="381" extrusionOk="0">
                  <a:moveTo>
                    <a:pt x="0" y="381"/>
                  </a:moveTo>
                  <a:lnTo>
                    <a:pt x="22"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9" name="Google Shape;19579;p51"/>
            <p:cNvSpPr/>
            <p:nvPr/>
          </p:nvSpPr>
          <p:spPr>
            <a:xfrm>
              <a:off x="3330575" y="5727700"/>
              <a:ext cx="26988"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0" name="Google Shape;19580;p51"/>
            <p:cNvSpPr/>
            <p:nvPr/>
          </p:nvSpPr>
          <p:spPr>
            <a:xfrm>
              <a:off x="3330575" y="5730875"/>
              <a:ext cx="26988"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1" name="Google Shape;19581;p51"/>
            <p:cNvSpPr/>
            <p:nvPr/>
          </p:nvSpPr>
          <p:spPr>
            <a:xfrm>
              <a:off x="3330575" y="5727700"/>
              <a:ext cx="26988"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2" name="Google Shape;19582;p51"/>
            <p:cNvSpPr/>
            <p:nvPr/>
          </p:nvSpPr>
          <p:spPr>
            <a:xfrm>
              <a:off x="3340100" y="5772150"/>
              <a:ext cx="17463"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3" name="Google Shape;19583;p51"/>
            <p:cNvSpPr/>
            <p:nvPr/>
          </p:nvSpPr>
          <p:spPr>
            <a:xfrm>
              <a:off x="3340100" y="5772150"/>
              <a:ext cx="14288"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4" name="Google Shape;19584;p51"/>
            <p:cNvSpPr/>
            <p:nvPr/>
          </p:nvSpPr>
          <p:spPr>
            <a:xfrm>
              <a:off x="3340100" y="5772150"/>
              <a:ext cx="17463"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585" name="Google Shape;19585;p51"/>
            <p:cNvCxnSpPr/>
            <p:nvPr/>
          </p:nvCxnSpPr>
          <p:spPr>
            <a:xfrm>
              <a:off x="334010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586" name="Google Shape;19586;p51"/>
            <p:cNvSpPr/>
            <p:nvPr/>
          </p:nvSpPr>
          <p:spPr>
            <a:xfrm>
              <a:off x="3321050" y="5772150"/>
              <a:ext cx="19050"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7" name="Google Shape;19587;p51"/>
            <p:cNvSpPr/>
            <p:nvPr/>
          </p:nvSpPr>
          <p:spPr>
            <a:xfrm>
              <a:off x="3319463" y="5772150"/>
              <a:ext cx="20637"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8" name="Google Shape;19588;p51"/>
            <p:cNvSpPr/>
            <p:nvPr/>
          </p:nvSpPr>
          <p:spPr>
            <a:xfrm>
              <a:off x="3319463" y="5772150"/>
              <a:ext cx="20637"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9" name="Google Shape;19589;p51"/>
            <p:cNvSpPr/>
            <p:nvPr/>
          </p:nvSpPr>
          <p:spPr>
            <a:xfrm>
              <a:off x="3344863" y="5191125"/>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9590" name="Google Shape;19590;p51"/>
          <p:cNvGrpSpPr/>
          <p:nvPr/>
        </p:nvGrpSpPr>
        <p:grpSpPr>
          <a:xfrm>
            <a:off x="6296149" y="2557885"/>
            <a:ext cx="1463675" cy="3078162"/>
            <a:chOff x="4714875" y="2697163"/>
            <a:chExt cx="1463675" cy="3078162"/>
          </a:xfrm>
        </p:grpSpPr>
        <p:sp>
          <p:nvSpPr>
            <p:cNvPr id="19591" name="Google Shape;19591;p51"/>
            <p:cNvSpPr/>
            <p:nvPr/>
          </p:nvSpPr>
          <p:spPr>
            <a:xfrm>
              <a:off x="4741863" y="4662488"/>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2" name="Google Shape;19592;p51"/>
            <p:cNvSpPr/>
            <p:nvPr/>
          </p:nvSpPr>
          <p:spPr>
            <a:xfrm>
              <a:off x="4741863" y="4662488"/>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3" name="Google Shape;19593;p51"/>
            <p:cNvSpPr/>
            <p:nvPr/>
          </p:nvSpPr>
          <p:spPr>
            <a:xfrm>
              <a:off x="4741863" y="4662488"/>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94" name="Google Shape;19594;p51"/>
            <p:cNvSpPr/>
            <p:nvPr/>
          </p:nvSpPr>
          <p:spPr>
            <a:xfrm>
              <a:off x="4741863" y="5154613"/>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5" name="Google Shape;19595;p51"/>
            <p:cNvSpPr/>
            <p:nvPr/>
          </p:nvSpPr>
          <p:spPr>
            <a:xfrm>
              <a:off x="4741863" y="5154613"/>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6" name="Google Shape;19596;p51"/>
            <p:cNvSpPr/>
            <p:nvPr/>
          </p:nvSpPr>
          <p:spPr>
            <a:xfrm>
              <a:off x="4741863" y="5154613"/>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97" name="Google Shape;19597;p51"/>
            <p:cNvSpPr/>
            <p:nvPr/>
          </p:nvSpPr>
          <p:spPr>
            <a:xfrm>
              <a:off x="5208588"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8" name="Google Shape;19598;p51"/>
            <p:cNvSpPr/>
            <p:nvPr/>
          </p:nvSpPr>
          <p:spPr>
            <a:xfrm>
              <a:off x="5208588"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9" name="Google Shape;19599;p51"/>
            <p:cNvSpPr/>
            <p:nvPr/>
          </p:nvSpPr>
          <p:spPr>
            <a:xfrm>
              <a:off x="5208588"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00" name="Google Shape;19600;p51"/>
            <p:cNvSpPr/>
            <p:nvPr/>
          </p:nvSpPr>
          <p:spPr>
            <a:xfrm>
              <a:off x="4741863"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1" name="Google Shape;19601;p51"/>
            <p:cNvSpPr/>
            <p:nvPr/>
          </p:nvSpPr>
          <p:spPr>
            <a:xfrm>
              <a:off x="4741863"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2" name="Google Shape;19602;p51"/>
            <p:cNvSpPr/>
            <p:nvPr/>
          </p:nvSpPr>
          <p:spPr>
            <a:xfrm>
              <a:off x="4741863"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03" name="Google Shape;19603;p51"/>
            <p:cNvSpPr/>
            <p:nvPr/>
          </p:nvSpPr>
          <p:spPr>
            <a:xfrm>
              <a:off x="4738688"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4" name="Google Shape;19604;p51"/>
            <p:cNvSpPr/>
            <p:nvPr/>
          </p:nvSpPr>
          <p:spPr>
            <a:xfrm>
              <a:off x="4738688"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5" name="Google Shape;19605;p51"/>
            <p:cNvSpPr/>
            <p:nvPr/>
          </p:nvSpPr>
          <p:spPr>
            <a:xfrm>
              <a:off x="4738688"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606" name="Google Shape;19606;p51"/>
            <p:cNvCxnSpPr/>
            <p:nvPr/>
          </p:nvCxnSpPr>
          <p:spPr>
            <a:xfrm>
              <a:off x="520223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07" name="Google Shape;19607;p51"/>
            <p:cNvSpPr/>
            <p:nvPr/>
          </p:nvSpPr>
          <p:spPr>
            <a:xfrm>
              <a:off x="5184775" y="5772150"/>
              <a:ext cx="17463" cy="1588"/>
            </a:xfrm>
            <a:custGeom>
              <a:avLst/>
              <a:gdLst/>
              <a:ahLst/>
              <a:cxnLst/>
              <a:rect l="l" t="t" r="r" b="b"/>
              <a:pathLst>
                <a:path w="147" h="13" extrusionOk="0">
                  <a:moveTo>
                    <a:pt x="147" y="13"/>
                  </a:moveTo>
                  <a:lnTo>
                    <a:pt x="134" y="0"/>
                  </a:lnTo>
                  <a:lnTo>
                    <a:pt x="0" y="13"/>
                  </a:lnTo>
                  <a:lnTo>
                    <a:pt x="147"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8" name="Google Shape;19608;p51"/>
            <p:cNvSpPr/>
            <p:nvPr/>
          </p:nvSpPr>
          <p:spPr>
            <a:xfrm>
              <a:off x="5184775" y="5772150"/>
              <a:ext cx="15875" cy="1588"/>
            </a:xfrm>
            <a:custGeom>
              <a:avLst/>
              <a:gdLst/>
              <a:ahLst/>
              <a:cxnLst/>
              <a:rect l="l" t="t" r="r" b="b"/>
              <a:pathLst>
                <a:path w="134" h="13" extrusionOk="0">
                  <a:moveTo>
                    <a:pt x="134" y="0"/>
                  </a:moveTo>
                  <a:lnTo>
                    <a:pt x="0" y="13"/>
                  </a:lnTo>
                  <a:lnTo>
                    <a:pt x="24" y="0"/>
                  </a:lnTo>
                  <a:lnTo>
                    <a:pt x="134"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9" name="Google Shape;19609;p51"/>
            <p:cNvSpPr/>
            <p:nvPr/>
          </p:nvSpPr>
          <p:spPr>
            <a:xfrm>
              <a:off x="5184775" y="5772150"/>
              <a:ext cx="17463" cy="1588"/>
            </a:xfrm>
            <a:custGeom>
              <a:avLst/>
              <a:gdLst/>
              <a:ahLst/>
              <a:cxnLst/>
              <a:rect l="l" t="t" r="r" b="b"/>
              <a:pathLst>
                <a:path w="147" h="13" extrusionOk="0">
                  <a:moveTo>
                    <a:pt x="147" y="13"/>
                  </a:moveTo>
                  <a:lnTo>
                    <a:pt x="134" y="0"/>
                  </a:lnTo>
                  <a:lnTo>
                    <a:pt x="24" y="0"/>
                  </a:lnTo>
                  <a:lnTo>
                    <a:pt x="0" y="13"/>
                  </a:lnTo>
                  <a:lnTo>
                    <a:pt x="147"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0" name="Google Shape;19610;p51"/>
            <p:cNvSpPr/>
            <p:nvPr/>
          </p:nvSpPr>
          <p:spPr>
            <a:xfrm>
              <a:off x="5184775" y="5727700"/>
              <a:ext cx="26988" cy="46038"/>
            </a:xfrm>
            <a:custGeom>
              <a:avLst/>
              <a:gdLst/>
              <a:ahLst/>
              <a:cxnLst/>
              <a:rect l="l" t="t" r="r" b="b"/>
              <a:pathLst>
                <a:path w="220" h="381" extrusionOk="0">
                  <a:moveTo>
                    <a:pt x="0" y="381"/>
                  </a:moveTo>
                  <a:lnTo>
                    <a:pt x="24"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1" name="Google Shape;19611;p51"/>
            <p:cNvSpPr/>
            <p:nvPr/>
          </p:nvSpPr>
          <p:spPr>
            <a:xfrm>
              <a:off x="5187950" y="5727700"/>
              <a:ext cx="23813" cy="44450"/>
            </a:xfrm>
            <a:custGeom>
              <a:avLst/>
              <a:gdLst/>
              <a:ahLst/>
              <a:cxnLst/>
              <a:rect l="l" t="t" r="r" b="b"/>
              <a:pathLst>
                <a:path w="196" h="368" extrusionOk="0">
                  <a:moveTo>
                    <a:pt x="0" y="368"/>
                  </a:moveTo>
                  <a:lnTo>
                    <a:pt x="196" y="0"/>
                  </a:lnTo>
                  <a:lnTo>
                    <a:pt x="196"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2" name="Google Shape;19612;p51"/>
            <p:cNvSpPr/>
            <p:nvPr/>
          </p:nvSpPr>
          <p:spPr>
            <a:xfrm>
              <a:off x="5184775" y="5727700"/>
              <a:ext cx="26988" cy="46038"/>
            </a:xfrm>
            <a:custGeom>
              <a:avLst/>
              <a:gdLst/>
              <a:ahLst/>
              <a:cxnLst/>
              <a:rect l="l" t="t" r="r" b="b"/>
              <a:pathLst>
                <a:path w="220" h="381" extrusionOk="0">
                  <a:moveTo>
                    <a:pt x="0" y="381"/>
                  </a:moveTo>
                  <a:lnTo>
                    <a:pt x="24"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3" name="Google Shape;19613;p51"/>
            <p:cNvSpPr/>
            <p:nvPr/>
          </p:nvSpPr>
          <p:spPr>
            <a:xfrm>
              <a:off x="5211763" y="5727700"/>
              <a:ext cx="26987"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4" name="Google Shape;19614;p51"/>
            <p:cNvSpPr/>
            <p:nvPr/>
          </p:nvSpPr>
          <p:spPr>
            <a:xfrm>
              <a:off x="5211763" y="5730875"/>
              <a:ext cx="26987"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5" name="Google Shape;19615;p51"/>
            <p:cNvSpPr/>
            <p:nvPr/>
          </p:nvSpPr>
          <p:spPr>
            <a:xfrm>
              <a:off x="5211763" y="5727700"/>
              <a:ext cx="26987"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6" name="Google Shape;19616;p51"/>
            <p:cNvSpPr/>
            <p:nvPr/>
          </p:nvSpPr>
          <p:spPr>
            <a:xfrm>
              <a:off x="5221288" y="5772150"/>
              <a:ext cx="17462"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7" name="Google Shape;19617;p51"/>
            <p:cNvSpPr/>
            <p:nvPr/>
          </p:nvSpPr>
          <p:spPr>
            <a:xfrm>
              <a:off x="5221288" y="5772150"/>
              <a:ext cx="14287"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8" name="Google Shape;19618;p51"/>
            <p:cNvSpPr/>
            <p:nvPr/>
          </p:nvSpPr>
          <p:spPr>
            <a:xfrm>
              <a:off x="5221288" y="5772150"/>
              <a:ext cx="17462"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619" name="Google Shape;19619;p51"/>
            <p:cNvCxnSpPr/>
            <p:nvPr/>
          </p:nvCxnSpPr>
          <p:spPr>
            <a:xfrm>
              <a:off x="522128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20" name="Google Shape;19620;p51"/>
            <p:cNvSpPr/>
            <p:nvPr/>
          </p:nvSpPr>
          <p:spPr>
            <a:xfrm>
              <a:off x="5202238" y="5772150"/>
              <a:ext cx="19050" cy="1588"/>
            </a:xfrm>
            <a:custGeom>
              <a:avLst/>
              <a:gdLst/>
              <a:ahLst/>
              <a:cxnLst/>
              <a:rect l="l" t="t" r="r" b="b"/>
              <a:pathLst>
                <a:path w="152" h="13" extrusionOk="0">
                  <a:moveTo>
                    <a:pt x="152" y="13"/>
                  </a:moveTo>
                  <a:lnTo>
                    <a:pt x="152" y="0"/>
                  </a:lnTo>
                  <a:lnTo>
                    <a:pt x="0" y="13"/>
                  </a:lnTo>
                  <a:lnTo>
                    <a:pt x="152"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1" name="Google Shape;19621;p51"/>
            <p:cNvSpPr/>
            <p:nvPr/>
          </p:nvSpPr>
          <p:spPr>
            <a:xfrm>
              <a:off x="5200650" y="5772150"/>
              <a:ext cx="20638" cy="1588"/>
            </a:xfrm>
            <a:custGeom>
              <a:avLst/>
              <a:gdLst/>
              <a:ahLst/>
              <a:cxnLst/>
              <a:rect l="l" t="t" r="r" b="b"/>
              <a:pathLst>
                <a:path w="165" h="13" extrusionOk="0">
                  <a:moveTo>
                    <a:pt x="165" y="0"/>
                  </a:moveTo>
                  <a:lnTo>
                    <a:pt x="13" y="13"/>
                  </a:lnTo>
                  <a:lnTo>
                    <a:pt x="0" y="0"/>
                  </a:lnTo>
                  <a:lnTo>
                    <a:pt x="165"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2" name="Google Shape;19622;p51"/>
            <p:cNvSpPr/>
            <p:nvPr/>
          </p:nvSpPr>
          <p:spPr>
            <a:xfrm>
              <a:off x="5200650" y="5772150"/>
              <a:ext cx="20638" cy="1588"/>
            </a:xfrm>
            <a:custGeom>
              <a:avLst/>
              <a:gdLst/>
              <a:ahLst/>
              <a:cxnLst/>
              <a:rect l="l" t="t" r="r" b="b"/>
              <a:pathLst>
                <a:path w="165" h="13" extrusionOk="0">
                  <a:moveTo>
                    <a:pt x="165" y="13"/>
                  </a:moveTo>
                  <a:lnTo>
                    <a:pt x="165" y="0"/>
                  </a:lnTo>
                  <a:lnTo>
                    <a:pt x="0" y="0"/>
                  </a:lnTo>
                  <a:lnTo>
                    <a:pt x="13" y="13"/>
                  </a:lnTo>
                  <a:lnTo>
                    <a:pt x="165"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3" name="Google Shape;19623;p51"/>
            <p:cNvSpPr/>
            <p:nvPr/>
          </p:nvSpPr>
          <p:spPr>
            <a:xfrm>
              <a:off x="4741863" y="572928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4" name="Google Shape;19624;p51"/>
            <p:cNvSpPr/>
            <p:nvPr/>
          </p:nvSpPr>
          <p:spPr>
            <a:xfrm>
              <a:off x="4741863" y="572928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5" name="Google Shape;19625;p51"/>
            <p:cNvSpPr/>
            <p:nvPr/>
          </p:nvSpPr>
          <p:spPr>
            <a:xfrm>
              <a:off x="4741863" y="5729288"/>
              <a:ext cx="4699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26" name="Google Shape;19626;p51"/>
            <p:cNvSpPr/>
            <p:nvPr/>
          </p:nvSpPr>
          <p:spPr>
            <a:xfrm>
              <a:off x="4741863" y="5156200"/>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7" name="Google Shape;19627;p51"/>
            <p:cNvSpPr/>
            <p:nvPr/>
          </p:nvSpPr>
          <p:spPr>
            <a:xfrm>
              <a:off x="4741863" y="5156200"/>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8" name="Google Shape;19628;p51"/>
            <p:cNvSpPr/>
            <p:nvPr/>
          </p:nvSpPr>
          <p:spPr>
            <a:xfrm>
              <a:off x="4741863" y="5156200"/>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629" name="Google Shape;19629;p51"/>
            <p:cNvCxnSpPr/>
            <p:nvPr/>
          </p:nvCxnSpPr>
          <p:spPr>
            <a:xfrm>
              <a:off x="473233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30" name="Google Shape;19630;p51"/>
            <p:cNvSpPr/>
            <p:nvPr/>
          </p:nvSpPr>
          <p:spPr>
            <a:xfrm>
              <a:off x="4714875" y="5772150"/>
              <a:ext cx="17463" cy="1588"/>
            </a:xfrm>
            <a:custGeom>
              <a:avLst/>
              <a:gdLst/>
              <a:ahLst/>
              <a:cxnLst/>
              <a:rect l="l" t="t" r="r" b="b"/>
              <a:pathLst>
                <a:path w="147" h="13" extrusionOk="0">
                  <a:moveTo>
                    <a:pt x="147" y="13"/>
                  </a:moveTo>
                  <a:lnTo>
                    <a:pt x="133" y="0"/>
                  </a:lnTo>
                  <a:lnTo>
                    <a:pt x="0" y="13"/>
                  </a:lnTo>
                  <a:lnTo>
                    <a:pt x="147"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1" name="Google Shape;19631;p51"/>
            <p:cNvSpPr/>
            <p:nvPr/>
          </p:nvSpPr>
          <p:spPr>
            <a:xfrm>
              <a:off x="4714875" y="5772150"/>
              <a:ext cx="15875" cy="1588"/>
            </a:xfrm>
            <a:custGeom>
              <a:avLst/>
              <a:gdLst/>
              <a:ahLst/>
              <a:cxnLst/>
              <a:rect l="l" t="t" r="r" b="b"/>
              <a:pathLst>
                <a:path w="133" h="13" extrusionOk="0">
                  <a:moveTo>
                    <a:pt x="133" y="0"/>
                  </a:moveTo>
                  <a:lnTo>
                    <a:pt x="0" y="13"/>
                  </a:lnTo>
                  <a:lnTo>
                    <a:pt x="23"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2" name="Google Shape;19632;p51"/>
            <p:cNvSpPr/>
            <p:nvPr/>
          </p:nvSpPr>
          <p:spPr>
            <a:xfrm>
              <a:off x="4714875" y="5772150"/>
              <a:ext cx="17463" cy="1588"/>
            </a:xfrm>
            <a:custGeom>
              <a:avLst/>
              <a:gdLst/>
              <a:ahLst/>
              <a:cxnLst/>
              <a:rect l="l" t="t" r="r" b="b"/>
              <a:pathLst>
                <a:path w="147" h="13" extrusionOk="0">
                  <a:moveTo>
                    <a:pt x="147" y="13"/>
                  </a:moveTo>
                  <a:lnTo>
                    <a:pt x="133" y="0"/>
                  </a:lnTo>
                  <a:lnTo>
                    <a:pt x="23" y="0"/>
                  </a:lnTo>
                  <a:lnTo>
                    <a:pt x="0" y="13"/>
                  </a:lnTo>
                  <a:lnTo>
                    <a:pt x="147"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3" name="Google Shape;19633;p51"/>
            <p:cNvSpPr/>
            <p:nvPr/>
          </p:nvSpPr>
          <p:spPr>
            <a:xfrm>
              <a:off x="4714875" y="5727700"/>
              <a:ext cx="26988" cy="46038"/>
            </a:xfrm>
            <a:custGeom>
              <a:avLst/>
              <a:gdLst/>
              <a:ahLst/>
              <a:cxnLst/>
              <a:rect l="l" t="t" r="r" b="b"/>
              <a:pathLst>
                <a:path w="220" h="381" extrusionOk="0">
                  <a:moveTo>
                    <a:pt x="0" y="381"/>
                  </a:moveTo>
                  <a:lnTo>
                    <a:pt x="23"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4" name="Google Shape;19634;p51"/>
            <p:cNvSpPr/>
            <p:nvPr/>
          </p:nvSpPr>
          <p:spPr>
            <a:xfrm>
              <a:off x="4718050" y="5727700"/>
              <a:ext cx="23813" cy="44450"/>
            </a:xfrm>
            <a:custGeom>
              <a:avLst/>
              <a:gdLst/>
              <a:ahLst/>
              <a:cxnLst/>
              <a:rect l="l" t="t" r="r" b="b"/>
              <a:pathLst>
                <a:path w="197" h="368" extrusionOk="0">
                  <a:moveTo>
                    <a:pt x="0" y="368"/>
                  </a:moveTo>
                  <a:lnTo>
                    <a:pt x="197" y="0"/>
                  </a:lnTo>
                  <a:lnTo>
                    <a:pt x="197"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5" name="Google Shape;19635;p51"/>
            <p:cNvSpPr/>
            <p:nvPr/>
          </p:nvSpPr>
          <p:spPr>
            <a:xfrm>
              <a:off x="4714875" y="5727700"/>
              <a:ext cx="26988" cy="46038"/>
            </a:xfrm>
            <a:custGeom>
              <a:avLst/>
              <a:gdLst/>
              <a:ahLst/>
              <a:cxnLst/>
              <a:rect l="l" t="t" r="r" b="b"/>
              <a:pathLst>
                <a:path w="220" h="381" extrusionOk="0">
                  <a:moveTo>
                    <a:pt x="0" y="381"/>
                  </a:moveTo>
                  <a:lnTo>
                    <a:pt x="23"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6" name="Google Shape;19636;p51"/>
            <p:cNvSpPr/>
            <p:nvPr/>
          </p:nvSpPr>
          <p:spPr>
            <a:xfrm>
              <a:off x="4741863" y="5727700"/>
              <a:ext cx="26987"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7" name="Google Shape;19637;p51"/>
            <p:cNvSpPr/>
            <p:nvPr/>
          </p:nvSpPr>
          <p:spPr>
            <a:xfrm>
              <a:off x="4741863" y="5730875"/>
              <a:ext cx="26987"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8" name="Google Shape;19638;p51"/>
            <p:cNvSpPr/>
            <p:nvPr/>
          </p:nvSpPr>
          <p:spPr>
            <a:xfrm>
              <a:off x="4741863" y="5727700"/>
              <a:ext cx="26987"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9" name="Google Shape;19639;p51"/>
            <p:cNvSpPr/>
            <p:nvPr/>
          </p:nvSpPr>
          <p:spPr>
            <a:xfrm>
              <a:off x="4751388" y="5772150"/>
              <a:ext cx="17462"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0" name="Google Shape;19640;p51"/>
            <p:cNvSpPr/>
            <p:nvPr/>
          </p:nvSpPr>
          <p:spPr>
            <a:xfrm>
              <a:off x="4751388" y="5772150"/>
              <a:ext cx="14287"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1" name="Google Shape;19641;p51"/>
            <p:cNvSpPr/>
            <p:nvPr/>
          </p:nvSpPr>
          <p:spPr>
            <a:xfrm>
              <a:off x="4751388" y="5772150"/>
              <a:ext cx="17462"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642" name="Google Shape;19642;p51"/>
            <p:cNvCxnSpPr/>
            <p:nvPr/>
          </p:nvCxnSpPr>
          <p:spPr>
            <a:xfrm>
              <a:off x="475138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43" name="Google Shape;19643;p51"/>
            <p:cNvSpPr/>
            <p:nvPr/>
          </p:nvSpPr>
          <p:spPr>
            <a:xfrm>
              <a:off x="4732338" y="5772150"/>
              <a:ext cx="19050" cy="1588"/>
            </a:xfrm>
            <a:custGeom>
              <a:avLst/>
              <a:gdLst/>
              <a:ahLst/>
              <a:cxnLst/>
              <a:rect l="l" t="t" r="r" b="b"/>
              <a:pathLst>
                <a:path w="152" h="13" extrusionOk="0">
                  <a:moveTo>
                    <a:pt x="152" y="13"/>
                  </a:moveTo>
                  <a:lnTo>
                    <a:pt x="152" y="0"/>
                  </a:lnTo>
                  <a:lnTo>
                    <a:pt x="0" y="13"/>
                  </a:lnTo>
                  <a:lnTo>
                    <a:pt x="152"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4" name="Google Shape;19644;p51"/>
            <p:cNvSpPr/>
            <p:nvPr/>
          </p:nvSpPr>
          <p:spPr>
            <a:xfrm>
              <a:off x="4730750" y="5772150"/>
              <a:ext cx="20638" cy="1588"/>
            </a:xfrm>
            <a:custGeom>
              <a:avLst/>
              <a:gdLst/>
              <a:ahLst/>
              <a:cxnLst/>
              <a:rect l="l" t="t" r="r" b="b"/>
              <a:pathLst>
                <a:path w="166" h="13" extrusionOk="0">
                  <a:moveTo>
                    <a:pt x="166" y="0"/>
                  </a:moveTo>
                  <a:lnTo>
                    <a:pt x="14"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5" name="Google Shape;19645;p51"/>
            <p:cNvSpPr/>
            <p:nvPr/>
          </p:nvSpPr>
          <p:spPr>
            <a:xfrm>
              <a:off x="4730750" y="5772150"/>
              <a:ext cx="20638" cy="1588"/>
            </a:xfrm>
            <a:custGeom>
              <a:avLst/>
              <a:gdLst/>
              <a:ahLst/>
              <a:cxnLst/>
              <a:rect l="l" t="t" r="r" b="b"/>
              <a:pathLst>
                <a:path w="166" h="13" extrusionOk="0">
                  <a:moveTo>
                    <a:pt x="166" y="13"/>
                  </a:moveTo>
                  <a:lnTo>
                    <a:pt x="166" y="0"/>
                  </a:lnTo>
                  <a:lnTo>
                    <a:pt x="0" y="0"/>
                  </a:lnTo>
                  <a:lnTo>
                    <a:pt x="14"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6" name="Google Shape;19646;p51"/>
            <p:cNvSpPr/>
            <p:nvPr/>
          </p:nvSpPr>
          <p:spPr>
            <a:xfrm>
              <a:off x="4741863" y="564832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7" name="Google Shape;19647;p51"/>
            <p:cNvSpPr/>
            <p:nvPr/>
          </p:nvSpPr>
          <p:spPr>
            <a:xfrm>
              <a:off x="4741863" y="564832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8" name="Google Shape;19648;p51"/>
            <p:cNvSpPr/>
            <p:nvPr/>
          </p:nvSpPr>
          <p:spPr>
            <a:xfrm>
              <a:off x="4741863" y="564832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49" name="Google Shape;19649;p51"/>
            <p:cNvSpPr/>
            <p:nvPr/>
          </p:nvSpPr>
          <p:spPr>
            <a:xfrm>
              <a:off x="4741863" y="5156200"/>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0" name="Google Shape;19650;p51"/>
            <p:cNvSpPr/>
            <p:nvPr/>
          </p:nvSpPr>
          <p:spPr>
            <a:xfrm>
              <a:off x="4741863" y="5156200"/>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1" name="Google Shape;19651;p51"/>
            <p:cNvSpPr/>
            <p:nvPr/>
          </p:nvSpPr>
          <p:spPr>
            <a:xfrm>
              <a:off x="4741863" y="5156200"/>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52" name="Google Shape;19652;p51"/>
            <p:cNvSpPr/>
            <p:nvPr/>
          </p:nvSpPr>
          <p:spPr>
            <a:xfrm>
              <a:off x="4741863" y="417353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3" name="Google Shape;19653;p51"/>
            <p:cNvSpPr/>
            <p:nvPr/>
          </p:nvSpPr>
          <p:spPr>
            <a:xfrm>
              <a:off x="4741863" y="417353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4" name="Google Shape;19654;p51"/>
            <p:cNvSpPr/>
            <p:nvPr/>
          </p:nvSpPr>
          <p:spPr>
            <a:xfrm>
              <a:off x="4741863" y="4173538"/>
              <a:ext cx="14097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55" name="Google Shape;19655;p51"/>
            <p:cNvSpPr/>
            <p:nvPr/>
          </p:nvSpPr>
          <p:spPr>
            <a:xfrm>
              <a:off x="4741863" y="417353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6" name="Google Shape;19656;p51"/>
            <p:cNvSpPr/>
            <p:nvPr/>
          </p:nvSpPr>
          <p:spPr>
            <a:xfrm>
              <a:off x="4741863" y="417353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7" name="Google Shape;19657;p51"/>
            <p:cNvSpPr/>
            <p:nvPr/>
          </p:nvSpPr>
          <p:spPr>
            <a:xfrm>
              <a:off x="4741863" y="4173538"/>
              <a:ext cx="14097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58" name="Google Shape;19658;p51"/>
            <p:cNvSpPr/>
            <p:nvPr/>
          </p:nvSpPr>
          <p:spPr>
            <a:xfrm>
              <a:off x="4741863" y="4171950"/>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9" name="Google Shape;19659;p51"/>
            <p:cNvSpPr/>
            <p:nvPr/>
          </p:nvSpPr>
          <p:spPr>
            <a:xfrm>
              <a:off x="4741863" y="4171950"/>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0" name="Google Shape;19660;p51"/>
            <p:cNvSpPr/>
            <p:nvPr/>
          </p:nvSpPr>
          <p:spPr>
            <a:xfrm>
              <a:off x="4741863" y="4171950"/>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61" name="Google Shape;19661;p51"/>
            <p:cNvSpPr/>
            <p:nvPr/>
          </p:nvSpPr>
          <p:spPr>
            <a:xfrm>
              <a:off x="4741863" y="3679825"/>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2" name="Google Shape;19662;p51"/>
            <p:cNvSpPr/>
            <p:nvPr/>
          </p:nvSpPr>
          <p:spPr>
            <a:xfrm>
              <a:off x="4741863" y="3679825"/>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3" name="Google Shape;19663;p51"/>
            <p:cNvSpPr/>
            <p:nvPr/>
          </p:nvSpPr>
          <p:spPr>
            <a:xfrm>
              <a:off x="4741863" y="3679825"/>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64" name="Google Shape;19664;p51"/>
            <p:cNvSpPr/>
            <p:nvPr/>
          </p:nvSpPr>
          <p:spPr>
            <a:xfrm>
              <a:off x="4741863" y="2697163"/>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5" name="Google Shape;19665;p51"/>
            <p:cNvSpPr/>
            <p:nvPr/>
          </p:nvSpPr>
          <p:spPr>
            <a:xfrm>
              <a:off x="4741863" y="2697163"/>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6" name="Google Shape;19666;p51"/>
            <p:cNvSpPr/>
            <p:nvPr/>
          </p:nvSpPr>
          <p:spPr>
            <a:xfrm>
              <a:off x="4741863" y="2697163"/>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67" name="Google Shape;19667;p51"/>
            <p:cNvSpPr/>
            <p:nvPr/>
          </p:nvSpPr>
          <p:spPr>
            <a:xfrm>
              <a:off x="4741863" y="3187700"/>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8" name="Google Shape;19668;p51"/>
            <p:cNvSpPr/>
            <p:nvPr/>
          </p:nvSpPr>
          <p:spPr>
            <a:xfrm>
              <a:off x="4741863" y="3187700"/>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9" name="Google Shape;19669;p51"/>
            <p:cNvSpPr/>
            <p:nvPr/>
          </p:nvSpPr>
          <p:spPr>
            <a:xfrm>
              <a:off x="4741863" y="3187700"/>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70" name="Google Shape;19670;p51"/>
            <p:cNvSpPr/>
            <p:nvPr/>
          </p:nvSpPr>
          <p:spPr>
            <a:xfrm>
              <a:off x="4741863" y="319087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1" name="Google Shape;19671;p51"/>
            <p:cNvSpPr/>
            <p:nvPr/>
          </p:nvSpPr>
          <p:spPr>
            <a:xfrm>
              <a:off x="4741863" y="319087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2" name="Google Shape;19672;p51"/>
            <p:cNvSpPr/>
            <p:nvPr/>
          </p:nvSpPr>
          <p:spPr>
            <a:xfrm>
              <a:off x="4741863" y="319087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73" name="Google Shape;19673;p51"/>
            <p:cNvSpPr/>
            <p:nvPr/>
          </p:nvSpPr>
          <p:spPr>
            <a:xfrm>
              <a:off x="4741863" y="319087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4" name="Google Shape;19674;p51"/>
            <p:cNvSpPr/>
            <p:nvPr/>
          </p:nvSpPr>
          <p:spPr>
            <a:xfrm>
              <a:off x="4741863" y="319087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5" name="Google Shape;19675;p51"/>
            <p:cNvSpPr/>
            <p:nvPr/>
          </p:nvSpPr>
          <p:spPr>
            <a:xfrm>
              <a:off x="4741863" y="319087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76" name="Google Shape;19676;p51"/>
            <p:cNvSpPr/>
            <p:nvPr/>
          </p:nvSpPr>
          <p:spPr>
            <a:xfrm>
              <a:off x="5678488"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7" name="Google Shape;19677;p51"/>
            <p:cNvSpPr/>
            <p:nvPr/>
          </p:nvSpPr>
          <p:spPr>
            <a:xfrm>
              <a:off x="5678488"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8" name="Google Shape;19678;p51"/>
            <p:cNvSpPr/>
            <p:nvPr/>
          </p:nvSpPr>
          <p:spPr>
            <a:xfrm>
              <a:off x="5678488"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679" name="Google Shape;19679;p51"/>
            <p:cNvCxnSpPr/>
            <p:nvPr/>
          </p:nvCxnSpPr>
          <p:spPr>
            <a:xfrm>
              <a:off x="567213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80" name="Google Shape;19680;p51"/>
            <p:cNvSpPr/>
            <p:nvPr/>
          </p:nvSpPr>
          <p:spPr>
            <a:xfrm>
              <a:off x="5654675" y="5772150"/>
              <a:ext cx="19050" cy="1588"/>
            </a:xfrm>
            <a:custGeom>
              <a:avLst/>
              <a:gdLst/>
              <a:ahLst/>
              <a:cxnLst/>
              <a:rect l="l" t="t" r="r" b="b"/>
              <a:pathLst>
                <a:path w="147" h="13" extrusionOk="0">
                  <a:moveTo>
                    <a:pt x="147" y="13"/>
                  </a:moveTo>
                  <a:lnTo>
                    <a:pt x="134" y="0"/>
                  </a:lnTo>
                  <a:lnTo>
                    <a:pt x="0" y="13"/>
                  </a:lnTo>
                  <a:lnTo>
                    <a:pt x="147"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1" name="Google Shape;19681;p51"/>
            <p:cNvSpPr/>
            <p:nvPr/>
          </p:nvSpPr>
          <p:spPr>
            <a:xfrm>
              <a:off x="5654675" y="5772150"/>
              <a:ext cx="17463" cy="1588"/>
            </a:xfrm>
            <a:custGeom>
              <a:avLst/>
              <a:gdLst/>
              <a:ahLst/>
              <a:cxnLst/>
              <a:rect l="l" t="t" r="r" b="b"/>
              <a:pathLst>
                <a:path w="134" h="13" extrusionOk="0">
                  <a:moveTo>
                    <a:pt x="134" y="0"/>
                  </a:moveTo>
                  <a:lnTo>
                    <a:pt x="0" y="13"/>
                  </a:lnTo>
                  <a:lnTo>
                    <a:pt x="24" y="0"/>
                  </a:lnTo>
                  <a:lnTo>
                    <a:pt x="134"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2" name="Google Shape;19682;p51"/>
            <p:cNvSpPr/>
            <p:nvPr/>
          </p:nvSpPr>
          <p:spPr>
            <a:xfrm>
              <a:off x="5654675" y="5772150"/>
              <a:ext cx="19050" cy="1588"/>
            </a:xfrm>
            <a:custGeom>
              <a:avLst/>
              <a:gdLst/>
              <a:ahLst/>
              <a:cxnLst/>
              <a:rect l="l" t="t" r="r" b="b"/>
              <a:pathLst>
                <a:path w="147" h="13" extrusionOk="0">
                  <a:moveTo>
                    <a:pt x="147" y="13"/>
                  </a:moveTo>
                  <a:lnTo>
                    <a:pt x="134" y="0"/>
                  </a:lnTo>
                  <a:lnTo>
                    <a:pt x="24" y="0"/>
                  </a:lnTo>
                  <a:lnTo>
                    <a:pt x="0" y="13"/>
                  </a:lnTo>
                  <a:lnTo>
                    <a:pt x="147"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3" name="Google Shape;19683;p51"/>
            <p:cNvSpPr/>
            <p:nvPr/>
          </p:nvSpPr>
          <p:spPr>
            <a:xfrm>
              <a:off x="5654675" y="5727700"/>
              <a:ext cx="26988" cy="46038"/>
            </a:xfrm>
            <a:custGeom>
              <a:avLst/>
              <a:gdLst/>
              <a:ahLst/>
              <a:cxnLst/>
              <a:rect l="l" t="t" r="r" b="b"/>
              <a:pathLst>
                <a:path w="220" h="381" extrusionOk="0">
                  <a:moveTo>
                    <a:pt x="0" y="381"/>
                  </a:moveTo>
                  <a:lnTo>
                    <a:pt x="24"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4" name="Google Shape;19684;p51"/>
            <p:cNvSpPr/>
            <p:nvPr/>
          </p:nvSpPr>
          <p:spPr>
            <a:xfrm>
              <a:off x="5657850" y="5727700"/>
              <a:ext cx="23813" cy="44450"/>
            </a:xfrm>
            <a:custGeom>
              <a:avLst/>
              <a:gdLst/>
              <a:ahLst/>
              <a:cxnLst/>
              <a:rect l="l" t="t" r="r" b="b"/>
              <a:pathLst>
                <a:path w="196" h="368" extrusionOk="0">
                  <a:moveTo>
                    <a:pt x="0" y="368"/>
                  </a:moveTo>
                  <a:lnTo>
                    <a:pt x="196" y="0"/>
                  </a:lnTo>
                  <a:lnTo>
                    <a:pt x="196"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5" name="Google Shape;19685;p51"/>
            <p:cNvSpPr/>
            <p:nvPr/>
          </p:nvSpPr>
          <p:spPr>
            <a:xfrm>
              <a:off x="5654675" y="5727700"/>
              <a:ext cx="26988" cy="46038"/>
            </a:xfrm>
            <a:custGeom>
              <a:avLst/>
              <a:gdLst/>
              <a:ahLst/>
              <a:cxnLst/>
              <a:rect l="l" t="t" r="r" b="b"/>
              <a:pathLst>
                <a:path w="220" h="381" extrusionOk="0">
                  <a:moveTo>
                    <a:pt x="0" y="381"/>
                  </a:moveTo>
                  <a:lnTo>
                    <a:pt x="24"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6" name="Google Shape;19686;p51"/>
            <p:cNvSpPr/>
            <p:nvPr/>
          </p:nvSpPr>
          <p:spPr>
            <a:xfrm>
              <a:off x="5681663" y="5727700"/>
              <a:ext cx="26987"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7" name="Google Shape;19687;p51"/>
            <p:cNvSpPr/>
            <p:nvPr/>
          </p:nvSpPr>
          <p:spPr>
            <a:xfrm>
              <a:off x="5681663" y="5730875"/>
              <a:ext cx="26987"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8" name="Google Shape;19688;p51"/>
            <p:cNvSpPr/>
            <p:nvPr/>
          </p:nvSpPr>
          <p:spPr>
            <a:xfrm>
              <a:off x="5681663" y="5727700"/>
              <a:ext cx="26987"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9" name="Google Shape;19689;p51"/>
            <p:cNvSpPr/>
            <p:nvPr/>
          </p:nvSpPr>
          <p:spPr>
            <a:xfrm>
              <a:off x="5691188" y="5772150"/>
              <a:ext cx="17462" cy="1588"/>
            </a:xfrm>
            <a:custGeom>
              <a:avLst/>
              <a:gdLst/>
              <a:ahLst/>
              <a:cxnLst/>
              <a:rect l="l" t="t" r="r" b="b"/>
              <a:pathLst>
                <a:path w="139" h="13" extrusionOk="0">
                  <a:moveTo>
                    <a:pt x="139" y="13"/>
                  </a:moveTo>
                  <a:lnTo>
                    <a:pt x="116" y="0"/>
                  </a:lnTo>
                  <a:lnTo>
                    <a:pt x="0" y="13"/>
                  </a:lnTo>
                  <a:lnTo>
                    <a:pt x="139"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0" name="Google Shape;19690;p51"/>
            <p:cNvSpPr/>
            <p:nvPr/>
          </p:nvSpPr>
          <p:spPr>
            <a:xfrm>
              <a:off x="5691188" y="5772150"/>
              <a:ext cx="14287" cy="1588"/>
            </a:xfrm>
            <a:custGeom>
              <a:avLst/>
              <a:gdLst/>
              <a:ahLst/>
              <a:cxnLst/>
              <a:rect l="l" t="t" r="r" b="b"/>
              <a:pathLst>
                <a:path w="116" h="13" extrusionOk="0">
                  <a:moveTo>
                    <a:pt x="116" y="0"/>
                  </a:moveTo>
                  <a:lnTo>
                    <a:pt x="0" y="13"/>
                  </a:lnTo>
                  <a:lnTo>
                    <a:pt x="0" y="0"/>
                  </a:lnTo>
                  <a:lnTo>
                    <a:pt x="11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1" name="Google Shape;19691;p51"/>
            <p:cNvSpPr/>
            <p:nvPr/>
          </p:nvSpPr>
          <p:spPr>
            <a:xfrm>
              <a:off x="5691188" y="5772150"/>
              <a:ext cx="17462" cy="1588"/>
            </a:xfrm>
            <a:custGeom>
              <a:avLst/>
              <a:gdLst/>
              <a:ahLst/>
              <a:cxnLst/>
              <a:rect l="l" t="t" r="r" b="b"/>
              <a:pathLst>
                <a:path w="139" h="13" extrusionOk="0">
                  <a:moveTo>
                    <a:pt x="139" y="13"/>
                  </a:moveTo>
                  <a:lnTo>
                    <a:pt x="116" y="0"/>
                  </a:lnTo>
                  <a:lnTo>
                    <a:pt x="0" y="0"/>
                  </a:lnTo>
                  <a:lnTo>
                    <a:pt x="0" y="13"/>
                  </a:lnTo>
                  <a:lnTo>
                    <a:pt x="139"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692" name="Google Shape;19692;p51"/>
            <p:cNvCxnSpPr/>
            <p:nvPr/>
          </p:nvCxnSpPr>
          <p:spPr>
            <a:xfrm>
              <a:off x="569118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93" name="Google Shape;19693;p51"/>
            <p:cNvSpPr/>
            <p:nvPr/>
          </p:nvSpPr>
          <p:spPr>
            <a:xfrm>
              <a:off x="5673725" y="5772150"/>
              <a:ext cx="17463"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4" name="Google Shape;19694;p51"/>
            <p:cNvSpPr/>
            <p:nvPr/>
          </p:nvSpPr>
          <p:spPr>
            <a:xfrm>
              <a:off x="5672138" y="5772150"/>
              <a:ext cx="19050"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5" name="Google Shape;19695;p51"/>
            <p:cNvSpPr/>
            <p:nvPr/>
          </p:nvSpPr>
          <p:spPr>
            <a:xfrm>
              <a:off x="5672138" y="5772150"/>
              <a:ext cx="19050"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696" name="Google Shape;19696;p51"/>
            <p:cNvCxnSpPr/>
            <p:nvPr/>
          </p:nvCxnSpPr>
          <p:spPr>
            <a:xfrm>
              <a:off x="614203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97" name="Google Shape;19697;p51"/>
            <p:cNvSpPr/>
            <p:nvPr/>
          </p:nvSpPr>
          <p:spPr>
            <a:xfrm>
              <a:off x="6126163" y="5772150"/>
              <a:ext cx="17462" cy="1588"/>
            </a:xfrm>
            <a:custGeom>
              <a:avLst/>
              <a:gdLst/>
              <a:ahLst/>
              <a:cxnLst/>
              <a:rect l="l" t="t" r="r" b="b"/>
              <a:pathLst>
                <a:path w="146" h="13" extrusionOk="0">
                  <a:moveTo>
                    <a:pt x="146" y="13"/>
                  </a:moveTo>
                  <a:lnTo>
                    <a:pt x="133"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8" name="Google Shape;19698;p51"/>
            <p:cNvSpPr/>
            <p:nvPr/>
          </p:nvSpPr>
          <p:spPr>
            <a:xfrm>
              <a:off x="6126163" y="5772150"/>
              <a:ext cx="15875" cy="1588"/>
            </a:xfrm>
            <a:custGeom>
              <a:avLst/>
              <a:gdLst/>
              <a:ahLst/>
              <a:cxnLst/>
              <a:rect l="l" t="t" r="r" b="b"/>
              <a:pathLst>
                <a:path w="133" h="13" extrusionOk="0">
                  <a:moveTo>
                    <a:pt x="133" y="0"/>
                  </a:moveTo>
                  <a:lnTo>
                    <a:pt x="0" y="13"/>
                  </a:lnTo>
                  <a:lnTo>
                    <a:pt x="23"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9" name="Google Shape;19699;p51"/>
            <p:cNvSpPr/>
            <p:nvPr/>
          </p:nvSpPr>
          <p:spPr>
            <a:xfrm>
              <a:off x="6126163" y="5772150"/>
              <a:ext cx="17462" cy="1588"/>
            </a:xfrm>
            <a:custGeom>
              <a:avLst/>
              <a:gdLst/>
              <a:ahLst/>
              <a:cxnLst/>
              <a:rect l="l" t="t" r="r" b="b"/>
              <a:pathLst>
                <a:path w="146" h="13" extrusionOk="0">
                  <a:moveTo>
                    <a:pt x="146" y="13"/>
                  </a:moveTo>
                  <a:lnTo>
                    <a:pt x="133" y="0"/>
                  </a:lnTo>
                  <a:lnTo>
                    <a:pt x="23"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0" name="Google Shape;19700;p51"/>
            <p:cNvSpPr/>
            <p:nvPr/>
          </p:nvSpPr>
          <p:spPr>
            <a:xfrm>
              <a:off x="6126163" y="5727700"/>
              <a:ext cx="25400" cy="46038"/>
            </a:xfrm>
            <a:custGeom>
              <a:avLst/>
              <a:gdLst/>
              <a:ahLst/>
              <a:cxnLst/>
              <a:rect l="l" t="t" r="r" b="b"/>
              <a:pathLst>
                <a:path w="219" h="381" extrusionOk="0">
                  <a:moveTo>
                    <a:pt x="0" y="381"/>
                  </a:moveTo>
                  <a:lnTo>
                    <a:pt x="23" y="368"/>
                  </a:lnTo>
                  <a:lnTo>
                    <a:pt x="219"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1" name="Google Shape;19701;p51"/>
            <p:cNvSpPr/>
            <p:nvPr/>
          </p:nvSpPr>
          <p:spPr>
            <a:xfrm>
              <a:off x="6127750" y="5727700"/>
              <a:ext cx="23813" cy="44450"/>
            </a:xfrm>
            <a:custGeom>
              <a:avLst/>
              <a:gdLst/>
              <a:ahLst/>
              <a:cxnLst/>
              <a:rect l="l" t="t" r="r" b="b"/>
              <a:pathLst>
                <a:path w="196" h="368" extrusionOk="0">
                  <a:moveTo>
                    <a:pt x="0" y="368"/>
                  </a:moveTo>
                  <a:lnTo>
                    <a:pt x="196" y="0"/>
                  </a:lnTo>
                  <a:lnTo>
                    <a:pt x="196"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2" name="Google Shape;19702;p51"/>
            <p:cNvSpPr/>
            <p:nvPr/>
          </p:nvSpPr>
          <p:spPr>
            <a:xfrm>
              <a:off x="6126163" y="5727700"/>
              <a:ext cx="25400" cy="46038"/>
            </a:xfrm>
            <a:custGeom>
              <a:avLst/>
              <a:gdLst/>
              <a:ahLst/>
              <a:cxnLst/>
              <a:rect l="l" t="t" r="r" b="b"/>
              <a:pathLst>
                <a:path w="219" h="381" extrusionOk="0">
                  <a:moveTo>
                    <a:pt x="0" y="381"/>
                  </a:moveTo>
                  <a:lnTo>
                    <a:pt x="23" y="368"/>
                  </a:lnTo>
                  <a:lnTo>
                    <a:pt x="219" y="27"/>
                  </a:lnTo>
                  <a:lnTo>
                    <a:pt x="219"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3" name="Google Shape;19703;p51"/>
            <p:cNvSpPr/>
            <p:nvPr/>
          </p:nvSpPr>
          <p:spPr>
            <a:xfrm>
              <a:off x="6151563" y="5727700"/>
              <a:ext cx="26987" cy="46038"/>
            </a:xfrm>
            <a:custGeom>
              <a:avLst/>
              <a:gdLst/>
              <a:ahLst/>
              <a:cxnLst/>
              <a:rect l="l" t="t" r="r" b="b"/>
              <a:pathLst>
                <a:path w="220" h="381" extrusionOk="0">
                  <a:moveTo>
                    <a:pt x="0" y="0"/>
                  </a:moveTo>
                  <a:lnTo>
                    <a:pt x="0" y="27"/>
                  </a:lnTo>
                  <a:lnTo>
                    <a:pt x="220"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4" name="Google Shape;19704;p51"/>
            <p:cNvSpPr/>
            <p:nvPr/>
          </p:nvSpPr>
          <p:spPr>
            <a:xfrm>
              <a:off x="6151563" y="5730875"/>
              <a:ext cx="26987" cy="42863"/>
            </a:xfrm>
            <a:custGeom>
              <a:avLst/>
              <a:gdLst/>
              <a:ahLst/>
              <a:cxnLst/>
              <a:rect l="l" t="t" r="r" b="b"/>
              <a:pathLst>
                <a:path w="220" h="354" extrusionOk="0">
                  <a:moveTo>
                    <a:pt x="0" y="0"/>
                  </a:moveTo>
                  <a:lnTo>
                    <a:pt x="220" y="354"/>
                  </a:lnTo>
                  <a:lnTo>
                    <a:pt x="197"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5" name="Google Shape;19705;p51"/>
            <p:cNvSpPr/>
            <p:nvPr/>
          </p:nvSpPr>
          <p:spPr>
            <a:xfrm>
              <a:off x="6151563" y="5727700"/>
              <a:ext cx="26987" cy="46038"/>
            </a:xfrm>
            <a:custGeom>
              <a:avLst/>
              <a:gdLst/>
              <a:ahLst/>
              <a:cxnLst/>
              <a:rect l="l" t="t" r="r" b="b"/>
              <a:pathLst>
                <a:path w="220" h="381" extrusionOk="0">
                  <a:moveTo>
                    <a:pt x="0" y="0"/>
                  </a:moveTo>
                  <a:lnTo>
                    <a:pt x="0" y="27"/>
                  </a:lnTo>
                  <a:lnTo>
                    <a:pt x="197" y="368"/>
                  </a:lnTo>
                  <a:lnTo>
                    <a:pt x="220"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6" name="Google Shape;19706;p51"/>
            <p:cNvSpPr/>
            <p:nvPr/>
          </p:nvSpPr>
          <p:spPr>
            <a:xfrm>
              <a:off x="6162675" y="5772150"/>
              <a:ext cx="15875"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7" name="Google Shape;19707;p51"/>
            <p:cNvSpPr/>
            <p:nvPr/>
          </p:nvSpPr>
          <p:spPr>
            <a:xfrm>
              <a:off x="6162675" y="5772150"/>
              <a:ext cx="14288"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8" name="Google Shape;19708;p51"/>
            <p:cNvSpPr/>
            <p:nvPr/>
          </p:nvSpPr>
          <p:spPr>
            <a:xfrm>
              <a:off x="6162675" y="5772150"/>
              <a:ext cx="15875"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709" name="Google Shape;19709;p51"/>
            <p:cNvCxnSpPr/>
            <p:nvPr/>
          </p:nvCxnSpPr>
          <p:spPr>
            <a:xfrm>
              <a:off x="6162675"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710" name="Google Shape;19710;p51"/>
            <p:cNvSpPr/>
            <p:nvPr/>
          </p:nvSpPr>
          <p:spPr>
            <a:xfrm>
              <a:off x="6143625" y="5772150"/>
              <a:ext cx="19050"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1" name="Google Shape;19711;p51"/>
            <p:cNvSpPr/>
            <p:nvPr/>
          </p:nvSpPr>
          <p:spPr>
            <a:xfrm>
              <a:off x="6142038" y="5772150"/>
              <a:ext cx="20637"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2" name="Google Shape;19712;p51"/>
            <p:cNvSpPr/>
            <p:nvPr/>
          </p:nvSpPr>
          <p:spPr>
            <a:xfrm>
              <a:off x="6142038" y="5772150"/>
              <a:ext cx="20637"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3" name="Google Shape;19713;p51"/>
            <p:cNvSpPr/>
            <p:nvPr/>
          </p:nvSpPr>
          <p:spPr>
            <a:xfrm>
              <a:off x="6148388" y="2700338"/>
              <a:ext cx="6350" cy="3028950"/>
            </a:xfrm>
            <a:custGeom>
              <a:avLst/>
              <a:gdLst/>
              <a:ahLst/>
              <a:cxnLst/>
              <a:rect l="l" t="t" r="r" b="b"/>
              <a:pathLst>
                <a:path w="54" h="24809" extrusionOk="0">
                  <a:moveTo>
                    <a:pt x="54" y="0"/>
                  </a:moveTo>
                  <a:lnTo>
                    <a:pt x="0" y="0"/>
                  </a:lnTo>
                  <a:lnTo>
                    <a:pt x="54" y="24809"/>
                  </a:lnTo>
                  <a:lnTo>
                    <a:pt x="54"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4" name="Google Shape;19714;p51"/>
            <p:cNvSpPr/>
            <p:nvPr/>
          </p:nvSpPr>
          <p:spPr>
            <a:xfrm>
              <a:off x="6148388" y="2700338"/>
              <a:ext cx="6350" cy="3028950"/>
            </a:xfrm>
            <a:custGeom>
              <a:avLst/>
              <a:gdLst/>
              <a:ahLst/>
              <a:cxnLst/>
              <a:rect l="l" t="t" r="r" b="b"/>
              <a:pathLst>
                <a:path w="54" h="24809" extrusionOk="0">
                  <a:moveTo>
                    <a:pt x="0" y="0"/>
                  </a:moveTo>
                  <a:lnTo>
                    <a:pt x="54"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5" name="Google Shape;19715;p51"/>
            <p:cNvSpPr/>
            <p:nvPr/>
          </p:nvSpPr>
          <p:spPr>
            <a:xfrm>
              <a:off x="6148388"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16" name="Google Shape;19716;p51"/>
            <p:cNvSpPr/>
            <p:nvPr/>
          </p:nvSpPr>
          <p:spPr>
            <a:xfrm>
              <a:off x="4741863" y="417353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7" name="Google Shape;19717;p51"/>
            <p:cNvSpPr/>
            <p:nvPr/>
          </p:nvSpPr>
          <p:spPr>
            <a:xfrm>
              <a:off x="4741863" y="417353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8" name="Google Shape;19718;p51"/>
            <p:cNvSpPr/>
            <p:nvPr/>
          </p:nvSpPr>
          <p:spPr>
            <a:xfrm>
              <a:off x="4741863" y="4173538"/>
              <a:ext cx="4699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19" name="Google Shape;19719;p51"/>
            <p:cNvSpPr/>
            <p:nvPr/>
          </p:nvSpPr>
          <p:spPr>
            <a:xfrm>
              <a:off x="4741863" y="4171950"/>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0" name="Google Shape;19720;p51"/>
            <p:cNvSpPr/>
            <p:nvPr/>
          </p:nvSpPr>
          <p:spPr>
            <a:xfrm>
              <a:off x="4741863" y="4171950"/>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1" name="Google Shape;19721;p51"/>
            <p:cNvSpPr/>
            <p:nvPr/>
          </p:nvSpPr>
          <p:spPr>
            <a:xfrm>
              <a:off x="4741863" y="4171950"/>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22" name="Google Shape;19722;p51"/>
            <p:cNvSpPr/>
            <p:nvPr/>
          </p:nvSpPr>
          <p:spPr>
            <a:xfrm>
              <a:off x="4752975" y="3695700"/>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3" name="Google Shape;19723;p51"/>
            <p:cNvSpPr/>
            <p:nvPr/>
          </p:nvSpPr>
          <p:spPr>
            <a:xfrm>
              <a:off x="4752975" y="3695700"/>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4" name="Google Shape;19724;p51"/>
            <p:cNvSpPr/>
            <p:nvPr/>
          </p:nvSpPr>
          <p:spPr>
            <a:xfrm>
              <a:off x="4752975" y="3695700"/>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25" name="Google Shape;19725;p51"/>
            <p:cNvSpPr/>
            <p:nvPr/>
          </p:nvSpPr>
          <p:spPr>
            <a:xfrm>
              <a:off x="4741863" y="4665663"/>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6" name="Google Shape;19726;p51"/>
            <p:cNvSpPr/>
            <p:nvPr/>
          </p:nvSpPr>
          <p:spPr>
            <a:xfrm>
              <a:off x="4741863" y="4665663"/>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7" name="Google Shape;19727;p51"/>
            <p:cNvSpPr/>
            <p:nvPr/>
          </p:nvSpPr>
          <p:spPr>
            <a:xfrm>
              <a:off x="4741863" y="4665663"/>
              <a:ext cx="4699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28" name="Google Shape;19728;p51"/>
            <p:cNvSpPr/>
            <p:nvPr/>
          </p:nvSpPr>
          <p:spPr>
            <a:xfrm>
              <a:off x="4741863" y="4662488"/>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9" name="Google Shape;19729;p51"/>
            <p:cNvSpPr/>
            <p:nvPr/>
          </p:nvSpPr>
          <p:spPr>
            <a:xfrm>
              <a:off x="4741863" y="4662488"/>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0" name="Google Shape;19730;p51"/>
            <p:cNvSpPr/>
            <p:nvPr/>
          </p:nvSpPr>
          <p:spPr>
            <a:xfrm>
              <a:off x="4741863" y="4662488"/>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31" name="Google Shape;19731;p51"/>
            <p:cNvSpPr/>
            <p:nvPr/>
          </p:nvSpPr>
          <p:spPr>
            <a:xfrm>
              <a:off x="4752975" y="4186238"/>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2" name="Google Shape;19732;p51"/>
            <p:cNvSpPr/>
            <p:nvPr/>
          </p:nvSpPr>
          <p:spPr>
            <a:xfrm>
              <a:off x="4752975" y="4186238"/>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3" name="Google Shape;19733;p51"/>
            <p:cNvSpPr/>
            <p:nvPr/>
          </p:nvSpPr>
          <p:spPr>
            <a:xfrm>
              <a:off x="4752975" y="4186238"/>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34" name="Google Shape;19734;p51"/>
            <p:cNvSpPr/>
            <p:nvPr/>
          </p:nvSpPr>
          <p:spPr>
            <a:xfrm>
              <a:off x="4741863"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5" name="Google Shape;19735;p51"/>
            <p:cNvSpPr/>
            <p:nvPr/>
          </p:nvSpPr>
          <p:spPr>
            <a:xfrm>
              <a:off x="4741863" y="51562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6" name="Google Shape;19736;p51"/>
            <p:cNvSpPr/>
            <p:nvPr/>
          </p:nvSpPr>
          <p:spPr>
            <a:xfrm>
              <a:off x="4741863" y="51562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37" name="Google Shape;19737;p51"/>
            <p:cNvSpPr/>
            <p:nvPr/>
          </p:nvSpPr>
          <p:spPr>
            <a:xfrm>
              <a:off x="4741863"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8" name="Google Shape;19738;p51"/>
            <p:cNvSpPr/>
            <p:nvPr/>
          </p:nvSpPr>
          <p:spPr>
            <a:xfrm>
              <a:off x="4741863" y="51546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9" name="Google Shape;19739;p51"/>
            <p:cNvSpPr/>
            <p:nvPr/>
          </p:nvSpPr>
          <p:spPr>
            <a:xfrm>
              <a:off x="4741863" y="5154613"/>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40" name="Google Shape;19740;p51"/>
            <p:cNvSpPr/>
            <p:nvPr/>
          </p:nvSpPr>
          <p:spPr>
            <a:xfrm>
              <a:off x="4752975" y="4678363"/>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1" name="Google Shape;19741;p51"/>
            <p:cNvSpPr/>
            <p:nvPr/>
          </p:nvSpPr>
          <p:spPr>
            <a:xfrm>
              <a:off x="4752975" y="4678363"/>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2" name="Google Shape;19742;p51"/>
            <p:cNvSpPr/>
            <p:nvPr/>
          </p:nvSpPr>
          <p:spPr>
            <a:xfrm>
              <a:off x="4752975" y="4678363"/>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43" name="Google Shape;19743;p51"/>
            <p:cNvSpPr/>
            <p:nvPr/>
          </p:nvSpPr>
          <p:spPr>
            <a:xfrm>
              <a:off x="4752975" y="5170488"/>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4" name="Google Shape;19744;p51"/>
            <p:cNvSpPr/>
            <p:nvPr/>
          </p:nvSpPr>
          <p:spPr>
            <a:xfrm>
              <a:off x="4752975" y="5170488"/>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5" name="Google Shape;19745;p51"/>
            <p:cNvSpPr/>
            <p:nvPr/>
          </p:nvSpPr>
          <p:spPr>
            <a:xfrm>
              <a:off x="4752975" y="5170488"/>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46" name="Google Shape;19746;p51"/>
            <p:cNvSpPr/>
            <p:nvPr/>
          </p:nvSpPr>
          <p:spPr>
            <a:xfrm>
              <a:off x="4741863"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7" name="Google Shape;19747;p51"/>
            <p:cNvSpPr/>
            <p:nvPr/>
          </p:nvSpPr>
          <p:spPr>
            <a:xfrm>
              <a:off x="4741863"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8" name="Google Shape;19748;p51"/>
            <p:cNvSpPr/>
            <p:nvPr/>
          </p:nvSpPr>
          <p:spPr>
            <a:xfrm>
              <a:off x="4741863"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49" name="Google Shape;19749;p51"/>
            <p:cNvSpPr/>
            <p:nvPr/>
          </p:nvSpPr>
          <p:spPr>
            <a:xfrm>
              <a:off x="4741863" y="572928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0" name="Google Shape;19750;p51"/>
            <p:cNvSpPr/>
            <p:nvPr/>
          </p:nvSpPr>
          <p:spPr>
            <a:xfrm>
              <a:off x="4741863" y="572928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1" name="Google Shape;19751;p51"/>
            <p:cNvSpPr/>
            <p:nvPr/>
          </p:nvSpPr>
          <p:spPr>
            <a:xfrm>
              <a:off x="4741863" y="5729288"/>
              <a:ext cx="14097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52" name="Google Shape;19752;p51"/>
            <p:cNvSpPr/>
            <p:nvPr/>
          </p:nvSpPr>
          <p:spPr>
            <a:xfrm>
              <a:off x="5681663" y="564832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3" name="Google Shape;19753;p51"/>
            <p:cNvSpPr/>
            <p:nvPr/>
          </p:nvSpPr>
          <p:spPr>
            <a:xfrm>
              <a:off x="5681663" y="564832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4" name="Google Shape;19754;p51"/>
            <p:cNvSpPr/>
            <p:nvPr/>
          </p:nvSpPr>
          <p:spPr>
            <a:xfrm>
              <a:off x="5681663" y="564832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55" name="Google Shape;19755;p51"/>
            <p:cNvSpPr/>
            <p:nvPr/>
          </p:nvSpPr>
          <p:spPr>
            <a:xfrm>
              <a:off x="5681663" y="5645150"/>
              <a:ext cx="469900" cy="7938"/>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6" name="Google Shape;19756;p51"/>
            <p:cNvSpPr/>
            <p:nvPr/>
          </p:nvSpPr>
          <p:spPr>
            <a:xfrm>
              <a:off x="5681663" y="5645150"/>
              <a:ext cx="469900" cy="7938"/>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7" name="Google Shape;19757;p51"/>
            <p:cNvSpPr/>
            <p:nvPr/>
          </p:nvSpPr>
          <p:spPr>
            <a:xfrm>
              <a:off x="5681663" y="5645150"/>
              <a:ext cx="469900" cy="79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58" name="Google Shape;19758;p51"/>
            <p:cNvSpPr/>
            <p:nvPr/>
          </p:nvSpPr>
          <p:spPr>
            <a:xfrm>
              <a:off x="5694363" y="5170488"/>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9" name="Google Shape;19759;p51"/>
            <p:cNvSpPr/>
            <p:nvPr/>
          </p:nvSpPr>
          <p:spPr>
            <a:xfrm>
              <a:off x="5694363" y="5170488"/>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0" name="Google Shape;19760;p51"/>
            <p:cNvSpPr/>
            <p:nvPr/>
          </p:nvSpPr>
          <p:spPr>
            <a:xfrm>
              <a:off x="5694363" y="5170488"/>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61" name="Google Shape;19761;p51"/>
            <p:cNvSpPr/>
            <p:nvPr/>
          </p:nvSpPr>
          <p:spPr>
            <a:xfrm>
              <a:off x="5681663"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2" name="Google Shape;19762;p51"/>
            <p:cNvSpPr/>
            <p:nvPr/>
          </p:nvSpPr>
          <p:spPr>
            <a:xfrm>
              <a:off x="5681663" y="51562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3" name="Google Shape;19763;p51"/>
            <p:cNvSpPr/>
            <p:nvPr/>
          </p:nvSpPr>
          <p:spPr>
            <a:xfrm>
              <a:off x="5681663" y="51562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64" name="Google Shape;19764;p51"/>
            <p:cNvSpPr/>
            <p:nvPr/>
          </p:nvSpPr>
          <p:spPr>
            <a:xfrm>
              <a:off x="5681663"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5" name="Google Shape;19765;p51"/>
            <p:cNvSpPr/>
            <p:nvPr/>
          </p:nvSpPr>
          <p:spPr>
            <a:xfrm>
              <a:off x="5681663" y="51546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6" name="Google Shape;19766;p51"/>
            <p:cNvSpPr/>
            <p:nvPr/>
          </p:nvSpPr>
          <p:spPr>
            <a:xfrm>
              <a:off x="5681663" y="5154613"/>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67" name="Google Shape;19767;p51"/>
            <p:cNvSpPr/>
            <p:nvPr/>
          </p:nvSpPr>
          <p:spPr>
            <a:xfrm>
              <a:off x="5694363" y="4678363"/>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8" name="Google Shape;19768;p51"/>
            <p:cNvSpPr/>
            <p:nvPr/>
          </p:nvSpPr>
          <p:spPr>
            <a:xfrm>
              <a:off x="5694363" y="4678363"/>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9" name="Google Shape;19769;p51"/>
            <p:cNvSpPr/>
            <p:nvPr/>
          </p:nvSpPr>
          <p:spPr>
            <a:xfrm>
              <a:off x="5694363" y="4678363"/>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70" name="Google Shape;19770;p51"/>
            <p:cNvSpPr/>
            <p:nvPr/>
          </p:nvSpPr>
          <p:spPr>
            <a:xfrm>
              <a:off x="5681663" y="4665663"/>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1" name="Google Shape;19771;p51"/>
            <p:cNvSpPr/>
            <p:nvPr/>
          </p:nvSpPr>
          <p:spPr>
            <a:xfrm>
              <a:off x="5681663" y="4665663"/>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2" name="Google Shape;19772;p51"/>
            <p:cNvSpPr/>
            <p:nvPr/>
          </p:nvSpPr>
          <p:spPr>
            <a:xfrm>
              <a:off x="5681663" y="4665663"/>
              <a:ext cx="4699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73" name="Google Shape;19773;p51"/>
            <p:cNvSpPr/>
            <p:nvPr/>
          </p:nvSpPr>
          <p:spPr>
            <a:xfrm>
              <a:off x="5681663" y="4662488"/>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4" name="Google Shape;19774;p51"/>
            <p:cNvSpPr/>
            <p:nvPr/>
          </p:nvSpPr>
          <p:spPr>
            <a:xfrm>
              <a:off x="5681663" y="4662488"/>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5" name="Google Shape;19775;p51"/>
            <p:cNvSpPr/>
            <p:nvPr/>
          </p:nvSpPr>
          <p:spPr>
            <a:xfrm>
              <a:off x="5681663" y="4662488"/>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76" name="Google Shape;19776;p51"/>
            <p:cNvSpPr/>
            <p:nvPr/>
          </p:nvSpPr>
          <p:spPr>
            <a:xfrm>
              <a:off x="5694363" y="4186238"/>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7" name="Google Shape;19777;p51"/>
            <p:cNvSpPr/>
            <p:nvPr/>
          </p:nvSpPr>
          <p:spPr>
            <a:xfrm>
              <a:off x="5694363" y="4186238"/>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8" name="Google Shape;19778;p51"/>
            <p:cNvSpPr/>
            <p:nvPr/>
          </p:nvSpPr>
          <p:spPr>
            <a:xfrm>
              <a:off x="5694363" y="4186238"/>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79" name="Google Shape;19779;p51"/>
            <p:cNvSpPr/>
            <p:nvPr/>
          </p:nvSpPr>
          <p:spPr>
            <a:xfrm>
              <a:off x="5681663" y="417353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0" name="Google Shape;19780;p51"/>
            <p:cNvSpPr/>
            <p:nvPr/>
          </p:nvSpPr>
          <p:spPr>
            <a:xfrm>
              <a:off x="5681663" y="417353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1" name="Google Shape;19781;p51"/>
            <p:cNvSpPr/>
            <p:nvPr/>
          </p:nvSpPr>
          <p:spPr>
            <a:xfrm>
              <a:off x="5681663" y="4173538"/>
              <a:ext cx="4699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82" name="Google Shape;19782;p51"/>
            <p:cNvSpPr/>
            <p:nvPr/>
          </p:nvSpPr>
          <p:spPr>
            <a:xfrm>
              <a:off x="5681663" y="4171950"/>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3" name="Google Shape;19783;p51"/>
            <p:cNvSpPr/>
            <p:nvPr/>
          </p:nvSpPr>
          <p:spPr>
            <a:xfrm>
              <a:off x="5681663" y="4171950"/>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4" name="Google Shape;19784;p51"/>
            <p:cNvSpPr/>
            <p:nvPr/>
          </p:nvSpPr>
          <p:spPr>
            <a:xfrm>
              <a:off x="5681663" y="4171950"/>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85" name="Google Shape;19785;p51"/>
            <p:cNvSpPr/>
            <p:nvPr/>
          </p:nvSpPr>
          <p:spPr>
            <a:xfrm>
              <a:off x="5694363" y="3695700"/>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6" name="Google Shape;19786;p51"/>
            <p:cNvSpPr/>
            <p:nvPr/>
          </p:nvSpPr>
          <p:spPr>
            <a:xfrm>
              <a:off x="5694363" y="3695700"/>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7" name="Google Shape;19787;p51"/>
            <p:cNvSpPr/>
            <p:nvPr/>
          </p:nvSpPr>
          <p:spPr>
            <a:xfrm>
              <a:off x="5694363" y="3695700"/>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88" name="Google Shape;19788;p51"/>
            <p:cNvSpPr/>
            <p:nvPr/>
          </p:nvSpPr>
          <p:spPr>
            <a:xfrm>
              <a:off x="4752975" y="3203575"/>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9" name="Google Shape;19789;p51"/>
            <p:cNvSpPr/>
            <p:nvPr/>
          </p:nvSpPr>
          <p:spPr>
            <a:xfrm>
              <a:off x="4752975" y="3203575"/>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0" name="Google Shape;19790;p51"/>
            <p:cNvSpPr/>
            <p:nvPr/>
          </p:nvSpPr>
          <p:spPr>
            <a:xfrm>
              <a:off x="4752975" y="3203575"/>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91" name="Google Shape;19791;p51"/>
            <p:cNvSpPr/>
            <p:nvPr/>
          </p:nvSpPr>
          <p:spPr>
            <a:xfrm>
              <a:off x="4741863"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2" name="Google Shape;19792;p51"/>
            <p:cNvSpPr/>
            <p:nvPr/>
          </p:nvSpPr>
          <p:spPr>
            <a:xfrm>
              <a:off x="4741863" y="3679825"/>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3" name="Google Shape;19793;p51"/>
            <p:cNvSpPr/>
            <p:nvPr/>
          </p:nvSpPr>
          <p:spPr>
            <a:xfrm>
              <a:off x="4741863" y="3679825"/>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94" name="Google Shape;19794;p51"/>
            <p:cNvSpPr/>
            <p:nvPr/>
          </p:nvSpPr>
          <p:spPr>
            <a:xfrm>
              <a:off x="4741863"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5" name="Google Shape;19795;p51"/>
            <p:cNvSpPr/>
            <p:nvPr/>
          </p:nvSpPr>
          <p:spPr>
            <a:xfrm>
              <a:off x="4741863" y="36830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6" name="Google Shape;19796;p51"/>
            <p:cNvSpPr/>
            <p:nvPr/>
          </p:nvSpPr>
          <p:spPr>
            <a:xfrm>
              <a:off x="4741863" y="36830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97" name="Google Shape;19797;p51"/>
            <p:cNvSpPr/>
            <p:nvPr/>
          </p:nvSpPr>
          <p:spPr>
            <a:xfrm>
              <a:off x="4752975" y="2711450"/>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8" name="Google Shape;19798;p51"/>
            <p:cNvSpPr/>
            <p:nvPr/>
          </p:nvSpPr>
          <p:spPr>
            <a:xfrm>
              <a:off x="4752975" y="2711450"/>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9" name="Google Shape;19799;p51"/>
            <p:cNvSpPr/>
            <p:nvPr/>
          </p:nvSpPr>
          <p:spPr>
            <a:xfrm>
              <a:off x="4752975" y="2711450"/>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00" name="Google Shape;19800;p51"/>
            <p:cNvSpPr/>
            <p:nvPr/>
          </p:nvSpPr>
          <p:spPr>
            <a:xfrm>
              <a:off x="4741863" y="3187700"/>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1" name="Google Shape;19801;p51"/>
            <p:cNvSpPr/>
            <p:nvPr/>
          </p:nvSpPr>
          <p:spPr>
            <a:xfrm>
              <a:off x="4741863" y="3187700"/>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2" name="Google Shape;19802;p51"/>
            <p:cNvSpPr/>
            <p:nvPr/>
          </p:nvSpPr>
          <p:spPr>
            <a:xfrm>
              <a:off x="4741863" y="3187700"/>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03" name="Google Shape;19803;p51"/>
            <p:cNvSpPr/>
            <p:nvPr/>
          </p:nvSpPr>
          <p:spPr>
            <a:xfrm>
              <a:off x="4741863" y="319087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4" name="Google Shape;19804;p51"/>
            <p:cNvSpPr/>
            <p:nvPr/>
          </p:nvSpPr>
          <p:spPr>
            <a:xfrm>
              <a:off x="4741863" y="319087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5" name="Google Shape;19805;p51"/>
            <p:cNvSpPr/>
            <p:nvPr/>
          </p:nvSpPr>
          <p:spPr>
            <a:xfrm>
              <a:off x="4741863" y="319087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06" name="Google Shape;19806;p51"/>
            <p:cNvSpPr/>
            <p:nvPr/>
          </p:nvSpPr>
          <p:spPr>
            <a:xfrm>
              <a:off x="5694363" y="2711450"/>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7" name="Google Shape;19807;p51"/>
            <p:cNvSpPr/>
            <p:nvPr/>
          </p:nvSpPr>
          <p:spPr>
            <a:xfrm>
              <a:off x="5694363" y="2711450"/>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8" name="Google Shape;19808;p51"/>
            <p:cNvSpPr/>
            <p:nvPr/>
          </p:nvSpPr>
          <p:spPr>
            <a:xfrm>
              <a:off x="5694363" y="2711450"/>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09" name="Google Shape;19809;p51"/>
            <p:cNvSpPr/>
            <p:nvPr/>
          </p:nvSpPr>
          <p:spPr>
            <a:xfrm>
              <a:off x="5681663" y="3187700"/>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0" name="Google Shape;19810;p51"/>
            <p:cNvSpPr/>
            <p:nvPr/>
          </p:nvSpPr>
          <p:spPr>
            <a:xfrm>
              <a:off x="5681663" y="3187700"/>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1" name="Google Shape;19811;p51"/>
            <p:cNvSpPr/>
            <p:nvPr/>
          </p:nvSpPr>
          <p:spPr>
            <a:xfrm>
              <a:off x="5681663" y="3187700"/>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12" name="Google Shape;19812;p51"/>
            <p:cNvSpPr/>
            <p:nvPr/>
          </p:nvSpPr>
          <p:spPr>
            <a:xfrm>
              <a:off x="5681663" y="319087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3" name="Google Shape;19813;p51"/>
            <p:cNvSpPr/>
            <p:nvPr/>
          </p:nvSpPr>
          <p:spPr>
            <a:xfrm>
              <a:off x="5681663" y="319087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4" name="Google Shape;19814;p51"/>
            <p:cNvSpPr/>
            <p:nvPr/>
          </p:nvSpPr>
          <p:spPr>
            <a:xfrm>
              <a:off x="5681663" y="319087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15" name="Google Shape;19815;p51"/>
            <p:cNvSpPr/>
            <p:nvPr/>
          </p:nvSpPr>
          <p:spPr>
            <a:xfrm>
              <a:off x="5694363" y="3203575"/>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6" name="Google Shape;19816;p51"/>
            <p:cNvSpPr/>
            <p:nvPr/>
          </p:nvSpPr>
          <p:spPr>
            <a:xfrm>
              <a:off x="5694363" y="3203575"/>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7" name="Google Shape;19817;p51"/>
            <p:cNvSpPr/>
            <p:nvPr/>
          </p:nvSpPr>
          <p:spPr>
            <a:xfrm>
              <a:off x="5694363" y="3203575"/>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18" name="Google Shape;19818;p51"/>
            <p:cNvSpPr/>
            <p:nvPr/>
          </p:nvSpPr>
          <p:spPr>
            <a:xfrm>
              <a:off x="5681663"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9" name="Google Shape;19819;p51"/>
            <p:cNvSpPr/>
            <p:nvPr/>
          </p:nvSpPr>
          <p:spPr>
            <a:xfrm>
              <a:off x="5681663" y="3679825"/>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0" name="Google Shape;19820;p51"/>
            <p:cNvSpPr/>
            <p:nvPr/>
          </p:nvSpPr>
          <p:spPr>
            <a:xfrm>
              <a:off x="5681663" y="3679825"/>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21" name="Google Shape;19821;p51"/>
            <p:cNvSpPr/>
            <p:nvPr/>
          </p:nvSpPr>
          <p:spPr>
            <a:xfrm>
              <a:off x="5681663"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2" name="Google Shape;19822;p51"/>
            <p:cNvSpPr/>
            <p:nvPr/>
          </p:nvSpPr>
          <p:spPr>
            <a:xfrm>
              <a:off x="5681663" y="36830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3" name="Google Shape;19823;p51"/>
            <p:cNvSpPr/>
            <p:nvPr/>
          </p:nvSpPr>
          <p:spPr>
            <a:xfrm>
              <a:off x="5681663" y="36830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24" name="Google Shape;19824;p51"/>
            <p:cNvSpPr/>
            <p:nvPr/>
          </p:nvSpPr>
          <p:spPr>
            <a:xfrm>
              <a:off x="5211763"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5" name="Google Shape;19825;p51"/>
            <p:cNvSpPr/>
            <p:nvPr/>
          </p:nvSpPr>
          <p:spPr>
            <a:xfrm>
              <a:off x="5211763" y="3679825"/>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6" name="Google Shape;19826;p51"/>
            <p:cNvSpPr/>
            <p:nvPr/>
          </p:nvSpPr>
          <p:spPr>
            <a:xfrm>
              <a:off x="5211763" y="3679825"/>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27" name="Google Shape;19827;p51"/>
            <p:cNvSpPr/>
            <p:nvPr/>
          </p:nvSpPr>
          <p:spPr>
            <a:xfrm>
              <a:off x="5211763"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8" name="Google Shape;19828;p51"/>
            <p:cNvSpPr/>
            <p:nvPr/>
          </p:nvSpPr>
          <p:spPr>
            <a:xfrm>
              <a:off x="5211763" y="36830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9" name="Google Shape;19829;p51"/>
            <p:cNvSpPr/>
            <p:nvPr/>
          </p:nvSpPr>
          <p:spPr>
            <a:xfrm>
              <a:off x="5211763" y="36830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30" name="Google Shape;19830;p51"/>
            <p:cNvSpPr/>
            <p:nvPr/>
          </p:nvSpPr>
          <p:spPr>
            <a:xfrm>
              <a:off x="5211763"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1" name="Google Shape;19831;p51"/>
            <p:cNvSpPr/>
            <p:nvPr/>
          </p:nvSpPr>
          <p:spPr>
            <a:xfrm>
              <a:off x="5211763" y="51546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2" name="Google Shape;19832;p51"/>
            <p:cNvSpPr/>
            <p:nvPr/>
          </p:nvSpPr>
          <p:spPr>
            <a:xfrm>
              <a:off x="5211763" y="5154613"/>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33" name="Google Shape;19833;p51"/>
            <p:cNvSpPr/>
            <p:nvPr/>
          </p:nvSpPr>
          <p:spPr>
            <a:xfrm>
              <a:off x="5211763"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4" name="Google Shape;19834;p51"/>
            <p:cNvSpPr/>
            <p:nvPr/>
          </p:nvSpPr>
          <p:spPr>
            <a:xfrm>
              <a:off x="5211763" y="51562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5" name="Google Shape;19835;p51"/>
            <p:cNvSpPr/>
            <p:nvPr/>
          </p:nvSpPr>
          <p:spPr>
            <a:xfrm>
              <a:off x="5211763" y="51562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36" name="Google Shape;19836;p51"/>
            <p:cNvSpPr/>
            <p:nvPr/>
          </p:nvSpPr>
          <p:spPr>
            <a:xfrm>
              <a:off x="5224463" y="2711450"/>
              <a:ext cx="446087" cy="58738"/>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7" name="Google Shape;19837;p51"/>
            <p:cNvSpPr/>
            <p:nvPr/>
          </p:nvSpPr>
          <p:spPr>
            <a:xfrm>
              <a:off x="5224463" y="2711450"/>
              <a:ext cx="446087" cy="58738"/>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8" name="Google Shape;19838;p51"/>
            <p:cNvSpPr/>
            <p:nvPr/>
          </p:nvSpPr>
          <p:spPr>
            <a:xfrm>
              <a:off x="5224463" y="2711450"/>
              <a:ext cx="446087" cy="587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39" name="Google Shape;19839;p51"/>
            <p:cNvSpPr/>
            <p:nvPr/>
          </p:nvSpPr>
          <p:spPr>
            <a:xfrm>
              <a:off x="5224463" y="3203575"/>
              <a:ext cx="446087" cy="58738"/>
            </a:xfrm>
            <a:custGeom>
              <a:avLst/>
              <a:gdLst/>
              <a:ahLst/>
              <a:cxnLst/>
              <a:rect l="l" t="t" r="r" b="b"/>
              <a:pathLst>
                <a:path w="3658" h="479" extrusionOk="0">
                  <a:moveTo>
                    <a:pt x="0" y="479"/>
                  </a:moveTo>
                  <a:lnTo>
                    <a:pt x="3658" y="479"/>
                  </a:lnTo>
                  <a:lnTo>
                    <a:pt x="0" y="0"/>
                  </a:lnTo>
                  <a:lnTo>
                    <a:pt x="0"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0" name="Google Shape;19840;p51"/>
            <p:cNvSpPr/>
            <p:nvPr/>
          </p:nvSpPr>
          <p:spPr>
            <a:xfrm>
              <a:off x="5224463" y="3203575"/>
              <a:ext cx="446087" cy="58738"/>
            </a:xfrm>
            <a:custGeom>
              <a:avLst/>
              <a:gdLst/>
              <a:ahLst/>
              <a:cxnLst/>
              <a:rect l="l" t="t" r="r" b="b"/>
              <a:pathLst>
                <a:path w="3658" h="479" extrusionOk="0">
                  <a:moveTo>
                    <a:pt x="3658" y="479"/>
                  </a:moveTo>
                  <a:lnTo>
                    <a:pt x="0" y="0"/>
                  </a:lnTo>
                  <a:lnTo>
                    <a:pt x="3658" y="0"/>
                  </a:lnTo>
                  <a:lnTo>
                    <a:pt x="3658"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1" name="Google Shape;19841;p51"/>
            <p:cNvSpPr/>
            <p:nvPr/>
          </p:nvSpPr>
          <p:spPr>
            <a:xfrm>
              <a:off x="5224463" y="3203575"/>
              <a:ext cx="446087" cy="587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42" name="Google Shape;19842;p51"/>
            <p:cNvSpPr/>
            <p:nvPr/>
          </p:nvSpPr>
          <p:spPr>
            <a:xfrm>
              <a:off x="5224463" y="3695700"/>
              <a:ext cx="446087"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3" name="Google Shape;19843;p51"/>
            <p:cNvSpPr/>
            <p:nvPr/>
          </p:nvSpPr>
          <p:spPr>
            <a:xfrm>
              <a:off x="5224463" y="3695700"/>
              <a:ext cx="446087"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4" name="Google Shape;19844;p51"/>
            <p:cNvSpPr/>
            <p:nvPr/>
          </p:nvSpPr>
          <p:spPr>
            <a:xfrm>
              <a:off x="5224463" y="3695700"/>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45" name="Google Shape;19845;p51"/>
            <p:cNvSpPr/>
            <p:nvPr/>
          </p:nvSpPr>
          <p:spPr>
            <a:xfrm>
              <a:off x="5224463" y="4186238"/>
              <a:ext cx="446087" cy="58737"/>
            </a:xfrm>
            <a:custGeom>
              <a:avLst/>
              <a:gdLst/>
              <a:ahLst/>
              <a:cxnLst/>
              <a:rect l="l" t="t" r="r" b="b"/>
              <a:pathLst>
                <a:path w="3658" h="479" extrusionOk="0">
                  <a:moveTo>
                    <a:pt x="0" y="479"/>
                  </a:moveTo>
                  <a:lnTo>
                    <a:pt x="3658" y="479"/>
                  </a:lnTo>
                  <a:lnTo>
                    <a:pt x="0" y="0"/>
                  </a:lnTo>
                  <a:lnTo>
                    <a:pt x="0"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6" name="Google Shape;19846;p51"/>
            <p:cNvSpPr/>
            <p:nvPr/>
          </p:nvSpPr>
          <p:spPr>
            <a:xfrm>
              <a:off x="5224463" y="4186238"/>
              <a:ext cx="446087" cy="58737"/>
            </a:xfrm>
            <a:custGeom>
              <a:avLst/>
              <a:gdLst/>
              <a:ahLst/>
              <a:cxnLst/>
              <a:rect l="l" t="t" r="r" b="b"/>
              <a:pathLst>
                <a:path w="3658" h="479" extrusionOk="0">
                  <a:moveTo>
                    <a:pt x="3658" y="479"/>
                  </a:moveTo>
                  <a:lnTo>
                    <a:pt x="0" y="0"/>
                  </a:lnTo>
                  <a:lnTo>
                    <a:pt x="3658" y="0"/>
                  </a:lnTo>
                  <a:lnTo>
                    <a:pt x="3658"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7" name="Google Shape;19847;p51"/>
            <p:cNvSpPr/>
            <p:nvPr/>
          </p:nvSpPr>
          <p:spPr>
            <a:xfrm>
              <a:off x="5224463" y="4186238"/>
              <a:ext cx="446087" cy="5873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48" name="Google Shape;19848;p51"/>
            <p:cNvSpPr/>
            <p:nvPr/>
          </p:nvSpPr>
          <p:spPr>
            <a:xfrm>
              <a:off x="5224463" y="4678363"/>
              <a:ext cx="446087" cy="58737"/>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9" name="Google Shape;19849;p51"/>
            <p:cNvSpPr/>
            <p:nvPr/>
          </p:nvSpPr>
          <p:spPr>
            <a:xfrm>
              <a:off x="5224463" y="4678363"/>
              <a:ext cx="446087" cy="58737"/>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0" name="Google Shape;19850;p51"/>
            <p:cNvSpPr/>
            <p:nvPr/>
          </p:nvSpPr>
          <p:spPr>
            <a:xfrm>
              <a:off x="5224463" y="4678363"/>
              <a:ext cx="446087" cy="5873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51" name="Google Shape;19851;p51"/>
            <p:cNvSpPr/>
            <p:nvPr/>
          </p:nvSpPr>
          <p:spPr>
            <a:xfrm>
              <a:off x="5224463" y="5170488"/>
              <a:ext cx="446087" cy="57150"/>
            </a:xfrm>
            <a:custGeom>
              <a:avLst/>
              <a:gdLst/>
              <a:ahLst/>
              <a:cxnLst/>
              <a:rect l="l" t="t" r="r" b="b"/>
              <a:pathLst>
                <a:path w="3658" h="479" extrusionOk="0">
                  <a:moveTo>
                    <a:pt x="0" y="479"/>
                  </a:moveTo>
                  <a:lnTo>
                    <a:pt x="3658" y="479"/>
                  </a:lnTo>
                  <a:lnTo>
                    <a:pt x="0" y="0"/>
                  </a:lnTo>
                  <a:lnTo>
                    <a:pt x="0"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2" name="Google Shape;19852;p51"/>
            <p:cNvSpPr/>
            <p:nvPr/>
          </p:nvSpPr>
          <p:spPr>
            <a:xfrm>
              <a:off x="5224463" y="5170488"/>
              <a:ext cx="446087" cy="57150"/>
            </a:xfrm>
            <a:custGeom>
              <a:avLst/>
              <a:gdLst/>
              <a:ahLst/>
              <a:cxnLst/>
              <a:rect l="l" t="t" r="r" b="b"/>
              <a:pathLst>
                <a:path w="3658" h="479" extrusionOk="0">
                  <a:moveTo>
                    <a:pt x="3658" y="479"/>
                  </a:moveTo>
                  <a:lnTo>
                    <a:pt x="0" y="0"/>
                  </a:lnTo>
                  <a:lnTo>
                    <a:pt x="3658" y="0"/>
                  </a:lnTo>
                  <a:lnTo>
                    <a:pt x="3658"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3" name="Google Shape;19853;p51"/>
            <p:cNvSpPr/>
            <p:nvPr/>
          </p:nvSpPr>
          <p:spPr>
            <a:xfrm>
              <a:off x="5224463" y="5170488"/>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54" name="Google Shape;19854;p51"/>
            <p:cNvSpPr/>
            <p:nvPr/>
          </p:nvSpPr>
          <p:spPr>
            <a:xfrm>
              <a:off x="5224463" y="5662613"/>
              <a:ext cx="446087"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5" name="Google Shape;19855;p51"/>
            <p:cNvSpPr/>
            <p:nvPr/>
          </p:nvSpPr>
          <p:spPr>
            <a:xfrm>
              <a:off x="5224463" y="5662613"/>
              <a:ext cx="446087"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6" name="Google Shape;19856;p51"/>
            <p:cNvSpPr/>
            <p:nvPr/>
          </p:nvSpPr>
          <p:spPr>
            <a:xfrm>
              <a:off x="5224463" y="5662613"/>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57" name="Google Shape;19857;p51"/>
            <p:cNvSpPr/>
            <p:nvPr/>
          </p:nvSpPr>
          <p:spPr>
            <a:xfrm>
              <a:off x="4752975" y="5662613"/>
              <a:ext cx="447675" cy="57150"/>
            </a:xfrm>
            <a:custGeom>
              <a:avLst/>
              <a:gdLst/>
              <a:ahLst/>
              <a:cxnLst/>
              <a:rect l="l" t="t" r="r" b="b"/>
              <a:pathLst>
                <a:path w="3658" h="478" extrusionOk="0">
                  <a:moveTo>
                    <a:pt x="3658" y="478"/>
                  </a:moveTo>
                  <a:lnTo>
                    <a:pt x="0" y="478"/>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8" name="Google Shape;19858;p51"/>
            <p:cNvSpPr/>
            <p:nvPr/>
          </p:nvSpPr>
          <p:spPr>
            <a:xfrm>
              <a:off x="4752975" y="5662613"/>
              <a:ext cx="447675" cy="57150"/>
            </a:xfrm>
            <a:custGeom>
              <a:avLst/>
              <a:gdLst/>
              <a:ahLst/>
              <a:cxnLst/>
              <a:rect l="l" t="t" r="r" b="b"/>
              <a:pathLst>
                <a:path w="3658" h="478" extrusionOk="0">
                  <a:moveTo>
                    <a:pt x="0" y="478"/>
                  </a:moveTo>
                  <a:lnTo>
                    <a:pt x="3658" y="0"/>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9" name="Google Shape;19859;p51"/>
            <p:cNvSpPr/>
            <p:nvPr/>
          </p:nvSpPr>
          <p:spPr>
            <a:xfrm>
              <a:off x="4752975" y="5662613"/>
              <a:ext cx="447675"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60" name="Google Shape;19860;p51"/>
            <p:cNvSpPr/>
            <p:nvPr/>
          </p:nvSpPr>
          <p:spPr>
            <a:xfrm>
              <a:off x="5694363" y="5662613"/>
              <a:ext cx="446087" cy="57150"/>
            </a:xfrm>
            <a:custGeom>
              <a:avLst/>
              <a:gdLst/>
              <a:ahLst/>
              <a:cxnLst/>
              <a:rect l="l" t="t" r="r" b="b"/>
              <a:pathLst>
                <a:path w="3659" h="478" extrusionOk="0">
                  <a:moveTo>
                    <a:pt x="0" y="478"/>
                  </a:moveTo>
                  <a:lnTo>
                    <a:pt x="3659"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1" name="Google Shape;19861;p51"/>
            <p:cNvSpPr/>
            <p:nvPr/>
          </p:nvSpPr>
          <p:spPr>
            <a:xfrm>
              <a:off x="5694363" y="5662613"/>
              <a:ext cx="446087" cy="57150"/>
            </a:xfrm>
            <a:custGeom>
              <a:avLst/>
              <a:gdLst/>
              <a:ahLst/>
              <a:cxnLst/>
              <a:rect l="l" t="t" r="r" b="b"/>
              <a:pathLst>
                <a:path w="3659" h="478" extrusionOk="0">
                  <a:moveTo>
                    <a:pt x="3659" y="478"/>
                  </a:moveTo>
                  <a:lnTo>
                    <a:pt x="0" y="0"/>
                  </a:lnTo>
                  <a:lnTo>
                    <a:pt x="3659" y="0"/>
                  </a:lnTo>
                  <a:lnTo>
                    <a:pt x="3659"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2" name="Google Shape;19862;p51"/>
            <p:cNvSpPr/>
            <p:nvPr/>
          </p:nvSpPr>
          <p:spPr>
            <a:xfrm>
              <a:off x="5694363" y="5662613"/>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63" name="Google Shape;19863;p51"/>
            <p:cNvSpPr/>
            <p:nvPr/>
          </p:nvSpPr>
          <p:spPr>
            <a:xfrm>
              <a:off x="4741863"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4" name="Google Shape;19864;p51"/>
            <p:cNvSpPr/>
            <p:nvPr/>
          </p:nvSpPr>
          <p:spPr>
            <a:xfrm>
              <a:off x="4741863"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5" name="Google Shape;19865;p51"/>
            <p:cNvSpPr/>
            <p:nvPr/>
          </p:nvSpPr>
          <p:spPr>
            <a:xfrm>
              <a:off x="4741863"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66" name="Google Shape;19866;p51"/>
            <p:cNvSpPr/>
            <p:nvPr/>
          </p:nvSpPr>
          <p:spPr>
            <a:xfrm>
              <a:off x="4741863" y="572928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7" name="Google Shape;19867;p51"/>
            <p:cNvSpPr/>
            <p:nvPr/>
          </p:nvSpPr>
          <p:spPr>
            <a:xfrm>
              <a:off x="4741863" y="572928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8" name="Google Shape;19868;p51"/>
            <p:cNvSpPr/>
            <p:nvPr/>
          </p:nvSpPr>
          <p:spPr>
            <a:xfrm>
              <a:off x="4741863" y="5729288"/>
              <a:ext cx="4699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69" name="Google Shape;19869;p51"/>
            <p:cNvSpPr/>
            <p:nvPr/>
          </p:nvSpPr>
          <p:spPr>
            <a:xfrm>
              <a:off x="4741863" y="564832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0" name="Google Shape;19870;p51"/>
            <p:cNvSpPr/>
            <p:nvPr/>
          </p:nvSpPr>
          <p:spPr>
            <a:xfrm>
              <a:off x="4741863" y="564832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1" name="Google Shape;19871;p51"/>
            <p:cNvSpPr/>
            <p:nvPr/>
          </p:nvSpPr>
          <p:spPr>
            <a:xfrm>
              <a:off x="4741863" y="564832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72" name="Google Shape;19872;p51"/>
            <p:cNvSpPr/>
            <p:nvPr/>
          </p:nvSpPr>
          <p:spPr>
            <a:xfrm>
              <a:off x="4741863"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3" name="Google Shape;19873;p51"/>
            <p:cNvSpPr/>
            <p:nvPr/>
          </p:nvSpPr>
          <p:spPr>
            <a:xfrm>
              <a:off x="4741863"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4" name="Google Shape;19874;p51"/>
            <p:cNvSpPr/>
            <p:nvPr/>
          </p:nvSpPr>
          <p:spPr>
            <a:xfrm>
              <a:off x="4741863"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75" name="Google Shape;19875;p51"/>
            <p:cNvSpPr/>
            <p:nvPr/>
          </p:nvSpPr>
          <p:spPr>
            <a:xfrm>
              <a:off x="4741863" y="572928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6" name="Google Shape;19876;p51"/>
            <p:cNvSpPr/>
            <p:nvPr/>
          </p:nvSpPr>
          <p:spPr>
            <a:xfrm>
              <a:off x="4741863" y="572928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7" name="Google Shape;19877;p51"/>
            <p:cNvSpPr/>
            <p:nvPr/>
          </p:nvSpPr>
          <p:spPr>
            <a:xfrm>
              <a:off x="4741863" y="5729288"/>
              <a:ext cx="14097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78" name="Google Shape;19878;p51"/>
            <p:cNvSpPr/>
            <p:nvPr/>
          </p:nvSpPr>
          <p:spPr>
            <a:xfrm>
              <a:off x="5681663" y="564832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9" name="Google Shape;19879;p51"/>
            <p:cNvSpPr/>
            <p:nvPr/>
          </p:nvSpPr>
          <p:spPr>
            <a:xfrm>
              <a:off x="5681663" y="564832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0" name="Google Shape;19880;p51"/>
            <p:cNvSpPr/>
            <p:nvPr/>
          </p:nvSpPr>
          <p:spPr>
            <a:xfrm>
              <a:off x="5681663" y="564832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81" name="Google Shape;19881;p51"/>
            <p:cNvSpPr/>
            <p:nvPr/>
          </p:nvSpPr>
          <p:spPr>
            <a:xfrm>
              <a:off x="5681663" y="5645150"/>
              <a:ext cx="469900" cy="7938"/>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2" name="Google Shape;19882;p51"/>
            <p:cNvSpPr/>
            <p:nvPr/>
          </p:nvSpPr>
          <p:spPr>
            <a:xfrm>
              <a:off x="5681663" y="5645150"/>
              <a:ext cx="469900" cy="7938"/>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3" name="Google Shape;19883;p51"/>
            <p:cNvSpPr/>
            <p:nvPr/>
          </p:nvSpPr>
          <p:spPr>
            <a:xfrm>
              <a:off x="5681663" y="5645150"/>
              <a:ext cx="469900" cy="79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84" name="Google Shape;19884;p51"/>
            <p:cNvSpPr/>
            <p:nvPr/>
          </p:nvSpPr>
          <p:spPr>
            <a:xfrm>
              <a:off x="5224463" y="5662613"/>
              <a:ext cx="446087"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5" name="Google Shape;19885;p51"/>
            <p:cNvSpPr/>
            <p:nvPr/>
          </p:nvSpPr>
          <p:spPr>
            <a:xfrm>
              <a:off x="5224463" y="5662613"/>
              <a:ext cx="446087"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6" name="Google Shape;19886;p51"/>
            <p:cNvSpPr/>
            <p:nvPr/>
          </p:nvSpPr>
          <p:spPr>
            <a:xfrm>
              <a:off x="5224463" y="5662613"/>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87" name="Google Shape;19887;p51"/>
            <p:cNvSpPr/>
            <p:nvPr/>
          </p:nvSpPr>
          <p:spPr>
            <a:xfrm>
              <a:off x="5678488" y="4183063"/>
              <a:ext cx="469900" cy="1587"/>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8" name="Google Shape;19888;p51"/>
            <p:cNvSpPr/>
            <p:nvPr/>
          </p:nvSpPr>
          <p:spPr>
            <a:xfrm>
              <a:off x="5678488" y="4183063"/>
              <a:ext cx="469900" cy="1587"/>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9" name="Google Shape;19889;p51"/>
            <p:cNvSpPr/>
            <p:nvPr/>
          </p:nvSpPr>
          <p:spPr>
            <a:xfrm>
              <a:off x="5678488" y="4183063"/>
              <a:ext cx="4699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90" name="Google Shape;19890;p51"/>
            <p:cNvSpPr/>
            <p:nvPr/>
          </p:nvSpPr>
          <p:spPr>
            <a:xfrm>
              <a:off x="5678488" y="4181475"/>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1" name="Google Shape;19891;p51"/>
            <p:cNvSpPr/>
            <p:nvPr/>
          </p:nvSpPr>
          <p:spPr>
            <a:xfrm>
              <a:off x="5678488" y="4181475"/>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2" name="Google Shape;19892;p51"/>
            <p:cNvSpPr/>
            <p:nvPr/>
          </p:nvSpPr>
          <p:spPr>
            <a:xfrm>
              <a:off x="5678488" y="4181475"/>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93" name="Google Shape;19893;p51"/>
            <p:cNvSpPr/>
            <p:nvPr/>
          </p:nvSpPr>
          <p:spPr>
            <a:xfrm>
              <a:off x="5691188" y="3705225"/>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4" name="Google Shape;19894;p51"/>
            <p:cNvSpPr/>
            <p:nvPr/>
          </p:nvSpPr>
          <p:spPr>
            <a:xfrm>
              <a:off x="5691188" y="3705225"/>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5" name="Google Shape;19895;p51"/>
            <p:cNvSpPr/>
            <p:nvPr/>
          </p:nvSpPr>
          <p:spPr>
            <a:xfrm>
              <a:off x="5691188" y="3705225"/>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96" name="Google Shape;19896;p51"/>
            <p:cNvSpPr/>
            <p:nvPr/>
          </p:nvSpPr>
          <p:spPr>
            <a:xfrm>
              <a:off x="5691188" y="4195763"/>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7" name="Google Shape;19897;p51"/>
            <p:cNvSpPr/>
            <p:nvPr/>
          </p:nvSpPr>
          <p:spPr>
            <a:xfrm>
              <a:off x="5691188" y="4195763"/>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8" name="Google Shape;19898;p51"/>
            <p:cNvSpPr/>
            <p:nvPr/>
          </p:nvSpPr>
          <p:spPr>
            <a:xfrm>
              <a:off x="5691188" y="4195763"/>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99" name="Google Shape;19899;p51"/>
            <p:cNvSpPr/>
            <p:nvPr/>
          </p:nvSpPr>
          <p:spPr>
            <a:xfrm>
              <a:off x="5678488" y="5165725"/>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0" name="Google Shape;19900;p51"/>
            <p:cNvSpPr/>
            <p:nvPr/>
          </p:nvSpPr>
          <p:spPr>
            <a:xfrm>
              <a:off x="5678488" y="5165725"/>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1" name="Google Shape;19901;p51"/>
            <p:cNvSpPr/>
            <p:nvPr/>
          </p:nvSpPr>
          <p:spPr>
            <a:xfrm>
              <a:off x="5678488" y="5165725"/>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02" name="Google Shape;19902;p51"/>
            <p:cNvSpPr/>
            <p:nvPr/>
          </p:nvSpPr>
          <p:spPr>
            <a:xfrm>
              <a:off x="5678488" y="5164138"/>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3" name="Google Shape;19903;p51"/>
            <p:cNvSpPr/>
            <p:nvPr/>
          </p:nvSpPr>
          <p:spPr>
            <a:xfrm>
              <a:off x="5678488" y="5164138"/>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4" name="Google Shape;19904;p51"/>
            <p:cNvSpPr/>
            <p:nvPr/>
          </p:nvSpPr>
          <p:spPr>
            <a:xfrm>
              <a:off x="5678488" y="5164138"/>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05" name="Google Shape;19905;p51"/>
            <p:cNvSpPr/>
            <p:nvPr/>
          </p:nvSpPr>
          <p:spPr>
            <a:xfrm>
              <a:off x="5691188" y="4687888"/>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6" name="Google Shape;19906;p51"/>
            <p:cNvSpPr/>
            <p:nvPr/>
          </p:nvSpPr>
          <p:spPr>
            <a:xfrm>
              <a:off x="5691188" y="4687888"/>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7" name="Google Shape;19907;p51"/>
            <p:cNvSpPr/>
            <p:nvPr/>
          </p:nvSpPr>
          <p:spPr>
            <a:xfrm>
              <a:off x="5691188" y="4687888"/>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08" name="Google Shape;19908;p51"/>
            <p:cNvSpPr/>
            <p:nvPr/>
          </p:nvSpPr>
          <p:spPr>
            <a:xfrm>
              <a:off x="5691188" y="5180013"/>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09" name="Google Shape;19909;p51"/>
            <p:cNvSpPr/>
            <p:nvPr/>
          </p:nvSpPr>
          <p:spPr>
            <a:xfrm>
              <a:off x="5678488" y="3692525"/>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0" name="Google Shape;19910;p51"/>
            <p:cNvSpPr/>
            <p:nvPr/>
          </p:nvSpPr>
          <p:spPr>
            <a:xfrm>
              <a:off x="5678488" y="3692525"/>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1" name="Google Shape;19911;p51"/>
            <p:cNvSpPr/>
            <p:nvPr/>
          </p:nvSpPr>
          <p:spPr>
            <a:xfrm>
              <a:off x="5678488" y="3692525"/>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12" name="Google Shape;19912;p51"/>
            <p:cNvSpPr/>
            <p:nvPr/>
          </p:nvSpPr>
          <p:spPr>
            <a:xfrm>
              <a:off x="5678488" y="368935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3" name="Google Shape;19913;p51"/>
            <p:cNvSpPr/>
            <p:nvPr/>
          </p:nvSpPr>
          <p:spPr>
            <a:xfrm>
              <a:off x="5678488" y="368935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4" name="Google Shape;19914;p51"/>
            <p:cNvSpPr/>
            <p:nvPr/>
          </p:nvSpPr>
          <p:spPr>
            <a:xfrm>
              <a:off x="5678488" y="368935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15" name="Google Shape;19915;p51"/>
            <p:cNvSpPr/>
            <p:nvPr/>
          </p:nvSpPr>
          <p:spPr>
            <a:xfrm>
              <a:off x="5691188" y="3213100"/>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6" name="Google Shape;19916;p51"/>
            <p:cNvSpPr/>
            <p:nvPr/>
          </p:nvSpPr>
          <p:spPr>
            <a:xfrm>
              <a:off x="5691188" y="3213100"/>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7" name="Google Shape;19917;p51"/>
            <p:cNvSpPr/>
            <p:nvPr/>
          </p:nvSpPr>
          <p:spPr>
            <a:xfrm>
              <a:off x="5691188" y="3213100"/>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18" name="Google Shape;19918;p51"/>
            <p:cNvSpPr/>
            <p:nvPr/>
          </p:nvSpPr>
          <p:spPr>
            <a:xfrm>
              <a:off x="5678488" y="32004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9" name="Google Shape;19919;p51"/>
            <p:cNvSpPr/>
            <p:nvPr/>
          </p:nvSpPr>
          <p:spPr>
            <a:xfrm>
              <a:off x="5678488" y="32004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0" name="Google Shape;19920;p51"/>
            <p:cNvSpPr/>
            <p:nvPr/>
          </p:nvSpPr>
          <p:spPr>
            <a:xfrm>
              <a:off x="5678488" y="32004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21" name="Google Shape;19921;p51"/>
            <p:cNvSpPr/>
            <p:nvPr/>
          </p:nvSpPr>
          <p:spPr>
            <a:xfrm>
              <a:off x="5678488" y="3197225"/>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2" name="Google Shape;19922;p51"/>
            <p:cNvSpPr/>
            <p:nvPr/>
          </p:nvSpPr>
          <p:spPr>
            <a:xfrm>
              <a:off x="5678488" y="3197225"/>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3" name="Google Shape;19923;p51"/>
            <p:cNvSpPr/>
            <p:nvPr/>
          </p:nvSpPr>
          <p:spPr>
            <a:xfrm>
              <a:off x="5678488" y="3197225"/>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24" name="Google Shape;19924;p51"/>
            <p:cNvSpPr/>
            <p:nvPr/>
          </p:nvSpPr>
          <p:spPr>
            <a:xfrm>
              <a:off x="5691188" y="2720975"/>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5" name="Google Shape;19925;p51"/>
            <p:cNvSpPr/>
            <p:nvPr/>
          </p:nvSpPr>
          <p:spPr>
            <a:xfrm>
              <a:off x="5691188" y="2720975"/>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6" name="Google Shape;19926;p51"/>
            <p:cNvSpPr/>
            <p:nvPr/>
          </p:nvSpPr>
          <p:spPr>
            <a:xfrm>
              <a:off x="5691188" y="2720975"/>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27" name="Google Shape;19927;p51"/>
            <p:cNvSpPr/>
            <p:nvPr/>
          </p:nvSpPr>
          <p:spPr>
            <a:xfrm>
              <a:off x="5692775" y="520065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28" name="Google Shape;19928;p51"/>
            <p:cNvSpPr/>
            <p:nvPr/>
          </p:nvSpPr>
          <p:spPr>
            <a:xfrm>
              <a:off x="4752975" y="4173538"/>
              <a:ext cx="469900" cy="1587"/>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9" name="Google Shape;19929;p51"/>
            <p:cNvSpPr/>
            <p:nvPr/>
          </p:nvSpPr>
          <p:spPr>
            <a:xfrm>
              <a:off x="4752975" y="4173538"/>
              <a:ext cx="469900" cy="1587"/>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0" name="Google Shape;19930;p51"/>
            <p:cNvSpPr/>
            <p:nvPr/>
          </p:nvSpPr>
          <p:spPr>
            <a:xfrm>
              <a:off x="4752975" y="4173538"/>
              <a:ext cx="4699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31" name="Google Shape;19931;p51"/>
            <p:cNvSpPr/>
            <p:nvPr/>
          </p:nvSpPr>
          <p:spPr>
            <a:xfrm>
              <a:off x="4752975" y="417195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2" name="Google Shape;19932;p51"/>
            <p:cNvSpPr/>
            <p:nvPr/>
          </p:nvSpPr>
          <p:spPr>
            <a:xfrm>
              <a:off x="4752975" y="417195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3" name="Google Shape;19933;p51"/>
            <p:cNvSpPr/>
            <p:nvPr/>
          </p:nvSpPr>
          <p:spPr>
            <a:xfrm>
              <a:off x="4752975" y="417195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34" name="Google Shape;19934;p51"/>
            <p:cNvSpPr/>
            <p:nvPr/>
          </p:nvSpPr>
          <p:spPr>
            <a:xfrm>
              <a:off x="4765675" y="3695700"/>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5" name="Google Shape;19935;p51"/>
            <p:cNvSpPr/>
            <p:nvPr/>
          </p:nvSpPr>
          <p:spPr>
            <a:xfrm>
              <a:off x="4765675" y="3695700"/>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6" name="Google Shape;19936;p51"/>
            <p:cNvSpPr/>
            <p:nvPr/>
          </p:nvSpPr>
          <p:spPr>
            <a:xfrm>
              <a:off x="4765675" y="369570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37" name="Google Shape;19937;p51"/>
            <p:cNvSpPr/>
            <p:nvPr/>
          </p:nvSpPr>
          <p:spPr>
            <a:xfrm>
              <a:off x="4765675" y="4186238"/>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8" name="Google Shape;19938;p51"/>
            <p:cNvSpPr/>
            <p:nvPr/>
          </p:nvSpPr>
          <p:spPr>
            <a:xfrm>
              <a:off x="4765675" y="4186238"/>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9" name="Google Shape;19939;p51"/>
            <p:cNvSpPr/>
            <p:nvPr/>
          </p:nvSpPr>
          <p:spPr>
            <a:xfrm>
              <a:off x="4765675" y="4186238"/>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40" name="Google Shape;19940;p51"/>
            <p:cNvSpPr/>
            <p:nvPr/>
          </p:nvSpPr>
          <p:spPr>
            <a:xfrm>
              <a:off x="4752975"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1" name="Google Shape;19941;p51"/>
            <p:cNvSpPr/>
            <p:nvPr/>
          </p:nvSpPr>
          <p:spPr>
            <a:xfrm>
              <a:off x="4752975" y="51562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2" name="Google Shape;19942;p51"/>
            <p:cNvSpPr/>
            <p:nvPr/>
          </p:nvSpPr>
          <p:spPr>
            <a:xfrm>
              <a:off x="4752975" y="51562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43" name="Google Shape;19943;p51"/>
            <p:cNvSpPr/>
            <p:nvPr/>
          </p:nvSpPr>
          <p:spPr>
            <a:xfrm>
              <a:off x="4752975"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4" name="Google Shape;19944;p51"/>
            <p:cNvSpPr/>
            <p:nvPr/>
          </p:nvSpPr>
          <p:spPr>
            <a:xfrm>
              <a:off x="4752975" y="5154613"/>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5" name="Google Shape;19945;p51"/>
            <p:cNvSpPr/>
            <p:nvPr/>
          </p:nvSpPr>
          <p:spPr>
            <a:xfrm>
              <a:off x="4752975" y="5154613"/>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46" name="Google Shape;19946;p51"/>
            <p:cNvSpPr/>
            <p:nvPr/>
          </p:nvSpPr>
          <p:spPr>
            <a:xfrm>
              <a:off x="4765675" y="4678363"/>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7" name="Google Shape;19947;p51"/>
            <p:cNvSpPr/>
            <p:nvPr/>
          </p:nvSpPr>
          <p:spPr>
            <a:xfrm>
              <a:off x="4765675" y="4678363"/>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8" name="Google Shape;19948;p51"/>
            <p:cNvSpPr/>
            <p:nvPr/>
          </p:nvSpPr>
          <p:spPr>
            <a:xfrm>
              <a:off x="4765675" y="4678363"/>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49" name="Google Shape;19949;p51"/>
            <p:cNvSpPr/>
            <p:nvPr/>
          </p:nvSpPr>
          <p:spPr>
            <a:xfrm>
              <a:off x="4765675" y="5170488"/>
              <a:ext cx="446088"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50" name="Google Shape;19950;p51"/>
            <p:cNvSpPr/>
            <p:nvPr/>
          </p:nvSpPr>
          <p:spPr>
            <a:xfrm>
              <a:off x="4752975"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1" name="Google Shape;19951;p51"/>
            <p:cNvSpPr/>
            <p:nvPr/>
          </p:nvSpPr>
          <p:spPr>
            <a:xfrm>
              <a:off x="4752975" y="36830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2" name="Google Shape;19952;p51"/>
            <p:cNvSpPr/>
            <p:nvPr/>
          </p:nvSpPr>
          <p:spPr>
            <a:xfrm>
              <a:off x="4752975" y="36830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53" name="Google Shape;19953;p51"/>
            <p:cNvSpPr/>
            <p:nvPr/>
          </p:nvSpPr>
          <p:spPr>
            <a:xfrm>
              <a:off x="4752975"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4" name="Google Shape;19954;p51"/>
            <p:cNvSpPr/>
            <p:nvPr/>
          </p:nvSpPr>
          <p:spPr>
            <a:xfrm>
              <a:off x="4752975" y="3679825"/>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5" name="Google Shape;19955;p51"/>
            <p:cNvSpPr/>
            <p:nvPr/>
          </p:nvSpPr>
          <p:spPr>
            <a:xfrm>
              <a:off x="4752975" y="3679825"/>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56" name="Google Shape;19956;p51"/>
            <p:cNvSpPr/>
            <p:nvPr/>
          </p:nvSpPr>
          <p:spPr>
            <a:xfrm>
              <a:off x="4765675" y="3203575"/>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7" name="Google Shape;19957;p51"/>
            <p:cNvSpPr/>
            <p:nvPr/>
          </p:nvSpPr>
          <p:spPr>
            <a:xfrm>
              <a:off x="4765675" y="3203575"/>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8" name="Google Shape;19958;p51"/>
            <p:cNvSpPr/>
            <p:nvPr/>
          </p:nvSpPr>
          <p:spPr>
            <a:xfrm>
              <a:off x="4765675" y="3203575"/>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59" name="Google Shape;19959;p51"/>
            <p:cNvSpPr/>
            <p:nvPr/>
          </p:nvSpPr>
          <p:spPr>
            <a:xfrm>
              <a:off x="4752975" y="3190875"/>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0" name="Google Shape;19960;p51"/>
            <p:cNvSpPr/>
            <p:nvPr/>
          </p:nvSpPr>
          <p:spPr>
            <a:xfrm>
              <a:off x="4752975" y="3190875"/>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1" name="Google Shape;19961;p51"/>
            <p:cNvSpPr/>
            <p:nvPr/>
          </p:nvSpPr>
          <p:spPr>
            <a:xfrm>
              <a:off x="4752975" y="3190875"/>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62" name="Google Shape;19962;p51"/>
            <p:cNvSpPr/>
            <p:nvPr/>
          </p:nvSpPr>
          <p:spPr>
            <a:xfrm>
              <a:off x="4752975" y="318770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3" name="Google Shape;19963;p51"/>
            <p:cNvSpPr/>
            <p:nvPr/>
          </p:nvSpPr>
          <p:spPr>
            <a:xfrm>
              <a:off x="4752975" y="318770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4" name="Google Shape;19964;p51"/>
            <p:cNvSpPr/>
            <p:nvPr/>
          </p:nvSpPr>
          <p:spPr>
            <a:xfrm>
              <a:off x="4752975" y="318770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65" name="Google Shape;19965;p51"/>
            <p:cNvSpPr/>
            <p:nvPr/>
          </p:nvSpPr>
          <p:spPr>
            <a:xfrm>
              <a:off x="4765675" y="2711450"/>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6" name="Google Shape;19966;p51"/>
            <p:cNvSpPr/>
            <p:nvPr/>
          </p:nvSpPr>
          <p:spPr>
            <a:xfrm>
              <a:off x="4765675" y="2711450"/>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7" name="Google Shape;19967;p51"/>
            <p:cNvSpPr/>
            <p:nvPr/>
          </p:nvSpPr>
          <p:spPr>
            <a:xfrm>
              <a:off x="4765675" y="271145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68" name="Google Shape;19968;p51"/>
            <p:cNvSpPr/>
            <p:nvPr/>
          </p:nvSpPr>
          <p:spPr>
            <a:xfrm>
              <a:off x="4767263" y="5191125"/>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9969" name="Google Shape;19969;p51"/>
          <p:cNvSpPr txBox="1"/>
          <p:nvPr/>
        </p:nvSpPr>
        <p:spPr>
          <a:xfrm>
            <a:off x="650106" y="1157287"/>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Used  to reduce overturning forces on columns</a:t>
            </a:r>
            <a:endParaRPr/>
          </a:p>
        </p:txBody>
      </p:sp>
    </p:spTree>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9974"/>
        <p:cNvGrpSpPr/>
        <p:nvPr/>
      </p:nvGrpSpPr>
      <p:grpSpPr>
        <a:xfrm>
          <a:off x="0" y="0"/>
          <a:ext cx="0" cy="0"/>
          <a:chOff x="0" y="0"/>
          <a:chExt cx="0" cy="0"/>
        </a:xfrm>
      </p:grpSpPr>
      <p:sp>
        <p:nvSpPr>
          <p:cNvPr id="19975" name="Google Shape;19975;p5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Strong Column / Weak Beam</a:t>
            </a:r>
            <a:endParaRPr/>
          </a:p>
        </p:txBody>
      </p:sp>
      <p:sp>
        <p:nvSpPr>
          <p:cNvPr id="19976" name="Google Shape;19976;p5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52</a:t>
            </a:fld>
            <a:endParaRPr/>
          </a:p>
        </p:txBody>
      </p:sp>
      <p:pic>
        <p:nvPicPr>
          <p:cNvPr id="19977" name="Google Shape;19977;p52"/>
          <p:cNvPicPr preferRelativeResize="0"/>
          <p:nvPr/>
        </p:nvPicPr>
        <p:blipFill rotWithShape="1">
          <a:blip r:embed="rId3">
            <a:alphaModFix/>
          </a:blip>
          <a:srcRect/>
          <a:stretch/>
        </p:blipFill>
        <p:spPr>
          <a:xfrm>
            <a:off x="967639" y="2033407"/>
            <a:ext cx="4112568" cy="1803088"/>
          </a:xfrm>
          <a:prstGeom prst="rect">
            <a:avLst/>
          </a:prstGeom>
          <a:solidFill>
            <a:schemeClr val="lt1"/>
          </a:solidFill>
          <a:ln>
            <a:noFill/>
          </a:ln>
        </p:spPr>
      </p:pic>
      <p:grpSp>
        <p:nvGrpSpPr>
          <p:cNvPr id="19978" name="Google Shape;19978;p52"/>
          <p:cNvGrpSpPr/>
          <p:nvPr/>
        </p:nvGrpSpPr>
        <p:grpSpPr>
          <a:xfrm>
            <a:off x="6816080" y="1488206"/>
            <a:ext cx="3273425" cy="4854574"/>
            <a:chOff x="4991100" y="1470025"/>
            <a:chExt cx="3273425" cy="4854574"/>
          </a:xfrm>
        </p:grpSpPr>
        <p:sp>
          <p:nvSpPr>
            <p:cNvPr id="19979" name="Google Shape;19979;p52"/>
            <p:cNvSpPr/>
            <p:nvPr/>
          </p:nvSpPr>
          <p:spPr>
            <a:xfrm>
              <a:off x="7743825" y="5400675"/>
              <a:ext cx="39688" cy="66675"/>
            </a:xfrm>
            <a:custGeom>
              <a:avLst/>
              <a:gdLst/>
              <a:ahLst/>
              <a:cxnLst/>
              <a:rect l="l" t="t" r="r" b="b"/>
              <a:pathLst>
                <a:path w="152" h="252" extrusionOk="0">
                  <a:moveTo>
                    <a:pt x="0" y="22"/>
                  </a:moveTo>
                  <a:lnTo>
                    <a:pt x="60" y="0"/>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0" name="Google Shape;19980;p52"/>
            <p:cNvSpPr/>
            <p:nvPr/>
          </p:nvSpPr>
          <p:spPr>
            <a:xfrm>
              <a:off x="7759700" y="5400675"/>
              <a:ext cx="34925" cy="66675"/>
            </a:xfrm>
            <a:custGeom>
              <a:avLst/>
              <a:gdLst/>
              <a:ahLst/>
              <a:cxnLst/>
              <a:rect l="l" t="t" r="r" b="b"/>
              <a:pathLst>
                <a:path w="136" h="252" extrusionOk="0">
                  <a:moveTo>
                    <a:pt x="0" y="0"/>
                  </a:moveTo>
                  <a:lnTo>
                    <a:pt x="92" y="252"/>
                  </a:lnTo>
                  <a:lnTo>
                    <a:pt x="136"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1" name="Google Shape;19981;p52"/>
            <p:cNvSpPr/>
            <p:nvPr/>
          </p:nvSpPr>
          <p:spPr>
            <a:xfrm>
              <a:off x="7743825" y="5400675"/>
              <a:ext cx="50800" cy="66675"/>
            </a:xfrm>
            <a:custGeom>
              <a:avLst/>
              <a:gdLst/>
              <a:ahLst/>
              <a:cxnLst/>
              <a:rect l="l" t="t" r="r" b="b"/>
              <a:pathLst>
                <a:path w="196" h="252" extrusionOk="0">
                  <a:moveTo>
                    <a:pt x="0" y="22"/>
                  </a:moveTo>
                  <a:lnTo>
                    <a:pt x="60" y="0"/>
                  </a:lnTo>
                  <a:lnTo>
                    <a:pt x="196" y="205"/>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2" name="Google Shape;19982;p52"/>
            <p:cNvSpPr/>
            <p:nvPr/>
          </p:nvSpPr>
          <p:spPr>
            <a:xfrm>
              <a:off x="7783513" y="5456238"/>
              <a:ext cx="63500" cy="47625"/>
            </a:xfrm>
            <a:custGeom>
              <a:avLst/>
              <a:gdLst/>
              <a:ahLst/>
              <a:cxnLst/>
              <a:rect l="l" t="t" r="r" b="b"/>
              <a:pathLst>
                <a:path w="241" h="183" extrusionOk="0">
                  <a:moveTo>
                    <a:pt x="0" y="47"/>
                  </a:moveTo>
                  <a:lnTo>
                    <a:pt x="44" y="0"/>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3" name="Google Shape;19983;p52"/>
            <p:cNvSpPr/>
            <p:nvPr/>
          </p:nvSpPr>
          <p:spPr>
            <a:xfrm>
              <a:off x="7794625" y="5456238"/>
              <a:ext cx="57150" cy="47625"/>
            </a:xfrm>
            <a:custGeom>
              <a:avLst/>
              <a:gdLst/>
              <a:ahLst/>
              <a:cxnLst/>
              <a:rect l="l" t="t" r="r" b="b"/>
              <a:pathLst>
                <a:path w="215" h="183" extrusionOk="0">
                  <a:moveTo>
                    <a:pt x="0" y="0"/>
                  </a:moveTo>
                  <a:lnTo>
                    <a:pt x="197" y="183"/>
                  </a:lnTo>
                  <a:lnTo>
                    <a:pt x="215" y="12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4" name="Google Shape;19984;p52"/>
            <p:cNvSpPr/>
            <p:nvPr/>
          </p:nvSpPr>
          <p:spPr>
            <a:xfrm>
              <a:off x="7783513" y="5456238"/>
              <a:ext cx="68262" cy="47625"/>
            </a:xfrm>
            <a:custGeom>
              <a:avLst/>
              <a:gdLst/>
              <a:ahLst/>
              <a:cxnLst/>
              <a:rect l="l" t="t" r="r" b="b"/>
              <a:pathLst>
                <a:path w="259" h="183" extrusionOk="0">
                  <a:moveTo>
                    <a:pt x="0" y="47"/>
                  </a:moveTo>
                  <a:lnTo>
                    <a:pt x="44" y="0"/>
                  </a:lnTo>
                  <a:lnTo>
                    <a:pt x="259" y="121"/>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5" name="Google Shape;19985;p52"/>
            <p:cNvSpPr/>
            <p:nvPr/>
          </p:nvSpPr>
          <p:spPr>
            <a:xfrm>
              <a:off x="7847013" y="5487988"/>
              <a:ext cx="73025" cy="19050"/>
            </a:xfrm>
            <a:custGeom>
              <a:avLst/>
              <a:gdLst/>
              <a:ahLst/>
              <a:cxnLst/>
              <a:rect l="l" t="t" r="r" b="b"/>
              <a:pathLst>
                <a:path w="275" h="74" extrusionOk="0">
                  <a:moveTo>
                    <a:pt x="0" y="62"/>
                  </a:moveTo>
                  <a:lnTo>
                    <a:pt x="18" y="0"/>
                  </a:lnTo>
                  <a:lnTo>
                    <a:pt x="275"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6" name="Google Shape;19986;p52"/>
            <p:cNvSpPr/>
            <p:nvPr/>
          </p:nvSpPr>
          <p:spPr>
            <a:xfrm>
              <a:off x="7851775" y="5487988"/>
              <a:ext cx="68263" cy="19050"/>
            </a:xfrm>
            <a:custGeom>
              <a:avLst/>
              <a:gdLst/>
              <a:ahLst/>
              <a:cxnLst/>
              <a:rect l="l" t="t" r="r" b="b"/>
              <a:pathLst>
                <a:path w="257" h="74" extrusionOk="0">
                  <a:moveTo>
                    <a:pt x="0" y="0"/>
                  </a:moveTo>
                  <a:lnTo>
                    <a:pt x="257" y="74"/>
                  </a:lnTo>
                  <a:lnTo>
                    <a:pt x="245" y="1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7" name="Google Shape;19987;p52"/>
            <p:cNvSpPr/>
            <p:nvPr/>
          </p:nvSpPr>
          <p:spPr>
            <a:xfrm>
              <a:off x="7847013" y="5487988"/>
              <a:ext cx="73025" cy="19050"/>
            </a:xfrm>
            <a:custGeom>
              <a:avLst/>
              <a:gdLst/>
              <a:ahLst/>
              <a:cxnLst/>
              <a:rect l="l" t="t" r="r" b="b"/>
              <a:pathLst>
                <a:path w="275" h="74" extrusionOk="0">
                  <a:moveTo>
                    <a:pt x="0" y="62"/>
                  </a:moveTo>
                  <a:lnTo>
                    <a:pt x="18" y="0"/>
                  </a:lnTo>
                  <a:lnTo>
                    <a:pt x="263" y="12"/>
                  </a:lnTo>
                  <a:lnTo>
                    <a:pt x="275"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8" name="Google Shape;19988;p52"/>
            <p:cNvSpPr/>
            <p:nvPr/>
          </p:nvSpPr>
          <p:spPr>
            <a:xfrm>
              <a:off x="7916863" y="5476875"/>
              <a:ext cx="69850" cy="30163"/>
            </a:xfrm>
            <a:custGeom>
              <a:avLst/>
              <a:gdLst/>
              <a:ahLst/>
              <a:cxnLst/>
              <a:rect l="l" t="t" r="r" b="b"/>
              <a:pathLst>
                <a:path w="264" h="114" extrusionOk="0">
                  <a:moveTo>
                    <a:pt x="12" y="114"/>
                  </a:moveTo>
                  <a:lnTo>
                    <a:pt x="0" y="52"/>
                  </a:lnTo>
                  <a:lnTo>
                    <a:pt x="264" y="0"/>
                  </a:lnTo>
                  <a:lnTo>
                    <a:pt x="12" y="1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9" name="Google Shape;19989;p52"/>
            <p:cNvSpPr/>
            <p:nvPr/>
          </p:nvSpPr>
          <p:spPr>
            <a:xfrm>
              <a:off x="7916863" y="5464175"/>
              <a:ext cx="69850" cy="26988"/>
            </a:xfrm>
            <a:custGeom>
              <a:avLst/>
              <a:gdLst/>
              <a:ahLst/>
              <a:cxnLst/>
              <a:rect l="l" t="t" r="r" b="b"/>
              <a:pathLst>
                <a:path w="264" h="103" extrusionOk="0">
                  <a:moveTo>
                    <a:pt x="0" y="103"/>
                  </a:moveTo>
                  <a:lnTo>
                    <a:pt x="264" y="51"/>
                  </a:lnTo>
                  <a:lnTo>
                    <a:pt x="225" y="0"/>
                  </a:lnTo>
                  <a:lnTo>
                    <a:pt x="0" y="10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0" name="Google Shape;19990;p52"/>
            <p:cNvSpPr/>
            <p:nvPr/>
          </p:nvSpPr>
          <p:spPr>
            <a:xfrm>
              <a:off x="7916863" y="5464175"/>
              <a:ext cx="69850" cy="42863"/>
            </a:xfrm>
            <a:custGeom>
              <a:avLst/>
              <a:gdLst/>
              <a:ahLst/>
              <a:cxnLst/>
              <a:rect l="l" t="t" r="r" b="b"/>
              <a:pathLst>
                <a:path w="264" h="165" extrusionOk="0">
                  <a:moveTo>
                    <a:pt x="12" y="165"/>
                  </a:moveTo>
                  <a:lnTo>
                    <a:pt x="0" y="103"/>
                  </a:lnTo>
                  <a:lnTo>
                    <a:pt x="225" y="0"/>
                  </a:lnTo>
                  <a:lnTo>
                    <a:pt x="264" y="51"/>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1" name="Google Shape;19991;p52"/>
            <p:cNvSpPr/>
            <p:nvPr/>
          </p:nvSpPr>
          <p:spPr>
            <a:xfrm>
              <a:off x="7977188" y="5419725"/>
              <a:ext cx="55562" cy="57150"/>
            </a:xfrm>
            <a:custGeom>
              <a:avLst/>
              <a:gdLst/>
              <a:ahLst/>
              <a:cxnLst/>
              <a:rect l="l" t="t" r="r" b="b"/>
              <a:pathLst>
                <a:path w="211" h="215" extrusionOk="0">
                  <a:moveTo>
                    <a:pt x="39" y="215"/>
                  </a:moveTo>
                  <a:lnTo>
                    <a:pt x="0" y="164"/>
                  </a:lnTo>
                  <a:lnTo>
                    <a:pt x="211" y="0"/>
                  </a:lnTo>
                  <a:lnTo>
                    <a:pt x="39" y="2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2" name="Google Shape;19992;p52"/>
            <p:cNvSpPr/>
            <p:nvPr/>
          </p:nvSpPr>
          <p:spPr>
            <a:xfrm>
              <a:off x="7977188" y="5413375"/>
              <a:ext cx="55562" cy="50800"/>
            </a:xfrm>
            <a:custGeom>
              <a:avLst/>
              <a:gdLst/>
              <a:ahLst/>
              <a:cxnLst/>
              <a:rect l="l" t="t" r="r" b="b"/>
              <a:pathLst>
                <a:path w="211" h="192" extrusionOk="0">
                  <a:moveTo>
                    <a:pt x="0" y="192"/>
                  </a:moveTo>
                  <a:lnTo>
                    <a:pt x="211" y="28"/>
                  </a:lnTo>
                  <a:lnTo>
                    <a:pt x="154"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3" name="Google Shape;19993;p52"/>
            <p:cNvSpPr/>
            <p:nvPr/>
          </p:nvSpPr>
          <p:spPr>
            <a:xfrm>
              <a:off x="7977188" y="5413375"/>
              <a:ext cx="55562" cy="63500"/>
            </a:xfrm>
            <a:custGeom>
              <a:avLst/>
              <a:gdLst/>
              <a:ahLst/>
              <a:cxnLst/>
              <a:rect l="l" t="t" r="r" b="b"/>
              <a:pathLst>
                <a:path w="211" h="243" extrusionOk="0">
                  <a:moveTo>
                    <a:pt x="39" y="243"/>
                  </a:moveTo>
                  <a:lnTo>
                    <a:pt x="0" y="192"/>
                  </a:lnTo>
                  <a:lnTo>
                    <a:pt x="154" y="0"/>
                  </a:lnTo>
                  <a:lnTo>
                    <a:pt x="211" y="28"/>
                  </a:lnTo>
                  <a:lnTo>
                    <a:pt x="39" y="2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4" name="Google Shape;19994;p52"/>
            <p:cNvSpPr/>
            <p:nvPr/>
          </p:nvSpPr>
          <p:spPr>
            <a:xfrm>
              <a:off x="7734300" y="5362575"/>
              <a:ext cx="42863" cy="46038"/>
            </a:xfrm>
            <a:custGeom>
              <a:avLst/>
              <a:gdLst/>
              <a:ahLst/>
              <a:cxnLst/>
              <a:rect l="l" t="t" r="r" b="b"/>
              <a:pathLst>
                <a:path w="162" h="173" extrusionOk="0">
                  <a:moveTo>
                    <a:pt x="66" y="158"/>
                  </a:moveTo>
                  <a:lnTo>
                    <a:pt x="162"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5" name="Google Shape;19995;p52"/>
            <p:cNvSpPr/>
            <p:nvPr/>
          </p:nvSpPr>
          <p:spPr>
            <a:xfrm>
              <a:off x="7734300" y="5362575"/>
              <a:ext cx="42863" cy="46038"/>
            </a:xfrm>
            <a:custGeom>
              <a:avLst/>
              <a:gdLst/>
              <a:ahLst/>
              <a:cxnLst/>
              <a:rect l="l" t="t" r="r" b="b"/>
              <a:pathLst>
                <a:path w="162" h="173" extrusionOk="0">
                  <a:moveTo>
                    <a:pt x="66" y="158"/>
                  </a:moveTo>
                  <a:lnTo>
                    <a:pt x="162"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6" name="Google Shape;19996;p52"/>
            <p:cNvSpPr/>
            <p:nvPr/>
          </p:nvSpPr>
          <p:spPr>
            <a:xfrm>
              <a:off x="7734300" y="5362575"/>
              <a:ext cx="17463" cy="61913"/>
            </a:xfrm>
            <a:custGeom>
              <a:avLst/>
              <a:gdLst/>
              <a:ahLst/>
              <a:cxnLst/>
              <a:rect l="l" t="t" r="r" b="b"/>
              <a:pathLst>
                <a:path w="66" h="236" extrusionOk="0">
                  <a:moveTo>
                    <a:pt x="66" y="158"/>
                  </a:moveTo>
                  <a:lnTo>
                    <a:pt x="8"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7" name="Google Shape;19997;p52"/>
            <p:cNvSpPr/>
            <p:nvPr/>
          </p:nvSpPr>
          <p:spPr>
            <a:xfrm>
              <a:off x="7734300" y="5362575"/>
              <a:ext cx="17463" cy="61913"/>
            </a:xfrm>
            <a:custGeom>
              <a:avLst/>
              <a:gdLst/>
              <a:ahLst/>
              <a:cxnLst/>
              <a:rect l="l" t="t" r="r" b="b"/>
              <a:pathLst>
                <a:path w="66" h="236" extrusionOk="0">
                  <a:moveTo>
                    <a:pt x="66" y="158"/>
                  </a:moveTo>
                  <a:lnTo>
                    <a:pt x="8"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8" name="Google Shape;19998;p52"/>
            <p:cNvSpPr/>
            <p:nvPr/>
          </p:nvSpPr>
          <p:spPr>
            <a:xfrm>
              <a:off x="4991100" y="5322888"/>
              <a:ext cx="15875" cy="63500"/>
            </a:xfrm>
            <a:custGeom>
              <a:avLst/>
              <a:gdLst/>
              <a:ahLst/>
              <a:cxnLst/>
              <a:rect l="l" t="t" r="r" b="b"/>
              <a:pathLst>
                <a:path w="65" h="236" extrusionOk="0">
                  <a:moveTo>
                    <a:pt x="65" y="157"/>
                  </a:moveTo>
                  <a:lnTo>
                    <a:pt x="7" y="236"/>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9" name="Google Shape;19999;p52"/>
            <p:cNvSpPr/>
            <p:nvPr/>
          </p:nvSpPr>
          <p:spPr>
            <a:xfrm>
              <a:off x="4991100" y="5322888"/>
              <a:ext cx="15875" cy="63500"/>
            </a:xfrm>
            <a:custGeom>
              <a:avLst/>
              <a:gdLst/>
              <a:ahLst/>
              <a:cxnLst/>
              <a:rect l="l" t="t" r="r" b="b"/>
              <a:pathLst>
                <a:path w="65" h="236" extrusionOk="0">
                  <a:moveTo>
                    <a:pt x="65" y="157"/>
                  </a:moveTo>
                  <a:lnTo>
                    <a:pt x="7" y="236"/>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0" name="Google Shape;20000;p52"/>
            <p:cNvSpPr/>
            <p:nvPr/>
          </p:nvSpPr>
          <p:spPr>
            <a:xfrm>
              <a:off x="4991100" y="5322888"/>
              <a:ext cx="41275" cy="46037"/>
            </a:xfrm>
            <a:custGeom>
              <a:avLst/>
              <a:gdLst/>
              <a:ahLst/>
              <a:cxnLst/>
              <a:rect l="l" t="t" r="r" b="b"/>
              <a:pathLst>
                <a:path w="161" h="172" extrusionOk="0">
                  <a:moveTo>
                    <a:pt x="65" y="157"/>
                  </a:moveTo>
                  <a:lnTo>
                    <a:pt x="161" y="172"/>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1" name="Google Shape;20001;p52"/>
            <p:cNvSpPr/>
            <p:nvPr/>
          </p:nvSpPr>
          <p:spPr>
            <a:xfrm>
              <a:off x="4991100" y="5322888"/>
              <a:ext cx="41275" cy="46037"/>
            </a:xfrm>
            <a:custGeom>
              <a:avLst/>
              <a:gdLst/>
              <a:ahLst/>
              <a:cxnLst/>
              <a:rect l="l" t="t" r="r" b="b"/>
              <a:pathLst>
                <a:path w="161" h="172" extrusionOk="0">
                  <a:moveTo>
                    <a:pt x="65" y="157"/>
                  </a:moveTo>
                  <a:lnTo>
                    <a:pt x="161" y="172"/>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2" name="Google Shape;20002;p52"/>
            <p:cNvSpPr/>
            <p:nvPr/>
          </p:nvSpPr>
          <p:spPr>
            <a:xfrm>
              <a:off x="4999038" y="5362575"/>
              <a:ext cx="41275" cy="65088"/>
            </a:xfrm>
            <a:custGeom>
              <a:avLst/>
              <a:gdLst/>
              <a:ahLst/>
              <a:cxnLst/>
              <a:rect l="l" t="t" r="r" b="b"/>
              <a:pathLst>
                <a:path w="152" h="252" extrusionOk="0">
                  <a:moveTo>
                    <a:pt x="0" y="22"/>
                  </a:moveTo>
                  <a:lnTo>
                    <a:pt x="61" y="0"/>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3" name="Google Shape;20003;p52"/>
            <p:cNvSpPr/>
            <p:nvPr/>
          </p:nvSpPr>
          <p:spPr>
            <a:xfrm>
              <a:off x="5014913" y="5362575"/>
              <a:ext cx="36512" cy="65088"/>
            </a:xfrm>
            <a:custGeom>
              <a:avLst/>
              <a:gdLst/>
              <a:ahLst/>
              <a:cxnLst/>
              <a:rect l="l" t="t" r="r" b="b"/>
              <a:pathLst>
                <a:path w="135" h="252" extrusionOk="0">
                  <a:moveTo>
                    <a:pt x="0" y="0"/>
                  </a:moveTo>
                  <a:lnTo>
                    <a:pt x="91" y="252"/>
                  </a:lnTo>
                  <a:lnTo>
                    <a:pt x="135"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4" name="Google Shape;20004;p52"/>
            <p:cNvSpPr/>
            <p:nvPr/>
          </p:nvSpPr>
          <p:spPr>
            <a:xfrm>
              <a:off x="4999038" y="5362575"/>
              <a:ext cx="52387" cy="65088"/>
            </a:xfrm>
            <a:custGeom>
              <a:avLst/>
              <a:gdLst/>
              <a:ahLst/>
              <a:cxnLst/>
              <a:rect l="l" t="t" r="r" b="b"/>
              <a:pathLst>
                <a:path w="196" h="252" extrusionOk="0">
                  <a:moveTo>
                    <a:pt x="0" y="22"/>
                  </a:moveTo>
                  <a:lnTo>
                    <a:pt x="61" y="0"/>
                  </a:lnTo>
                  <a:lnTo>
                    <a:pt x="196" y="205"/>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5" name="Google Shape;20005;p52"/>
            <p:cNvSpPr/>
            <p:nvPr/>
          </p:nvSpPr>
          <p:spPr>
            <a:xfrm>
              <a:off x="5040313" y="5416550"/>
              <a:ext cx="63500" cy="47625"/>
            </a:xfrm>
            <a:custGeom>
              <a:avLst/>
              <a:gdLst/>
              <a:ahLst/>
              <a:cxnLst/>
              <a:rect l="l" t="t" r="r" b="b"/>
              <a:pathLst>
                <a:path w="241" h="183" extrusionOk="0">
                  <a:moveTo>
                    <a:pt x="0" y="47"/>
                  </a:moveTo>
                  <a:lnTo>
                    <a:pt x="44" y="0"/>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6" name="Google Shape;20006;p52"/>
            <p:cNvSpPr/>
            <p:nvPr/>
          </p:nvSpPr>
          <p:spPr>
            <a:xfrm>
              <a:off x="5051425" y="5416550"/>
              <a:ext cx="57150" cy="47625"/>
            </a:xfrm>
            <a:custGeom>
              <a:avLst/>
              <a:gdLst/>
              <a:ahLst/>
              <a:cxnLst/>
              <a:rect l="l" t="t" r="r" b="b"/>
              <a:pathLst>
                <a:path w="214" h="183" extrusionOk="0">
                  <a:moveTo>
                    <a:pt x="0" y="0"/>
                  </a:moveTo>
                  <a:lnTo>
                    <a:pt x="197" y="183"/>
                  </a:lnTo>
                  <a:lnTo>
                    <a:pt x="214" y="12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7" name="Google Shape;20007;p52"/>
            <p:cNvSpPr/>
            <p:nvPr/>
          </p:nvSpPr>
          <p:spPr>
            <a:xfrm>
              <a:off x="5040313" y="5416550"/>
              <a:ext cx="68262" cy="47625"/>
            </a:xfrm>
            <a:custGeom>
              <a:avLst/>
              <a:gdLst/>
              <a:ahLst/>
              <a:cxnLst/>
              <a:rect l="l" t="t" r="r" b="b"/>
              <a:pathLst>
                <a:path w="258" h="183" extrusionOk="0">
                  <a:moveTo>
                    <a:pt x="0" y="47"/>
                  </a:moveTo>
                  <a:lnTo>
                    <a:pt x="44" y="0"/>
                  </a:lnTo>
                  <a:lnTo>
                    <a:pt x="258" y="122"/>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8" name="Google Shape;20008;p52"/>
            <p:cNvSpPr/>
            <p:nvPr/>
          </p:nvSpPr>
          <p:spPr>
            <a:xfrm>
              <a:off x="5103813" y="5448300"/>
              <a:ext cx="73025" cy="19050"/>
            </a:xfrm>
            <a:custGeom>
              <a:avLst/>
              <a:gdLst/>
              <a:ahLst/>
              <a:cxnLst/>
              <a:rect l="l" t="t" r="r" b="b"/>
              <a:pathLst>
                <a:path w="276" h="74" extrusionOk="0">
                  <a:moveTo>
                    <a:pt x="0" y="61"/>
                  </a:moveTo>
                  <a:lnTo>
                    <a:pt x="17" y="0"/>
                  </a:lnTo>
                  <a:lnTo>
                    <a:pt x="276" y="74"/>
                  </a:lnTo>
                  <a:lnTo>
                    <a:pt x="0" y="6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9" name="Google Shape;20009;p52"/>
            <p:cNvSpPr/>
            <p:nvPr/>
          </p:nvSpPr>
          <p:spPr>
            <a:xfrm>
              <a:off x="5108575" y="5448300"/>
              <a:ext cx="68263" cy="19050"/>
            </a:xfrm>
            <a:custGeom>
              <a:avLst/>
              <a:gdLst/>
              <a:ahLst/>
              <a:cxnLst/>
              <a:rect l="l" t="t" r="r" b="b"/>
              <a:pathLst>
                <a:path w="259" h="74" extrusionOk="0">
                  <a:moveTo>
                    <a:pt x="0" y="0"/>
                  </a:moveTo>
                  <a:lnTo>
                    <a:pt x="259" y="74"/>
                  </a:lnTo>
                  <a:lnTo>
                    <a:pt x="247" y="1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0" name="Google Shape;20010;p52"/>
            <p:cNvSpPr/>
            <p:nvPr/>
          </p:nvSpPr>
          <p:spPr>
            <a:xfrm>
              <a:off x="5103813" y="5448300"/>
              <a:ext cx="73025" cy="19050"/>
            </a:xfrm>
            <a:custGeom>
              <a:avLst/>
              <a:gdLst/>
              <a:ahLst/>
              <a:cxnLst/>
              <a:rect l="l" t="t" r="r" b="b"/>
              <a:pathLst>
                <a:path w="276" h="74" extrusionOk="0">
                  <a:moveTo>
                    <a:pt x="0" y="61"/>
                  </a:moveTo>
                  <a:lnTo>
                    <a:pt x="17" y="0"/>
                  </a:lnTo>
                  <a:lnTo>
                    <a:pt x="264" y="11"/>
                  </a:lnTo>
                  <a:lnTo>
                    <a:pt x="276" y="74"/>
                  </a:lnTo>
                  <a:lnTo>
                    <a:pt x="0" y="6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1" name="Google Shape;20011;p52"/>
            <p:cNvSpPr/>
            <p:nvPr/>
          </p:nvSpPr>
          <p:spPr>
            <a:xfrm>
              <a:off x="5173663" y="5437188"/>
              <a:ext cx="69850" cy="30162"/>
            </a:xfrm>
            <a:custGeom>
              <a:avLst/>
              <a:gdLst/>
              <a:ahLst/>
              <a:cxnLst/>
              <a:rect l="l" t="t" r="r" b="b"/>
              <a:pathLst>
                <a:path w="264" h="115" extrusionOk="0">
                  <a:moveTo>
                    <a:pt x="12" y="115"/>
                  </a:moveTo>
                  <a:lnTo>
                    <a:pt x="0" y="52"/>
                  </a:lnTo>
                  <a:lnTo>
                    <a:pt x="264" y="0"/>
                  </a:lnTo>
                  <a:lnTo>
                    <a:pt x="12" y="1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2" name="Google Shape;20012;p52"/>
            <p:cNvSpPr/>
            <p:nvPr/>
          </p:nvSpPr>
          <p:spPr>
            <a:xfrm>
              <a:off x="5173663" y="5424488"/>
              <a:ext cx="69850" cy="26987"/>
            </a:xfrm>
            <a:custGeom>
              <a:avLst/>
              <a:gdLst/>
              <a:ahLst/>
              <a:cxnLst/>
              <a:rect l="l" t="t" r="r" b="b"/>
              <a:pathLst>
                <a:path w="264" h="102" extrusionOk="0">
                  <a:moveTo>
                    <a:pt x="0" y="102"/>
                  </a:moveTo>
                  <a:lnTo>
                    <a:pt x="264" y="50"/>
                  </a:lnTo>
                  <a:lnTo>
                    <a:pt x="224" y="0"/>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3" name="Google Shape;20013;p52"/>
            <p:cNvSpPr/>
            <p:nvPr/>
          </p:nvSpPr>
          <p:spPr>
            <a:xfrm>
              <a:off x="5173663" y="5424488"/>
              <a:ext cx="69850" cy="42862"/>
            </a:xfrm>
            <a:custGeom>
              <a:avLst/>
              <a:gdLst/>
              <a:ahLst/>
              <a:cxnLst/>
              <a:rect l="l" t="t" r="r" b="b"/>
              <a:pathLst>
                <a:path w="264" h="165" extrusionOk="0">
                  <a:moveTo>
                    <a:pt x="12" y="165"/>
                  </a:moveTo>
                  <a:lnTo>
                    <a:pt x="0" y="102"/>
                  </a:lnTo>
                  <a:lnTo>
                    <a:pt x="224" y="0"/>
                  </a:lnTo>
                  <a:lnTo>
                    <a:pt x="264" y="50"/>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4" name="Google Shape;20014;p52"/>
            <p:cNvSpPr/>
            <p:nvPr/>
          </p:nvSpPr>
          <p:spPr>
            <a:xfrm>
              <a:off x="5232400" y="5380038"/>
              <a:ext cx="55563" cy="57150"/>
            </a:xfrm>
            <a:custGeom>
              <a:avLst/>
              <a:gdLst/>
              <a:ahLst/>
              <a:cxnLst/>
              <a:rect l="l" t="t" r="r" b="b"/>
              <a:pathLst>
                <a:path w="211" h="215" extrusionOk="0">
                  <a:moveTo>
                    <a:pt x="40" y="215"/>
                  </a:moveTo>
                  <a:lnTo>
                    <a:pt x="0" y="165"/>
                  </a:lnTo>
                  <a:lnTo>
                    <a:pt x="211" y="0"/>
                  </a:lnTo>
                  <a:lnTo>
                    <a:pt x="40" y="2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5" name="Google Shape;20015;p52"/>
            <p:cNvSpPr/>
            <p:nvPr/>
          </p:nvSpPr>
          <p:spPr>
            <a:xfrm>
              <a:off x="5232400" y="5373688"/>
              <a:ext cx="55563" cy="50800"/>
            </a:xfrm>
            <a:custGeom>
              <a:avLst/>
              <a:gdLst/>
              <a:ahLst/>
              <a:cxnLst/>
              <a:rect l="l" t="t" r="r" b="b"/>
              <a:pathLst>
                <a:path w="211" h="192" extrusionOk="0">
                  <a:moveTo>
                    <a:pt x="0" y="192"/>
                  </a:moveTo>
                  <a:lnTo>
                    <a:pt x="211" y="27"/>
                  </a:lnTo>
                  <a:lnTo>
                    <a:pt x="153"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6" name="Google Shape;20016;p52"/>
            <p:cNvSpPr/>
            <p:nvPr/>
          </p:nvSpPr>
          <p:spPr>
            <a:xfrm>
              <a:off x="5232400" y="5373688"/>
              <a:ext cx="55563" cy="63500"/>
            </a:xfrm>
            <a:custGeom>
              <a:avLst/>
              <a:gdLst/>
              <a:ahLst/>
              <a:cxnLst/>
              <a:rect l="l" t="t" r="r" b="b"/>
              <a:pathLst>
                <a:path w="211" h="242" extrusionOk="0">
                  <a:moveTo>
                    <a:pt x="40" y="242"/>
                  </a:moveTo>
                  <a:lnTo>
                    <a:pt x="0" y="192"/>
                  </a:lnTo>
                  <a:lnTo>
                    <a:pt x="153" y="0"/>
                  </a:lnTo>
                  <a:lnTo>
                    <a:pt x="211" y="27"/>
                  </a:lnTo>
                  <a:lnTo>
                    <a:pt x="40" y="2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7" name="Google Shape;20017;p52"/>
            <p:cNvSpPr/>
            <p:nvPr/>
          </p:nvSpPr>
          <p:spPr>
            <a:xfrm>
              <a:off x="5053013" y="5329238"/>
              <a:ext cx="85725" cy="31750"/>
            </a:xfrm>
            <a:custGeom>
              <a:avLst/>
              <a:gdLst/>
              <a:ahLst/>
              <a:cxnLst/>
              <a:rect l="l" t="t" r="r" b="b"/>
              <a:pathLst>
                <a:path w="325" h="119" extrusionOk="0">
                  <a:moveTo>
                    <a:pt x="3" y="0"/>
                  </a:moveTo>
                  <a:lnTo>
                    <a:pt x="0" y="7"/>
                  </a:lnTo>
                  <a:lnTo>
                    <a:pt x="325" y="119"/>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8" name="Google Shape;20018;p52"/>
            <p:cNvSpPr/>
            <p:nvPr/>
          </p:nvSpPr>
          <p:spPr>
            <a:xfrm>
              <a:off x="5053013" y="5330825"/>
              <a:ext cx="90487" cy="33338"/>
            </a:xfrm>
            <a:custGeom>
              <a:avLst/>
              <a:gdLst/>
              <a:ahLst/>
              <a:cxnLst/>
              <a:rect l="l" t="t" r="r" b="b"/>
              <a:pathLst>
                <a:path w="344" h="128" extrusionOk="0">
                  <a:moveTo>
                    <a:pt x="0" y="0"/>
                  </a:moveTo>
                  <a:lnTo>
                    <a:pt x="325" y="112"/>
                  </a:lnTo>
                  <a:lnTo>
                    <a:pt x="344" y="12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9" name="Google Shape;20019;p52"/>
            <p:cNvSpPr/>
            <p:nvPr/>
          </p:nvSpPr>
          <p:spPr>
            <a:xfrm>
              <a:off x="5053013" y="5329238"/>
              <a:ext cx="90487" cy="34925"/>
            </a:xfrm>
            <a:custGeom>
              <a:avLst/>
              <a:gdLst/>
              <a:ahLst/>
              <a:cxnLst/>
              <a:rect l="l" t="t" r="r" b="b"/>
              <a:pathLst>
                <a:path w="344" h="135" extrusionOk="0">
                  <a:moveTo>
                    <a:pt x="3" y="0"/>
                  </a:moveTo>
                  <a:lnTo>
                    <a:pt x="0" y="7"/>
                  </a:lnTo>
                  <a:lnTo>
                    <a:pt x="344" y="135"/>
                  </a:lnTo>
                  <a:lnTo>
                    <a:pt x="325" y="119"/>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0" name="Google Shape;20020;p52"/>
            <p:cNvSpPr/>
            <p:nvPr/>
          </p:nvSpPr>
          <p:spPr>
            <a:xfrm>
              <a:off x="5127625" y="5341938"/>
              <a:ext cx="15875" cy="22225"/>
            </a:xfrm>
            <a:custGeom>
              <a:avLst/>
              <a:gdLst/>
              <a:ahLst/>
              <a:cxnLst/>
              <a:rect l="l" t="t" r="r" b="b"/>
              <a:pathLst>
                <a:path w="64" h="88" extrusionOk="0">
                  <a:moveTo>
                    <a:pt x="45" y="72"/>
                  </a:moveTo>
                  <a:lnTo>
                    <a:pt x="64" y="88"/>
                  </a:lnTo>
                  <a:lnTo>
                    <a:pt x="0" y="0"/>
                  </a:lnTo>
                  <a:lnTo>
                    <a:pt x="45"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1" name="Google Shape;20021;p52"/>
            <p:cNvSpPr/>
            <p:nvPr/>
          </p:nvSpPr>
          <p:spPr>
            <a:xfrm>
              <a:off x="5127625" y="5341938"/>
              <a:ext cx="15875" cy="22225"/>
            </a:xfrm>
            <a:custGeom>
              <a:avLst/>
              <a:gdLst/>
              <a:ahLst/>
              <a:cxnLst/>
              <a:rect l="l" t="t" r="r" b="b"/>
              <a:pathLst>
                <a:path w="64" h="88" extrusionOk="0">
                  <a:moveTo>
                    <a:pt x="64" y="88"/>
                  </a:moveTo>
                  <a:lnTo>
                    <a:pt x="0" y="0"/>
                  </a:lnTo>
                  <a:lnTo>
                    <a:pt x="15" y="7"/>
                  </a:lnTo>
                  <a:lnTo>
                    <a:pt x="6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2" name="Google Shape;20022;p52"/>
            <p:cNvSpPr/>
            <p:nvPr/>
          </p:nvSpPr>
          <p:spPr>
            <a:xfrm>
              <a:off x="5127625" y="5341938"/>
              <a:ext cx="15875" cy="22225"/>
            </a:xfrm>
            <a:custGeom>
              <a:avLst/>
              <a:gdLst/>
              <a:ahLst/>
              <a:cxnLst/>
              <a:rect l="l" t="t" r="r" b="b"/>
              <a:pathLst>
                <a:path w="64" h="88" extrusionOk="0">
                  <a:moveTo>
                    <a:pt x="45" y="72"/>
                  </a:moveTo>
                  <a:lnTo>
                    <a:pt x="64" y="88"/>
                  </a:lnTo>
                  <a:lnTo>
                    <a:pt x="15" y="7"/>
                  </a:lnTo>
                  <a:lnTo>
                    <a:pt x="0" y="0"/>
                  </a:lnTo>
                  <a:lnTo>
                    <a:pt x="45"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3" name="Google Shape;20023;p52"/>
            <p:cNvSpPr/>
            <p:nvPr/>
          </p:nvSpPr>
          <p:spPr>
            <a:xfrm>
              <a:off x="5127625" y="5341938"/>
              <a:ext cx="106363" cy="1587"/>
            </a:xfrm>
            <a:custGeom>
              <a:avLst/>
              <a:gdLst/>
              <a:ahLst/>
              <a:cxnLst/>
              <a:rect l="l" t="t" r="r" b="b"/>
              <a:pathLst>
                <a:path w="402" h="7" extrusionOk="0">
                  <a:moveTo>
                    <a:pt x="0" y="0"/>
                  </a:moveTo>
                  <a:lnTo>
                    <a:pt x="15" y="7"/>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4" name="Google Shape;20024;p52"/>
            <p:cNvSpPr/>
            <p:nvPr/>
          </p:nvSpPr>
          <p:spPr>
            <a:xfrm>
              <a:off x="5130800" y="5341938"/>
              <a:ext cx="104775" cy="1587"/>
            </a:xfrm>
            <a:custGeom>
              <a:avLst/>
              <a:gdLst/>
              <a:ahLst/>
              <a:cxnLst/>
              <a:rect l="l" t="t" r="r" b="b"/>
              <a:pathLst>
                <a:path w="395" h="7" extrusionOk="0">
                  <a:moveTo>
                    <a:pt x="0" y="7"/>
                  </a:moveTo>
                  <a:lnTo>
                    <a:pt x="387" y="0"/>
                  </a:lnTo>
                  <a:lnTo>
                    <a:pt x="395" y="7"/>
                  </a:lnTo>
                  <a:lnTo>
                    <a:pt x="0" y="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5" name="Google Shape;20025;p52"/>
            <p:cNvSpPr/>
            <p:nvPr/>
          </p:nvSpPr>
          <p:spPr>
            <a:xfrm>
              <a:off x="5127625" y="5341938"/>
              <a:ext cx="107950" cy="1587"/>
            </a:xfrm>
            <a:custGeom>
              <a:avLst/>
              <a:gdLst/>
              <a:ahLst/>
              <a:cxnLst/>
              <a:rect l="l" t="t" r="r" b="b"/>
              <a:pathLst>
                <a:path w="410" h="7" extrusionOk="0">
                  <a:moveTo>
                    <a:pt x="0" y="0"/>
                  </a:moveTo>
                  <a:lnTo>
                    <a:pt x="15" y="7"/>
                  </a:lnTo>
                  <a:lnTo>
                    <a:pt x="410" y="7"/>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6" name="Google Shape;20026;p52"/>
            <p:cNvSpPr/>
            <p:nvPr/>
          </p:nvSpPr>
          <p:spPr>
            <a:xfrm>
              <a:off x="5233988" y="5329238"/>
              <a:ext cx="1587" cy="14287"/>
            </a:xfrm>
            <a:custGeom>
              <a:avLst/>
              <a:gdLst/>
              <a:ahLst/>
              <a:cxnLst/>
              <a:rect l="l" t="t" r="r" b="b"/>
              <a:pathLst>
                <a:path w="8" h="51" extrusionOk="0">
                  <a:moveTo>
                    <a:pt x="0" y="44"/>
                  </a:moveTo>
                  <a:lnTo>
                    <a:pt x="8" y="51"/>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7" name="Google Shape;20027;p52"/>
            <p:cNvSpPr/>
            <p:nvPr/>
          </p:nvSpPr>
          <p:spPr>
            <a:xfrm>
              <a:off x="5233988" y="5329238"/>
              <a:ext cx="1587" cy="14287"/>
            </a:xfrm>
            <a:custGeom>
              <a:avLst/>
              <a:gdLst/>
              <a:ahLst/>
              <a:cxnLst/>
              <a:rect l="l" t="t" r="r" b="b"/>
              <a:pathLst>
                <a:path w="8" h="51" extrusionOk="0">
                  <a:moveTo>
                    <a:pt x="8" y="51"/>
                  </a:moveTo>
                  <a:lnTo>
                    <a:pt x="0" y="0"/>
                  </a:lnTo>
                  <a:lnTo>
                    <a:pt x="8" y="0"/>
                  </a:lnTo>
                  <a:lnTo>
                    <a:pt x="8" y="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8" name="Google Shape;20028;p52"/>
            <p:cNvSpPr/>
            <p:nvPr/>
          </p:nvSpPr>
          <p:spPr>
            <a:xfrm>
              <a:off x="5233988" y="5329238"/>
              <a:ext cx="1587" cy="14287"/>
            </a:xfrm>
            <a:custGeom>
              <a:avLst/>
              <a:gdLst/>
              <a:ahLst/>
              <a:cxnLst/>
              <a:rect l="l" t="t" r="r" b="b"/>
              <a:pathLst>
                <a:path w="8" h="51" extrusionOk="0">
                  <a:moveTo>
                    <a:pt x="0" y="44"/>
                  </a:moveTo>
                  <a:lnTo>
                    <a:pt x="8" y="51"/>
                  </a:lnTo>
                  <a:lnTo>
                    <a:pt x="8" y="0"/>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029" name="Google Shape;20029;p52"/>
            <p:cNvCxnSpPr/>
            <p:nvPr/>
          </p:nvCxnSpPr>
          <p:spPr>
            <a:xfrm>
              <a:off x="5233988" y="5329238"/>
              <a:ext cx="1587" cy="1587"/>
            </a:xfrm>
            <a:prstGeom prst="straightConnector1">
              <a:avLst/>
            </a:prstGeom>
            <a:noFill/>
            <a:ln w="9525" cap="flat" cmpd="sng">
              <a:solidFill>
                <a:schemeClr val="dk1"/>
              </a:solidFill>
              <a:prstDash val="solid"/>
              <a:round/>
              <a:headEnd type="none" w="med" len="med"/>
              <a:tailEnd type="none" w="med" len="med"/>
            </a:ln>
          </p:spPr>
        </p:cxnSp>
        <p:sp>
          <p:nvSpPr>
            <p:cNvPr id="20030" name="Google Shape;20030;p52"/>
            <p:cNvSpPr/>
            <p:nvPr/>
          </p:nvSpPr>
          <p:spPr>
            <a:xfrm>
              <a:off x="5053013" y="5327650"/>
              <a:ext cx="180975" cy="3175"/>
            </a:xfrm>
            <a:custGeom>
              <a:avLst/>
              <a:gdLst/>
              <a:ahLst/>
              <a:cxnLst/>
              <a:rect l="l" t="t" r="r" b="b"/>
              <a:pathLst>
                <a:path w="684" h="8" extrusionOk="0">
                  <a:moveTo>
                    <a:pt x="684" y="8"/>
                  </a:moveTo>
                  <a:lnTo>
                    <a:pt x="684" y="0"/>
                  </a:lnTo>
                  <a:lnTo>
                    <a:pt x="0" y="8"/>
                  </a:lnTo>
                  <a:lnTo>
                    <a:pt x="68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1" name="Google Shape;20031;p52"/>
            <p:cNvSpPr/>
            <p:nvPr/>
          </p:nvSpPr>
          <p:spPr>
            <a:xfrm>
              <a:off x="5053013" y="5327650"/>
              <a:ext cx="180975" cy="3175"/>
            </a:xfrm>
            <a:custGeom>
              <a:avLst/>
              <a:gdLst/>
              <a:ahLst/>
              <a:cxnLst/>
              <a:rect l="l" t="t" r="r" b="b"/>
              <a:pathLst>
                <a:path w="684" h="8" extrusionOk="0">
                  <a:moveTo>
                    <a:pt x="684" y="0"/>
                  </a:moveTo>
                  <a:lnTo>
                    <a:pt x="0" y="8"/>
                  </a:lnTo>
                  <a:lnTo>
                    <a:pt x="0" y="0"/>
                  </a:lnTo>
                  <a:lnTo>
                    <a:pt x="6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2" name="Google Shape;20032;p52"/>
            <p:cNvSpPr/>
            <p:nvPr/>
          </p:nvSpPr>
          <p:spPr>
            <a:xfrm>
              <a:off x="5053013" y="5327650"/>
              <a:ext cx="180975" cy="31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033" name="Google Shape;20033;p52"/>
            <p:cNvSpPr/>
            <p:nvPr/>
          </p:nvSpPr>
          <p:spPr>
            <a:xfrm>
              <a:off x="7789863" y="5367338"/>
              <a:ext cx="85725" cy="31750"/>
            </a:xfrm>
            <a:custGeom>
              <a:avLst/>
              <a:gdLst/>
              <a:ahLst/>
              <a:cxnLst/>
              <a:rect l="l" t="t" r="r" b="b"/>
              <a:pathLst>
                <a:path w="325" h="120" extrusionOk="0">
                  <a:moveTo>
                    <a:pt x="3" y="0"/>
                  </a:moveTo>
                  <a:lnTo>
                    <a:pt x="0" y="7"/>
                  </a:lnTo>
                  <a:lnTo>
                    <a:pt x="325" y="120"/>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4" name="Google Shape;20034;p52"/>
            <p:cNvSpPr/>
            <p:nvPr/>
          </p:nvSpPr>
          <p:spPr>
            <a:xfrm>
              <a:off x="7789863" y="5370513"/>
              <a:ext cx="90487" cy="33337"/>
            </a:xfrm>
            <a:custGeom>
              <a:avLst/>
              <a:gdLst/>
              <a:ahLst/>
              <a:cxnLst/>
              <a:rect l="l" t="t" r="r" b="b"/>
              <a:pathLst>
                <a:path w="344" h="129" extrusionOk="0">
                  <a:moveTo>
                    <a:pt x="0" y="0"/>
                  </a:moveTo>
                  <a:lnTo>
                    <a:pt x="325" y="113"/>
                  </a:lnTo>
                  <a:lnTo>
                    <a:pt x="344" y="12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5" name="Google Shape;20035;p52"/>
            <p:cNvSpPr/>
            <p:nvPr/>
          </p:nvSpPr>
          <p:spPr>
            <a:xfrm>
              <a:off x="7789863" y="5367338"/>
              <a:ext cx="90487" cy="36512"/>
            </a:xfrm>
            <a:custGeom>
              <a:avLst/>
              <a:gdLst/>
              <a:ahLst/>
              <a:cxnLst/>
              <a:rect l="l" t="t" r="r" b="b"/>
              <a:pathLst>
                <a:path w="344" h="136" extrusionOk="0">
                  <a:moveTo>
                    <a:pt x="3" y="0"/>
                  </a:moveTo>
                  <a:lnTo>
                    <a:pt x="0" y="7"/>
                  </a:lnTo>
                  <a:lnTo>
                    <a:pt x="344" y="136"/>
                  </a:lnTo>
                  <a:lnTo>
                    <a:pt x="325" y="120"/>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6" name="Google Shape;20036;p52"/>
            <p:cNvSpPr/>
            <p:nvPr/>
          </p:nvSpPr>
          <p:spPr>
            <a:xfrm>
              <a:off x="7864475" y="5380038"/>
              <a:ext cx="15875" cy="23812"/>
            </a:xfrm>
            <a:custGeom>
              <a:avLst/>
              <a:gdLst/>
              <a:ahLst/>
              <a:cxnLst/>
              <a:rect l="l" t="t" r="r" b="b"/>
              <a:pathLst>
                <a:path w="64" h="89" extrusionOk="0">
                  <a:moveTo>
                    <a:pt x="45" y="73"/>
                  </a:moveTo>
                  <a:lnTo>
                    <a:pt x="64" y="89"/>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7" name="Google Shape;20037;p52"/>
            <p:cNvSpPr/>
            <p:nvPr/>
          </p:nvSpPr>
          <p:spPr>
            <a:xfrm>
              <a:off x="7864475" y="5380038"/>
              <a:ext cx="15875" cy="23812"/>
            </a:xfrm>
            <a:custGeom>
              <a:avLst/>
              <a:gdLst/>
              <a:ahLst/>
              <a:cxnLst/>
              <a:rect l="l" t="t" r="r" b="b"/>
              <a:pathLst>
                <a:path w="64" h="89" extrusionOk="0">
                  <a:moveTo>
                    <a:pt x="64" y="89"/>
                  </a:moveTo>
                  <a:lnTo>
                    <a:pt x="0" y="0"/>
                  </a:lnTo>
                  <a:lnTo>
                    <a:pt x="15" y="8"/>
                  </a:lnTo>
                  <a:lnTo>
                    <a:pt x="6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8" name="Google Shape;20038;p52"/>
            <p:cNvSpPr/>
            <p:nvPr/>
          </p:nvSpPr>
          <p:spPr>
            <a:xfrm>
              <a:off x="7864475" y="5380038"/>
              <a:ext cx="15875" cy="23812"/>
            </a:xfrm>
            <a:custGeom>
              <a:avLst/>
              <a:gdLst/>
              <a:ahLst/>
              <a:cxnLst/>
              <a:rect l="l" t="t" r="r" b="b"/>
              <a:pathLst>
                <a:path w="64" h="89" extrusionOk="0">
                  <a:moveTo>
                    <a:pt x="45" y="73"/>
                  </a:moveTo>
                  <a:lnTo>
                    <a:pt x="64" y="89"/>
                  </a:lnTo>
                  <a:lnTo>
                    <a:pt x="15" y="8"/>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9" name="Google Shape;20039;p52"/>
            <p:cNvSpPr/>
            <p:nvPr/>
          </p:nvSpPr>
          <p:spPr>
            <a:xfrm>
              <a:off x="7864475" y="5380038"/>
              <a:ext cx="106363" cy="3175"/>
            </a:xfrm>
            <a:custGeom>
              <a:avLst/>
              <a:gdLst/>
              <a:ahLst/>
              <a:cxnLst/>
              <a:rect l="l" t="t" r="r" b="b"/>
              <a:pathLst>
                <a:path w="402" h="8" extrusionOk="0">
                  <a:moveTo>
                    <a:pt x="0" y="0"/>
                  </a:moveTo>
                  <a:lnTo>
                    <a:pt x="15"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0" name="Google Shape;20040;p52"/>
            <p:cNvSpPr/>
            <p:nvPr/>
          </p:nvSpPr>
          <p:spPr>
            <a:xfrm>
              <a:off x="7867650" y="5380038"/>
              <a:ext cx="104775" cy="3175"/>
            </a:xfrm>
            <a:custGeom>
              <a:avLst/>
              <a:gdLst/>
              <a:ahLst/>
              <a:cxnLst/>
              <a:rect l="l" t="t" r="r" b="b"/>
              <a:pathLst>
                <a:path w="395" h="8" extrusionOk="0">
                  <a:moveTo>
                    <a:pt x="0" y="8"/>
                  </a:moveTo>
                  <a:lnTo>
                    <a:pt x="387" y="0"/>
                  </a:lnTo>
                  <a:lnTo>
                    <a:pt x="395"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1" name="Google Shape;20041;p52"/>
            <p:cNvSpPr/>
            <p:nvPr/>
          </p:nvSpPr>
          <p:spPr>
            <a:xfrm>
              <a:off x="7864475" y="5380038"/>
              <a:ext cx="107950" cy="3175"/>
            </a:xfrm>
            <a:custGeom>
              <a:avLst/>
              <a:gdLst/>
              <a:ahLst/>
              <a:cxnLst/>
              <a:rect l="l" t="t" r="r" b="b"/>
              <a:pathLst>
                <a:path w="410" h="8" extrusionOk="0">
                  <a:moveTo>
                    <a:pt x="0" y="0"/>
                  </a:moveTo>
                  <a:lnTo>
                    <a:pt x="15" y="8"/>
                  </a:lnTo>
                  <a:lnTo>
                    <a:pt x="410"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2" name="Google Shape;20042;p52"/>
            <p:cNvSpPr/>
            <p:nvPr/>
          </p:nvSpPr>
          <p:spPr>
            <a:xfrm>
              <a:off x="7970838" y="5368925"/>
              <a:ext cx="1587" cy="14288"/>
            </a:xfrm>
            <a:custGeom>
              <a:avLst/>
              <a:gdLst/>
              <a:ahLst/>
              <a:cxnLst/>
              <a:rect l="l" t="t" r="r" b="b"/>
              <a:pathLst>
                <a:path w="8" h="52" extrusionOk="0">
                  <a:moveTo>
                    <a:pt x="0" y="44"/>
                  </a:moveTo>
                  <a:lnTo>
                    <a:pt x="8" y="52"/>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3" name="Google Shape;20043;p52"/>
            <p:cNvSpPr/>
            <p:nvPr/>
          </p:nvSpPr>
          <p:spPr>
            <a:xfrm>
              <a:off x="7970838" y="5368925"/>
              <a:ext cx="1587" cy="14288"/>
            </a:xfrm>
            <a:custGeom>
              <a:avLst/>
              <a:gdLst/>
              <a:ahLst/>
              <a:cxnLst/>
              <a:rect l="l" t="t" r="r" b="b"/>
              <a:pathLst>
                <a:path w="8" h="52" extrusionOk="0">
                  <a:moveTo>
                    <a:pt x="8" y="52"/>
                  </a:moveTo>
                  <a:lnTo>
                    <a:pt x="0" y="0"/>
                  </a:lnTo>
                  <a:lnTo>
                    <a:pt x="8" y="0"/>
                  </a:lnTo>
                  <a:lnTo>
                    <a:pt x="8" y="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4" name="Google Shape;20044;p52"/>
            <p:cNvSpPr/>
            <p:nvPr/>
          </p:nvSpPr>
          <p:spPr>
            <a:xfrm>
              <a:off x="7970838" y="5368925"/>
              <a:ext cx="1587" cy="14288"/>
            </a:xfrm>
            <a:custGeom>
              <a:avLst/>
              <a:gdLst/>
              <a:ahLst/>
              <a:cxnLst/>
              <a:rect l="l" t="t" r="r" b="b"/>
              <a:pathLst>
                <a:path w="8" h="52" extrusionOk="0">
                  <a:moveTo>
                    <a:pt x="0" y="44"/>
                  </a:moveTo>
                  <a:lnTo>
                    <a:pt x="8" y="52"/>
                  </a:lnTo>
                  <a:lnTo>
                    <a:pt x="8" y="0"/>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045" name="Google Shape;20045;p52"/>
            <p:cNvCxnSpPr/>
            <p:nvPr/>
          </p:nvCxnSpPr>
          <p:spPr>
            <a:xfrm>
              <a:off x="7970838" y="5368925"/>
              <a:ext cx="1587" cy="1588"/>
            </a:xfrm>
            <a:prstGeom prst="straightConnector1">
              <a:avLst/>
            </a:prstGeom>
            <a:noFill/>
            <a:ln w="9525" cap="flat" cmpd="sng">
              <a:solidFill>
                <a:schemeClr val="dk1"/>
              </a:solidFill>
              <a:prstDash val="solid"/>
              <a:round/>
              <a:headEnd type="none" w="med" len="med"/>
              <a:tailEnd type="none" w="med" len="med"/>
            </a:ln>
          </p:spPr>
        </p:cxnSp>
        <p:sp>
          <p:nvSpPr>
            <p:cNvPr id="20046" name="Google Shape;20046;p52"/>
            <p:cNvSpPr/>
            <p:nvPr/>
          </p:nvSpPr>
          <p:spPr>
            <a:xfrm>
              <a:off x="7789863" y="5367338"/>
              <a:ext cx="180975" cy="3175"/>
            </a:xfrm>
            <a:custGeom>
              <a:avLst/>
              <a:gdLst/>
              <a:ahLst/>
              <a:cxnLst/>
              <a:rect l="l" t="t" r="r" b="b"/>
              <a:pathLst>
                <a:path w="685" h="8" extrusionOk="0">
                  <a:moveTo>
                    <a:pt x="685" y="8"/>
                  </a:moveTo>
                  <a:lnTo>
                    <a:pt x="685" y="0"/>
                  </a:lnTo>
                  <a:lnTo>
                    <a:pt x="0" y="8"/>
                  </a:lnTo>
                  <a:lnTo>
                    <a:pt x="685"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7" name="Google Shape;20047;p52"/>
            <p:cNvSpPr/>
            <p:nvPr/>
          </p:nvSpPr>
          <p:spPr>
            <a:xfrm>
              <a:off x="7789863" y="5367338"/>
              <a:ext cx="180975" cy="3175"/>
            </a:xfrm>
            <a:custGeom>
              <a:avLst/>
              <a:gdLst/>
              <a:ahLst/>
              <a:cxnLst/>
              <a:rect l="l" t="t" r="r" b="b"/>
              <a:pathLst>
                <a:path w="685" h="8" extrusionOk="0">
                  <a:moveTo>
                    <a:pt x="685" y="0"/>
                  </a:moveTo>
                  <a:lnTo>
                    <a:pt x="0" y="8"/>
                  </a:lnTo>
                  <a:lnTo>
                    <a:pt x="0" y="0"/>
                  </a:lnTo>
                  <a:lnTo>
                    <a:pt x="6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8" name="Google Shape;20048;p52"/>
            <p:cNvSpPr/>
            <p:nvPr/>
          </p:nvSpPr>
          <p:spPr>
            <a:xfrm>
              <a:off x="7789863" y="5367338"/>
              <a:ext cx="180975" cy="31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049" name="Google Shape;20049;p52"/>
            <p:cNvSpPr/>
            <p:nvPr/>
          </p:nvSpPr>
          <p:spPr>
            <a:xfrm>
              <a:off x="7599363" y="2578100"/>
              <a:ext cx="63500" cy="17463"/>
            </a:xfrm>
            <a:custGeom>
              <a:avLst/>
              <a:gdLst/>
              <a:ahLst/>
              <a:cxnLst/>
              <a:rect l="l" t="t" r="r" b="b"/>
              <a:pathLst>
                <a:path w="237" h="66" extrusionOk="0">
                  <a:moveTo>
                    <a:pt x="159" y="0"/>
                  </a:moveTo>
                  <a:lnTo>
                    <a:pt x="237" y="58"/>
                  </a:lnTo>
                  <a:lnTo>
                    <a:pt x="0" y="66"/>
                  </a:lnTo>
                  <a:lnTo>
                    <a:pt x="15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0" name="Google Shape;20050;p52"/>
            <p:cNvSpPr/>
            <p:nvPr/>
          </p:nvSpPr>
          <p:spPr>
            <a:xfrm>
              <a:off x="7599363" y="2578100"/>
              <a:ext cx="63500" cy="17463"/>
            </a:xfrm>
            <a:custGeom>
              <a:avLst/>
              <a:gdLst/>
              <a:ahLst/>
              <a:cxnLst/>
              <a:rect l="l" t="t" r="r" b="b"/>
              <a:pathLst>
                <a:path w="237" h="66" extrusionOk="0">
                  <a:moveTo>
                    <a:pt x="159" y="0"/>
                  </a:moveTo>
                  <a:lnTo>
                    <a:pt x="237" y="58"/>
                  </a:lnTo>
                  <a:lnTo>
                    <a:pt x="0" y="66"/>
                  </a:lnTo>
                  <a:lnTo>
                    <a:pt x="15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1" name="Google Shape;20051;p52"/>
            <p:cNvSpPr/>
            <p:nvPr/>
          </p:nvSpPr>
          <p:spPr>
            <a:xfrm>
              <a:off x="7599363" y="2554288"/>
              <a:ext cx="46037" cy="41275"/>
            </a:xfrm>
            <a:custGeom>
              <a:avLst/>
              <a:gdLst/>
              <a:ahLst/>
              <a:cxnLst/>
              <a:rect l="l" t="t" r="r" b="b"/>
              <a:pathLst>
                <a:path w="174" h="161" extrusionOk="0">
                  <a:moveTo>
                    <a:pt x="159" y="95"/>
                  </a:moveTo>
                  <a:lnTo>
                    <a:pt x="174" y="0"/>
                  </a:lnTo>
                  <a:lnTo>
                    <a:pt x="0" y="161"/>
                  </a:lnTo>
                  <a:lnTo>
                    <a:pt x="159"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2" name="Google Shape;20052;p52"/>
            <p:cNvSpPr/>
            <p:nvPr/>
          </p:nvSpPr>
          <p:spPr>
            <a:xfrm>
              <a:off x="7599363" y="2554288"/>
              <a:ext cx="46037" cy="41275"/>
            </a:xfrm>
            <a:custGeom>
              <a:avLst/>
              <a:gdLst/>
              <a:ahLst/>
              <a:cxnLst/>
              <a:rect l="l" t="t" r="r" b="b"/>
              <a:pathLst>
                <a:path w="174" h="161" extrusionOk="0">
                  <a:moveTo>
                    <a:pt x="159" y="95"/>
                  </a:moveTo>
                  <a:lnTo>
                    <a:pt x="174" y="0"/>
                  </a:lnTo>
                  <a:lnTo>
                    <a:pt x="0" y="161"/>
                  </a:lnTo>
                  <a:lnTo>
                    <a:pt x="159"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3" name="Google Shape;20053;p52"/>
            <p:cNvSpPr/>
            <p:nvPr/>
          </p:nvSpPr>
          <p:spPr>
            <a:xfrm>
              <a:off x="7902575" y="2557463"/>
              <a:ext cx="41275" cy="46037"/>
            </a:xfrm>
            <a:custGeom>
              <a:avLst/>
              <a:gdLst/>
              <a:ahLst/>
              <a:cxnLst/>
              <a:rect l="l" t="t" r="r" b="b"/>
              <a:pathLst>
                <a:path w="160" h="175" extrusionOk="0">
                  <a:moveTo>
                    <a:pt x="8" y="96"/>
                  </a:moveTo>
                  <a:lnTo>
                    <a:pt x="0" y="0"/>
                  </a:lnTo>
                  <a:lnTo>
                    <a:pt x="160" y="175"/>
                  </a:lnTo>
                  <a:lnTo>
                    <a:pt x="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4" name="Google Shape;20054;p52"/>
            <p:cNvSpPr/>
            <p:nvPr/>
          </p:nvSpPr>
          <p:spPr>
            <a:xfrm>
              <a:off x="7902575" y="2557463"/>
              <a:ext cx="41275" cy="46037"/>
            </a:xfrm>
            <a:custGeom>
              <a:avLst/>
              <a:gdLst/>
              <a:ahLst/>
              <a:cxnLst/>
              <a:rect l="l" t="t" r="r" b="b"/>
              <a:pathLst>
                <a:path w="160" h="175" extrusionOk="0">
                  <a:moveTo>
                    <a:pt x="8" y="96"/>
                  </a:moveTo>
                  <a:lnTo>
                    <a:pt x="0" y="0"/>
                  </a:lnTo>
                  <a:lnTo>
                    <a:pt x="160" y="175"/>
                  </a:lnTo>
                  <a:lnTo>
                    <a:pt x="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5" name="Google Shape;20055;p52"/>
            <p:cNvSpPr/>
            <p:nvPr/>
          </p:nvSpPr>
          <p:spPr>
            <a:xfrm>
              <a:off x="7881938" y="2582863"/>
              <a:ext cx="61912" cy="20637"/>
            </a:xfrm>
            <a:custGeom>
              <a:avLst/>
              <a:gdLst/>
              <a:ahLst/>
              <a:cxnLst/>
              <a:rect l="l" t="t" r="r" b="b"/>
              <a:pathLst>
                <a:path w="237" h="79" extrusionOk="0">
                  <a:moveTo>
                    <a:pt x="85" y="0"/>
                  </a:moveTo>
                  <a:lnTo>
                    <a:pt x="0" y="51"/>
                  </a:lnTo>
                  <a:lnTo>
                    <a:pt x="237" y="79"/>
                  </a:lnTo>
                  <a:lnTo>
                    <a:pt x="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6" name="Google Shape;20056;p52"/>
            <p:cNvSpPr/>
            <p:nvPr/>
          </p:nvSpPr>
          <p:spPr>
            <a:xfrm>
              <a:off x="7881938" y="2582863"/>
              <a:ext cx="61912" cy="20637"/>
            </a:xfrm>
            <a:custGeom>
              <a:avLst/>
              <a:gdLst/>
              <a:ahLst/>
              <a:cxnLst/>
              <a:rect l="l" t="t" r="r" b="b"/>
              <a:pathLst>
                <a:path w="237" h="79" extrusionOk="0">
                  <a:moveTo>
                    <a:pt x="85" y="0"/>
                  </a:moveTo>
                  <a:lnTo>
                    <a:pt x="0" y="51"/>
                  </a:lnTo>
                  <a:lnTo>
                    <a:pt x="237" y="79"/>
                  </a:lnTo>
                  <a:lnTo>
                    <a:pt x="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7" name="Google Shape;20057;p52"/>
            <p:cNvSpPr/>
            <p:nvPr/>
          </p:nvSpPr>
          <p:spPr>
            <a:xfrm>
              <a:off x="7639050" y="2546350"/>
              <a:ext cx="66675" cy="41275"/>
            </a:xfrm>
            <a:custGeom>
              <a:avLst/>
              <a:gdLst/>
              <a:ahLst/>
              <a:cxnLst/>
              <a:rect l="l" t="t" r="r" b="b"/>
              <a:pathLst>
                <a:path w="252" h="151" extrusionOk="0">
                  <a:moveTo>
                    <a:pt x="22" y="151"/>
                  </a:moveTo>
                  <a:lnTo>
                    <a:pt x="0" y="92"/>
                  </a:lnTo>
                  <a:lnTo>
                    <a:pt x="252" y="0"/>
                  </a:lnTo>
                  <a:lnTo>
                    <a:pt x="22"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8" name="Google Shape;20058;p52"/>
            <p:cNvSpPr/>
            <p:nvPr/>
          </p:nvSpPr>
          <p:spPr>
            <a:xfrm>
              <a:off x="7639050" y="2535238"/>
              <a:ext cx="66675" cy="36512"/>
            </a:xfrm>
            <a:custGeom>
              <a:avLst/>
              <a:gdLst/>
              <a:ahLst/>
              <a:cxnLst/>
              <a:rect l="l" t="t" r="r" b="b"/>
              <a:pathLst>
                <a:path w="252" h="136" extrusionOk="0">
                  <a:moveTo>
                    <a:pt x="0" y="136"/>
                  </a:moveTo>
                  <a:lnTo>
                    <a:pt x="252" y="44"/>
                  </a:lnTo>
                  <a:lnTo>
                    <a:pt x="205" y="0"/>
                  </a:lnTo>
                  <a:lnTo>
                    <a:pt x="0"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9" name="Google Shape;20059;p52"/>
            <p:cNvSpPr/>
            <p:nvPr/>
          </p:nvSpPr>
          <p:spPr>
            <a:xfrm>
              <a:off x="7639050" y="2535238"/>
              <a:ext cx="66675" cy="52387"/>
            </a:xfrm>
            <a:custGeom>
              <a:avLst/>
              <a:gdLst/>
              <a:ahLst/>
              <a:cxnLst/>
              <a:rect l="l" t="t" r="r" b="b"/>
              <a:pathLst>
                <a:path w="252" h="195" extrusionOk="0">
                  <a:moveTo>
                    <a:pt x="22" y="195"/>
                  </a:moveTo>
                  <a:lnTo>
                    <a:pt x="0" y="136"/>
                  </a:lnTo>
                  <a:lnTo>
                    <a:pt x="205" y="0"/>
                  </a:lnTo>
                  <a:lnTo>
                    <a:pt x="252" y="44"/>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0" name="Google Shape;20060;p52"/>
            <p:cNvSpPr/>
            <p:nvPr/>
          </p:nvSpPr>
          <p:spPr>
            <a:xfrm>
              <a:off x="7693025" y="2482850"/>
              <a:ext cx="49213" cy="63500"/>
            </a:xfrm>
            <a:custGeom>
              <a:avLst/>
              <a:gdLst/>
              <a:ahLst/>
              <a:cxnLst/>
              <a:rect l="l" t="t" r="r" b="b"/>
              <a:pathLst>
                <a:path w="184" h="240" extrusionOk="0">
                  <a:moveTo>
                    <a:pt x="47" y="240"/>
                  </a:moveTo>
                  <a:lnTo>
                    <a:pt x="0" y="196"/>
                  </a:lnTo>
                  <a:lnTo>
                    <a:pt x="184" y="0"/>
                  </a:lnTo>
                  <a:lnTo>
                    <a:pt x="47"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1" name="Google Shape;20061;p52"/>
            <p:cNvSpPr/>
            <p:nvPr/>
          </p:nvSpPr>
          <p:spPr>
            <a:xfrm>
              <a:off x="7693025" y="2478088"/>
              <a:ext cx="49213" cy="57150"/>
            </a:xfrm>
            <a:custGeom>
              <a:avLst/>
              <a:gdLst/>
              <a:ahLst/>
              <a:cxnLst/>
              <a:rect l="l" t="t" r="r" b="b"/>
              <a:pathLst>
                <a:path w="184" h="213" extrusionOk="0">
                  <a:moveTo>
                    <a:pt x="0" y="213"/>
                  </a:moveTo>
                  <a:lnTo>
                    <a:pt x="184" y="17"/>
                  </a:lnTo>
                  <a:lnTo>
                    <a:pt x="122" y="0"/>
                  </a:lnTo>
                  <a:lnTo>
                    <a:pt x="0" y="2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2" name="Google Shape;20062;p52"/>
            <p:cNvSpPr/>
            <p:nvPr/>
          </p:nvSpPr>
          <p:spPr>
            <a:xfrm>
              <a:off x="7693025" y="2478088"/>
              <a:ext cx="49213" cy="68262"/>
            </a:xfrm>
            <a:custGeom>
              <a:avLst/>
              <a:gdLst/>
              <a:ahLst/>
              <a:cxnLst/>
              <a:rect l="l" t="t" r="r" b="b"/>
              <a:pathLst>
                <a:path w="184" h="257" extrusionOk="0">
                  <a:moveTo>
                    <a:pt x="47" y="257"/>
                  </a:moveTo>
                  <a:lnTo>
                    <a:pt x="0" y="213"/>
                  </a:lnTo>
                  <a:lnTo>
                    <a:pt x="122" y="0"/>
                  </a:lnTo>
                  <a:lnTo>
                    <a:pt x="184" y="17"/>
                  </a:lnTo>
                  <a:lnTo>
                    <a:pt x="47"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3" name="Google Shape;20063;p52"/>
            <p:cNvSpPr/>
            <p:nvPr/>
          </p:nvSpPr>
          <p:spPr>
            <a:xfrm>
              <a:off x="7726363" y="2409825"/>
              <a:ext cx="19050" cy="73025"/>
            </a:xfrm>
            <a:custGeom>
              <a:avLst/>
              <a:gdLst/>
              <a:ahLst/>
              <a:cxnLst/>
              <a:rect l="l" t="t" r="r" b="b"/>
              <a:pathLst>
                <a:path w="74" h="275" extrusionOk="0">
                  <a:moveTo>
                    <a:pt x="62" y="275"/>
                  </a:moveTo>
                  <a:lnTo>
                    <a:pt x="0" y="258"/>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4" name="Google Shape;20064;p52"/>
            <p:cNvSpPr/>
            <p:nvPr/>
          </p:nvSpPr>
          <p:spPr>
            <a:xfrm>
              <a:off x="7726363" y="2409825"/>
              <a:ext cx="19050" cy="68263"/>
            </a:xfrm>
            <a:custGeom>
              <a:avLst/>
              <a:gdLst/>
              <a:ahLst/>
              <a:cxnLst/>
              <a:rect l="l" t="t" r="r" b="b"/>
              <a:pathLst>
                <a:path w="74" h="258" extrusionOk="0">
                  <a:moveTo>
                    <a:pt x="0" y="258"/>
                  </a:moveTo>
                  <a:lnTo>
                    <a:pt x="74"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5" name="Google Shape;20065;p52"/>
            <p:cNvSpPr/>
            <p:nvPr/>
          </p:nvSpPr>
          <p:spPr>
            <a:xfrm>
              <a:off x="7726363" y="2409825"/>
              <a:ext cx="19050" cy="73025"/>
            </a:xfrm>
            <a:custGeom>
              <a:avLst/>
              <a:gdLst/>
              <a:ahLst/>
              <a:cxnLst/>
              <a:rect l="l" t="t" r="r" b="b"/>
              <a:pathLst>
                <a:path w="74" h="275" extrusionOk="0">
                  <a:moveTo>
                    <a:pt x="62" y="275"/>
                  </a:moveTo>
                  <a:lnTo>
                    <a:pt x="0" y="258"/>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6" name="Google Shape;20066;p52"/>
            <p:cNvSpPr/>
            <p:nvPr/>
          </p:nvSpPr>
          <p:spPr>
            <a:xfrm>
              <a:off x="7715250" y="2344738"/>
              <a:ext cx="30163" cy="69850"/>
            </a:xfrm>
            <a:custGeom>
              <a:avLst/>
              <a:gdLst/>
              <a:ahLst/>
              <a:cxnLst/>
              <a:rect l="l" t="t" r="r" b="b"/>
              <a:pathLst>
                <a:path w="114" h="263" extrusionOk="0">
                  <a:moveTo>
                    <a:pt x="114" y="251"/>
                  </a:moveTo>
                  <a:lnTo>
                    <a:pt x="51"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7" name="Google Shape;20067;p52"/>
            <p:cNvSpPr/>
            <p:nvPr/>
          </p:nvSpPr>
          <p:spPr>
            <a:xfrm>
              <a:off x="7700963" y="2344738"/>
              <a:ext cx="28575" cy="69850"/>
            </a:xfrm>
            <a:custGeom>
              <a:avLst/>
              <a:gdLst/>
              <a:ahLst/>
              <a:cxnLst/>
              <a:rect l="l" t="t" r="r" b="b"/>
              <a:pathLst>
                <a:path w="102" h="263" extrusionOk="0">
                  <a:moveTo>
                    <a:pt x="102" y="263"/>
                  </a:moveTo>
                  <a:lnTo>
                    <a:pt x="51" y="0"/>
                  </a:lnTo>
                  <a:lnTo>
                    <a:pt x="0" y="40"/>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8" name="Google Shape;20068;p52"/>
            <p:cNvSpPr/>
            <p:nvPr/>
          </p:nvSpPr>
          <p:spPr>
            <a:xfrm>
              <a:off x="7700963" y="2344738"/>
              <a:ext cx="44450" cy="69850"/>
            </a:xfrm>
            <a:custGeom>
              <a:avLst/>
              <a:gdLst/>
              <a:ahLst/>
              <a:cxnLst/>
              <a:rect l="l" t="t" r="r" b="b"/>
              <a:pathLst>
                <a:path w="165" h="263" extrusionOk="0">
                  <a:moveTo>
                    <a:pt x="165" y="251"/>
                  </a:moveTo>
                  <a:lnTo>
                    <a:pt x="102" y="263"/>
                  </a:lnTo>
                  <a:lnTo>
                    <a:pt x="0" y="40"/>
                  </a:lnTo>
                  <a:lnTo>
                    <a:pt x="51" y="0"/>
                  </a:lnTo>
                  <a:lnTo>
                    <a:pt x="165"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9" name="Google Shape;20069;p52"/>
            <p:cNvSpPr/>
            <p:nvPr/>
          </p:nvSpPr>
          <p:spPr>
            <a:xfrm>
              <a:off x="7658100" y="2298700"/>
              <a:ext cx="57150" cy="55563"/>
            </a:xfrm>
            <a:custGeom>
              <a:avLst/>
              <a:gdLst/>
              <a:ahLst/>
              <a:cxnLst/>
              <a:rect l="l" t="t" r="r" b="b"/>
              <a:pathLst>
                <a:path w="216" h="212" extrusionOk="0">
                  <a:moveTo>
                    <a:pt x="216" y="172"/>
                  </a:moveTo>
                  <a:lnTo>
                    <a:pt x="165" y="212"/>
                  </a:lnTo>
                  <a:lnTo>
                    <a:pt x="0" y="0"/>
                  </a:lnTo>
                  <a:lnTo>
                    <a:pt x="216"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0" name="Google Shape;20070;p52"/>
            <p:cNvSpPr/>
            <p:nvPr/>
          </p:nvSpPr>
          <p:spPr>
            <a:xfrm>
              <a:off x="7650163" y="2298700"/>
              <a:ext cx="50800" cy="55563"/>
            </a:xfrm>
            <a:custGeom>
              <a:avLst/>
              <a:gdLst/>
              <a:ahLst/>
              <a:cxnLst/>
              <a:rect l="l" t="t" r="r" b="b"/>
              <a:pathLst>
                <a:path w="193" h="212" extrusionOk="0">
                  <a:moveTo>
                    <a:pt x="193" y="212"/>
                  </a:moveTo>
                  <a:lnTo>
                    <a:pt x="28" y="0"/>
                  </a:lnTo>
                  <a:lnTo>
                    <a:pt x="0" y="59"/>
                  </a:lnTo>
                  <a:lnTo>
                    <a:pt x="193" y="2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1" name="Google Shape;20071;p52"/>
            <p:cNvSpPr/>
            <p:nvPr/>
          </p:nvSpPr>
          <p:spPr>
            <a:xfrm>
              <a:off x="7650163" y="2298700"/>
              <a:ext cx="65087" cy="55563"/>
            </a:xfrm>
            <a:custGeom>
              <a:avLst/>
              <a:gdLst/>
              <a:ahLst/>
              <a:cxnLst/>
              <a:rect l="l" t="t" r="r" b="b"/>
              <a:pathLst>
                <a:path w="244" h="212" extrusionOk="0">
                  <a:moveTo>
                    <a:pt x="244" y="172"/>
                  </a:moveTo>
                  <a:lnTo>
                    <a:pt x="193" y="212"/>
                  </a:lnTo>
                  <a:lnTo>
                    <a:pt x="0" y="59"/>
                  </a:lnTo>
                  <a:lnTo>
                    <a:pt x="28" y="0"/>
                  </a:lnTo>
                  <a:lnTo>
                    <a:pt x="244"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2" name="Google Shape;20072;p52"/>
            <p:cNvSpPr/>
            <p:nvPr/>
          </p:nvSpPr>
          <p:spPr>
            <a:xfrm>
              <a:off x="7851775" y="2301875"/>
              <a:ext cx="66675" cy="41275"/>
            </a:xfrm>
            <a:custGeom>
              <a:avLst/>
              <a:gdLst/>
              <a:ahLst/>
              <a:cxnLst/>
              <a:rect l="l" t="t" r="r" b="b"/>
              <a:pathLst>
                <a:path w="252" h="153" extrusionOk="0">
                  <a:moveTo>
                    <a:pt x="230" y="0"/>
                  </a:moveTo>
                  <a:lnTo>
                    <a:pt x="252" y="61"/>
                  </a:lnTo>
                  <a:lnTo>
                    <a:pt x="0" y="153"/>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3" name="Google Shape;20073;p52"/>
            <p:cNvSpPr/>
            <p:nvPr/>
          </p:nvSpPr>
          <p:spPr>
            <a:xfrm>
              <a:off x="7851775" y="2317750"/>
              <a:ext cx="66675" cy="36513"/>
            </a:xfrm>
            <a:custGeom>
              <a:avLst/>
              <a:gdLst/>
              <a:ahLst/>
              <a:cxnLst/>
              <a:rect l="l" t="t" r="r" b="b"/>
              <a:pathLst>
                <a:path w="252" h="136" extrusionOk="0">
                  <a:moveTo>
                    <a:pt x="252" y="0"/>
                  </a:moveTo>
                  <a:lnTo>
                    <a:pt x="0" y="92"/>
                  </a:lnTo>
                  <a:lnTo>
                    <a:pt x="46" y="136"/>
                  </a:lnTo>
                  <a:lnTo>
                    <a:pt x="25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4" name="Google Shape;20074;p52"/>
            <p:cNvSpPr/>
            <p:nvPr/>
          </p:nvSpPr>
          <p:spPr>
            <a:xfrm>
              <a:off x="7851775" y="2301875"/>
              <a:ext cx="66675" cy="52388"/>
            </a:xfrm>
            <a:custGeom>
              <a:avLst/>
              <a:gdLst/>
              <a:ahLst/>
              <a:cxnLst/>
              <a:rect l="l" t="t" r="r" b="b"/>
              <a:pathLst>
                <a:path w="252" h="197" extrusionOk="0">
                  <a:moveTo>
                    <a:pt x="230" y="0"/>
                  </a:moveTo>
                  <a:lnTo>
                    <a:pt x="252" y="61"/>
                  </a:lnTo>
                  <a:lnTo>
                    <a:pt x="46" y="197"/>
                  </a:lnTo>
                  <a:lnTo>
                    <a:pt x="0" y="153"/>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5" name="Google Shape;20075;p52"/>
            <p:cNvSpPr/>
            <p:nvPr/>
          </p:nvSpPr>
          <p:spPr>
            <a:xfrm>
              <a:off x="7815263" y="2343150"/>
              <a:ext cx="49212" cy="61913"/>
            </a:xfrm>
            <a:custGeom>
              <a:avLst/>
              <a:gdLst/>
              <a:ahLst/>
              <a:cxnLst/>
              <a:rect l="l" t="t" r="r" b="b"/>
              <a:pathLst>
                <a:path w="182" h="240" extrusionOk="0">
                  <a:moveTo>
                    <a:pt x="136" y="0"/>
                  </a:moveTo>
                  <a:lnTo>
                    <a:pt x="182" y="44"/>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6" name="Google Shape;20076;p52"/>
            <p:cNvSpPr/>
            <p:nvPr/>
          </p:nvSpPr>
          <p:spPr>
            <a:xfrm>
              <a:off x="7815263" y="2354263"/>
              <a:ext cx="49212" cy="55562"/>
            </a:xfrm>
            <a:custGeom>
              <a:avLst/>
              <a:gdLst/>
              <a:ahLst/>
              <a:cxnLst/>
              <a:rect l="l" t="t" r="r" b="b"/>
              <a:pathLst>
                <a:path w="182" h="213" extrusionOk="0">
                  <a:moveTo>
                    <a:pt x="182" y="0"/>
                  </a:moveTo>
                  <a:lnTo>
                    <a:pt x="0" y="196"/>
                  </a:lnTo>
                  <a:lnTo>
                    <a:pt x="62" y="213"/>
                  </a:lnTo>
                  <a:lnTo>
                    <a:pt x="18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7" name="Google Shape;20077;p52"/>
            <p:cNvSpPr/>
            <p:nvPr/>
          </p:nvSpPr>
          <p:spPr>
            <a:xfrm>
              <a:off x="7815263" y="2343150"/>
              <a:ext cx="49212" cy="66675"/>
            </a:xfrm>
            <a:custGeom>
              <a:avLst/>
              <a:gdLst/>
              <a:ahLst/>
              <a:cxnLst/>
              <a:rect l="l" t="t" r="r" b="b"/>
              <a:pathLst>
                <a:path w="182" h="257" extrusionOk="0">
                  <a:moveTo>
                    <a:pt x="136" y="0"/>
                  </a:moveTo>
                  <a:lnTo>
                    <a:pt x="182" y="44"/>
                  </a:lnTo>
                  <a:lnTo>
                    <a:pt x="62" y="257"/>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8" name="Google Shape;20078;p52"/>
            <p:cNvSpPr/>
            <p:nvPr/>
          </p:nvSpPr>
          <p:spPr>
            <a:xfrm>
              <a:off x="7812088" y="2405063"/>
              <a:ext cx="19050" cy="73025"/>
            </a:xfrm>
            <a:custGeom>
              <a:avLst/>
              <a:gdLst/>
              <a:ahLst/>
              <a:cxnLst/>
              <a:rect l="l" t="t" r="r" b="b"/>
              <a:pathLst>
                <a:path w="74" h="275" extrusionOk="0">
                  <a:moveTo>
                    <a:pt x="12" y="0"/>
                  </a:moveTo>
                  <a:lnTo>
                    <a:pt x="74" y="17"/>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9" name="Google Shape;20079;p52"/>
            <p:cNvSpPr/>
            <p:nvPr/>
          </p:nvSpPr>
          <p:spPr>
            <a:xfrm>
              <a:off x="7812088" y="2409825"/>
              <a:ext cx="19050" cy="6826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0" name="Google Shape;20080;p52"/>
            <p:cNvSpPr/>
            <p:nvPr/>
          </p:nvSpPr>
          <p:spPr>
            <a:xfrm>
              <a:off x="7812088" y="2405063"/>
              <a:ext cx="19050" cy="73025"/>
            </a:xfrm>
            <a:custGeom>
              <a:avLst/>
              <a:gdLst/>
              <a:ahLst/>
              <a:cxnLst/>
              <a:rect l="l" t="t" r="r" b="b"/>
              <a:pathLst>
                <a:path w="74" h="275" extrusionOk="0">
                  <a:moveTo>
                    <a:pt x="12" y="0"/>
                  </a:moveTo>
                  <a:lnTo>
                    <a:pt x="74" y="17"/>
                  </a:lnTo>
                  <a:lnTo>
                    <a:pt x="63" y="263"/>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1" name="Google Shape;20081;p52"/>
            <p:cNvSpPr/>
            <p:nvPr/>
          </p:nvSpPr>
          <p:spPr>
            <a:xfrm>
              <a:off x="7812088" y="2474913"/>
              <a:ext cx="30162" cy="69850"/>
            </a:xfrm>
            <a:custGeom>
              <a:avLst/>
              <a:gdLst/>
              <a:ahLst/>
              <a:cxnLst/>
              <a:rect l="l" t="t" r="r" b="b"/>
              <a:pathLst>
                <a:path w="115" h="263" extrusionOk="0">
                  <a:moveTo>
                    <a:pt x="0" y="12"/>
                  </a:moveTo>
                  <a:lnTo>
                    <a:pt x="63" y="0"/>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2" name="Google Shape;20082;p52"/>
            <p:cNvSpPr/>
            <p:nvPr/>
          </p:nvSpPr>
          <p:spPr>
            <a:xfrm>
              <a:off x="7829550" y="2474913"/>
              <a:ext cx="26988" cy="69850"/>
            </a:xfrm>
            <a:custGeom>
              <a:avLst/>
              <a:gdLst/>
              <a:ahLst/>
              <a:cxnLst/>
              <a:rect l="l" t="t" r="r" b="b"/>
              <a:pathLst>
                <a:path w="102" h="263" extrusionOk="0">
                  <a:moveTo>
                    <a:pt x="0" y="0"/>
                  </a:moveTo>
                  <a:lnTo>
                    <a:pt x="52" y="263"/>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3" name="Google Shape;20083;p52"/>
            <p:cNvSpPr/>
            <p:nvPr/>
          </p:nvSpPr>
          <p:spPr>
            <a:xfrm>
              <a:off x="7812088" y="2474913"/>
              <a:ext cx="44450" cy="69850"/>
            </a:xfrm>
            <a:custGeom>
              <a:avLst/>
              <a:gdLst/>
              <a:ahLst/>
              <a:cxnLst/>
              <a:rect l="l" t="t" r="r" b="b"/>
              <a:pathLst>
                <a:path w="165" h="263" extrusionOk="0">
                  <a:moveTo>
                    <a:pt x="0" y="12"/>
                  </a:moveTo>
                  <a:lnTo>
                    <a:pt x="63" y="0"/>
                  </a:lnTo>
                  <a:lnTo>
                    <a:pt x="165" y="223"/>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4" name="Google Shape;20084;p52"/>
            <p:cNvSpPr/>
            <p:nvPr/>
          </p:nvSpPr>
          <p:spPr>
            <a:xfrm>
              <a:off x="7842250" y="2535238"/>
              <a:ext cx="57150" cy="55562"/>
            </a:xfrm>
            <a:custGeom>
              <a:avLst/>
              <a:gdLst/>
              <a:ahLst/>
              <a:cxnLst/>
              <a:rect l="l" t="t" r="r" b="b"/>
              <a:pathLst>
                <a:path w="216" h="210" extrusionOk="0">
                  <a:moveTo>
                    <a:pt x="0" y="40"/>
                  </a:moveTo>
                  <a:lnTo>
                    <a:pt x="50" y="0"/>
                  </a:lnTo>
                  <a:lnTo>
                    <a:pt x="216" y="210"/>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5" name="Google Shape;20085;p52"/>
            <p:cNvSpPr/>
            <p:nvPr/>
          </p:nvSpPr>
          <p:spPr>
            <a:xfrm>
              <a:off x="7856538" y="2535238"/>
              <a:ext cx="50800" cy="55562"/>
            </a:xfrm>
            <a:custGeom>
              <a:avLst/>
              <a:gdLst/>
              <a:ahLst/>
              <a:cxnLst/>
              <a:rect l="l" t="t" r="r" b="b"/>
              <a:pathLst>
                <a:path w="194" h="210" extrusionOk="0">
                  <a:moveTo>
                    <a:pt x="0" y="0"/>
                  </a:moveTo>
                  <a:lnTo>
                    <a:pt x="166" y="210"/>
                  </a:lnTo>
                  <a:lnTo>
                    <a:pt x="194"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6" name="Google Shape;20086;p52"/>
            <p:cNvSpPr/>
            <p:nvPr/>
          </p:nvSpPr>
          <p:spPr>
            <a:xfrm>
              <a:off x="7842250" y="2535238"/>
              <a:ext cx="65088" cy="55562"/>
            </a:xfrm>
            <a:custGeom>
              <a:avLst/>
              <a:gdLst/>
              <a:ahLst/>
              <a:cxnLst/>
              <a:rect l="l" t="t" r="r" b="b"/>
              <a:pathLst>
                <a:path w="244" h="210" extrusionOk="0">
                  <a:moveTo>
                    <a:pt x="0" y="40"/>
                  </a:moveTo>
                  <a:lnTo>
                    <a:pt x="50" y="0"/>
                  </a:lnTo>
                  <a:lnTo>
                    <a:pt x="244" y="153"/>
                  </a:lnTo>
                  <a:lnTo>
                    <a:pt x="216" y="210"/>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7" name="Google Shape;20087;p52"/>
            <p:cNvSpPr/>
            <p:nvPr/>
          </p:nvSpPr>
          <p:spPr>
            <a:xfrm>
              <a:off x="7469188" y="4000500"/>
              <a:ext cx="46037" cy="42863"/>
            </a:xfrm>
            <a:custGeom>
              <a:avLst/>
              <a:gdLst/>
              <a:ahLst/>
              <a:cxnLst/>
              <a:rect l="l" t="t" r="r" b="b"/>
              <a:pathLst>
                <a:path w="173" h="161" extrusionOk="0">
                  <a:moveTo>
                    <a:pt x="158" y="95"/>
                  </a:moveTo>
                  <a:lnTo>
                    <a:pt x="173" y="0"/>
                  </a:lnTo>
                  <a:lnTo>
                    <a:pt x="0" y="161"/>
                  </a:lnTo>
                  <a:lnTo>
                    <a:pt x="158"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8" name="Google Shape;20088;p52"/>
            <p:cNvSpPr/>
            <p:nvPr/>
          </p:nvSpPr>
          <p:spPr>
            <a:xfrm>
              <a:off x="7469188" y="4000500"/>
              <a:ext cx="46037" cy="42863"/>
            </a:xfrm>
            <a:custGeom>
              <a:avLst/>
              <a:gdLst/>
              <a:ahLst/>
              <a:cxnLst/>
              <a:rect l="l" t="t" r="r" b="b"/>
              <a:pathLst>
                <a:path w="173" h="161" extrusionOk="0">
                  <a:moveTo>
                    <a:pt x="158" y="95"/>
                  </a:moveTo>
                  <a:lnTo>
                    <a:pt x="173" y="0"/>
                  </a:lnTo>
                  <a:lnTo>
                    <a:pt x="0" y="161"/>
                  </a:lnTo>
                  <a:lnTo>
                    <a:pt x="158"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9" name="Google Shape;20089;p52"/>
            <p:cNvSpPr/>
            <p:nvPr/>
          </p:nvSpPr>
          <p:spPr>
            <a:xfrm>
              <a:off x="7754938" y="4024313"/>
              <a:ext cx="61912" cy="20637"/>
            </a:xfrm>
            <a:custGeom>
              <a:avLst/>
              <a:gdLst/>
              <a:ahLst/>
              <a:cxnLst/>
              <a:rect l="l" t="t" r="r" b="b"/>
              <a:pathLst>
                <a:path w="235" h="79" extrusionOk="0">
                  <a:moveTo>
                    <a:pt x="83" y="0"/>
                  </a:moveTo>
                  <a:lnTo>
                    <a:pt x="0" y="50"/>
                  </a:lnTo>
                  <a:lnTo>
                    <a:pt x="235" y="79"/>
                  </a:lnTo>
                  <a:lnTo>
                    <a:pt x="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0" name="Google Shape;20090;p52"/>
            <p:cNvSpPr/>
            <p:nvPr/>
          </p:nvSpPr>
          <p:spPr>
            <a:xfrm>
              <a:off x="7754938" y="4024313"/>
              <a:ext cx="61912" cy="20637"/>
            </a:xfrm>
            <a:custGeom>
              <a:avLst/>
              <a:gdLst/>
              <a:ahLst/>
              <a:cxnLst/>
              <a:rect l="l" t="t" r="r" b="b"/>
              <a:pathLst>
                <a:path w="235" h="79" extrusionOk="0">
                  <a:moveTo>
                    <a:pt x="83" y="0"/>
                  </a:moveTo>
                  <a:lnTo>
                    <a:pt x="0" y="50"/>
                  </a:lnTo>
                  <a:lnTo>
                    <a:pt x="235" y="79"/>
                  </a:lnTo>
                  <a:lnTo>
                    <a:pt x="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1" name="Google Shape;20091;p52"/>
            <p:cNvSpPr/>
            <p:nvPr/>
          </p:nvSpPr>
          <p:spPr>
            <a:xfrm>
              <a:off x="7775575" y="3997325"/>
              <a:ext cx="41275" cy="47625"/>
            </a:xfrm>
            <a:custGeom>
              <a:avLst/>
              <a:gdLst/>
              <a:ahLst/>
              <a:cxnLst/>
              <a:rect l="l" t="t" r="r" b="b"/>
              <a:pathLst>
                <a:path w="159" h="176" extrusionOk="0">
                  <a:moveTo>
                    <a:pt x="7" y="97"/>
                  </a:moveTo>
                  <a:lnTo>
                    <a:pt x="0" y="0"/>
                  </a:lnTo>
                  <a:lnTo>
                    <a:pt x="159" y="176"/>
                  </a:lnTo>
                  <a:lnTo>
                    <a:pt x="7" y="9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2" name="Google Shape;20092;p52"/>
            <p:cNvSpPr/>
            <p:nvPr/>
          </p:nvSpPr>
          <p:spPr>
            <a:xfrm>
              <a:off x="7775575" y="3997325"/>
              <a:ext cx="41275" cy="47625"/>
            </a:xfrm>
            <a:custGeom>
              <a:avLst/>
              <a:gdLst/>
              <a:ahLst/>
              <a:cxnLst/>
              <a:rect l="l" t="t" r="r" b="b"/>
              <a:pathLst>
                <a:path w="159" h="176" extrusionOk="0">
                  <a:moveTo>
                    <a:pt x="7" y="97"/>
                  </a:moveTo>
                  <a:lnTo>
                    <a:pt x="0" y="0"/>
                  </a:lnTo>
                  <a:lnTo>
                    <a:pt x="159" y="176"/>
                  </a:lnTo>
                  <a:lnTo>
                    <a:pt x="7" y="9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3" name="Google Shape;20093;p52"/>
            <p:cNvSpPr/>
            <p:nvPr/>
          </p:nvSpPr>
          <p:spPr>
            <a:xfrm>
              <a:off x="7469188" y="4025900"/>
              <a:ext cx="63500" cy="17463"/>
            </a:xfrm>
            <a:custGeom>
              <a:avLst/>
              <a:gdLst/>
              <a:ahLst/>
              <a:cxnLst/>
              <a:rect l="l" t="t" r="r" b="b"/>
              <a:pathLst>
                <a:path w="237" h="66" extrusionOk="0">
                  <a:moveTo>
                    <a:pt x="158" y="0"/>
                  </a:moveTo>
                  <a:lnTo>
                    <a:pt x="237" y="58"/>
                  </a:lnTo>
                  <a:lnTo>
                    <a:pt x="0" y="66"/>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4" name="Google Shape;20094;p52"/>
            <p:cNvSpPr/>
            <p:nvPr/>
          </p:nvSpPr>
          <p:spPr>
            <a:xfrm>
              <a:off x="7469188" y="4025900"/>
              <a:ext cx="63500" cy="17463"/>
            </a:xfrm>
            <a:custGeom>
              <a:avLst/>
              <a:gdLst/>
              <a:ahLst/>
              <a:cxnLst/>
              <a:rect l="l" t="t" r="r" b="b"/>
              <a:pathLst>
                <a:path w="237" h="66" extrusionOk="0">
                  <a:moveTo>
                    <a:pt x="158" y="0"/>
                  </a:moveTo>
                  <a:lnTo>
                    <a:pt x="237" y="58"/>
                  </a:lnTo>
                  <a:lnTo>
                    <a:pt x="0" y="66"/>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5" name="Google Shape;20095;p52"/>
            <p:cNvSpPr/>
            <p:nvPr/>
          </p:nvSpPr>
          <p:spPr>
            <a:xfrm>
              <a:off x="7724775" y="3743325"/>
              <a:ext cx="66675" cy="39688"/>
            </a:xfrm>
            <a:custGeom>
              <a:avLst/>
              <a:gdLst/>
              <a:ahLst/>
              <a:cxnLst/>
              <a:rect l="l" t="t" r="r" b="b"/>
              <a:pathLst>
                <a:path w="252" h="151" extrusionOk="0">
                  <a:moveTo>
                    <a:pt x="230" y="0"/>
                  </a:moveTo>
                  <a:lnTo>
                    <a:pt x="252" y="59"/>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6" name="Google Shape;20096;p52"/>
            <p:cNvSpPr/>
            <p:nvPr/>
          </p:nvSpPr>
          <p:spPr>
            <a:xfrm>
              <a:off x="7724775" y="3759200"/>
              <a:ext cx="66675" cy="34925"/>
            </a:xfrm>
            <a:custGeom>
              <a:avLst/>
              <a:gdLst/>
              <a:ahLst/>
              <a:cxnLst/>
              <a:rect l="l" t="t" r="r" b="b"/>
              <a:pathLst>
                <a:path w="252" h="136" extrusionOk="0">
                  <a:moveTo>
                    <a:pt x="252" y="0"/>
                  </a:moveTo>
                  <a:lnTo>
                    <a:pt x="0" y="92"/>
                  </a:lnTo>
                  <a:lnTo>
                    <a:pt x="47" y="136"/>
                  </a:lnTo>
                  <a:lnTo>
                    <a:pt x="25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7" name="Google Shape;20097;p52"/>
            <p:cNvSpPr/>
            <p:nvPr/>
          </p:nvSpPr>
          <p:spPr>
            <a:xfrm>
              <a:off x="7724775" y="3743325"/>
              <a:ext cx="66675" cy="50800"/>
            </a:xfrm>
            <a:custGeom>
              <a:avLst/>
              <a:gdLst/>
              <a:ahLst/>
              <a:cxnLst/>
              <a:rect l="l" t="t" r="r" b="b"/>
              <a:pathLst>
                <a:path w="252" h="195" extrusionOk="0">
                  <a:moveTo>
                    <a:pt x="230" y="0"/>
                  </a:moveTo>
                  <a:lnTo>
                    <a:pt x="252" y="59"/>
                  </a:lnTo>
                  <a:lnTo>
                    <a:pt x="47" y="195"/>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8" name="Google Shape;20098;p52"/>
            <p:cNvSpPr/>
            <p:nvPr/>
          </p:nvSpPr>
          <p:spPr>
            <a:xfrm>
              <a:off x="7689850" y="3783013"/>
              <a:ext cx="47625" cy="63500"/>
            </a:xfrm>
            <a:custGeom>
              <a:avLst/>
              <a:gdLst/>
              <a:ahLst/>
              <a:cxnLst/>
              <a:rect l="l" t="t" r="r" b="b"/>
              <a:pathLst>
                <a:path w="183" h="240" extrusionOk="0">
                  <a:moveTo>
                    <a:pt x="136" y="0"/>
                  </a:moveTo>
                  <a:lnTo>
                    <a:pt x="183" y="44"/>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9" name="Google Shape;20099;p52"/>
            <p:cNvSpPr/>
            <p:nvPr/>
          </p:nvSpPr>
          <p:spPr>
            <a:xfrm>
              <a:off x="7689850" y="3794125"/>
              <a:ext cx="47625" cy="57150"/>
            </a:xfrm>
            <a:custGeom>
              <a:avLst/>
              <a:gdLst/>
              <a:ahLst/>
              <a:cxnLst/>
              <a:rect l="l" t="t" r="r" b="b"/>
              <a:pathLst>
                <a:path w="183" h="214" extrusionOk="0">
                  <a:moveTo>
                    <a:pt x="183" y="0"/>
                  </a:moveTo>
                  <a:lnTo>
                    <a:pt x="0" y="196"/>
                  </a:lnTo>
                  <a:lnTo>
                    <a:pt x="61" y="214"/>
                  </a:lnTo>
                  <a:lnTo>
                    <a:pt x="1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0" name="Google Shape;20100;p52"/>
            <p:cNvSpPr/>
            <p:nvPr/>
          </p:nvSpPr>
          <p:spPr>
            <a:xfrm>
              <a:off x="7689850" y="3783013"/>
              <a:ext cx="47625" cy="68262"/>
            </a:xfrm>
            <a:custGeom>
              <a:avLst/>
              <a:gdLst/>
              <a:ahLst/>
              <a:cxnLst/>
              <a:rect l="l" t="t" r="r" b="b"/>
              <a:pathLst>
                <a:path w="183" h="258" extrusionOk="0">
                  <a:moveTo>
                    <a:pt x="136" y="0"/>
                  </a:moveTo>
                  <a:lnTo>
                    <a:pt x="183" y="44"/>
                  </a:lnTo>
                  <a:lnTo>
                    <a:pt x="61" y="258"/>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1" name="Google Shape;20101;p52"/>
            <p:cNvSpPr/>
            <p:nvPr/>
          </p:nvSpPr>
          <p:spPr>
            <a:xfrm>
              <a:off x="7686675" y="3846513"/>
              <a:ext cx="19050" cy="73025"/>
            </a:xfrm>
            <a:custGeom>
              <a:avLst/>
              <a:gdLst/>
              <a:ahLst/>
              <a:cxnLst/>
              <a:rect l="l" t="t" r="r" b="b"/>
              <a:pathLst>
                <a:path w="73" h="275" extrusionOk="0">
                  <a:moveTo>
                    <a:pt x="12" y="0"/>
                  </a:moveTo>
                  <a:lnTo>
                    <a:pt x="73" y="18"/>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2" name="Google Shape;20102;p52"/>
            <p:cNvSpPr/>
            <p:nvPr/>
          </p:nvSpPr>
          <p:spPr>
            <a:xfrm>
              <a:off x="7686675" y="3851275"/>
              <a:ext cx="19050" cy="68263"/>
            </a:xfrm>
            <a:custGeom>
              <a:avLst/>
              <a:gdLst/>
              <a:ahLst/>
              <a:cxnLst/>
              <a:rect l="l" t="t" r="r" b="b"/>
              <a:pathLst>
                <a:path w="73" h="257" extrusionOk="0">
                  <a:moveTo>
                    <a:pt x="73" y="0"/>
                  </a:moveTo>
                  <a:lnTo>
                    <a:pt x="0" y="257"/>
                  </a:lnTo>
                  <a:lnTo>
                    <a:pt x="63" y="245"/>
                  </a:lnTo>
                  <a:lnTo>
                    <a:pt x="7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3" name="Google Shape;20103;p52"/>
            <p:cNvSpPr/>
            <p:nvPr/>
          </p:nvSpPr>
          <p:spPr>
            <a:xfrm>
              <a:off x="7686675" y="3846513"/>
              <a:ext cx="19050" cy="73025"/>
            </a:xfrm>
            <a:custGeom>
              <a:avLst/>
              <a:gdLst/>
              <a:ahLst/>
              <a:cxnLst/>
              <a:rect l="l" t="t" r="r" b="b"/>
              <a:pathLst>
                <a:path w="73" h="275" extrusionOk="0">
                  <a:moveTo>
                    <a:pt x="12" y="0"/>
                  </a:moveTo>
                  <a:lnTo>
                    <a:pt x="73" y="18"/>
                  </a:lnTo>
                  <a:lnTo>
                    <a:pt x="63" y="263"/>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4" name="Google Shape;20104;p52"/>
            <p:cNvSpPr/>
            <p:nvPr/>
          </p:nvSpPr>
          <p:spPr>
            <a:xfrm>
              <a:off x="7686675" y="3916363"/>
              <a:ext cx="30163" cy="69850"/>
            </a:xfrm>
            <a:custGeom>
              <a:avLst/>
              <a:gdLst/>
              <a:ahLst/>
              <a:cxnLst/>
              <a:rect l="l" t="t" r="r" b="b"/>
              <a:pathLst>
                <a:path w="115" h="263" extrusionOk="0">
                  <a:moveTo>
                    <a:pt x="0" y="12"/>
                  </a:moveTo>
                  <a:lnTo>
                    <a:pt x="63" y="0"/>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5" name="Google Shape;20105;p52"/>
            <p:cNvSpPr/>
            <p:nvPr/>
          </p:nvSpPr>
          <p:spPr>
            <a:xfrm>
              <a:off x="7702550" y="3916363"/>
              <a:ext cx="26988" cy="69850"/>
            </a:xfrm>
            <a:custGeom>
              <a:avLst/>
              <a:gdLst/>
              <a:ahLst/>
              <a:cxnLst/>
              <a:rect l="l" t="t" r="r" b="b"/>
              <a:pathLst>
                <a:path w="102" h="263" extrusionOk="0">
                  <a:moveTo>
                    <a:pt x="0" y="0"/>
                  </a:moveTo>
                  <a:lnTo>
                    <a:pt x="52" y="263"/>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6" name="Google Shape;20106;p52"/>
            <p:cNvSpPr/>
            <p:nvPr/>
          </p:nvSpPr>
          <p:spPr>
            <a:xfrm>
              <a:off x="7686675" y="3916363"/>
              <a:ext cx="42863" cy="69850"/>
            </a:xfrm>
            <a:custGeom>
              <a:avLst/>
              <a:gdLst/>
              <a:ahLst/>
              <a:cxnLst/>
              <a:rect l="l" t="t" r="r" b="b"/>
              <a:pathLst>
                <a:path w="165" h="263" extrusionOk="0">
                  <a:moveTo>
                    <a:pt x="0" y="12"/>
                  </a:moveTo>
                  <a:lnTo>
                    <a:pt x="63" y="0"/>
                  </a:lnTo>
                  <a:lnTo>
                    <a:pt x="165" y="223"/>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7" name="Google Shape;20107;p52"/>
            <p:cNvSpPr/>
            <p:nvPr/>
          </p:nvSpPr>
          <p:spPr>
            <a:xfrm>
              <a:off x="7716838" y="3975100"/>
              <a:ext cx="57150" cy="55563"/>
            </a:xfrm>
            <a:custGeom>
              <a:avLst/>
              <a:gdLst/>
              <a:ahLst/>
              <a:cxnLst/>
              <a:rect l="l" t="t" r="r" b="b"/>
              <a:pathLst>
                <a:path w="217" h="211" extrusionOk="0">
                  <a:moveTo>
                    <a:pt x="0" y="40"/>
                  </a:moveTo>
                  <a:lnTo>
                    <a:pt x="50" y="0"/>
                  </a:lnTo>
                  <a:lnTo>
                    <a:pt x="217" y="211"/>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8" name="Google Shape;20108;p52"/>
            <p:cNvSpPr/>
            <p:nvPr/>
          </p:nvSpPr>
          <p:spPr>
            <a:xfrm>
              <a:off x="7729538" y="3975100"/>
              <a:ext cx="50800" cy="55563"/>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9" name="Google Shape;20109;p52"/>
            <p:cNvSpPr/>
            <p:nvPr/>
          </p:nvSpPr>
          <p:spPr>
            <a:xfrm>
              <a:off x="7716838" y="3975100"/>
              <a:ext cx="63500" cy="55563"/>
            </a:xfrm>
            <a:custGeom>
              <a:avLst/>
              <a:gdLst/>
              <a:ahLst/>
              <a:cxnLst/>
              <a:rect l="l" t="t" r="r" b="b"/>
              <a:pathLst>
                <a:path w="243" h="211" extrusionOk="0">
                  <a:moveTo>
                    <a:pt x="0" y="40"/>
                  </a:moveTo>
                  <a:lnTo>
                    <a:pt x="50" y="0"/>
                  </a:lnTo>
                  <a:lnTo>
                    <a:pt x="243" y="153"/>
                  </a:lnTo>
                  <a:lnTo>
                    <a:pt x="217" y="211"/>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0" name="Google Shape;20110;p52"/>
            <p:cNvSpPr/>
            <p:nvPr/>
          </p:nvSpPr>
          <p:spPr>
            <a:xfrm>
              <a:off x="7508875" y="3992563"/>
              <a:ext cx="66675" cy="41275"/>
            </a:xfrm>
            <a:custGeom>
              <a:avLst/>
              <a:gdLst/>
              <a:ahLst/>
              <a:cxnLst/>
              <a:rect l="l" t="t" r="r" b="b"/>
              <a:pathLst>
                <a:path w="252" h="152" extrusionOk="0">
                  <a:moveTo>
                    <a:pt x="22" y="152"/>
                  </a:moveTo>
                  <a:lnTo>
                    <a:pt x="0" y="92"/>
                  </a:lnTo>
                  <a:lnTo>
                    <a:pt x="252" y="0"/>
                  </a:lnTo>
                  <a:lnTo>
                    <a:pt x="22" y="1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1" name="Google Shape;20111;p52"/>
            <p:cNvSpPr/>
            <p:nvPr/>
          </p:nvSpPr>
          <p:spPr>
            <a:xfrm>
              <a:off x="7508875" y="3981450"/>
              <a:ext cx="66675" cy="36513"/>
            </a:xfrm>
            <a:custGeom>
              <a:avLst/>
              <a:gdLst/>
              <a:ahLst/>
              <a:cxnLst/>
              <a:rect l="l" t="t" r="r" b="b"/>
              <a:pathLst>
                <a:path w="252" h="135" extrusionOk="0">
                  <a:moveTo>
                    <a:pt x="0" y="135"/>
                  </a:moveTo>
                  <a:lnTo>
                    <a:pt x="252" y="43"/>
                  </a:lnTo>
                  <a:lnTo>
                    <a:pt x="206" y="0"/>
                  </a:lnTo>
                  <a:lnTo>
                    <a:pt x="0" y="1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2" name="Google Shape;20112;p52"/>
            <p:cNvSpPr/>
            <p:nvPr/>
          </p:nvSpPr>
          <p:spPr>
            <a:xfrm>
              <a:off x="7508875" y="3981450"/>
              <a:ext cx="66675" cy="52388"/>
            </a:xfrm>
            <a:custGeom>
              <a:avLst/>
              <a:gdLst/>
              <a:ahLst/>
              <a:cxnLst/>
              <a:rect l="l" t="t" r="r" b="b"/>
              <a:pathLst>
                <a:path w="252" h="195" extrusionOk="0">
                  <a:moveTo>
                    <a:pt x="22" y="195"/>
                  </a:moveTo>
                  <a:lnTo>
                    <a:pt x="0" y="135"/>
                  </a:lnTo>
                  <a:lnTo>
                    <a:pt x="206" y="0"/>
                  </a:lnTo>
                  <a:lnTo>
                    <a:pt x="252" y="43"/>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3" name="Google Shape;20113;p52"/>
            <p:cNvSpPr/>
            <p:nvPr/>
          </p:nvSpPr>
          <p:spPr>
            <a:xfrm>
              <a:off x="7562850" y="3930650"/>
              <a:ext cx="49213" cy="61913"/>
            </a:xfrm>
            <a:custGeom>
              <a:avLst/>
              <a:gdLst/>
              <a:ahLst/>
              <a:cxnLst/>
              <a:rect l="l" t="t" r="r" b="b"/>
              <a:pathLst>
                <a:path w="183" h="240" extrusionOk="0">
                  <a:moveTo>
                    <a:pt x="46" y="240"/>
                  </a:moveTo>
                  <a:lnTo>
                    <a:pt x="0" y="197"/>
                  </a:lnTo>
                  <a:lnTo>
                    <a:pt x="183" y="0"/>
                  </a:lnTo>
                  <a:lnTo>
                    <a:pt x="46"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4" name="Google Shape;20114;p52"/>
            <p:cNvSpPr/>
            <p:nvPr/>
          </p:nvSpPr>
          <p:spPr>
            <a:xfrm>
              <a:off x="7562850" y="3925888"/>
              <a:ext cx="49213" cy="55562"/>
            </a:xfrm>
            <a:custGeom>
              <a:avLst/>
              <a:gdLst/>
              <a:ahLst/>
              <a:cxnLst/>
              <a:rect l="l" t="t" r="r" b="b"/>
              <a:pathLst>
                <a:path w="183" h="214" extrusionOk="0">
                  <a:moveTo>
                    <a:pt x="0" y="214"/>
                  </a:moveTo>
                  <a:lnTo>
                    <a:pt x="183" y="17"/>
                  </a:lnTo>
                  <a:lnTo>
                    <a:pt x="121" y="0"/>
                  </a:lnTo>
                  <a:lnTo>
                    <a:pt x="0" y="2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5" name="Google Shape;20115;p52"/>
            <p:cNvSpPr/>
            <p:nvPr/>
          </p:nvSpPr>
          <p:spPr>
            <a:xfrm>
              <a:off x="7562850" y="3925888"/>
              <a:ext cx="49213" cy="66675"/>
            </a:xfrm>
            <a:custGeom>
              <a:avLst/>
              <a:gdLst/>
              <a:ahLst/>
              <a:cxnLst/>
              <a:rect l="l" t="t" r="r" b="b"/>
              <a:pathLst>
                <a:path w="183" h="257" extrusionOk="0">
                  <a:moveTo>
                    <a:pt x="46" y="257"/>
                  </a:moveTo>
                  <a:lnTo>
                    <a:pt x="0" y="214"/>
                  </a:lnTo>
                  <a:lnTo>
                    <a:pt x="121" y="0"/>
                  </a:lnTo>
                  <a:lnTo>
                    <a:pt x="183" y="17"/>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6" name="Google Shape;20116;p52"/>
            <p:cNvSpPr/>
            <p:nvPr/>
          </p:nvSpPr>
          <p:spPr>
            <a:xfrm>
              <a:off x="7596188" y="3857625"/>
              <a:ext cx="19050" cy="73025"/>
            </a:xfrm>
            <a:custGeom>
              <a:avLst/>
              <a:gdLst/>
              <a:ahLst/>
              <a:cxnLst/>
              <a:rect l="l" t="t" r="r" b="b"/>
              <a:pathLst>
                <a:path w="74" h="275" extrusionOk="0">
                  <a:moveTo>
                    <a:pt x="62" y="275"/>
                  </a:moveTo>
                  <a:lnTo>
                    <a:pt x="0" y="258"/>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7" name="Google Shape;20117;p52"/>
            <p:cNvSpPr/>
            <p:nvPr/>
          </p:nvSpPr>
          <p:spPr>
            <a:xfrm>
              <a:off x="7596188" y="3857625"/>
              <a:ext cx="19050" cy="68263"/>
            </a:xfrm>
            <a:custGeom>
              <a:avLst/>
              <a:gdLst/>
              <a:ahLst/>
              <a:cxnLst/>
              <a:rect l="l" t="t" r="r" b="b"/>
              <a:pathLst>
                <a:path w="74" h="258" extrusionOk="0">
                  <a:moveTo>
                    <a:pt x="0" y="258"/>
                  </a:moveTo>
                  <a:lnTo>
                    <a:pt x="74"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8" name="Google Shape;20118;p52"/>
            <p:cNvSpPr/>
            <p:nvPr/>
          </p:nvSpPr>
          <p:spPr>
            <a:xfrm>
              <a:off x="7596188" y="3857625"/>
              <a:ext cx="19050" cy="73025"/>
            </a:xfrm>
            <a:custGeom>
              <a:avLst/>
              <a:gdLst/>
              <a:ahLst/>
              <a:cxnLst/>
              <a:rect l="l" t="t" r="r" b="b"/>
              <a:pathLst>
                <a:path w="74" h="275" extrusionOk="0">
                  <a:moveTo>
                    <a:pt x="62" y="275"/>
                  </a:moveTo>
                  <a:lnTo>
                    <a:pt x="0" y="258"/>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9" name="Google Shape;20119;p52"/>
            <p:cNvSpPr/>
            <p:nvPr/>
          </p:nvSpPr>
          <p:spPr>
            <a:xfrm>
              <a:off x="7585075" y="3790950"/>
              <a:ext cx="30163" cy="69850"/>
            </a:xfrm>
            <a:custGeom>
              <a:avLst/>
              <a:gdLst/>
              <a:ahLst/>
              <a:cxnLst/>
              <a:rect l="l" t="t" r="r" b="b"/>
              <a:pathLst>
                <a:path w="114" h="262" extrusionOk="0">
                  <a:moveTo>
                    <a:pt x="114" y="250"/>
                  </a:moveTo>
                  <a:lnTo>
                    <a:pt x="51" y="262"/>
                  </a:lnTo>
                  <a:lnTo>
                    <a:pt x="0" y="0"/>
                  </a:lnTo>
                  <a:lnTo>
                    <a:pt x="114"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0" name="Google Shape;20120;p52"/>
            <p:cNvSpPr/>
            <p:nvPr/>
          </p:nvSpPr>
          <p:spPr>
            <a:xfrm>
              <a:off x="7570788" y="3790950"/>
              <a:ext cx="26987" cy="69850"/>
            </a:xfrm>
            <a:custGeom>
              <a:avLst/>
              <a:gdLst/>
              <a:ahLst/>
              <a:cxnLst/>
              <a:rect l="l" t="t" r="r" b="b"/>
              <a:pathLst>
                <a:path w="102" h="262" extrusionOk="0">
                  <a:moveTo>
                    <a:pt x="102" y="262"/>
                  </a:moveTo>
                  <a:lnTo>
                    <a:pt x="51" y="0"/>
                  </a:lnTo>
                  <a:lnTo>
                    <a:pt x="0" y="39"/>
                  </a:lnTo>
                  <a:lnTo>
                    <a:pt x="102"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1" name="Google Shape;20121;p52"/>
            <p:cNvSpPr/>
            <p:nvPr/>
          </p:nvSpPr>
          <p:spPr>
            <a:xfrm>
              <a:off x="7570788" y="3790950"/>
              <a:ext cx="44450" cy="69850"/>
            </a:xfrm>
            <a:custGeom>
              <a:avLst/>
              <a:gdLst/>
              <a:ahLst/>
              <a:cxnLst/>
              <a:rect l="l" t="t" r="r" b="b"/>
              <a:pathLst>
                <a:path w="165" h="262" extrusionOk="0">
                  <a:moveTo>
                    <a:pt x="165" y="250"/>
                  </a:moveTo>
                  <a:lnTo>
                    <a:pt x="102" y="262"/>
                  </a:lnTo>
                  <a:lnTo>
                    <a:pt x="0" y="39"/>
                  </a:lnTo>
                  <a:lnTo>
                    <a:pt x="51" y="0"/>
                  </a:lnTo>
                  <a:lnTo>
                    <a:pt x="165"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2" name="Google Shape;20122;p52"/>
            <p:cNvSpPr/>
            <p:nvPr/>
          </p:nvSpPr>
          <p:spPr>
            <a:xfrm>
              <a:off x="7527925" y="3744913"/>
              <a:ext cx="57150" cy="55562"/>
            </a:xfrm>
            <a:custGeom>
              <a:avLst/>
              <a:gdLst/>
              <a:ahLst/>
              <a:cxnLst/>
              <a:rect l="l" t="t" r="r" b="b"/>
              <a:pathLst>
                <a:path w="216" h="211" extrusionOk="0">
                  <a:moveTo>
                    <a:pt x="216" y="172"/>
                  </a:moveTo>
                  <a:lnTo>
                    <a:pt x="165" y="211"/>
                  </a:lnTo>
                  <a:lnTo>
                    <a:pt x="0" y="0"/>
                  </a:lnTo>
                  <a:lnTo>
                    <a:pt x="216"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3" name="Google Shape;20123;p52"/>
            <p:cNvSpPr/>
            <p:nvPr/>
          </p:nvSpPr>
          <p:spPr>
            <a:xfrm>
              <a:off x="7519988" y="3744913"/>
              <a:ext cx="50800" cy="55562"/>
            </a:xfrm>
            <a:custGeom>
              <a:avLst/>
              <a:gdLst/>
              <a:ahLst/>
              <a:cxnLst/>
              <a:rect l="l" t="t" r="r" b="b"/>
              <a:pathLst>
                <a:path w="193" h="211" extrusionOk="0">
                  <a:moveTo>
                    <a:pt x="193" y="211"/>
                  </a:moveTo>
                  <a:lnTo>
                    <a:pt x="28" y="0"/>
                  </a:lnTo>
                  <a:lnTo>
                    <a:pt x="0" y="57"/>
                  </a:lnTo>
                  <a:lnTo>
                    <a:pt x="193"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4" name="Google Shape;20124;p52"/>
            <p:cNvSpPr/>
            <p:nvPr/>
          </p:nvSpPr>
          <p:spPr>
            <a:xfrm>
              <a:off x="7519988" y="3744913"/>
              <a:ext cx="65087" cy="55562"/>
            </a:xfrm>
            <a:custGeom>
              <a:avLst/>
              <a:gdLst/>
              <a:ahLst/>
              <a:cxnLst/>
              <a:rect l="l" t="t" r="r" b="b"/>
              <a:pathLst>
                <a:path w="244" h="211" extrusionOk="0">
                  <a:moveTo>
                    <a:pt x="244" y="172"/>
                  </a:moveTo>
                  <a:lnTo>
                    <a:pt x="193" y="211"/>
                  </a:lnTo>
                  <a:lnTo>
                    <a:pt x="0" y="57"/>
                  </a:lnTo>
                  <a:lnTo>
                    <a:pt x="28" y="0"/>
                  </a:lnTo>
                  <a:lnTo>
                    <a:pt x="244"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5" name="Google Shape;20125;p52"/>
            <p:cNvSpPr/>
            <p:nvPr/>
          </p:nvSpPr>
          <p:spPr>
            <a:xfrm>
              <a:off x="5773738" y="3757613"/>
              <a:ext cx="61912" cy="17462"/>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6" name="Google Shape;20126;p52"/>
            <p:cNvSpPr/>
            <p:nvPr/>
          </p:nvSpPr>
          <p:spPr>
            <a:xfrm>
              <a:off x="5773738" y="3757613"/>
              <a:ext cx="61912" cy="17462"/>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7" name="Google Shape;20127;p52"/>
            <p:cNvSpPr/>
            <p:nvPr/>
          </p:nvSpPr>
          <p:spPr>
            <a:xfrm>
              <a:off x="5505450" y="3757613"/>
              <a:ext cx="44450" cy="42862"/>
            </a:xfrm>
            <a:custGeom>
              <a:avLst/>
              <a:gdLst/>
              <a:ahLst/>
              <a:cxnLst/>
              <a:rect l="l" t="t" r="r" b="b"/>
              <a:pathLst>
                <a:path w="174" h="161" extrusionOk="0">
                  <a:moveTo>
                    <a:pt x="158" y="65"/>
                  </a:moveTo>
                  <a:lnTo>
                    <a:pt x="174" y="161"/>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8" name="Google Shape;20128;p52"/>
            <p:cNvSpPr/>
            <p:nvPr/>
          </p:nvSpPr>
          <p:spPr>
            <a:xfrm>
              <a:off x="5505450" y="3757613"/>
              <a:ext cx="44450" cy="42862"/>
            </a:xfrm>
            <a:custGeom>
              <a:avLst/>
              <a:gdLst/>
              <a:ahLst/>
              <a:cxnLst/>
              <a:rect l="l" t="t" r="r" b="b"/>
              <a:pathLst>
                <a:path w="174" h="161" extrusionOk="0">
                  <a:moveTo>
                    <a:pt x="158" y="65"/>
                  </a:moveTo>
                  <a:lnTo>
                    <a:pt x="174" y="161"/>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9" name="Google Shape;20129;p52"/>
            <p:cNvSpPr/>
            <p:nvPr/>
          </p:nvSpPr>
          <p:spPr>
            <a:xfrm>
              <a:off x="5505450" y="3757613"/>
              <a:ext cx="61913" cy="17462"/>
            </a:xfrm>
            <a:custGeom>
              <a:avLst/>
              <a:gdLst/>
              <a:ahLst/>
              <a:cxnLst/>
              <a:rect l="l" t="t" r="r" b="b"/>
              <a:pathLst>
                <a:path w="238" h="65" extrusionOk="0">
                  <a:moveTo>
                    <a:pt x="158" y="65"/>
                  </a:moveTo>
                  <a:lnTo>
                    <a:pt x="238" y="7"/>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0" name="Google Shape;20130;p52"/>
            <p:cNvSpPr/>
            <p:nvPr/>
          </p:nvSpPr>
          <p:spPr>
            <a:xfrm>
              <a:off x="5505450" y="3757613"/>
              <a:ext cx="61913" cy="17462"/>
            </a:xfrm>
            <a:custGeom>
              <a:avLst/>
              <a:gdLst/>
              <a:ahLst/>
              <a:cxnLst/>
              <a:rect l="l" t="t" r="r" b="b"/>
              <a:pathLst>
                <a:path w="238" h="65" extrusionOk="0">
                  <a:moveTo>
                    <a:pt x="158" y="65"/>
                  </a:moveTo>
                  <a:lnTo>
                    <a:pt x="238" y="7"/>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1" name="Google Shape;20131;p52"/>
            <p:cNvSpPr/>
            <p:nvPr/>
          </p:nvSpPr>
          <p:spPr>
            <a:xfrm>
              <a:off x="5789613" y="3757613"/>
              <a:ext cx="46037" cy="42862"/>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2" name="Google Shape;20132;p52"/>
            <p:cNvSpPr/>
            <p:nvPr/>
          </p:nvSpPr>
          <p:spPr>
            <a:xfrm>
              <a:off x="5789613" y="3757613"/>
              <a:ext cx="46037" cy="42862"/>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3" name="Google Shape;20133;p52"/>
            <p:cNvSpPr/>
            <p:nvPr/>
          </p:nvSpPr>
          <p:spPr>
            <a:xfrm>
              <a:off x="5729288" y="3767138"/>
              <a:ext cx="66675" cy="39687"/>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4" name="Google Shape;20134;p52"/>
            <p:cNvSpPr/>
            <p:nvPr/>
          </p:nvSpPr>
          <p:spPr>
            <a:xfrm>
              <a:off x="5729288" y="3783013"/>
              <a:ext cx="66675" cy="36512"/>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5" name="Google Shape;20135;p52"/>
            <p:cNvSpPr/>
            <p:nvPr/>
          </p:nvSpPr>
          <p:spPr>
            <a:xfrm>
              <a:off x="5729288" y="3767138"/>
              <a:ext cx="66675" cy="52387"/>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6" name="Google Shape;20136;p52"/>
            <p:cNvSpPr/>
            <p:nvPr/>
          </p:nvSpPr>
          <p:spPr>
            <a:xfrm>
              <a:off x="5694363" y="3806825"/>
              <a:ext cx="47625" cy="6350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7" name="Google Shape;20137;p52"/>
            <p:cNvSpPr/>
            <p:nvPr/>
          </p:nvSpPr>
          <p:spPr>
            <a:xfrm>
              <a:off x="5694363" y="3819525"/>
              <a:ext cx="47625" cy="55563"/>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8" name="Google Shape;20138;p52"/>
            <p:cNvSpPr/>
            <p:nvPr/>
          </p:nvSpPr>
          <p:spPr>
            <a:xfrm>
              <a:off x="5694363" y="3806825"/>
              <a:ext cx="47625" cy="6826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9" name="Google Shape;20139;p52"/>
            <p:cNvSpPr/>
            <p:nvPr/>
          </p:nvSpPr>
          <p:spPr>
            <a:xfrm>
              <a:off x="5691188" y="3870325"/>
              <a:ext cx="19050" cy="73025"/>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0" name="Google Shape;20140;p52"/>
            <p:cNvSpPr/>
            <p:nvPr/>
          </p:nvSpPr>
          <p:spPr>
            <a:xfrm>
              <a:off x="5691188" y="3875088"/>
              <a:ext cx="19050" cy="68262"/>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1" name="Google Shape;20141;p52"/>
            <p:cNvSpPr/>
            <p:nvPr/>
          </p:nvSpPr>
          <p:spPr>
            <a:xfrm>
              <a:off x="5691188" y="3870325"/>
              <a:ext cx="19050" cy="73025"/>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2" name="Google Shape;20142;p52"/>
            <p:cNvSpPr/>
            <p:nvPr/>
          </p:nvSpPr>
          <p:spPr>
            <a:xfrm>
              <a:off x="5691188" y="3940175"/>
              <a:ext cx="30162" cy="69850"/>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3" name="Google Shape;20143;p52"/>
            <p:cNvSpPr/>
            <p:nvPr/>
          </p:nvSpPr>
          <p:spPr>
            <a:xfrm>
              <a:off x="5707063" y="3940175"/>
              <a:ext cx="26987" cy="69850"/>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4" name="Google Shape;20144;p52"/>
            <p:cNvSpPr/>
            <p:nvPr/>
          </p:nvSpPr>
          <p:spPr>
            <a:xfrm>
              <a:off x="5691188" y="3940175"/>
              <a:ext cx="42862" cy="69850"/>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5" name="Google Shape;20145;p52"/>
            <p:cNvSpPr/>
            <p:nvPr/>
          </p:nvSpPr>
          <p:spPr>
            <a:xfrm>
              <a:off x="5721350" y="4000500"/>
              <a:ext cx="57150" cy="55563"/>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6" name="Google Shape;20146;p52"/>
            <p:cNvSpPr/>
            <p:nvPr/>
          </p:nvSpPr>
          <p:spPr>
            <a:xfrm>
              <a:off x="5734050" y="4000500"/>
              <a:ext cx="50800" cy="55563"/>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7" name="Google Shape;20147;p52"/>
            <p:cNvSpPr/>
            <p:nvPr/>
          </p:nvSpPr>
          <p:spPr>
            <a:xfrm>
              <a:off x="5721350" y="4000500"/>
              <a:ext cx="63500" cy="55563"/>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8" name="Google Shape;20148;p52"/>
            <p:cNvSpPr/>
            <p:nvPr/>
          </p:nvSpPr>
          <p:spPr>
            <a:xfrm>
              <a:off x="5554663" y="4010025"/>
              <a:ext cx="65087" cy="46038"/>
            </a:xfrm>
            <a:custGeom>
              <a:avLst/>
              <a:gdLst/>
              <a:ahLst/>
              <a:cxnLst/>
              <a:rect l="l" t="t" r="r" b="b"/>
              <a:pathLst>
                <a:path w="243" h="172" extrusionOk="0">
                  <a:moveTo>
                    <a:pt x="27" y="172"/>
                  </a:moveTo>
                  <a:lnTo>
                    <a:pt x="0" y="114"/>
                  </a:lnTo>
                  <a:lnTo>
                    <a:pt x="243" y="0"/>
                  </a:lnTo>
                  <a:lnTo>
                    <a:pt x="27"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9" name="Google Shape;20149;p52"/>
            <p:cNvSpPr/>
            <p:nvPr/>
          </p:nvSpPr>
          <p:spPr>
            <a:xfrm>
              <a:off x="5554663" y="4000500"/>
              <a:ext cx="65087" cy="39688"/>
            </a:xfrm>
            <a:custGeom>
              <a:avLst/>
              <a:gdLst/>
              <a:ahLst/>
              <a:cxnLst/>
              <a:rect l="l" t="t" r="r" b="b"/>
              <a:pathLst>
                <a:path w="243" h="153" extrusionOk="0">
                  <a:moveTo>
                    <a:pt x="0" y="153"/>
                  </a:moveTo>
                  <a:lnTo>
                    <a:pt x="243" y="39"/>
                  </a:lnTo>
                  <a:lnTo>
                    <a:pt x="194" y="0"/>
                  </a:lnTo>
                  <a:lnTo>
                    <a:pt x="0" y="1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0" name="Google Shape;20150;p52"/>
            <p:cNvSpPr/>
            <p:nvPr/>
          </p:nvSpPr>
          <p:spPr>
            <a:xfrm>
              <a:off x="5554663" y="4000500"/>
              <a:ext cx="65087" cy="55563"/>
            </a:xfrm>
            <a:custGeom>
              <a:avLst/>
              <a:gdLst/>
              <a:ahLst/>
              <a:cxnLst/>
              <a:rect l="l" t="t" r="r" b="b"/>
              <a:pathLst>
                <a:path w="243" h="211" extrusionOk="0">
                  <a:moveTo>
                    <a:pt x="27" y="211"/>
                  </a:moveTo>
                  <a:lnTo>
                    <a:pt x="0" y="153"/>
                  </a:lnTo>
                  <a:lnTo>
                    <a:pt x="194" y="0"/>
                  </a:lnTo>
                  <a:lnTo>
                    <a:pt x="243" y="39"/>
                  </a:lnTo>
                  <a:lnTo>
                    <a:pt x="27"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1" name="Google Shape;20151;p52"/>
            <p:cNvSpPr/>
            <p:nvPr/>
          </p:nvSpPr>
          <p:spPr>
            <a:xfrm>
              <a:off x="5607050" y="3943350"/>
              <a:ext cx="42863" cy="66675"/>
            </a:xfrm>
            <a:custGeom>
              <a:avLst/>
              <a:gdLst/>
              <a:ahLst/>
              <a:cxnLst/>
              <a:rect l="l" t="t" r="r" b="b"/>
              <a:pathLst>
                <a:path w="164" h="250" extrusionOk="0">
                  <a:moveTo>
                    <a:pt x="49" y="250"/>
                  </a:moveTo>
                  <a:lnTo>
                    <a:pt x="0" y="211"/>
                  </a:lnTo>
                  <a:lnTo>
                    <a:pt x="164" y="0"/>
                  </a:lnTo>
                  <a:lnTo>
                    <a:pt x="49"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2" name="Google Shape;20152;p52"/>
            <p:cNvSpPr/>
            <p:nvPr/>
          </p:nvSpPr>
          <p:spPr>
            <a:xfrm>
              <a:off x="5607050" y="3940175"/>
              <a:ext cx="42863" cy="60325"/>
            </a:xfrm>
            <a:custGeom>
              <a:avLst/>
              <a:gdLst/>
              <a:ahLst/>
              <a:cxnLst/>
              <a:rect l="l" t="t" r="r" b="b"/>
              <a:pathLst>
                <a:path w="164" h="223" extrusionOk="0">
                  <a:moveTo>
                    <a:pt x="0" y="223"/>
                  </a:moveTo>
                  <a:lnTo>
                    <a:pt x="164" y="12"/>
                  </a:lnTo>
                  <a:lnTo>
                    <a:pt x="101" y="0"/>
                  </a:lnTo>
                  <a:lnTo>
                    <a:pt x="0" y="22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3" name="Google Shape;20153;p52"/>
            <p:cNvSpPr/>
            <p:nvPr/>
          </p:nvSpPr>
          <p:spPr>
            <a:xfrm>
              <a:off x="5607050" y="3940175"/>
              <a:ext cx="42863" cy="69850"/>
            </a:xfrm>
            <a:custGeom>
              <a:avLst/>
              <a:gdLst/>
              <a:ahLst/>
              <a:cxnLst/>
              <a:rect l="l" t="t" r="r" b="b"/>
              <a:pathLst>
                <a:path w="164" h="262" extrusionOk="0">
                  <a:moveTo>
                    <a:pt x="49" y="262"/>
                  </a:moveTo>
                  <a:lnTo>
                    <a:pt x="0" y="223"/>
                  </a:lnTo>
                  <a:lnTo>
                    <a:pt x="101" y="0"/>
                  </a:lnTo>
                  <a:lnTo>
                    <a:pt x="164" y="12"/>
                  </a:lnTo>
                  <a:lnTo>
                    <a:pt x="49"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4" name="Google Shape;20154;p52"/>
            <p:cNvSpPr/>
            <p:nvPr/>
          </p:nvSpPr>
          <p:spPr>
            <a:xfrm>
              <a:off x="5634038" y="3870325"/>
              <a:ext cx="15875" cy="73025"/>
            </a:xfrm>
            <a:custGeom>
              <a:avLst/>
              <a:gdLst/>
              <a:ahLst/>
              <a:cxnLst/>
              <a:rect l="l" t="t" r="r" b="b"/>
              <a:pathLst>
                <a:path w="63" h="276" extrusionOk="0">
                  <a:moveTo>
                    <a:pt x="63" y="276"/>
                  </a:moveTo>
                  <a:lnTo>
                    <a:pt x="0" y="264"/>
                  </a:lnTo>
                  <a:lnTo>
                    <a:pt x="51" y="0"/>
                  </a:lnTo>
                  <a:lnTo>
                    <a:pt x="63"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5" name="Google Shape;20155;p52"/>
            <p:cNvSpPr/>
            <p:nvPr/>
          </p:nvSpPr>
          <p:spPr>
            <a:xfrm>
              <a:off x="5630863" y="3870325"/>
              <a:ext cx="15875" cy="69850"/>
            </a:xfrm>
            <a:custGeom>
              <a:avLst/>
              <a:gdLst/>
              <a:ahLst/>
              <a:cxnLst/>
              <a:rect l="l" t="t" r="r" b="b"/>
              <a:pathLst>
                <a:path w="61" h="264" extrusionOk="0">
                  <a:moveTo>
                    <a:pt x="10" y="264"/>
                  </a:moveTo>
                  <a:lnTo>
                    <a:pt x="61" y="0"/>
                  </a:lnTo>
                  <a:lnTo>
                    <a:pt x="0" y="18"/>
                  </a:lnTo>
                  <a:lnTo>
                    <a:pt x="10" y="2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6" name="Google Shape;20156;p52"/>
            <p:cNvSpPr/>
            <p:nvPr/>
          </p:nvSpPr>
          <p:spPr>
            <a:xfrm>
              <a:off x="5630863" y="3870325"/>
              <a:ext cx="19050" cy="73025"/>
            </a:xfrm>
            <a:custGeom>
              <a:avLst/>
              <a:gdLst/>
              <a:ahLst/>
              <a:cxnLst/>
              <a:rect l="l" t="t" r="r" b="b"/>
              <a:pathLst>
                <a:path w="73" h="276" extrusionOk="0">
                  <a:moveTo>
                    <a:pt x="73" y="276"/>
                  </a:moveTo>
                  <a:lnTo>
                    <a:pt x="10" y="264"/>
                  </a:lnTo>
                  <a:lnTo>
                    <a:pt x="0" y="18"/>
                  </a:lnTo>
                  <a:lnTo>
                    <a:pt x="61" y="0"/>
                  </a:lnTo>
                  <a:lnTo>
                    <a:pt x="73"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7" name="Google Shape;20157;p52"/>
            <p:cNvSpPr/>
            <p:nvPr/>
          </p:nvSpPr>
          <p:spPr>
            <a:xfrm>
              <a:off x="5610225" y="3806825"/>
              <a:ext cx="36513" cy="68263"/>
            </a:xfrm>
            <a:custGeom>
              <a:avLst/>
              <a:gdLst/>
              <a:ahLst/>
              <a:cxnLst/>
              <a:rect l="l" t="t" r="r" b="b"/>
              <a:pathLst>
                <a:path w="136" h="258" extrusionOk="0">
                  <a:moveTo>
                    <a:pt x="136" y="240"/>
                  </a:moveTo>
                  <a:lnTo>
                    <a:pt x="75" y="258"/>
                  </a:lnTo>
                  <a:lnTo>
                    <a:pt x="0" y="0"/>
                  </a:lnTo>
                  <a:lnTo>
                    <a:pt x="136"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8" name="Google Shape;20158;p52"/>
            <p:cNvSpPr/>
            <p:nvPr/>
          </p:nvSpPr>
          <p:spPr>
            <a:xfrm>
              <a:off x="5599113" y="3806825"/>
              <a:ext cx="31750" cy="68263"/>
            </a:xfrm>
            <a:custGeom>
              <a:avLst/>
              <a:gdLst/>
              <a:ahLst/>
              <a:cxnLst/>
              <a:rect l="l" t="t" r="r" b="b"/>
              <a:pathLst>
                <a:path w="122" h="258" extrusionOk="0">
                  <a:moveTo>
                    <a:pt x="122" y="258"/>
                  </a:moveTo>
                  <a:lnTo>
                    <a:pt x="47" y="0"/>
                  </a:lnTo>
                  <a:lnTo>
                    <a:pt x="0" y="44"/>
                  </a:lnTo>
                  <a:lnTo>
                    <a:pt x="122"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9" name="Google Shape;20159;p52"/>
            <p:cNvSpPr/>
            <p:nvPr/>
          </p:nvSpPr>
          <p:spPr>
            <a:xfrm>
              <a:off x="5599113" y="3806825"/>
              <a:ext cx="47625" cy="68263"/>
            </a:xfrm>
            <a:custGeom>
              <a:avLst/>
              <a:gdLst/>
              <a:ahLst/>
              <a:cxnLst/>
              <a:rect l="l" t="t" r="r" b="b"/>
              <a:pathLst>
                <a:path w="183" h="258" extrusionOk="0">
                  <a:moveTo>
                    <a:pt x="183" y="240"/>
                  </a:moveTo>
                  <a:lnTo>
                    <a:pt x="122" y="258"/>
                  </a:lnTo>
                  <a:lnTo>
                    <a:pt x="0" y="44"/>
                  </a:lnTo>
                  <a:lnTo>
                    <a:pt x="47" y="0"/>
                  </a:lnTo>
                  <a:lnTo>
                    <a:pt x="183"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0" name="Google Shape;20160;p52"/>
            <p:cNvSpPr/>
            <p:nvPr/>
          </p:nvSpPr>
          <p:spPr>
            <a:xfrm>
              <a:off x="5549900" y="3767138"/>
              <a:ext cx="60325" cy="52387"/>
            </a:xfrm>
            <a:custGeom>
              <a:avLst/>
              <a:gdLst/>
              <a:ahLst/>
              <a:cxnLst/>
              <a:rect l="l" t="t" r="r" b="b"/>
              <a:pathLst>
                <a:path w="231" h="194" extrusionOk="0">
                  <a:moveTo>
                    <a:pt x="231" y="150"/>
                  </a:moveTo>
                  <a:lnTo>
                    <a:pt x="184" y="194"/>
                  </a:lnTo>
                  <a:lnTo>
                    <a:pt x="0" y="0"/>
                  </a:lnTo>
                  <a:lnTo>
                    <a:pt x="231" y="1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1" name="Google Shape;20161;p52"/>
            <p:cNvSpPr/>
            <p:nvPr/>
          </p:nvSpPr>
          <p:spPr>
            <a:xfrm>
              <a:off x="5543550" y="3767138"/>
              <a:ext cx="55563" cy="52387"/>
            </a:xfrm>
            <a:custGeom>
              <a:avLst/>
              <a:gdLst/>
              <a:ahLst/>
              <a:cxnLst/>
              <a:rect l="l" t="t" r="r" b="b"/>
              <a:pathLst>
                <a:path w="206" h="194" extrusionOk="0">
                  <a:moveTo>
                    <a:pt x="206" y="194"/>
                  </a:moveTo>
                  <a:lnTo>
                    <a:pt x="22" y="0"/>
                  </a:lnTo>
                  <a:lnTo>
                    <a:pt x="0" y="59"/>
                  </a:lnTo>
                  <a:lnTo>
                    <a:pt x="206" y="1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2" name="Google Shape;20162;p52"/>
            <p:cNvSpPr/>
            <p:nvPr/>
          </p:nvSpPr>
          <p:spPr>
            <a:xfrm>
              <a:off x="5543550" y="3767138"/>
              <a:ext cx="66675" cy="52387"/>
            </a:xfrm>
            <a:custGeom>
              <a:avLst/>
              <a:gdLst/>
              <a:ahLst/>
              <a:cxnLst/>
              <a:rect l="l" t="t" r="r" b="b"/>
              <a:pathLst>
                <a:path w="253" h="194" extrusionOk="0">
                  <a:moveTo>
                    <a:pt x="253" y="150"/>
                  </a:moveTo>
                  <a:lnTo>
                    <a:pt x="206" y="194"/>
                  </a:lnTo>
                  <a:lnTo>
                    <a:pt x="0" y="59"/>
                  </a:lnTo>
                  <a:lnTo>
                    <a:pt x="22" y="0"/>
                  </a:lnTo>
                  <a:lnTo>
                    <a:pt x="253" y="1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3" name="Google Shape;20163;p52"/>
            <p:cNvSpPr/>
            <p:nvPr/>
          </p:nvSpPr>
          <p:spPr>
            <a:xfrm>
              <a:off x="5635625" y="2311400"/>
              <a:ext cx="61913" cy="17463"/>
            </a:xfrm>
            <a:custGeom>
              <a:avLst/>
              <a:gdLst/>
              <a:ahLst/>
              <a:cxnLst/>
              <a:rect l="l" t="t" r="r" b="b"/>
              <a:pathLst>
                <a:path w="237" h="64" extrusionOk="0">
                  <a:moveTo>
                    <a:pt x="158" y="64"/>
                  </a:moveTo>
                  <a:lnTo>
                    <a:pt x="237" y="8"/>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4" name="Google Shape;20164;p52"/>
            <p:cNvSpPr/>
            <p:nvPr/>
          </p:nvSpPr>
          <p:spPr>
            <a:xfrm>
              <a:off x="5635625" y="2311400"/>
              <a:ext cx="61913" cy="17463"/>
            </a:xfrm>
            <a:custGeom>
              <a:avLst/>
              <a:gdLst/>
              <a:ahLst/>
              <a:cxnLst/>
              <a:rect l="l" t="t" r="r" b="b"/>
              <a:pathLst>
                <a:path w="237" h="64" extrusionOk="0">
                  <a:moveTo>
                    <a:pt x="158" y="64"/>
                  </a:moveTo>
                  <a:lnTo>
                    <a:pt x="237" y="8"/>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5" name="Google Shape;20165;p52"/>
            <p:cNvSpPr/>
            <p:nvPr/>
          </p:nvSpPr>
          <p:spPr>
            <a:xfrm>
              <a:off x="5635625" y="2311400"/>
              <a:ext cx="46038" cy="42863"/>
            </a:xfrm>
            <a:custGeom>
              <a:avLst/>
              <a:gdLst/>
              <a:ahLst/>
              <a:cxnLst/>
              <a:rect l="l" t="t" r="r" b="b"/>
              <a:pathLst>
                <a:path w="174" h="161" extrusionOk="0">
                  <a:moveTo>
                    <a:pt x="158" y="64"/>
                  </a:moveTo>
                  <a:lnTo>
                    <a:pt x="174" y="161"/>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6" name="Google Shape;20166;p52"/>
            <p:cNvSpPr/>
            <p:nvPr/>
          </p:nvSpPr>
          <p:spPr>
            <a:xfrm>
              <a:off x="5635625" y="2311400"/>
              <a:ext cx="46038" cy="42863"/>
            </a:xfrm>
            <a:custGeom>
              <a:avLst/>
              <a:gdLst/>
              <a:ahLst/>
              <a:cxnLst/>
              <a:rect l="l" t="t" r="r" b="b"/>
              <a:pathLst>
                <a:path w="174" h="161" extrusionOk="0">
                  <a:moveTo>
                    <a:pt x="158" y="64"/>
                  </a:moveTo>
                  <a:lnTo>
                    <a:pt x="174" y="161"/>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7" name="Google Shape;20167;p52"/>
            <p:cNvSpPr/>
            <p:nvPr/>
          </p:nvSpPr>
          <p:spPr>
            <a:xfrm>
              <a:off x="5684838" y="2563813"/>
              <a:ext cx="65087" cy="44450"/>
            </a:xfrm>
            <a:custGeom>
              <a:avLst/>
              <a:gdLst/>
              <a:ahLst/>
              <a:cxnLst/>
              <a:rect l="l" t="t" r="r" b="b"/>
              <a:pathLst>
                <a:path w="243" h="172" extrusionOk="0">
                  <a:moveTo>
                    <a:pt x="27" y="172"/>
                  </a:moveTo>
                  <a:lnTo>
                    <a:pt x="0" y="115"/>
                  </a:lnTo>
                  <a:lnTo>
                    <a:pt x="243" y="0"/>
                  </a:lnTo>
                  <a:lnTo>
                    <a:pt x="27"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8" name="Google Shape;20168;p52"/>
            <p:cNvSpPr/>
            <p:nvPr/>
          </p:nvSpPr>
          <p:spPr>
            <a:xfrm>
              <a:off x="5684838" y="2552700"/>
              <a:ext cx="65087" cy="41275"/>
            </a:xfrm>
            <a:custGeom>
              <a:avLst/>
              <a:gdLst/>
              <a:ahLst/>
              <a:cxnLst/>
              <a:rect l="l" t="t" r="r" b="b"/>
              <a:pathLst>
                <a:path w="243" h="153" extrusionOk="0">
                  <a:moveTo>
                    <a:pt x="0" y="153"/>
                  </a:moveTo>
                  <a:lnTo>
                    <a:pt x="243" y="38"/>
                  </a:lnTo>
                  <a:lnTo>
                    <a:pt x="194" y="0"/>
                  </a:lnTo>
                  <a:lnTo>
                    <a:pt x="0" y="1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9" name="Google Shape;20169;p52"/>
            <p:cNvSpPr/>
            <p:nvPr/>
          </p:nvSpPr>
          <p:spPr>
            <a:xfrm>
              <a:off x="5684838" y="2552700"/>
              <a:ext cx="65087" cy="55563"/>
            </a:xfrm>
            <a:custGeom>
              <a:avLst/>
              <a:gdLst/>
              <a:ahLst/>
              <a:cxnLst/>
              <a:rect l="l" t="t" r="r" b="b"/>
              <a:pathLst>
                <a:path w="243" h="210" extrusionOk="0">
                  <a:moveTo>
                    <a:pt x="27" y="210"/>
                  </a:moveTo>
                  <a:lnTo>
                    <a:pt x="0" y="153"/>
                  </a:lnTo>
                  <a:lnTo>
                    <a:pt x="194" y="0"/>
                  </a:lnTo>
                  <a:lnTo>
                    <a:pt x="243" y="38"/>
                  </a:lnTo>
                  <a:lnTo>
                    <a:pt x="27" y="2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0" name="Google Shape;20170;p52"/>
            <p:cNvSpPr/>
            <p:nvPr/>
          </p:nvSpPr>
          <p:spPr>
            <a:xfrm>
              <a:off x="5737225" y="2497138"/>
              <a:ext cx="42863" cy="66675"/>
            </a:xfrm>
            <a:custGeom>
              <a:avLst/>
              <a:gdLst/>
              <a:ahLst/>
              <a:cxnLst/>
              <a:rect l="l" t="t" r="r" b="b"/>
              <a:pathLst>
                <a:path w="164" h="249" extrusionOk="0">
                  <a:moveTo>
                    <a:pt x="49" y="249"/>
                  </a:moveTo>
                  <a:lnTo>
                    <a:pt x="0" y="211"/>
                  </a:lnTo>
                  <a:lnTo>
                    <a:pt x="164" y="0"/>
                  </a:lnTo>
                  <a:lnTo>
                    <a:pt x="49" y="2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1" name="Google Shape;20171;p52"/>
            <p:cNvSpPr/>
            <p:nvPr/>
          </p:nvSpPr>
          <p:spPr>
            <a:xfrm>
              <a:off x="5737225" y="2493963"/>
              <a:ext cx="42863" cy="58737"/>
            </a:xfrm>
            <a:custGeom>
              <a:avLst/>
              <a:gdLst/>
              <a:ahLst/>
              <a:cxnLst/>
              <a:rect l="l" t="t" r="r" b="b"/>
              <a:pathLst>
                <a:path w="164" h="224" extrusionOk="0">
                  <a:moveTo>
                    <a:pt x="0" y="224"/>
                  </a:moveTo>
                  <a:lnTo>
                    <a:pt x="164" y="13"/>
                  </a:lnTo>
                  <a:lnTo>
                    <a:pt x="101" y="0"/>
                  </a:lnTo>
                  <a:lnTo>
                    <a:pt x="0" y="2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2" name="Google Shape;20172;p52"/>
            <p:cNvSpPr/>
            <p:nvPr/>
          </p:nvSpPr>
          <p:spPr>
            <a:xfrm>
              <a:off x="5737225" y="2493963"/>
              <a:ext cx="42863" cy="69850"/>
            </a:xfrm>
            <a:custGeom>
              <a:avLst/>
              <a:gdLst/>
              <a:ahLst/>
              <a:cxnLst/>
              <a:rect l="l" t="t" r="r" b="b"/>
              <a:pathLst>
                <a:path w="164" h="262" extrusionOk="0">
                  <a:moveTo>
                    <a:pt x="49" y="262"/>
                  </a:moveTo>
                  <a:lnTo>
                    <a:pt x="0" y="224"/>
                  </a:lnTo>
                  <a:lnTo>
                    <a:pt x="101" y="0"/>
                  </a:lnTo>
                  <a:lnTo>
                    <a:pt x="164" y="13"/>
                  </a:lnTo>
                  <a:lnTo>
                    <a:pt x="49"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3" name="Google Shape;20173;p52"/>
            <p:cNvSpPr/>
            <p:nvPr/>
          </p:nvSpPr>
          <p:spPr>
            <a:xfrm>
              <a:off x="5764213" y="2424113"/>
              <a:ext cx="15875" cy="73025"/>
            </a:xfrm>
            <a:custGeom>
              <a:avLst/>
              <a:gdLst/>
              <a:ahLst/>
              <a:cxnLst/>
              <a:rect l="l" t="t" r="r" b="b"/>
              <a:pathLst>
                <a:path w="63" h="277" extrusionOk="0">
                  <a:moveTo>
                    <a:pt x="63" y="277"/>
                  </a:moveTo>
                  <a:lnTo>
                    <a:pt x="0" y="264"/>
                  </a:lnTo>
                  <a:lnTo>
                    <a:pt x="51" y="0"/>
                  </a:lnTo>
                  <a:lnTo>
                    <a:pt x="63" y="2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4" name="Google Shape;20174;p52"/>
            <p:cNvSpPr/>
            <p:nvPr/>
          </p:nvSpPr>
          <p:spPr>
            <a:xfrm>
              <a:off x="5761038" y="2424113"/>
              <a:ext cx="15875" cy="69850"/>
            </a:xfrm>
            <a:custGeom>
              <a:avLst/>
              <a:gdLst/>
              <a:ahLst/>
              <a:cxnLst/>
              <a:rect l="l" t="t" r="r" b="b"/>
              <a:pathLst>
                <a:path w="62" h="264" extrusionOk="0">
                  <a:moveTo>
                    <a:pt x="11" y="264"/>
                  </a:moveTo>
                  <a:lnTo>
                    <a:pt x="62" y="0"/>
                  </a:lnTo>
                  <a:lnTo>
                    <a:pt x="0" y="19"/>
                  </a:lnTo>
                  <a:lnTo>
                    <a:pt x="11" y="2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5" name="Google Shape;20175;p52"/>
            <p:cNvSpPr/>
            <p:nvPr/>
          </p:nvSpPr>
          <p:spPr>
            <a:xfrm>
              <a:off x="5761038" y="2424113"/>
              <a:ext cx="19050" cy="73025"/>
            </a:xfrm>
            <a:custGeom>
              <a:avLst/>
              <a:gdLst/>
              <a:ahLst/>
              <a:cxnLst/>
              <a:rect l="l" t="t" r="r" b="b"/>
              <a:pathLst>
                <a:path w="74" h="277" extrusionOk="0">
                  <a:moveTo>
                    <a:pt x="74" y="277"/>
                  </a:moveTo>
                  <a:lnTo>
                    <a:pt x="11" y="264"/>
                  </a:lnTo>
                  <a:lnTo>
                    <a:pt x="0" y="19"/>
                  </a:lnTo>
                  <a:lnTo>
                    <a:pt x="62" y="0"/>
                  </a:lnTo>
                  <a:lnTo>
                    <a:pt x="74" y="2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6" name="Google Shape;20176;p52"/>
            <p:cNvSpPr/>
            <p:nvPr/>
          </p:nvSpPr>
          <p:spPr>
            <a:xfrm>
              <a:off x="5740400" y="2360613"/>
              <a:ext cx="36513" cy="68262"/>
            </a:xfrm>
            <a:custGeom>
              <a:avLst/>
              <a:gdLst/>
              <a:ahLst/>
              <a:cxnLst/>
              <a:rect l="l" t="t" r="r" b="b"/>
              <a:pathLst>
                <a:path w="137" h="258" extrusionOk="0">
                  <a:moveTo>
                    <a:pt x="137" y="239"/>
                  </a:moveTo>
                  <a:lnTo>
                    <a:pt x="75" y="258"/>
                  </a:lnTo>
                  <a:lnTo>
                    <a:pt x="0" y="0"/>
                  </a:lnTo>
                  <a:lnTo>
                    <a:pt x="137"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7" name="Google Shape;20177;p52"/>
            <p:cNvSpPr/>
            <p:nvPr/>
          </p:nvSpPr>
          <p:spPr>
            <a:xfrm>
              <a:off x="5729288" y="2360613"/>
              <a:ext cx="31750" cy="68262"/>
            </a:xfrm>
            <a:custGeom>
              <a:avLst/>
              <a:gdLst/>
              <a:ahLst/>
              <a:cxnLst/>
              <a:rect l="l" t="t" r="r" b="b"/>
              <a:pathLst>
                <a:path w="122" h="258" extrusionOk="0">
                  <a:moveTo>
                    <a:pt x="122" y="258"/>
                  </a:moveTo>
                  <a:lnTo>
                    <a:pt x="47" y="0"/>
                  </a:lnTo>
                  <a:lnTo>
                    <a:pt x="0" y="43"/>
                  </a:lnTo>
                  <a:lnTo>
                    <a:pt x="122"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8" name="Google Shape;20178;p52"/>
            <p:cNvSpPr/>
            <p:nvPr/>
          </p:nvSpPr>
          <p:spPr>
            <a:xfrm>
              <a:off x="5729288" y="2360613"/>
              <a:ext cx="47625" cy="68262"/>
            </a:xfrm>
            <a:custGeom>
              <a:avLst/>
              <a:gdLst/>
              <a:ahLst/>
              <a:cxnLst/>
              <a:rect l="l" t="t" r="r" b="b"/>
              <a:pathLst>
                <a:path w="184" h="258" extrusionOk="0">
                  <a:moveTo>
                    <a:pt x="184" y="239"/>
                  </a:moveTo>
                  <a:lnTo>
                    <a:pt x="122" y="258"/>
                  </a:lnTo>
                  <a:lnTo>
                    <a:pt x="0" y="43"/>
                  </a:lnTo>
                  <a:lnTo>
                    <a:pt x="47" y="0"/>
                  </a:lnTo>
                  <a:lnTo>
                    <a:pt x="184"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9" name="Google Shape;20179;p52"/>
            <p:cNvSpPr/>
            <p:nvPr/>
          </p:nvSpPr>
          <p:spPr>
            <a:xfrm>
              <a:off x="5680075" y="2320925"/>
              <a:ext cx="60325" cy="50800"/>
            </a:xfrm>
            <a:custGeom>
              <a:avLst/>
              <a:gdLst/>
              <a:ahLst/>
              <a:cxnLst/>
              <a:rect l="l" t="t" r="r" b="b"/>
              <a:pathLst>
                <a:path w="230" h="194" extrusionOk="0">
                  <a:moveTo>
                    <a:pt x="230" y="151"/>
                  </a:moveTo>
                  <a:lnTo>
                    <a:pt x="183" y="194"/>
                  </a:lnTo>
                  <a:lnTo>
                    <a:pt x="0" y="0"/>
                  </a:lnTo>
                  <a:lnTo>
                    <a:pt x="230"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0" name="Google Shape;20180;p52"/>
            <p:cNvSpPr/>
            <p:nvPr/>
          </p:nvSpPr>
          <p:spPr>
            <a:xfrm>
              <a:off x="5673725" y="2320925"/>
              <a:ext cx="55563" cy="50800"/>
            </a:xfrm>
            <a:custGeom>
              <a:avLst/>
              <a:gdLst/>
              <a:ahLst/>
              <a:cxnLst/>
              <a:rect l="l" t="t" r="r" b="b"/>
              <a:pathLst>
                <a:path w="206" h="194" extrusionOk="0">
                  <a:moveTo>
                    <a:pt x="206" y="194"/>
                  </a:moveTo>
                  <a:lnTo>
                    <a:pt x="23" y="0"/>
                  </a:lnTo>
                  <a:lnTo>
                    <a:pt x="0" y="60"/>
                  </a:lnTo>
                  <a:lnTo>
                    <a:pt x="206" y="1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1" name="Google Shape;20181;p52"/>
            <p:cNvSpPr/>
            <p:nvPr/>
          </p:nvSpPr>
          <p:spPr>
            <a:xfrm>
              <a:off x="5673725" y="2320925"/>
              <a:ext cx="66675" cy="50800"/>
            </a:xfrm>
            <a:custGeom>
              <a:avLst/>
              <a:gdLst/>
              <a:ahLst/>
              <a:cxnLst/>
              <a:rect l="l" t="t" r="r" b="b"/>
              <a:pathLst>
                <a:path w="253" h="194" extrusionOk="0">
                  <a:moveTo>
                    <a:pt x="253" y="151"/>
                  </a:moveTo>
                  <a:lnTo>
                    <a:pt x="206" y="194"/>
                  </a:lnTo>
                  <a:lnTo>
                    <a:pt x="0" y="60"/>
                  </a:lnTo>
                  <a:lnTo>
                    <a:pt x="23" y="0"/>
                  </a:lnTo>
                  <a:lnTo>
                    <a:pt x="253"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2" name="Google Shape;20182;p52"/>
            <p:cNvSpPr/>
            <p:nvPr/>
          </p:nvSpPr>
          <p:spPr>
            <a:xfrm>
              <a:off x="5861050" y="2320925"/>
              <a:ext cx="66675" cy="39688"/>
            </a:xfrm>
            <a:custGeom>
              <a:avLst/>
              <a:gdLst/>
              <a:ahLst/>
              <a:cxnLst/>
              <a:rect l="l" t="t" r="r" b="b"/>
              <a:pathLst>
                <a:path w="253" h="151" extrusionOk="0">
                  <a:moveTo>
                    <a:pt x="230" y="0"/>
                  </a:moveTo>
                  <a:lnTo>
                    <a:pt x="253" y="60"/>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3" name="Google Shape;20183;p52"/>
            <p:cNvSpPr/>
            <p:nvPr/>
          </p:nvSpPr>
          <p:spPr>
            <a:xfrm>
              <a:off x="5861050" y="2336800"/>
              <a:ext cx="66675" cy="34925"/>
            </a:xfrm>
            <a:custGeom>
              <a:avLst/>
              <a:gdLst/>
              <a:ahLst/>
              <a:cxnLst/>
              <a:rect l="l" t="t" r="r" b="b"/>
              <a:pathLst>
                <a:path w="253" h="134" extrusionOk="0">
                  <a:moveTo>
                    <a:pt x="253" y="0"/>
                  </a:moveTo>
                  <a:lnTo>
                    <a:pt x="0" y="91"/>
                  </a:lnTo>
                  <a:lnTo>
                    <a:pt x="47" y="134"/>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4" name="Google Shape;20184;p52"/>
            <p:cNvSpPr/>
            <p:nvPr/>
          </p:nvSpPr>
          <p:spPr>
            <a:xfrm>
              <a:off x="5861050" y="2320925"/>
              <a:ext cx="66675" cy="50800"/>
            </a:xfrm>
            <a:custGeom>
              <a:avLst/>
              <a:gdLst/>
              <a:ahLst/>
              <a:cxnLst/>
              <a:rect l="l" t="t" r="r" b="b"/>
              <a:pathLst>
                <a:path w="253" h="194" extrusionOk="0">
                  <a:moveTo>
                    <a:pt x="230" y="0"/>
                  </a:moveTo>
                  <a:lnTo>
                    <a:pt x="253" y="60"/>
                  </a:lnTo>
                  <a:lnTo>
                    <a:pt x="47" y="194"/>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5" name="Google Shape;20185;p52"/>
            <p:cNvSpPr/>
            <p:nvPr/>
          </p:nvSpPr>
          <p:spPr>
            <a:xfrm>
              <a:off x="5824538" y="2360613"/>
              <a:ext cx="47625" cy="63500"/>
            </a:xfrm>
            <a:custGeom>
              <a:avLst/>
              <a:gdLst/>
              <a:ahLst/>
              <a:cxnLst/>
              <a:rect l="l" t="t" r="r" b="b"/>
              <a:pathLst>
                <a:path w="184" h="239" extrusionOk="0">
                  <a:moveTo>
                    <a:pt x="137" y="0"/>
                  </a:moveTo>
                  <a:lnTo>
                    <a:pt x="184" y="43"/>
                  </a:lnTo>
                  <a:lnTo>
                    <a:pt x="0" y="239"/>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6" name="Google Shape;20186;p52"/>
            <p:cNvSpPr/>
            <p:nvPr/>
          </p:nvSpPr>
          <p:spPr>
            <a:xfrm>
              <a:off x="5002213" y="5232400"/>
              <a:ext cx="107950" cy="9525"/>
            </a:xfrm>
            <a:custGeom>
              <a:avLst/>
              <a:gdLst/>
              <a:ahLst/>
              <a:cxnLst/>
              <a:rect l="l" t="t" r="r" b="b"/>
              <a:pathLst>
                <a:path w="406" h="35" extrusionOk="0">
                  <a:moveTo>
                    <a:pt x="2" y="0"/>
                  </a:moveTo>
                  <a:lnTo>
                    <a:pt x="0" y="17"/>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7" name="Google Shape;20187;p52"/>
            <p:cNvSpPr/>
            <p:nvPr/>
          </p:nvSpPr>
          <p:spPr>
            <a:xfrm>
              <a:off x="5002213" y="5237163"/>
              <a:ext cx="107950" cy="9525"/>
            </a:xfrm>
            <a:custGeom>
              <a:avLst/>
              <a:gdLst/>
              <a:ahLst/>
              <a:cxnLst/>
              <a:rect l="l" t="t" r="r" b="b"/>
              <a:pathLst>
                <a:path w="406" h="35" extrusionOk="0">
                  <a:moveTo>
                    <a:pt x="0" y="0"/>
                  </a:moveTo>
                  <a:lnTo>
                    <a:pt x="406" y="18"/>
                  </a:lnTo>
                  <a:lnTo>
                    <a:pt x="404" y="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8" name="Google Shape;20188;p52"/>
            <p:cNvSpPr/>
            <p:nvPr/>
          </p:nvSpPr>
          <p:spPr>
            <a:xfrm>
              <a:off x="5002213" y="5232400"/>
              <a:ext cx="107950" cy="14288"/>
            </a:xfrm>
            <a:custGeom>
              <a:avLst/>
              <a:gdLst/>
              <a:ahLst/>
              <a:cxnLst/>
              <a:rect l="l" t="t" r="r" b="b"/>
              <a:pathLst>
                <a:path w="406" h="52" extrusionOk="0">
                  <a:moveTo>
                    <a:pt x="2" y="0"/>
                  </a:moveTo>
                  <a:lnTo>
                    <a:pt x="0" y="17"/>
                  </a:lnTo>
                  <a:lnTo>
                    <a:pt x="404" y="52"/>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9" name="Google Shape;20189;p52"/>
            <p:cNvSpPr/>
            <p:nvPr/>
          </p:nvSpPr>
          <p:spPr>
            <a:xfrm>
              <a:off x="5164138" y="5226050"/>
              <a:ext cx="7937" cy="23813"/>
            </a:xfrm>
            <a:custGeom>
              <a:avLst/>
              <a:gdLst/>
              <a:ahLst/>
              <a:cxnLst/>
              <a:rect l="l" t="t" r="r" b="b"/>
              <a:pathLst>
                <a:path w="29" h="90" extrusionOk="0">
                  <a:moveTo>
                    <a:pt x="29" y="90"/>
                  </a:moveTo>
                  <a:lnTo>
                    <a:pt x="12"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0" name="Google Shape;20190;p52"/>
            <p:cNvSpPr/>
            <p:nvPr/>
          </p:nvSpPr>
          <p:spPr>
            <a:xfrm>
              <a:off x="5160963" y="5226050"/>
              <a:ext cx="6350" cy="23813"/>
            </a:xfrm>
            <a:custGeom>
              <a:avLst/>
              <a:gdLst/>
              <a:ahLst/>
              <a:cxnLst/>
              <a:rect l="l" t="t" r="r" b="b"/>
              <a:pathLst>
                <a:path w="25" h="89" extrusionOk="0">
                  <a:moveTo>
                    <a:pt x="25" y="89"/>
                  </a:moveTo>
                  <a:lnTo>
                    <a:pt x="13" y="0"/>
                  </a:lnTo>
                  <a:lnTo>
                    <a:pt x="0" y="12"/>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1" name="Google Shape;20191;p52"/>
            <p:cNvSpPr/>
            <p:nvPr/>
          </p:nvSpPr>
          <p:spPr>
            <a:xfrm>
              <a:off x="5160963" y="5226050"/>
              <a:ext cx="11112" cy="23813"/>
            </a:xfrm>
            <a:custGeom>
              <a:avLst/>
              <a:gdLst/>
              <a:ahLst/>
              <a:cxnLst/>
              <a:rect l="l" t="t" r="r" b="b"/>
              <a:pathLst>
                <a:path w="42" h="90" extrusionOk="0">
                  <a:moveTo>
                    <a:pt x="42" y="90"/>
                  </a:moveTo>
                  <a:lnTo>
                    <a:pt x="25" y="89"/>
                  </a:lnTo>
                  <a:lnTo>
                    <a:pt x="0" y="12"/>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2" name="Google Shape;20192;p52"/>
            <p:cNvSpPr/>
            <p:nvPr/>
          </p:nvSpPr>
          <p:spPr>
            <a:xfrm>
              <a:off x="5141913" y="5213350"/>
              <a:ext cx="22225" cy="15875"/>
            </a:xfrm>
            <a:custGeom>
              <a:avLst/>
              <a:gdLst/>
              <a:ahLst/>
              <a:cxnLst/>
              <a:rect l="l" t="t" r="r" b="b"/>
              <a:pathLst>
                <a:path w="84" h="55" extrusionOk="0">
                  <a:moveTo>
                    <a:pt x="84" y="43"/>
                  </a:moveTo>
                  <a:lnTo>
                    <a:pt x="71" y="55"/>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3" name="Google Shape;20193;p52"/>
            <p:cNvSpPr/>
            <p:nvPr/>
          </p:nvSpPr>
          <p:spPr>
            <a:xfrm>
              <a:off x="5141913" y="5213350"/>
              <a:ext cx="19050" cy="15875"/>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4" name="Google Shape;20194;p52"/>
            <p:cNvSpPr/>
            <p:nvPr/>
          </p:nvSpPr>
          <p:spPr>
            <a:xfrm>
              <a:off x="5141913" y="5213350"/>
              <a:ext cx="22225" cy="15875"/>
            </a:xfrm>
            <a:custGeom>
              <a:avLst/>
              <a:gdLst/>
              <a:ahLst/>
              <a:cxnLst/>
              <a:rect l="l" t="t" r="r" b="b"/>
              <a:pathLst>
                <a:path w="86" h="55" extrusionOk="0">
                  <a:moveTo>
                    <a:pt x="86" y="43"/>
                  </a:moveTo>
                  <a:lnTo>
                    <a:pt x="73" y="55"/>
                  </a:lnTo>
                  <a:lnTo>
                    <a:pt x="0" y="17"/>
                  </a:lnTo>
                  <a:lnTo>
                    <a:pt x="2" y="0"/>
                  </a:lnTo>
                  <a:lnTo>
                    <a:pt x="86"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5" name="Google Shape;20195;p52"/>
            <p:cNvSpPr/>
            <p:nvPr/>
          </p:nvSpPr>
          <p:spPr>
            <a:xfrm>
              <a:off x="5118100" y="5213350"/>
              <a:ext cx="23813" cy="7938"/>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6" name="Google Shape;20196;p52"/>
            <p:cNvSpPr/>
            <p:nvPr/>
          </p:nvSpPr>
          <p:spPr>
            <a:xfrm>
              <a:off x="5118100" y="5218113"/>
              <a:ext cx="23813" cy="6350"/>
            </a:xfrm>
            <a:custGeom>
              <a:avLst/>
              <a:gdLst/>
              <a:ahLst/>
              <a:cxnLst/>
              <a:rect l="l" t="t" r="r" b="b"/>
              <a:pathLst>
                <a:path w="88" h="24" extrusionOk="0">
                  <a:moveTo>
                    <a:pt x="88" y="0"/>
                  </a:moveTo>
                  <a:lnTo>
                    <a:pt x="0" y="11"/>
                  </a:lnTo>
                  <a:lnTo>
                    <a:pt x="11"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7" name="Google Shape;20197;p52"/>
            <p:cNvSpPr/>
            <p:nvPr/>
          </p:nvSpPr>
          <p:spPr>
            <a:xfrm>
              <a:off x="5118100" y="5213350"/>
              <a:ext cx="23813" cy="11113"/>
            </a:xfrm>
            <a:custGeom>
              <a:avLst/>
              <a:gdLst/>
              <a:ahLst/>
              <a:cxnLst/>
              <a:rect l="l" t="t" r="r" b="b"/>
              <a:pathLst>
                <a:path w="90" h="41" extrusionOk="0">
                  <a:moveTo>
                    <a:pt x="90" y="0"/>
                  </a:moveTo>
                  <a:lnTo>
                    <a:pt x="88" y="17"/>
                  </a:lnTo>
                  <a:lnTo>
                    <a:pt x="11"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8" name="Google Shape;20198;p52"/>
            <p:cNvSpPr/>
            <p:nvPr/>
          </p:nvSpPr>
          <p:spPr>
            <a:xfrm>
              <a:off x="5106988" y="5221288"/>
              <a:ext cx="14287" cy="22225"/>
            </a:xfrm>
            <a:custGeom>
              <a:avLst/>
              <a:gdLst/>
              <a:ahLst/>
              <a:cxnLst/>
              <a:rect l="l" t="t" r="r" b="b"/>
              <a:pathLst>
                <a:path w="55" h="84" extrusionOk="0">
                  <a:moveTo>
                    <a:pt x="44" y="0"/>
                  </a:moveTo>
                  <a:lnTo>
                    <a:pt x="55" y="13"/>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9" name="Google Shape;20199;p52"/>
            <p:cNvSpPr/>
            <p:nvPr/>
          </p:nvSpPr>
          <p:spPr>
            <a:xfrm>
              <a:off x="5106988" y="5224463"/>
              <a:ext cx="14287" cy="19050"/>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0" name="Google Shape;20200;p52"/>
            <p:cNvSpPr/>
            <p:nvPr/>
          </p:nvSpPr>
          <p:spPr>
            <a:xfrm>
              <a:off x="5106988" y="5221288"/>
              <a:ext cx="14287" cy="22225"/>
            </a:xfrm>
            <a:custGeom>
              <a:avLst/>
              <a:gdLst/>
              <a:ahLst/>
              <a:cxnLst/>
              <a:rect l="l" t="t" r="r" b="b"/>
              <a:pathLst>
                <a:path w="55" h="85" extrusionOk="0">
                  <a:moveTo>
                    <a:pt x="44" y="0"/>
                  </a:moveTo>
                  <a:lnTo>
                    <a:pt x="55" y="13"/>
                  </a:lnTo>
                  <a:lnTo>
                    <a:pt x="17" y="85"/>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1" name="Google Shape;20201;p52"/>
            <p:cNvSpPr/>
            <p:nvPr/>
          </p:nvSpPr>
          <p:spPr>
            <a:xfrm>
              <a:off x="5167313" y="5249863"/>
              <a:ext cx="7937" cy="23812"/>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2" name="Google Shape;20202;p52"/>
            <p:cNvSpPr/>
            <p:nvPr/>
          </p:nvSpPr>
          <p:spPr>
            <a:xfrm>
              <a:off x="5172075" y="5249863"/>
              <a:ext cx="6350" cy="23812"/>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3" name="Google Shape;20203;p52"/>
            <p:cNvSpPr/>
            <p:nvPr/>
          </p:nvSpPr>
          <p:spPr>
            <a:xfrm>
              <a:off x="5167313" y="5249863"/>
              <a:ext cx="11112" cy="23812"/>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4" name="Google Shape;20204;p52"/>
            <p:cNvSpPr/>
            <p:nvPr/>
          </p:nvSpPr>
          <p:spPr>
            <a:xfrm>
              <a:off x="5175250" y="5270500"/>
              <a:ext cx="22225" cy="14288"/>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5" name="Google Shape;20205;p52"/>
            <p:cNvSpPr/>
            <p:nvPr/>
          </p:nvSpPr>
          <p:spPr>
            <a:xfrm>
              <a:off x="5178425" y="5270500"/>
              <a:ext cx="19050" cy="14288"/>
            </a:xfrm>
            <a:custGeom>
              <a:avLst/>
              <a:gdLst/>
              <a:ahLst/>
              <a:cxnLst/>
              <a:rect l="l" t="t" r="r" b="b"/>
              <a:pathLst>
                <a:path w="73" h="55" extrusionOk="0">
                  <a:moveTo>
                    <a:pt x="0" y="0"/>
                  </a:moveTo>
                  <a:lnTo>
                    <a:pt x="71" y="55"/>
                  </a:lnTo>
                  <a:lnTo>
                    <a:pt x="73"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6" name="Google Shape;20206;p52"/>
            <p:cNvSpPr/>
            <p:nvPr/>
          </p:nvSpPr>
          <p:spPr>
            <a:xfrm>
              <a:off x="5175250" y="5270500"/>
              <a:ext cx="22225" cy="14288"/>
            </a:xfrm>
            <a:custGeom>
              <a:avLst/>
              <a:gdLst/>
              <a:ahLst/>
              <a:cxnLst/>
              <a:rect l="l" t="t" r="r" b="b"/>
              <a:pathLst>
                <a:path w="86" h="55" extrusionOk="0">
                  <a:moveTo>
                    <a:pt x="0" y="11"/>
                  </a:moveTo>
                  <a:lnTo>
                    <a:pt x="13" y="0"/>
                  </a:lnTo>
                  <a:lnTo>
                    <a:pt x="86" y="38"/>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7" name="Google Shape;20207;p52"/>
            <p:cNvSpPr/>
            <p:nvPr/>
          </p:nvSpPr>
          <p:spPr>
            <a:xfrm>
              <a:off x="5197475" y="5276850"/>
              <a:ext cx="23813" cy="7938"/>
            </a:xfrm>
            <a:custGeom>
              <a:avLst/>
              <a:gdLst/>
              <a:ahLst/>
              <a:cxnLst/>
              <a:rect l="l" t="t" r="r" b="b"/>
              <a:pathLst>
                <a:path w="90" h="28" extrusionOk="0">
                  <a:moveTo>
                    <a:pt x="0" y="28"/>
                  </a:moveTo>
                  <a:lnTo>
                    <a:pt x="2"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8" name="Google Shape;20208;p52"/>
            <p:cNvSpPr/>
            <p:nvPr/>
          </p:nvSpPr>
          <p:spPr>
            <a:xfrm>
              <a:off x="5197475" y="5273675"/>
              <a:ext cx="23813" cy="6350"/>
            </a:xfrm>
            <a:custGeom>
              <a:avLst/>
              <a:gdLst/>
              <a:ahLst/>
              <a:cxnLst/>
              <a:rect l="l" t="t" r="r" b="b"/>
              <a:pathLst>
                <a:path w="88" h="25" extrusionOk="0">
                  <a:moveTo>
                    <a:pt x="0" y="25"/>
                  </a:moveTo>
                  <a:lnTo>
                    <a:pt x="88" y="14"/>
                  </a:lnTo>
                  <a:lnTo>
                    <a:pt x="77" y="0"/>
                  </a:lnTo>
                  <a:lnTo>
                    <a:pt x="0" y="2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9" name="Google Shape;20209;p52"/>
            <p:cNvSpPr/>
            <p:nvPr/>
          </p:nvSpPr>
          <p:spPr>
            <a:xfrm>
              <a:off x="5197475" y="5273675"/>
              <a:ext cx="23813" cy="11113"/>
            </a:xfrm>
            <a:custGeom>
              <a:avLst/>
              <a:gdLst/>
              <a:ahLst/>
              <a:cxnLst/>
              <a:rect l="l" t="t" r="r" b="b"/>
              <a:pathLst>
                <a:path w="90" h="42" extrusionOk="0">
                  <a:moveTo>
                    <a:pt x="0" y="42"/>
                  </a:moveTo>
                  <a:lnTo>
                    <a:pt x="2" y="25"/>
                  </a:lnTo>
                  <a:lnTo>
                    <a:pt x="79" y="0"/>
                  </a:lnTo>
                  <a:lnTo>
                    <a:pt x="90"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0" name="Google Shape;20210;p52"/>
            <p:cNvSpPr/>
            <p:nvPr/>
          </p:nvSpPr>
          <p:spPr>
            <a:xfrm>
              <a:off x="5218113" y="5254625"/>
              <a:ext cx="14287" cy="22225"/>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1" name="Google Shape;20211;p52"/>
            <p:cNvSpPr/>
            <p:nvPr/>
          </p:nvSpPr>
          <p:spPr>
            <a:xfrm>
              <a:off x="5218113" y="5254625"/>
              <a:ext cx="14287" cy="19050"/>
            </a:xfrm>
            <a:custGeom>
              <a:avLst/>
              <a:gdLst/>
              <a:ahLst/>
              <a:cxnLst/>
              <a:rect l="l" t="t" r="r" b="b"/>
              <a:pathLst>
                <a:path w="55" h="71" extrusionOk="0">
                  <a:moveTo>
                    <a:pt x="0" y="71"/>
                  </a:moveTo>
                  <a:lnTo>
                    <a:pt x="55" y="1"/>
                  </a:lnTo>
                  <a:lnTo>
                    <a:pt x="39"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2" name="Google Shape;20212;p52"/>
            <p:cNvSpPr/>
            <p:nvPr/>
          </p:nvSpPr>
          <p:spPr>
            <a:xfrm>
              <a:off x="5218113" y="5254625"/>
              <a:ext cx="14287" cy="22225"/>
            </a:xfrm>
            <a:custGeom>
              <a:avLst/>
              <a:gdLst/>
              <a:ahLst/>
              <a:cxnLst/>
              <a:rect l="l" t="t" r="r" b="b"/>
              <a:pathLst>
                <a:path w="55" h="85" extrusionOk="0">
                  <a:moveTo>
                    <a:pt x="11" y="85"/>
                  </a:moveTo>
                  <a:lnTo>
                    <a:pt x="0" y="71"/>
                  </a:lnTo>
                  <a:lnTo>
                    <a:pt x="39"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3" name="Google Shape;20213;p52"/>
            <p:cNvSpPr/>
            <p:nvPr/>
          </p:nvSpPr>
          <p:spPr>
            <a:xfrm>
              <a:off x="5230813" y="5253038"/>
              <a:ext cx="120650" cy="9525"/>
            </a:xfrm>
            <a:custGeom>
              <a:avLst/>
              <a:gdLst/>
              <a:ahLst/>
              <a:cxnLst/>
              <a:rect l="l" t="t" r="r" b="b"/>
              <a:pathLst>
                <a:path w="454" h="39" extrusionOk="0">
                  <a:moveTo>
                    <a:pt x="2" y="0"/>
                  </a:moveTo>
                  <a:lnTo>
                    <a:pt x="0" y="17"/>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4" name="Google Shape;20214;p52"/>
            <p:cNvSpPr/>
            <p:nvPr/>
          </p:nvSpPr>
          <p:spPr>
            <a:xfrm>
              <a:off x="5230813" y="5256213"/>
              <a:ext cx="120650" cy="11112"/>
            </a:xfrm>
            <a:custGeom>
              <a:avLst/>
              <a:gdLst/>
              <a:ahLst/>
              <a:cxnLst/>
              <a:rect l="l" t="t" r="r" b="b"/>
              <a:pathLst>
                <a:path w="454" h="39" extrusionOk="0">
                  <a:moveTo>
                    <a:pt x="0" y="0"/>
                  </a:moveTo>
                  <a:lnTo>
                    <a:pt x="454" y="22"/>
                  </a:lnTo>
                  <a:lnTo>
                    <a:pt x="453"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5" name="Google Shape;20215;p52"/>
            <p:cNvSpPr/>
            <p:nvPr/>
          </p:nvSpPr>
          <p:spPr>
            <a:xfrm>
              <a:off x="5230813" y="5253038"/>
              <a:ext cx="120650" cy="14287"/>
            </a:xfrm>
            <a:custGeom>
              <a:avLst/>
              <a:gdLst/>
              <a:ahLst/>
              <a:cxnLst/>
              <a:rect l="l" t="t" r="r" b="b"/>
              <a:pathLst>
                <a:path w="454" h="56" extrusionOk="0">
                  <a:moveTo>
                    <a:pt x="2" y="0"/>
                  </a:moveTo>
                  <a:lnTo>
                    <a:pt x="0" y="17"/>
                  </a:lnTo>
                  <a:lnTo>
                    <a:pt x="453" y="56"/>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6" name="Google Shape;20216;p52"/>
            <p:cNvSpPr/>
            <p:nvPr/>
          </p:nvSpPr>
          <p:spPr>
            <a:xfrm>
              <a:off x="7986713" y="2549525"/>
              <a:ext cx="98425" cy="7938"/>
            </a:xfrm>
            <a:custGeom>
              <a:avLst/>
              <a:gdLst/>
              <a:ahLst/>
              <a:cxnLst/>
              <a:rect l="l" t="t" r="r" b="b"/>
              <a:pathLst>
                <a:path w="368" h="32" extrusionOk="0">
                  <a:moveTo>
                    <a:pt x="368" y="32"/>
                  </a:moveTo>
                  <a:lnTo>
                    <a:pt x="368"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7" name="Google Shape;20217;p52"/>
            <p:cNvSpPr/>
            <p:nvPr/>
          </p:nvSpPr>
          <p:spPr>
            <a:xfrm>
              <a:off x="7986713" y="2546350"/>
              <a:ext cx="98425" cy="9525"/>
            </a:xfrm>
            <a:custGeom>
              <a:avLst/>
              <a:gdLst/>
              <a:ahLst/>
              <a:cxnLst/>
              <a:rect l="l" t="t" r="r" b="b"/>
              <a:pathLst>
                <a:path w="368" h="31" extrusionOk="0">
                  <a:moveTo>
                    <a:pt x="368" y="31"/>
                  </a:moveTo>
                  <a:lnTo>
                    <a:pt x="0" y="8"/>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8" name="Google Shape;20218;p52"/>
            <p:cNvSpPr/>
            <p:nvPr/>
          </p:nvSpPr>
          <p:spPr>
            <a:xfrm>
              <a:off x="7986713" y="2546350"/>
              <a:ext cx="98425" cy="11113"/>
            </a:xfrm>
            <a:custGeom>
              <a:avLst/>
              <a:gdLst/>
              <a:ahLst/>
              <a:cxnLst/>
              <a:rect l="l" t="t" r="r" b="b"/>
              <a:pathLst>
                <a:path w="368" h="40" extrusionOk="0">
                  <a:moveTo>
                    <a:pt x="368" y="40"/>
                  </a:moveTo>
                  <a:lnTo>
                    <a:pt x="368" y="31"/>
                  </a:lnTo>
                  <a:lnTo>
                    <a:pt x="0"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9" name="Google Shape;20219;p52"/>
            <p:cNvSpPr/>
            <p:nvPr/>
          </p:nvSpPr>
          <p:spPr>
            <a:xfrm>
              <a:off x="8008938" y="2303463"/>
              <a:ext cx="231775" cy="20637"/>
            </a:xfrm>
            <a:custGeom>
              <a:avLst/>
              <a:gdLst/>
              <a:ahLst/>
              <a:cxnLst/>
              <a:rect l="l" t="t" r="r" b="b"/>
              <a:pathLst>
                <a:path w="877" h="76" extrusionOk="0">
                  <a:moveTo>
                    <a:pt x="877" y="76"/>
                  </a:moveTo>
                  <a:lnTo>
                    <a:pt x="877" y="68"/>
                  </a:lnTo>
                  <a:lnTo>
                    <a:pt x="0" y="0"/>
                  </a:lnTo>
                  <a:lnTo>
                    <a:pt x="877"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0" name="Google Shape;20220;p52"/>
            <p:cNvSpPr/>
            <p:nvPr/>
          </p:nvSpPr>
          <p:spPr>
            <a:xfrm>
              <a:off x="8008938" y="2300288"/>
              <a:ext cx="231775" cy="20637"/>
            </a:xfrm>
            <a:custGeom>
              <a:avLst/>
              <a:gdLst/>
              <a:ahLst/>
              <a:cxnLst/>
              <a:rect l="l" t="t" r="r" b="b"/>
              <a:pathLst>
                <a:path w="877" h="77" extrusionOk="0">
                  <a:moveTo>
                    <a:pt x="877" y="77"/>
                  </a:moveTo>
                  <a:lnTo>
                    <a:pt x="0" y="9"/>
                  </a:lnTo>
                  <a:lnTo>
                    <a:pt x="1" y="0"/>
                  </a:lnTo>
                  <a:lnTo>
                    <a:pt x="877"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1" name="Google Shape;20221;p52"/>
            <p:cNvSpPr/>
            <p:nvPr/>
          </p:nvSpPr>
          <p:spPr>
            <a:xfrm>
              <a:off x="8008938" y="2300288"/>
              <a:ext cx="231775" cy="23812"/>
            </a:xfrm>
            <a:custGeom>
              <a:avLst/>
              <a:gdLst/>
              <a:ahLst/>
              <a:cxnLst/>
              <a:rect l="l" t="t" r="r" b="b"/>
              <a:pathLst>
                <a:path w="877" h="85" extrusionOk="0">
                  <a:moveTo>
                    <a:pt x="877" y="85"/>
                  </a:moveTo>
                  <a:lnTo>
                    <a:pt x="877" y="77"/>
                  </a:lnTo>
                  <a:lnTo>
                    <a:pt x="1" y="0"/>
                  </a:lnTo>
                  <a:lnTo>
                    <a:pt x="0" y="9"/>
                  </a:lnTo>
                  <a:lnTo>
                    <a:pt x="877"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2" name="Google Shape;20222;p52"/>
            <p:cNvSpPr/>
            <p:nvPr/>
          </p:nvSpPr>
          <p:spPr>
            <a:xfrm>
              <a:off x="8005763" y="2325688"/>
              <a:ext cx="98425" cy="7937"/>
            </a:xfrm>
            <a:custGeom>
              <a:avLst/>
              <a:gdLst/>
              <a:ahLst/>
              <a:cxnLst/>
              <a:rect l="l" t="t" r="r" b="b"/>
              <a:pathLst>
                <a:path w="368" h="33" extrusionOk="0">
                  <a:moveTo>
                    <a:pt x="368" y="33"/>
                  </a:moveTo>
                  <a:lnTo>
                    <a:pt x="368" y="29"/>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3" name="Google Shape;20223;p52"/>
            <p:cNvSpPr/>
            <p:nvPr/>
          </p:nvSpPr>
          <p:spPr>
            <a:xfrm>
              <a:off x="8005763" y="2324100"/>
              <a:ext cx="98425" cy="7938"/>
            </a:xfrm>
            <a:custGeom>
              <a:avLst/>
              <a:gdLst/>
              <a:ahLst/>
              <a:cxnLst/>
              <a:rect l="l" t="t" r="r" b="b"/>
              <a:pathLst>
                <a:path w="368" h="33" extrusionOk="0">
                  <a:moveTo>
                    <a:pt x="368" y="33"/>
                  </a:moveTo>
                  <a:lnTo>
                    <a:pt x="0" y="4"/>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4" name="Google Shape;20224;p52"/>
            <p:cNvSpPr/>
            <p:nvPr/>
          </p:nvSpPr>
          <p:spPr>
            <a:xfrm>
              <a:off x="8005763" y="2324100"/>
              <a:ext cx="98425" cy="9525"/>
            </a:xfrm>
            <a:custGeom>
              <a:avLst/>
              <a:gdLst/>
              <a:ahLst/>
              <a:cxnLst/>
              <a:rect l="l" t="t" r="r" b="b"/>
              <a:pathLst>
                <a:path w="368" h="37" extrusionOk="0">
                  <a:moveTo>
                    <a:pt x="368" y="37"/>
                  </a:moveTo>
                  <a:lnTo>
                    <a:pt x="368" y="33"/>
                  </a:lnTo>
                  <a:lnTo>
                    <a:pt x="0" y="0"/>
                  </a:lnTo>
                  <a:lnTo>
                    <a:pt x="0" y="4"/>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5" name="Google Shape;20225;p52"/>
            <p:cNvSpPr/>
            <p:nvPr/>
          </p:nvSpPr>
          <p:spPr>
            <a:xfrm>
              <a:off x="7986713" y="2547938"/>
              <a:ext cx="98425" cy="952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6" name="Google Shape;20226;p52"/>
            <p:cNvSpPr/>
            <p:nvPr/>
          </p:nvSpPr>
          <p:spPr>
            <a:xfrm>
              <a:off x="7986713" y="2547938"/>
              <a:ext cx="98425" cy="7937"/>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7" name="Google Shape;20227;p52"/>
            <p:cNvSpPr/>
            <p:nvPr/>
          </p:nvSpPr>
          <p:spPr>
            <a:xfrm>
              <a:off x="7986713" y="2547938"/>
              <a:ext cx="98425" cy="9525"/>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8" name="Google Shape;20228;p52"/>
            <p:cNvSpPr/>
            <p:nvPr/>
          </p:nvSpPr>
          <p:spPr>
            <a:xfrm>
              <a:off x="7985125" y="2571750"/>
              <a:ext cx="96838" cy="7938"/>
            </a:xfrm>
            <a:custGeom>
              <a:avLst/>
              <a:gdLst/>
              <a:ahLst/>
              <a:cxnLst/>
              <a:rect l="l" t="t" r="r" b="b"/>
              <a:pathLst>
                <a:path w="369" h="31" extrusionOk="0">
                  <a:moveTo>
                    <a:pt x="368" y="31"/>
                  </a:moveTo>
                  <a:lnTo>
                    <a:pt x="369" y="23"/>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9" name="Google Shape;20229;p52"/>
            <p:cNvSpPr/>
            <p:nvPr/>
          </p:nvSpPr>
          <p:spPr>
            <a:xfrm>
              <a:off x="7985125" y="2568575"/>
              <a:ext cx="96838" cy="9525"/>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0" name="Google Shape;20230;p52"/>
            <p:cNvSpPr/>
            <p:nvPr/>
          </p:nvSpPr>
          <p:spPr>
            <a:xfrm>
              <a:off x="7985125" y="2568575"/>
              <a:ext cx="96838" cy="11113"/>
            </a:xfrm>
            <a:custGeom>
              <a:avLst/>
              <a:gdLst/>
              <a:ahLst/>
              <a:cxnLst/>
              <a:rect l="l" t="t" r="r" b="b"/>
              <a:pathLst>
                <a:path w="369" h="40" extrusionOk="0">
                  <a:moveTo>
                    <a:pt x="368" y="40"/>
                  </a:moveTo>
                  <a:lnTo>
                    <a:pt x="369" y="32"/>
                  </a:lnTo>
                  <a:lnTo>
                    <a:pt x="1" y="0"/>
                  </a:lnTo>
                  <a:lnTo>
                    <a:pt x="0" y="9"/>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1" name="Google Shape;20231;p52"/>
            <p:cNvSpPr/>
            <p:nvPr/>
          </p:nvSpPr>
          <p:spPr>
            <a:xfrm>
              <a:off x="7980363" y="2322513"/>
              <a:ext cx="261937" cy="2973387"/>
            </a:xfrm>
            <a:custGeom>
              <a:avLst/>
              <a:gdLst/>
              <a:ahLst/>
              <a:cxnLst/>
              <a:rect l="l" t="t" r="r" b="b"/>
              <a:pathLst>
                <a:path w="985" h="11237" extrusionOk="0">
                  <a:moveTo>
                    <a:pt x="985" y="0"/>
                  </a:moveTo>
                  <a:lnTo>
                    <a:pt x="977" y="0"/>
                  </a:lnTo>
                  <a:lnTo>
                    <a:pt x="0" y="11237"/>
                  </a:lnTo>
                  <a:lnTo>
                    <a:pt x="9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2" name="Google Shape;20232;p52"/>
            <p:cNvSpPr/>
            <p:nvPr/>
          </p:nvSpPr>
          <p:spPr>
            <a:xfrm>
              <a:off x="7978775" y="2322513"/>
              <a:ext cx="260350" cy="2973387"/>
            </a:xfrm>
            <a:custGeom>
              <a:avLst/>
              <a:gdLst/>
              <a:ahLst/>
              <a:cxnLst/>
              <a:rect l="l" t="t" r="r" b="b"/>
              <a:pathLst>
                <a:path w="987" h="11237" extrusionOk="0">
                  <a:moveTo>
                    <a:pt x="987" y="0"/>
                  </a:moveTo>
                  <a:lnTo>
                    <a:pt x="10" y="11237"/>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3" name="Google Shape;20233;p52"/>
            <p:cNvSpPr/>
            <p:nvPr/>
          </p:nvSpPr>
          <p:spPr>
            <a:xfrm>
              <a:off x="7978775" y="2322513"/>
              <a:ext cx="263525" cy="2973387"/>
            </a:xfrm>
            <a:custGeom>
              <a:avLst/>
              <a:gdLst/>
              <a:ahLst/>
              <a:cxnLst/>
              <a:rect l="l" t="t" r="r" b="b"/>
              <a:pathLst>
                <a:path w="995" h="11237" extrusionOk="0">
                  <a:moveTo>
                    <a:pt x="995" y="0"/>
                  </a:moveTo>
                  <a:lnTo>
                    <a:pt x="987" y="0"/>
                  </a:lnTo>
                  <a:lnTo>
                    <a:pt x="0" y="11237"/>
                  </a:lnTo>
                  <a:lnTo>
                    <a:pt x="10" y="11237"/>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4" name="Google Shape;20234;p52"/>
            <p:cNvSpPr/>
            <p:nvPr/>
          </p:nvSpPr>
          <p:spPr>
            <a:xfrm>
              <a:off x="7954963" y="2320925"/>
              <a:ext cx="263525" cy="3000375"/>
            </a:xfrm>
            <a:custGeom>
              <a:avLst/>
              <a:gdLst/>
              <a:ahLst/>
              <a:cxnLst/>
              <a:rect l="l" t="t" r="r" b="b"/>
              <a:pathLst>
                <a:path w="996" h="11339" extrusionOk="0">
                  <a:moveTo>
                    <a:pt x="996" y="0"/>
                  </a:moveTo>
                  <a:lnTo>
                    <a:pt x="991" y="0"/>
                  </a:lnTo>
                  <a:lnTo>
                    <a:pt x="0" y="11339"/>
                  </a:lnTo>
                  <a:lnTo>
                    <a:pt x="99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5" name="Google Shape;20235;p52"/>
            <p:cNvSpPr/>
            <p:nvPr/>
          </p:nvSpPr>
          <p:spPr>
            <a:xfrm>
              <a:off x="7954963" y="2320925"/>
              <a:ext cx="261937" cy="3000375"/>
            </a:xfrm>
            <a:custGeom>
              <a:avLst/>
              <a:gdLst/>
              <a:ahLst/>
              <a:cxnLst/>
              <a:rect l="l" t="t" r="r" b="b"/>
              <a:pathLst>
                <a:path w="995" h="11339" extrusionOk="0">
                  <a:moveTo>
                    <a:pt x="995" y="0"/>
                  </a:moveTo>
                  <a:lnTo>
                    <a:pt x="4" y="11339"/>
                  </a:lnTo>
                  <a:lnTo>
                    <a:pt x="0" y="11339"/>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6" name="Google Shape;20236;p52"/>
            <p:cNvSpPr/>
            <p:nvPr/>
          </p:nvSpPr>
          <p:spPr>
            <a:xfrm>
              <a:off x="7954963" y="2320925"/>
              <a:ext cx="263525" cy="3000375"/>
            </a:xfrm>
            <a:custGeom>
              <a:avLst/>
              <a:gdLst/>
              <a:ahLst/>
              <a:cxnLst/>
              <a:rect l="l" t="t" r="r" b="b"/>
              <a:pathLst>
                <a:path w="1000" h="11339" extrusionOk="0">
                  <a:moveTo>
                    <a:pt x="1000" y="0"/>
                  </a:moveTo>
                  <a:lnTo>
                    <a:pt x="995" y="0"/>
                  </a:lnTo>
                  <a:lnTo>
                    <a:pt x="0" y="11339"/>
                  </a:lnTo>
                  <a:lnTo>
                    <a:pt x="4" y="11339"/>
                  </a:lnTo>
                  <a:lnTo>
                    <a:pt x="100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7" name="Google Shape;20237;p52"/>
            <p:cNvSpPr/>
            <p:nvPr/>
          </p:nvSpPr>
          <p:spPr>
            <a:xfrm>
              <a:off x="7845425" y="2309813"/>
              <a:ext cx="261938" cy="2973387"/>
            </a:xfrm>
            <a:custGeom>
              <a:avLst/>
              <a:gdLst/>
              <a:ahLst/>
              <a:cxnLst/>
              <a:rect l="l" t="t" r="r" b="b"/>
              <a:pathLst>
                <a:path w="986" h="11237" extrusionOk="0">
                  <a:moveTo>
                    <a:pt x="986" y="1"/>
                  </a:moveTo>
                  <a:lnTo>
                    <a:pt x="977" y="0"/>
                  </a:lnTo>
                  <a:lnTo>
                    <a:pt x="0" y="11237"/>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8" name="Google Shape;20238;p52"/>
            <p:cNvSpPr/>
            <p:nvPr/>
          </p:nvSpPr>
          <p:spPr>
            <a:xfrm>
              <a:off x="7843838" y="2309813"/>
              <a:ext cx="260350" cy="2973387"/>
            </a:xfrm>
            <a:custGeom>
              <a:avLst/>
              <a:gdLst/>
              <a:ahLst/>
              <a:cxnLst/>
              <a:rect l="l" t="t" r="r" b="b"/>
              <a:pathLst>
                <a:path w="986" h="11237" extrusionOk="0">
                  <a:moveTo>
                    <a:pt x="986" y="0"/>
                  </a:moveTo>
                  <a:lnTo>
                    <a:pt x="9" y="11237"/>
                  </a:lnTo>
                  <a:lnTo>
                    <a:pt x="0" y="11237"/>
                  </a:lnTo>
                  <a:lnTo>
                    <a:pt x="98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9" name="Google Shape;20239;p52"/>
            <p:cNvSpPr/>
            <p:nvPr/>
          </p:nvSpPr>
          <p:spPr>
            <a:xfrm>
              <a:off x="7843838" y="2309813"/>
              <a:ext cx="263525" cy="2973387"/>
            </a:xfrm>
            <a:custGeom>
              <a:avLst/>
              <a:gdLst/>
              <a:ahLst/>
              <a:cxnLst/>
              <a:rect l="l" t="t" r="r" b="b"/>
              <a:pathLst>
                <a:path w="995" h="11237" extrusionOk="0">
                  <a:moveTo>
                    <a:pt x="995" y="1"/>
                  </a:moveTo>
                  <a:lnTo>
                    <a:pt x="986" y="0"/>
                  </a:lnTo>
                  <a:lnTo>
                    <a:pt x="0" y="11237"/>
                  </a:lnTo>
                  <a:lnTo>
                    <a:pt x="9" y="11237"/>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0" name="Google Shape;20240;p52"/>
            <p:cNvSpPr/>
            <p:nvPr/>
          </p:nvSpPr>
          <p:spPr>
            <a:xfrm>
              <a:off x="7870825" y="2312988"/>
              <a:ext cx="258763" cy="2946400"/>
            </a:xfrm>
            <a:custGeom>
              <a:avLst/>
              <a:gdLst/>
              <a:ahLst/>
              <a:cxnLst/>
              <a:rect l="l" t="t" r="r" b="b"/>
              <a:pathLst>
                <a:path w="977" h="11139" extrusionOk="0">
                  <a:moveTo>
                    <a:pt x="977" y="1"/>
                  </a:moveTo>
                  <a:lnTo>
                    <a:pt x="973" y="0"/>
                  </a:lnTo>
                  <a:lnTo>
                    <a:pt x="0" y="11139"/>
                  </a:lnTo>
                  <a:lnTo>
                    <a:pt x="97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1" name="Google Shape;20241;p52"/>
            <p:cNvSpPr/>
            <p:nvPr/>
          </p:nvSpPr>
          <p:spPr>
            <a:xfrm>
              <a:off x="7869238" y="2312988"/>
              <a:ext cx="258762" cy="2946400"/>
            </a:xfrm>
            <a:custGeom>
              <a:avLst/>
              <a:gdLst/>
              <a:ahLst/>
              <a:cxnLst/>
              <a:rect l="l" t="t" r="r" b="b"/>
              <a:pathLst>
                <a:path w="977" h="11139" extrusionOk="0">
                  <a:moveTo>
                    <a:pt x="977" y="0"/>
                  </a:moveTo>
                  <a:lnTo>
                    <a:pt x="4" y="11139"/>
                  </a:lnTo>
                  <a:lnTo>
                    <a:pt x="0" y="11139"/>
                  </a:lnTo>
                  <a:lnTo>
                    <a:pt x="97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2" name="Google Shape;20242;p52"/>
            <p:cNvSpPr/>
            <p:nvPr/>
          </p:nvSpPr>
          <p:spPr>
            <a:xfrm>
              <a:off x="7869238" y="2312988"/>
              <a:ext cx="260350" cy="2946400"/>
            </a:xfrm>
            <a:custGeom>
              <a:avLst/>
              <a:gdLst/>
              <a:ahLst/>
              <a:cxnLst/>
              <a:rect l="l" t="t" r="r" b="b"/>
              <a:pathLst>
                <a:path w="981" h="11139" extrusionOk="0">
                  <a:moveTo>
                    <a:pt x="981" y="1"/>
                  </a:moveTo>
                  <a:lnTo>
                    <a:pt x="977" y="0"/>
                  </a:lnTo>
                  <a:lnTo>
                    <a:pt x="0" y="11139"/>
                  </a:lnTo>
                  <a:lnTo>
                    <a:pt x="4" y="11139"/>
                  </a:lnTo>
                  <a:lnTo>
                    <a:pt x="981"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3" name="Google Shape;20243;p52"/>
            <p:cNvSpPr/>
            <p:nvPr/>
          </p:nvSpPr>
          <p:spPr>
            <a:xfrm>
              <a:off x="5237163" y="2281238"/>
              <a:ext cx="260350" cy="2973387"/>
            </a:xfrm>
            <a:custGeom>
              <a:avLst/>
              <a:gdLst/>
              <a:ahLst/>
              <a:cxnLst/>
              <a:rect l="l" t="t" r="r" b="b"/>
              <a:pathLst>
                <a:path w="987" h="11237" extrusionOk="0">
                  <a:moveTo>
                    <a:pt x="987" y="1"/>
                  </a:moveTo>
                  <a:lnTo>
                    <a:pt x="979" y="0"/>
                  </a:lnTo>
                  <a:lnTo>
                    <a:pt x="0" y="11237"/>
                  </a:lnTo>
                  <a:lnTo>
                    <a:pt x="98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4" name="Google Shape;20244;p52"/>
            <p:cNvSpPr/>
            <p:nvPr/>
          </p:nvSpPr>
          <p:spPr>
            <a:xfrm>
              <a:off x="5235575" y="2281238"/>
              <a:ext cx="260350" cy="2973387"/>
            </a:xfrm>
            <a:custGeom>
              <a:avLst/>
              <a:gdLst/>
              <a:ahLst/>
              <a:cxnLst/>
              <a:rect l="l" t="t" r="r" b="b"/>
              <a:pathLst>
                <a:path w="987" h="11237" extrusionOk="0">
                  <a:moveTo>
                    <a:pt x="987" y="0"/>
                  </a:moveTo>
                  <a:lnTo>
                    <a:pt x="8" y="11237"/>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5" name="Google Shape;20245;p52"/>
            <p:cNvSpPr/>
            <p:nvPr/>
          </p:nvSpPr>
          <p:spPr>
            <a:xfrm>
              <a:off x="5235575" y="2281238"/>
              <a:ext cx="261938" cy="2973387"/>
            </a:xfrm>
            <a:custGeom>
              <a:avLst/>
              <a:gdLst/>
              <a:ahLst/>
              <a:cxnLst/>
              <a:rect l="l" t="t" r="r" b="b"/>
              <a:pathLst>
                <a:path w="995" h="11237" extrusionOk="0">
                  <a:moveTo>
                    <a:pt x="995" y="1"/>
                  </a:moveTo>
                  <a:lnTo>
                    <a:pt x="987" y="0"/>
                  </a:lnTo>
                  <a:lnTo>
                    <a:pt x="0" y="11237"/>
                  </a:lnTo>
                  <a:lnTo>
                    <a:pt x="8" y="11237"/>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6" name="Google Shape;20246;p52"/>
            <p:cNvSpPr/>
            <p:nvPr/>
          </p:nvSpPr>
          <p:spPr>
            <a:xfrm>
              <a:off x="5211763" y="2279650"/>
              <a:ext cx="263525" cy="3000375"/>
            </a:xfrm>
            <a:custGeom>
              <a:avLst/>
              <a:gdLst/>
              <a:ahLst/>
              <a:cxnLst/>
              <a:rect l="l" t="t" r="r" b="b"/>
              <a:pathLst>
                <a:path w="995" h="11341" extrusionOk="0">
                  <a:moveTo>
                    <a:pt x="995" y="0"/>
                  </a:moveTo>
                  <a:lnTo>
                    <a:pt x="991" y="0"/>
                  </a:lnTo>
                  <a:lnTo>
                    <a:pt x="0" y="11341"/>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7" name="Google Shape;20247;p52"/>
            <p:cNvSpPr/>
            <p:nvPr/>
          </p:nvSpPr>
          <p:spPr>
            <a:xfrm>
              <a:off x="5210175" y="2279650"/>
              <a:ext cx="263525" cy="3000375"/>
            </a:xfrm>
            <a:custGeom>
              <a:avLst/>
              <a:gdLst/>
              <a:ahLst/>
              <a:cxnLst/>
              <a:rect l="l" t="t" r="r" b="b"/>
              <a:pathLst>
                <a:path w="995" h="11341" extrusionOk="0">
                  <a:moveTo>
                    <a:pt x="995" y="0"/>
                  </a:moveTo>
                  <a:lnTo>
                    <a:pt x="4" y="11341"/>
                  </a:lnTo>
                  <a:lnTo>
                    <a:pt x="0" y="11340"/>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8" name="Google Shape;20248;p52"/>
            <p:cNvSpPr/>
            <p:nvPr/>
          </p:nvSpPr>
          <p:spPr>
            <a:xfrm>
              <a:off x="5210175" y="2279650"/>
              <a:ext cx="265113" cy="3000375"/>
            </a:xfrm>
            <a:custGeom>
              <a:avLst/>
              <a:gdLst/>
              <a:ahLst/>
              <a:cxnLst/>
              <a:rect l="l" t="t" r="r" b="b"/>
              <a:pathLst>
                <a:path w="999" h="11341" extrusionOk="0">
                  <a:moveTo>
                    <a:pt x="999" y="0"/>
                  </a:moveTo>
                  <a:lnTo>
                    <a:pt x="995" y="0"/>
                  </a:lnTo>
                  <a:lnTo>
                    <a:pt x="0" y="11340"/>
                  </a:lnTo>
                  <a:lnTo>
                    <a:pt x="4" y="11341"/>
                  </a:lnTo>
                  <a:lnTo>
                    <a:pt x="99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9" name="Google Shape;20249;p52"/>
            <p:cNvSpPr/>
            <p:nvPr/>
          </p:nvSpPr>
          <p:spPr>
            <a:xfrm>
              <a:off x="5127625" y="2271713"/>
              <a:ext cx="258763" cy="2947987"/>
            </a:xfrm>
            <a:custGeom>
              <a:avLst/>
              <a:gdLst/>
              <a:ahLst/>
              <a:cxnLst/>
              <a:rect l="l" t="t" r="r" b="b"/>
              <a:pathLst>
                <a:path w="978" h="11140" extrusionOk="0">
                  <a:moveTo>
                    <a:pt x="978" y="1"/>
                  </a:moveTo>
                  <a:lnTo>
                    <a:pt x="974" y="0"/>
                  </a:lnTo>
                  <a:lnTo>
                    <a:pt x="0" y="11140"/>
                  </a:lnTo>
                  <a:lnTo>
                    <a:pt x="97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0" name="Google Shape;20250;p52"/>
            <p:cNvSpPr/>
            <p:nvPr/>
          </p:nvSpPr>
          <p:spPr>
            <a:xfrm>
              <a:off x="5126038" y="2271713"/>
              <a:ext cx="258762" cy="2947987"/>
            </a:xfrm>
            <a:custGeom>
              <a:avLst/>
              <a:gdLst/>
              <a:ahLst/>
              <a:cxnLst/>
              <a:rect l="l" t="t" r="r" b="b"/>
              <a:pathLst>
                <a:path w="978" h="11140" extrusionOk="0">
                  <a:moveTo>
                    <a:pt x="978" y="0"/>
                  </a:moveTo>
                  <a:lnTo>
                    <a:pt x="4" y="11140"/>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1" name="Google Shape;20251;p52"/>
            <p:cNvSpPr/>
            <p:nvPr/>
          </p:nvSpPr>
          <p:spPr>
            <a:xfrm>
              <a:off x="5126038" y="2271713"/>
              <a:ext cx="260350" cy="2947987"/>
            </a:xfrm>
            <a:custGeom>
              <a:avLst/>
              <a:gdLst/>
              <a:ahLst/>
              <a:cxnLst/>
              <a:rect l="l" t="t" r="r" b="b"/>
              <a:pathLst>
                <a:path w="982" h="11140" extrusionOk="0">
                  <a:moveTo>
                    <a:pt x="982" y="1"/>
                  </a:moveTo>
                  <a:lnTo>
                    <a:pt x="978" y="0"/>
                  </a:lnTo>
                  <a:lnTo>
                    <a:pt x="0" y="11139"/>
                  </a:lnTo>
                  <a:lnTo>
                    <a:pt x="4" y="11140"/>
                  </a:lnTo>
                  <a:lnTo>
                    <a:pt x="98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2" name="Google Shape;20252;p52"/>
            <p:cNvSpPr/>
            <p:nvPr/>
          </p:nvSpPr>
          <p:spPr>
            <a:xfrm>
              <a:off x="5102225" y="2270125"/>
              <a:ext cx="261938" cy="2973388"/>
            </a:xfrm>
            <a:custGeom>
              <a:avLst/>
              <a:gdLst/>
              <a:ahLst/>
              <a:cxnLst/>
              <a:rect l="l" t="t" r="r" b="b"/>
              <a:pathLst>
                <a:path w="986" h="11238" extrusionOk="0">
                  <a:moveTo>
                    <a:pt x="986" y="1"/>
                  </a:moveTo>
                  <a:lnTo>
                    <a:pt x="978" y="0"/>
                  </a:lnTo>
                  <a:lnTo>
                    <a:pt x="0" y="11238"/>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3" name="Google Shape;20253;p52"/>
            <p:cNvSpPr/>
            <p:nvPr/>
          </p:nvSpPr>
          <p:spPr>
            <a:xfrm>
              <a:off x="5100638" y="2270125"/>
              <a:ext cx="260350" cy="2973388"/>
            </a:xfrm>
            <a:custGeom>
              <a:avLst/>
              <a:gdLst/>
              <a:ahLst/>
              <a:cxnLst/>
              <a:rect l="l" t="t" r="r" b="b"/>
              <a:pathLst>
                <a:path w="987" h="11238" extrusionOk="0">
                  <a:moveTo>
                    <a:pt x="987" y="0"/>
                  </a:moveTo>
                  <a:lnTo>
                    <a:pt x="9" y="11238"/>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4" name="Google Shape;20254;p52"/>
            <p:cNvSpPr/>
            <p:nvPr/>
          </p:nvSpPr>
          <p:spPr>
            <a:xfrm>
              <a:off x="5100638" y="2270125"/>
              <a:ext cx="263525" cy="2973388"/>
            </a:xfrm>
            <a:custGeom>
              <a:avLst/>
              <a:gdLst/>
              <a:ahLst/>
              <a:cxnLst/>
              <a:rect l="l" t="t" r="r" b="b"/>
              <a:pathLst>
                <a:path w="995" h="11238" extrusionOk="0">
                  <a:moveTo>
                    <a:pt x="995" y="1"/>
                  </a:moveTo>
                  <a:lnTo>
                    <a:pt x="987" y="0"/>
                  </a:lnTo>
                  <a:lnTo>
                    <a:pt x="0" y="11237"/>
                  </a:lnTo>
                  <a:lnTo>
                    <a:pt x="9"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5" name="Google Shape;20255;p52"/>
            <p:cNvSpPr/>
            <p:nvPr/>
          </p:nvSpPr>
          <p:spPr>
            <a:xfrm>
              <a:off x="7977188" y="2498725"/>
              <a:ext cx="12700" cy="141288"/>
            </a:xfrm>
            <a:custGeom>
              <a:avLst/>
              <a:gdLst/>
              <a:ahLst/>
              <a:cxnLst/>
              <a:rect l="l" t="t" r="r" b="b"/>
              <a:pathLst>
                <a:path w="47" h="534" extrusionOk="0">
                  <a:moveTo>
                    <a:pt x="0" y="532"/>
                  </a:moveTo>
                  <a:lnTo>
                    <a:pt x="17" y="534"/>
                  </a:lnTo>
                  <a:lnTo>
                    <a:pt x="47" y="0"/>
                  </a:lnTo>
                  <a:lnTo>
                    <a:pt x="0" y="5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6" name="Google Shape;20256;p52"/>
            <p:cNvSpPr/>
            <p:nvPr/>
          </p:nvSpPr>
          <p:spPr>
            <a:xfrm>
              <a:off x="7980363" y="2498725"/>
              <a:ext cx="12700" cy="141288"/>
            </a:xfrm>
            <a:custGeom>
              <a:avLst/>
              <a:gdLst/>
              <a:ahLst/>
              <a:cxnLst/>
              <a:rect l="l" t="t" r="r" b="b"/>
              <a:pathLst>
                <a:path w="47" h="534" extrusionOk="0">
                  <a:moveTo>
                    <a:pt x="0" y="534"/>
                  </a:moveTo>
                  <a:lnTo>
                    <a:pt x="30" y="0"/>
                  </a:lnTo>
                  <a:lnTo>
                    <a:pt x="47" y="1"/>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7" name="Google Shape;20257;p52"/>
            <p:cNvSpPr/>
            <p:nvPr/>
          </p:nvSpPr>
          <p:spPr>
            <a:xfrm>
              <a:off x="7977188" y="2498725"/>
              <a:ext cx="15875" cy="141288"/>
            </a:xfrm>
            <a:custGeom>
              <a:avLst/>
              <a:gdLst/>
              <a:ahLst/>
              <a:cxnLst/>
              <a:rect l="l" t="t" r="r" b="b"/>
              <a:pathLst>
                <a:path w="64" h="534" extrusionOk="0">
                  <a:moveTo>
                    <a:pt x="0" y="532"/>
                  </a:moveTo>
                  <a:lnTo>
                    <a:pt x="17" y="534"/>
                  </a:lnTo>
                  <a:lnTo>
                    <a:pt x="64" y="1"/>
                  </a:lnTo>
                  <a:lnTo>
                    <a:pt x="47" y="0"/>
                  </a:lnTo>
                  <a:lnTo>
                    <a:pt x="0" y="5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8" name="Google Shape;20258;p52"/>
            <p:cNvSpPr/>
            <p:nvPr/>
          </p:nvSpPr>
          <p:spPr>
            <a:xfrm>
              <a:off x="7972425" y="2435225"/>
              <a:ext cx="23813" cy="7938"/>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9" name="Google Shape;20259;p52"/>
            <p:cNvSpPr/>
            <p:nvPr/>
          </p:nvSpPr>
          <p:spPr>
            <a:xfrm>
              <a:off x="7972425" y="2439988"/>
              <a:ext cx="23813" cy="6350"/>
            </a:xfrm>
            <a:custGeom>
              <a:avLst/>
              <a:gdLst/>
              <a:ahLst/>
              <a:cxnLst/>
              <a:rect l="l" t="t" r="r" b="b"/>
              <a:pathLst>
                <a:path w="88" h="24" extrusionOk="0">
                  <a:moveTo>
                    <a:pt x="88" y="0"/>
                  </a:moveTo>
                  <a:lnTo>
                    <a:pt x="0" y="11"/>
                  </a:lnTo>
                  <a:lnTo>
                    <a:pt x="10"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0" name="Google Shape;20260;p52"/>
            <p:cNvSpPr/>
            <p:nvPr/>
          </p:nvSpPr>
          <p:spPr>
            <a:xfrm>
              <a:off x="7972425" y="2435225"/>
              <a:ext cx="23813" cy="11113"/>
            </a:xfrm>
            <a:custGeom>
              <a:avLst/>
              <a:gdLst/>
              <a:ahLst/>
              <a:cxnLst/>
              <a:rect l="l" t="t" r="r" b="b"/>
              <a:pathLst>
                <a:path w="90" h="41" extrusionOk="0">
                  <a:moveTo>
                    <a:pt x="90" y="0"/>
                  </a:moveTo>
                  <a:lnTo>
                    <a:pt x="88" y="17"/>
                  </a:lnTo>
                  <a:lnTo>
                    <a:pt x="10"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1" name="Google Shape;20261;p52"/>
            <p:cNvSpPr/>
            <p:nvPr/>
          </p:nvSpPr>
          <p:spPr>
            <a:xfrm>
              <a:off x="7961313" y="2443163"/>
              <a:ext cx="14287" cy="22225"/>
            </a:xfrm>
            <a:custGeom>
              <a:avLst/>
              <a:gdLst/>
              <a:ahLst/>
              <a:cxnLst/>
              <a:rect l="l" t="t" r="r" b="b"/>
              <a:pathLst>
                <a:path w="53" h="84" extrusionOk="0">
                  <a:moveTo>
                    <a:pt x="43" y="0"/>
                  </a:moveTo>
                  <a:lnTo>
                    <a:pt x="53"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2" name="Google Shape;20262;p52"/>
            <p:cNvSpPr/>
            <p:nvPr/>
          </p:nvSpPr>
          <p:spPr>
            <a:xfrm>
              <a:off x="7961313" y="2446338"/>
              <a:ext cx="14287" cy="19050"/>
            </a:xfrm>
            <a:custGeom>
              <a:avLst/>
              <a:gdLst/>
              <a:ahLst/>
              <a:cxnLst/>
              <a:rect l="l" t="t" r="r" b="b"/>
              <a:pathLst>
                <a:path w="53" h="72" extrusionOk="0">
                  <a:moveTo>
                    <a:pt x="53" y="0"/>
                  </a:moveTo>
                  <a:lnTo>
                    <a:pt x="0" y="71"/>
                  </a:lnTo>
                  <a:lnTo>
                    <a:pt x="16" y="72"/>
                  </a:lnTo>
                  <a:lnTo>
                    <a:pt x="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3" name="Google Shape;20263;p52"/>
            <p:cNvSpPr/>
            <p:nvPr/>
          </p:nvSpPr>
          <p:spPr>
            <a:xfrm>
              <a:off x="7961313" y="2443163"/>
              <a:ext cx="14287" cy="22225"/>
            </a:xfrm>
            <a:custGeom>
              <a:avLst/>
              <a:gdLst/>
              <a:ahLst/>
              <a:cxnLst/>
              <a:rect l="l" t="t" r="r" b="b"/>
              <a:pathLst>
                <a:path w="53" h="85" extrusionOk="0">
                  <a:moveTo>
                    <a:pt x="43" y="0"/>
                  </a:moveTo>
                  <a:lnTo>
                    <a:pt x="53" y="13"/>
                  </a:lnTo>
                  <a:lnTo>
                    <a:pt x="16"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4" name="Google Shape;20264;p52"/>
            <p:cNvSpPr/>
            <p:nvPr/>
          </p:nvSpPr>
          <p:spPr>
            <a:xfrm>
              <a:off x="7961313" y="2465388"/>
              <a:ext cx="7937" cy="23812"/>
            </a:xfrm>
            <a:custGeom>
              <a:avLst/>
              <a:gdLst/>
              <a:ahLst/>
              <a:cxnLst/>
              <a:rect l="l" t="t" r="r" b="b"/>
              <a:pathLst>
                <a:path w="28" h="90" extrusionOk="0">
                  <a:moveTo>
                    <a:pt x="0" y="0"/>
                  </a:moveTo>
                  <a:lnTo>
                    <a:pt x="16"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5" name="Google Shape;20265;p52"/>
            <p:cNvSpPr/>
            <p:nvPr/>
          </p:nvSpPr>
          <p:spPr>
            <a:xfrm>
              <a:off x="7966075" y="2465388"/>
              <a:ext cx="6350" cy="23812"/>
            </a:xfrm>
            <a:custGeom>
              <a:avLst/>
              <a:gdLst/>
              <a:ahLst/>
              <a:cxnLst/>
              <a:rect l="l" t="t" r="r" b="b"/>
              <a:pathLst>
                <a:path w="24" h="89" extrusionOk="0">
                  <a:moveTo>
                    <a:pt x="0" y="0"/>
                  </a:moveTo>
                  <a:lnTo>
                    <a:pt x="12"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6" name="Google Shape;20266;p52"/>
            <p:cNvSpPr/>
            <p:nvPr/>
          </p:nvSpPr>
          <p:spPr>
            <a:xfrm>
              <a:off x="7961313" y="2465388"/>
              <a:ext cx="11112" cy="23812"/>
            </a:xfrm>
            <a:custGeom>
              <a:avLst/>
              <a:gdLst/>
              <a:ahLst/>
              <a:cxnLst/>
              <a:rect l="l" t="t" r="r" b="b"/>
              <a:pathLst>
                <a:path w="40" h="90" extrusionOk="0">
                  <a:moveTo>
                    <a:pt x="0" y="0"/>
                  </a:moveTo>
                  <a:lnTo>
                    <a:pt x="16" y="1"/>
                  </a:lnTo>
                  <a:lnTo>
                    <a:pt x="40"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7" name="Google Shape;20267;p52"/>
            <p:cNvSpPr/>
            <p:nvPr/>
          </p:nvSpPr>
          <p:spPr>
            <a:xfrm>
              <a:off x="7969250" y="2486025"/>
              <a:ext cx="22225" cy="14288"/>
            </a:xfrm>
            <a:custGeom>
              <a:avLst/>
              <a:gdLst/>
              <a:ahLst/>
              <a:cxnLst/>
              <a:rect l="l" t="t" r="r" b="b"/>
              <a:pathLst>
                <a:path w="83" h="55" extrusionOk="0">
                  <a:moveTo>
                    <a:pt x="0" y="11"/>
                  </a:moveTo>
                  <a:lnTo>
                    <a:pt x="12" y="0"/>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8" name="Google Shape;20268;p52"/>
            <p:cNvSpPr/>
            <p:nvPr/>
          </p:nvSpPr>
          <p:spPr>
            <a:xfrm>
              <a:off x="7972425" y="2486025"/>
              <a:ext cx="19050" cy="14288"/>
            </a:xfrm>
            <a:custGeom>
              <a:avLst/>
              <a:gdLst/>
              <a:ahLst/>
              <a:cxnLst/>
              <a:rect l="l" t="t" r="r" b="b"/>
              <a:pathLst>
                <a:path w="73" h="55" extrusionOk="0">
                  <a:moveTo>
                    <a:pt x="0" y="0"/>
                  </a:moveTo>
                  <a:lnTo>
                    <a:pt x="71" y="55"/>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9" name="Google Shape;20269;p52"/>
            <p:cNvSpPr/>
            <p:nvPr/>
          </p:nvSpPr>
          <p:spPr>
            <a:xfrm>
              <a:off x="7969250" y="2486025"/>
              <a:ext cx="22225" cy="14288"/>
            </a:xfrm>
            <a:custGeom>
              <a:avLst/>
              <a:gdLst/>
              <a:ahLst/>
              <a:cxnLst/>
              <a:rect l="l" t="t" r="r" b="b"/>
              <a:pathLst>
                <a:path w="85" h="55" extrusionOk="0">
                  <a:moveTo>
                    <a:pt x="0" y="11"/>
                  </a:moveTo>
                  <a:lnTo>
                    <a:pt x="12" y="0"/>
                  </a:lnTo>
                  <a:lnTo>
                    <a:pt x="85" y="37"/>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0" name="Google Shape;20270;p52"/>
            <p:cNvSpPr/>
            <p:nvPr/>
          </p:nvSpPr>
          <p:spPr>
            <a:xfrm>
              <a:off x="7996238" y="2432050"/>
              <a:ext cx="23812" cy="7938"/>
            </a:xfrm>
            <a:custGeom>
              <a:avLst/>
              <a:gdLst/>
              <a:ahLst/>
              <a:cxnLst/>
              <a:rect l="l" t="t" r="r" b="b"/>
              <a:pathLst>
                <a:path w="91" h="29" extrusionOk="0">
                  <a:moveTo>
                    <a:pt x="0" y="29"/>
                  </a:moveTo>
                  <a:lnTo>
                    <a:pt x="2" y="12"/>
                  </a:lnTo>
                  <a:lnTo>
                    <a:pt x="91"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1" name="Google Shape;20271;p52"/>
            <p:cNvSpPr/>
            <p:nvPr/>
          </p:nvSpPr>
          <p:spPr>
            <a:xfrm>
              <a:off x="7996238" y="2428875"/>
              <a:ext cx="23812" cy="6350"/>
            </a:xfrm>
            <a:custGeom>
              <a:avLst/>
              <a:gdLst/>
              <a:ahLst/>
              <a:cxnLst/>
              <a:rect l="l" t="t" r="r" b="b"/>
              <a:pathLst>
                <a:path w="89" h="24" extrusionOk="0">
                  <a:moveTo>
                    <a:pt x="0" y="24"/>
                  </a:moveTo>
                  <a:lnTo>
                    <a:pt x="89" y="12"/>
                  </a:lnTo>
                  <a:lnTo>
                    <a:pt x="79"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2" name="Google Shape;20272;p52"/>
            <p:cNvSpPr/>
            <p:nvPr/>
          </p:nvSpPr>
          <p:spPr>
            <a:xfrm>
              <a:off x="7996238" y="2428875"/>
              <a:ext cx="23812" cy="11113"/>
            </a:xfrm>
            <a:custGeom>
              <a:avLst/>
              <a:gdLst/>
              <a:ahLst/>
              <a:cxnLst/>
              <a:rect l="l" t="t" r="r" b="b"/>
              <a:pathLst>
                <a:path w="91" h="41" extrusionOk="0">
                  <a:moveTo>
                    <a:pt x="0" y="41"/>
                  </a:moveTo>
                  <a:lnTo>
                    <a:pt x="2" y="24"/>
                  </a:lnTo>
                  <a:lnTo>
                    <a:pt x="81" y="0"/>
                  </a:lnTo>
                  <a:lnTo>
                    <a:pt x="91" y="12"/>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3" name="Google Shape;20273;p52"/>
            <p:cNvSpPr/>
            <p:nvPr/>
          </p:nvSpPr>
          <p:spPr>
            <a:xfrm>
              <a:off x="8016875" y="2411413"/>
              <a:ext cx="15875" cy="20637"/>
            </a:xfrm>
            <a:custGeom>
              <a:avLst/>
              <a:gdLst/>
              <a:ahLst/>
              <a:cxnLst/>
              <a:rect l="l" t="t" r="r" b="b"/>
              <a:pathLst>
                <a:path w="54" h="83" extrusionOk="0">
                  <a:moveTo>
                    <a:pt x="10" y="83"/>
                  </a:moveTo>
                  <a:lnTo>
                    <a:pt x="0" y="71"/>
                  </a:lnTo>
                  <a:lnTo>
                    <a:pt x="54" y="0"/>
                  </a:lnTo>
                  <a:lnTo>
                    <a:pt x="10" y="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4" name="Google Shape;20274;p52"/>
            <p:cNvSpPr/>
            <p:nvPr/>
          </p:nvSpPr>
          <p:spPr>
            <a:xfrm>
              <a:off x="8016875" y="2409825"/>
              <a:ext cx="15875" cy="19050"/>
            </a:xfrm>
            <a:custGeom>
              <a:avLst/>
              <a:gdLst/>
              <a:ahLst/>
              <a:cxnLst/>
              <a:rect l="l" t="t" r="r" b="b"/>
              <a:pathLst>
                <a:path w="54" h="73" extrusionOk="0">
                  <a:moveTo>
                    <a:pt x="0" y="73"/>
                  </a:moveTo>
                  <a:lnTo>
                    <a:pt x="54" y="2"/>
                  </a:lnTo>
                  <a:lnTo>
                    <a:pt x="37" y="0"/>
                  </a:lnTo>
                  <a:lnTo>
                    <a:pt x="0"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5" name="Google Shape;20275;p52"/>
            <p:cNvSpPr/>
            <p:nvPr/>
          </p:nvSpPr>
          <p:spPr>
            <a:xfrm>
              <a:off x="8016875" y="2409825"/>
              <a:ext cx="15875" cy="22225"/>
            </a:xfrm>
            <a:custGeom>
              <a:avLst/>
              <a:gdLst/>
              <a:ahLst/>
              <a:cxnLst/>
              <a:rect l="l" t="t" r="r" b="b"/>
              <a:pathLst>
                <a:path w="54" h="85" extrusionOk="0">
                  <a:moveTo>
                    <a:pt x="10" y="85"/>
                  </a:moveTo>
                  <a:lnTo>
                    <a:pt x="0" y="73"/>
                  </a:lnTo>
                  <a:lnTo>
                    <a:pt x="37" y="0"/>
                  </a:lnTo>
                  <a:lnTo>
                    <a:pt x="54" y="2"/>
                  </a:lnTo>
                  <a:lnTo>
                    <a:pt x="10"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6" name="Google Shape;20276;p52"/>
            <p:cNvSpPr/>
            <p:nvPr/>
          </p:nvSpPr>
          <p:spPr>
            <a:xfrm>
              <a:off x="8024813" y="2387600"/>
              <a:ext cx="7937" cy="23813"/>
            </a:xfrm>
            <a:custGeom>
              <a:avLst/>
              <a:gdLst/>
              <a:ahLst/>
              <a:cxnLst/>
              <a:rect l="l" t="t" r="r" b="b"/>
              <a:pathLst>
                <a:path w="29" h="90" extrusionOk="0">
                  <a:moveTo>
                    <a:pt x="29" y="90"/>
                  </a:moveTo>
                  <a:lnTo>
                    <a:pt x="12" y="88"/>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7" name="Google Shape;20277;p52"/>
            <p:cNvSpPr/>
            <p:nvPr/>
          </p:nvSpPr>
          <p:spPr>
            <a:xfrm>
              <a:off x="8021638" y="2387600"/>
              <a:ext cx="6350" cy="22225"/>
            </a:xfrm>
            <a:custGeom>
              <a:avLst/>
              <a:gdLst/>
              <a:ahLst/>
              <a:cxnLst/>
              <a:rect l="l" t="t" r="r" b="b"/>
              <a:pathLst>
                <a:path w="24" h="88" extrusionOk="0">
                  <a:moveTo>
                    <a:pt x="24" y="88"/>
                  </a:moveTo>
                  <a:lnTo>
                    <a:pt x="12" y="0"/>
                  </a:lnTo>
                  <a:lnTo>
                    <a:pt x="0" y="10"/>
                  </a:lnTo>
                  <a:lnTo>
                    <a:pt x="2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8" name="Google Shape;20278;p52"/>
            <p:cNvSpPr/>
            <p:nvPr/>
          </p:nvSpPr>
          <p:spPr>
            <a:xfrm>
              <a:off x="8021638" y="2387600"/>
              <a:ext cx="11112" cy="23813"/>
            </a:xfrm>
            <a:custGeom>
              <a:avLst/>
              <a:gdLst/>
              <a:ahLst/>
              <a:cxnLst/>
              <a:rect l="l" t="t" r="r" b="b"/>
              <a:pathLst>
                <a:path w="41" h="90" extrusionOk="0">
                  <a:moveTo>
                    <a:pt x="41" y="90"/>
                  </a:moveTo>
                  <a:lnTo>
                    <a:pt x="24" y="88"/>
                  </a:lnTo>
                  <a:lnTo>
                    <a:pt x="0" y="10"/>
                  </a:lnTo>
                  <a:lnTo>
                    <a:pt x="12"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9" name="Google Shape;20279;p52"/>
            <p:cNvSpPr/>
            <p:nvPr/>
          </p:nvSpPr>
          <p:spPr>
            <a:xfrm>
              <a:off x="8002588" y="2374900"/>
              <a:ext cx="22225" cy="14288"/>
            </a:xfrm>
            <a:custGeom>
              <a:avLst/>
              <a:gdLst/>
              <a:ahLst/>
              <a:cxnLst/>
              <a:rect l="l" t="t" r="r" b="b"/>
              <a:pathLst>
                <a:path w="83" h="55" extrusionOk="0">
                  <a:moveTo>
                    <a:pt x="83" y="45"/>
                  </a:moveTo>
                  <a:lnTo>
                    <a:pt x="71" y="55"/>
                  </a:lnTo>
                  <a:lnTo>
                    <a:pt x="0" y="0"/>
                  </a:lnTo>
                  <a:lnTo>
                    <a:pt x="8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0" name="Google Shape;20280;p52"/>
            <p:cNvSpPr/>
            <p:nvPr/>
          </p:nvSpPr>
          <p:spPr>
            <a:xfrm>
              <a:off x="8001000" y="2374900"/>
              <a:ext cx="20638" cy="14288"/>
            </a:xfrm>
            <a:custGeom>
              <a:avLst/>
              <a:gdLst/>
              <a:ahLst/>
              <a:cxnLst/>
              <a:rect l="l" t="t" r="r" b="b"/>
              <a:pathLst>
                <a:path w="73" h="55" extrusionOk="0">
                  <a:moveTo>
                    <a:pt x="73" y="55"/>
                  </a:moveTo>
                  <a:lnTo>
                    <a:pt x="2" y="0"/>
                  </a:lnTo>
                  <a:lnTo>
                    <a:pt x="0" y="18"/>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1" name="Google Shape;20281;p52"/>
            <p:cNvSpPr/>
            <p:nvPr/>
          </p:nvSpPr>
          <p:spPr>
            <a:xfrm>
              <a:off x="8001000" y="2374900"/>
              <a:ext cx="23813" cy="14288"/>
            </a:xfrm>
            <a:custGeom>
              <a:avLst/>
              <a:gdLst/>
              <a:ahLst/>
              <a:cxnLst/>
              <a:rect l="l" t="t" r="r" b="b"/>
              <a:pathLst>
                <a:path w="85" h="55" extrusionOk="0">
                  <a:moveTo>
                    <a:pt x="85" y="45"/>
                  </a:moveTo>
                  <a:lnTo>
                    <a:pt x="73" y="55"/>
                  </a:lnTo>
                  <a:lnTo>
                    <a:pt x="0" y="18"/>
                  </a:lnTo>
                  <a:lnTo>
                    <a:pt x="2" y="0"/>
                  </a:lnTo>
                  <a:lnTo>
                    <a:pt x="8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2" name="Google Shape;20282;p52"/>
            <p:cNvSpPr/>
            <p:nvPr/>
          </p:nvSpPr>
          <p:spPr>
            <a:xfrm>
              <a:off x="7999413" y="2273300"/>
              <a:ext cx="9525" cy="104775"/>
            </a:xfrm>
            <a:custGeom>
              <a:avLst/>
              <a:gdLst/>
              <a:ahLst/>
              <a:cxnLst/>
              <a:rect l="l" t="t" r="r" b="b"/>
              <a:pathLst>
                <a:path w="35" h="396" extrusionOk="0">
                  <a:moveTo>
                    <a:pt x="0" y="394"/>
                  </a:moveTo>
                  <a:lnTo>
                    <a:pt x="17" y="396"/>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3" name="Google Shape;20283;p52"/>
            <p:cNvSpPr/>
            <p:nvPr/>
          </p:nvSpPr>
          <p:spPr>
            <a:xfrm>
              <a:off x="8004175" y="2273300"/>
              <a:ext cx="9525" cy="104775"/>
            </a:xfrm>
            <a:custGeom>
              <a:avLst/>
              <a:gdLst/>
              <a:ahLst/>
              <a:cxnLst/>
              <a:rect l="l" t="t" r="r" b="b"/>
              <a:pathLst>
                <a:path w="34" h="396" extrusionOk="0">
                  <a:moveTo>
                    <a:pt x="0" y="396"/>
                  </a:moveTo>
                  <a:lnTo>
                    <a:pt x="18" y="0"/>
                  </a:lnTo>
                  <a:lnTo>
                    <a:pt x="34"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4" name="Google Shape;20284;p52"/>
            <p:cNvSpPr/>
            <p:nvPr/>
          </p:nvSpPr>
          <p:spPr>
            <a:xfrm>
              <a:off x="7999413" y="2273300"/>
              <a:ext cx="14287" cy="104775"/>
            </a:xfrm>
            <a:custGeom>
              <a:avLst/>
              <a:gdLst/>
              <a:ahLst/>
              <a:cxnLst/>
              <a:rect l="l" t="t" r="r" b="b"/>
              <a:pathLst>
                <a:path w="51" h="396" extrusionOk="0">
                  <a:moveTo>
                    <a:pt x="0" y="394"/>
                  </a:moveTo>
                  <a:lnTo>
                    <a:pt x="17" y="396"/>
                  </a:lnTo>
                  <a:lnTo>
                    <a:pt x="51" y="2"/>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5" name="Google Shape;20285;p52"/>
            <p:cNvSpPr/>
            <p:nvPr/>
          </p:nvSpPr>
          <p:spPr>
            <a:xfrm>
              <a:off x="7529513" y="2487613"/>
              <a:ext cx="4762" cy="142875"/>
            </a:xfrm>
            <a:custGeom>
              <a:avLst/>
              <a:gdLst/>
              <a:ahLst/>
              <a:cxnLst/>
              <a:rect l="l" t="t" r="r" b="b"/>
              <a:pathLst>
                <a:path w="17" h="536" extrusionOk="0">
                  <a:moveTo>
                    <a:pt x="0" y="536"/>
                  </a:moveTo>
                  <a:lnTo>
                    <a:pt x="17" y="536"/>
                  </a:lnTo>
                  <a:lnTo>
                    <a:pt x="0" y="0"/>
                  </a:lnTo>
                  <a:lnTo>
                    <a:pt x="0"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6" name="Google Shape;20286;p52"/>
            <p:cNvSpPr/>
            <p:nvPr/>
          </p:nvSpPr>
          <p:spPr>
            <a:xfrm>
              <a:off x="7529513" y="2487613"/>
              <a:ext cx="4762" cy="142875"/>
            </a:xfrm>
            <a:custGeom>
              <a:avLst/>
              <a:gdLst/>
              <a:ahLst/>
              <a:cxnLst/>
              <a:rect l="l" t="t" r="r" b="b"/>
              <a:pathLst>
                <a:path w="17" h="536" extrusionOk="0">
                  <a:moveTo>
                    <a:pt x="17" y="536"/>
                  </a:moveTo>
                  <a:lnTo>
                    <a:pt x="0" y="0"/>
                  </a:lnTo>
                  <a:lnTo>
                    <a:pt x="17" y="0"/>
                  </a:lnTo>
                  <a:lnTo>
                    <a:pt x="17"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7" name="Google Shape;20287;p52"/>
            <p:cNvSpPr/>
            <p:nvPr/>
          </p:nvSpPr>
          <p:spPr>
            <a:xfrm>
              <a:off x="7529513" y="2487613"/>
              <a:ext cx="4762" cy="1428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288" name="Google Shape;20288;p52"/>
            <p:cNvSpPr/>
            <p:nvPr/>
          </p:nvSpPr>
          <p:spPr>
            <a:xfrm>
              <a:off x="7508875" y="2425700"/>
              <a:ext cx="23813" cy="7938"/>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9" name="Google Shape;20289;p52"/>
            <p:cNvSpPr/>
            <p:nvPr/>
          </p:nvSpPr>
          <p:spPr>
            <a:xfrm>
              <a:off x="7508875" y="2428875"/>
              <a:ext cx="23813" cy="952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0" name="Google Shape;20290;p52"/>
            <p:cNvSpPr/>
            <p:nvPr/>
          </p:nvSpPr>
          <p:spPr>
            <a:xfrm>
              <a:off x="7508875" y="2425700"/>
              <a:ext cx="23813" cy="12700"/>
            </a:xfrm>
            <a:custGeom>
              <a:avLst/>
              <a:gdLst/>
              <a:ahLst/>
              <a:cxnLst/>
              <a:rect l="l" t="t" r="r" b="b"/>
              <a:pathLst>
                <a:path w="87" h="47" extrusionOk="0">
                  <a:moveTo>
                    <a:pt x="87" y="0"/>
                  </a:moveTo>
                  <a:lnTo>
                    <a:pt x="87" y="16"/>
                  </a:lnTo>
                  <a:lnTo>
                    <a:pt x="12"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1" name="Google Shape;20291;p52"/>
            <p:cNvSpPr/>
            <p:nvPr/>
          </p:nvSpPr>
          <p:spPr>
            <a:xfrm>
              <a:off x="7499350" y="2433638"/>
              <a:ext cx="12700" cy="23812"/>
            </a:xfrm>
            <a:custGeom>
              <a:avLst/>
              <a:gdLst/>
              <a:ahLst/>
              <a:cxnLst/>
              <a:rect l="l" t="t" r="r" b="b"/>
              <a:pathLst>
                <a:path w="49" h="88" extrusionOk="0">
                  <a:moveTo>
                    <a:pt x="37" y="0"/>
                  </a:moveTo>
                  <a:lnTo>
                    <a:pt x="49" y="12"/>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2" name="Google Shape;20292;p52"/>
            <p:cNvSpPr/>
            <p:nvPr/>
          </p:nvSpPr>
          <p:spPr>
            <a:xfrm>
              <a:off x="7499350" y="2438400"/>
              <a:ext cx="12700" cy="19050"/>
            </a:xfrm>
            <a:custGeom>
              <a:avLst/>
              <a:gdLst/>
              <a:ahLst/>
              <a:cxnLst/>
              <a:rect l="l" t="t" r="r" b="b"/>
              <a:pathLst>
                <a:path w="49" h="76" extrusionOk="0">
                  <a:moveTo>
                    <a:pt x="49" y="0"/>
                  </a:moveTo>
                  <a:lnTo>
                    <a:pt x="0" y="76"/>
                  </a:lnTo>
                  <a:lnTo>
                    <a:pt x="18" y="76"/>
                  </a:lnTo>
                  <a:lnTo>
                    <a:pt x="4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3" name="Google Shape;20293;p52"/>
            <p:cNvSpPr/>
            <p:nvPr/>
          </p:nvSpPr>
          <p:spPr>
            <a:xfrm>
              <a:off x="7499350" y="2433638"/>
              <a:ext cx="12700" cy="23812"/>
            </a:xfrm>
            <a:custGeom>
              <a:avLst/>
              <a:gdLst/>
              <a:ahLst/>
              <a:cxnLst/>
              <a:rect l="l" t="t" r="r" b="b"/>
              <a:pathLst>
                <a:path w="49" h="88" extrusionOk="0">
                  <a:moveTo>
                    <a:pt x="37" y="0"/>
                  </a:moveTo>
                  <a:lnTo>
                    <a:pt x="49" y="12"/>
                  </a:lnTo>
                  <a:lnTo>
                    <a:pt x="18" y="88"/>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4" name="Google Shape;20294;p52"/>
            <p:cNvSpPr/>
            <p:nvPr/>
          </p:nvSpPr>
          <p:spPr>
            <a:xfrm>
              <a:off x="7499350" y="2457450"/>
              <a:ext cx="9525" cy="23813"/>
            </a:xfrm>
            <a:custGeom>
              <a:avLst/>
              <a:gdLst/>
              <a:ahLst/>
              <a:cxnLst/>
              <a:rect l="l" t="t" r="r" b="b"/>
              <a:pathLst>
                <a:path w="37" h="87" extrusionOk="0">
                  <a:moveTo>
                    <a:pt x="0" y="0"/>
                  </a:moveTo>
                  <a:lnTo>
                    <a:pt x="18"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5" name="Google Shape;20295;p52"/>
            <p:cNvSpPr/>
            <p:nvPr/>
          </p:nvSpPr>
          <p:spPr>
            <a:xfrm>
              <a:off x="7504113" y="2457450"/>
              <a:ext cx="7937" cy="23813"/>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6" name="Google Shape;20296;p52"/>
            <p:cNvSpPr/>
            <p:nvPr/>
          </p:nvSpPr>
          <p:spPr>
            <a:xfrm>
              <a:off x="7499350" y="2457450"/>
              <a:ext cx="12700" cy="23813"/>
            </a:xfrm>
            <a:custGeom>
              <a:avLst/>
              <a:gdLst/>
              <a:ahLst/>
              <a:cxnLst/>
              <a:rect l="l" t="t" r="r" b="b"/>
              <a:pathLst>
                <a:path w="49" h="87" extrusionOk="0">
                  <a:moveTo>
                    <a:pt x="0" y="0"/>
                  </a:moveTo>
                  <a:lnTo>
                    <a:pt x="18" y="0"/>
                  </a:lnTo>
                  <a:lnTo>
                    <a:pt x="49"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7" name="Google Shape;20297;p52"/>
            <p:cNvSpPr/>
            <p:nvPr/>
          </p:nvSpPr>
          <p:spPr>
            <a:xfrm>
              <a:off x="7508875" y="2478088"/>
              <a:ext cx="23813" cy="12700"/>
            </a:xfrm>
            <a:custGeom>
              <a:avLst/>
              <a:gdLst/>
              <a:ahLst/>
              <a:cxnLst/>
              <a:rect l="l" t="t" r="r" b="b"/>
              <a:pathLst>
                <a:path w="87" h="48" extrusionOk="0">
                  <a:moveTo>
                    <a:pt x="0" y="12"/>
                  </a:moveTo>
                  <a:lnTo>
                    <a:pt x="12"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8" name="Google Shape;20298;p52"/>
            <p:cNvSpPr/>
            <p:nvPr/>
          </p:nvSpPr>
          <p:spPr>
            <a:xfrm>
              <a:off x="7512050" y="2478088"/>
              <a:ext cx="20638" cy="12700"/>
            </a:xfrm>
            <a:custGeom>
              <a:avLst/>
              <a:gdLst/>
              <a:ahLst/>
              <a:cxnLst/>
              <a:rect l="l" t="t" r="r" b="b"/>
              <a:pathLst>
                <a:path w="75" h="48" extrusionOk="0">
                  <a:moveTo>
                    <a:pt x="0" y="0"/>
                  </a:moveTo>
                  <a:lnTo>
                    <a:pt x="75" y="48"/>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9" name="Google Shape;20299;p52"/>
            <p:cNvSpPr/>
            <p:nvPr/>
          </p:nvSpPr>
          <p:spPr>
            <a:xfrm>
              <a:off x="7508875" y="2478088"/>
              <a:ext cx="23813" cy="12700"/>
            </a:xfrm>
            <a:custGeom>
              <a:avLst/>
              <a:gdLst/>
              <a:ahLst/>
              <a:cxnLst/>
              <a:rect l="l" t="t" r="r" b="b"/>
              <a:pathLst>
                <a:path w="87" h="48" extrusionOk="0">
                  <a:moveTo>
                    <a:pt x="0" y="12"/>
                  </a:moveTo>
                  <a:lnTo>
                    <a:pt x="12"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0" name="Google Shape;20300;p52"/>
            <p:cNvSpPr/>
            <p:nvPr/>
          </p:nvSpPr>
          <p:spPr>
            <a:xfrm>
              <a:off x="7532688" y="2419350"/>
              <a:ext cx="22225" cy="9525"/>
            </a:xfrm>
            <a:custGeom>
              <a:avLst/>
              <a:gdLst/>
              <a:ahLst/>
              <a:cxnLst/>
              <a:rect l="l" t="t" r="r" b="b"/>
              <a:pathLst>
                <a:path w="87" h="36" extrusionOk="0">
                  <a:moveTo>
                    <a:pt x="0" y="36"/>
                  </a:moveTo>
                  <a:lnTo>
                    <a:pt x="0" y="20"/>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1" name="Google Shape;20301;p52"/>
            <p:cNvSpPr/>
            <p:nvPr/>
          </p:nvSpPr>
          <p:spPr>
            <a:xfrm>
              <a:off x="7532688" y="2416175"/>
              <a:ext cx="22225" cy="9525"/>
            </a:xfrm>
            <a:custGeom>
              <a:avLst/>
              <a:gdLst/>
              <a:ahLst/>
              <a:cxnLst/>
              <a:rect l="l" t="t" r="r" b="b"/>
              <a:pathLst>
                <a:path w="87" h="32" extrusionOk="0">
                  <a:moveTo>
                    <a:pt x="0" y="32"/>
                  </a:moveTo>
                  <a:lnTo>
                    <a:pt x="87" y="12"/>
                  </a:lnTo>
                  <a:lnTo>
                    <a:pt x="76"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2" name="Google Shape;20302;p52"/>
            <p:cNvSpPr/>
            <p:nvPr/>
          </p:nvSpPr>
          <p:spPr>
            <a:xfrm>
              <a:off x="7532688" y="2416175"/>
              <a:ext cx="22225" cy="12700"/>
            </a:xfrm>
            <a:custGeom>
              <a:avLst/>
              <a:gdLst/>
              <a:ahLst/>
              <a:cxnLst/>
              <a:rect l="l" t="t" r="r" b="b"/>
              <a:pathLst>
                <a:path w="87" h="48" extrusionOk="0">
                  <a:moveTo>
                    <a:pt x="0" y="48"/>
                  </a:moveTo>
                  <a:lnTo>
                    <a:pt x="0" y="32"/>
                  </a:lnTo>
                  <a:lnTo>
                    <a:pt x="76" y="0"/>
                  </a:lnTo>
                  <a:lnTo>
                    <a:pt x="87"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3" name="Google Shape;20303;p52"/>
            <p:cNvSpPr/>
            <p:nvPr/>
          </p:nvSpPr>
          <p:spPr>
            <a:xfrm>
              <a:off x="7553325" y="2397125"/>
              <a:ext cx="11113" cy="22225"/>
            </a:xfrm>
            <a:custGeom>
              <a:avLst/>
              <a:gdLst/>
              <a:ahLst/>
              <a:cxnLst/>
              <a:rect l="l" t="t" r="r" b="b"/>
              <a:pathLst>
                <a:path w="48" h="88" extrusionOk="0">
                  <a:moveTo>
                    <a:pt x="11" y="88"/>
                  </a:moveTo>
                  <a:lnTo>
                    <a:pt x="0" y="76"/>
                  </a:lnTo>
                  <a:lnTo>
                    <a:pt x="48" y="0"/>
                  </a:lnTo>
                  <a:lnTo>
                    <a:pt x="11"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4" name="Google Shape;20304;p52"/>
            <p:cNvSpPr/>
            <p:nvPr/>
          </p:nvSpPr>
          <p:spPr>
            <a:xfrm>
              <a:off x="7553325" y="2397125"/>
              <a:ext cx="11113" cy="19050"/>
            </a:xfrm>
            <a:custGeom>
              <a:avLst/>
              <a:gdLst/>
              <a:ahLst/>
              <a:cxnLst/>
              <a:rect l="l" t="t" r="r" b="b"/>
              <a:pathLst>
                <a:path w="48" h="76" extrusionOk="0">
                  <a:moveTo>
                    <a:pt x="0" y="76"/>
                  </a:moveTo>
                  <a:lnTo>
                    <a:pt x="48" y="0"/>
                  </a:lnTo>
                  <a:lnTo>
                    <a:pt x="30"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5" name="Google Shape;20305;p52"/>
            <p:cNvSpPr/>
            <p:nvPr/>
          </p:nvSpPr>
          <p:spPr>
            <a:xfrm>
              <a:off x="7553325" y="2397125"/>
              <a:ext cx="11113" cy="22225"/>
            </a:xfrm>
            <a:custGeom>
              <a:avLst/>
              <a:gdLst/>
              <a:ahLst/>
              <a:cxnLst/>
              <a:rect l="l" t="t" r="r" b="b"/>
              <a:pathLst>
                <a:path w="48" h="88" extrusionOk="0">
                  <a:moveTo>
                    <a:pt x="11" y="88"/>
                  </a:moveTo>
                  <a:lnTo>
                    <a:pt x="0" y="76"/>
                  </a:lnTo>
                  <a:lnTo>
                    <a:pt x="30" y="0"/>
                  </a:lnTo>
                  <a:lnTo>
                    <a:pt x="48" y="0"/>
                  </a:lnTo>
                  <a:lnTo>
                    <a:pt x="11"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6" name="Google Shape;20306;p52"/>
            <p:cNvSpPr/>
            <p:nvPr/>
          </p:nvSpPr>
          <p:spPr>
            <a:xfrm>
              <a:off x="7554913" y="2373313"/>
              <a:ext cx="9525" cy="23812"/>
            </a:xfrm>
            <a:custGeom>
              <a:avLst/>
              <a:gdLst/>
              <a:ahLst/>
              <a:cxnLst/>
              <a:rect l="l" t="t" r="r" b="b"/>
              <a:pathLst>
                <a:path w="37" h="87" extrusionOk="0">
                  <a:moveTo>
                    <a:pt x="37" y="87"/>
                  </a:moveTo>
                  <a:lnTo>
                    <a:pt x="19"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7" name="Google Shape;20307;p52"/>
            <p:cNvSpPr/>
            <p:nvPr/>
          </p:nvSpPr>
          <p:spPr>
            <a:xfrm>
              <a:off x="7553325" y="2373313"/>
              <a:ext cx="7938" cy="23812"/>
            </a:xfrm>
            <a:custGeom>
              <a:avLst/>
              <a:gdLst/>
              <a:ahLst/>
              <a:cxnLst/>
              <a:rect l="l" t="t" r="r" b="b"/>
              <a:pathLst>
                <a:path w="30" h="87" extrusionOk="0">
                  <a:moveTo>
                    <a:pt x="30" y="87"/>
                  </a:moveTo>
                  <a:lnTo>
                    <a:pt x="11" y="0"/>
                  </a:lnTo>
                  <a:lnTo>
                    <a:pt x="0" y="12"/>
                  </a:lnTo>
                  <a:lnTo>
                    <a:pt x="30"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8" name="Google Shape;20308;p52"/>
            <p:cNvSpPr/>
            <p:nvPr/>
          </p:nvSpPr>
          <p:spPr>
            <a:xfrm>
              <a:off x="7553325" y="2373313"/>
              <a:ext cx="11113" cy="23812"/>
            </a:xfrm>
            <a:custGeom>
              <a:avLst/>
              <a:gdLst/>
              <a:ahLst/>
              <a:cxnLst/>
              <a:rect l="l" t="t" r="r" b="b"/>
              <a:pathLst>
                <a:path w="48" h="87" extrusionOk="0">
                  <a:moveTo>
                    <a:pt x="48" y="87"/>
                  </a:moveTo>
                  <a:lnTo>
                    <a:pt x="30" y="87"/>
                  </a:lnTo>
                  <a:lnTo>
                    <a:pt x="0" y="12"/>
                  </a:lnTo>
                  <a:lnTo>
                    <a:pt x="11" y="0"/>
                  </a:lnTo>
                  <a:lnTo>
                    <a:pt x="48"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9" name="Google Shape;20309;p52"/>
            <p:cNvSpPr/>
            <p:nvPr/>
          </p:nvSpPr>
          <p:spPr>
            <a:xfrm>
              <a:off x="7532688" y="2363788"/>
              <a:ext cx="22225" cy="12700"/>
            </a:xfrm>
            <a:custGeom>
              <a:avLst/>
              <a:gdLst/>
              <a:ahLst/>
              <a:cxnLst/>
              <a:rect l="l" t="t" r="r" b="b"/>
              <a:pathLst>
                <a:path w="87" h="48" extrusionOk="0">
                  <a:moveTo>
                    <a:pt x="87" y="36"/>
                  </a:moveTo>
                  <a:lnTo>
                    <a:pt x="76"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0" name="Google Shape;20310;p52"/>
            <p:cNvSpPr/>
            <p:nvPr/>
          </p:nvSpPr>
          <p:spPr>
            <a:xfrm>
              <a:off x="7532688" y="2363788"/>
              <a:ext cx="20637" cy="12700"/>
            </a:xfrm>
            <a:custGeom>
              <a:avLst/>
              <a:gdLst/>
              <a:ahLst/>
              <a:cxnLst/>
              <a:rect l="l" t="t" r="r" b="b"/>
              <a:pathLst>
                <a:path w="76" h="48" extrusionOk="0">
                  <a:moveTo>
                    <a:pt x="76" y="48"/>
                  </a:moveTo>
                  <a:lnTo>
                    <a:pt x="0" y="0"/>
                  </a:lnTo>
                  <a:lnTo>
                    <a:pt x="0" y="17"/>
                  </a:lnTo>
                  <a:lnTo>
                    <a:pt x="76"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1" name="Google Shape;20311;p52"/>
            <p:cNvSpPr/>
            <p:nvPr/>
          </p:nvSpPr>
          <p:spPr>
            <a:xfrm>
              <a:off x="7532688" y="2363788"/>
              <a:ext cx="22225" cy="12700"/>
            </a:xfrm>
            <a:custGeom>
              <a:avLst/>
              <a:gdLst/>
              <a:ahLst/>
              <a:cxnLst/>
              <a:rect l="l" t="t" r="r" b="b"/>
              <a:pathLst>
                <a:path w="87" h="48" extrusionOk="0">
                  <a:moveTo>
                    <a:pt x="87" y="36"/>
                  </a:moveTo>
                  <a:lnTo>
                    <a:pt x="76"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2" name="Google Shape;20312;p52"/>
            <p:cNvSpPr/>
            <p:nvPr/>
          </p:nvSpPr>
          <p:spPr>
            <a:xfrm>
              <a:off x="7529513" y="2262188"/>
              <a:ext cx="4762" cy="104775"/>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3" name="Google Shape;20313;p52"/>
            <p:cNvSpPr/>
            <p:nvPr/>
          </p:nvSpPr>
          <p:spPr>
            <a:xfrm>
              <a:off x="7529513" y="2262188"/>
              <a:ext cx="4762" cy="104775"/>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4" name="Google Shape;20314;p52"/>
            <p:cNvSpPr/>
            <p:nvPr/>
          </p:nvSpPr>
          <p:spPr>
            <a:xfrm>
              <a:off x="7529513" y="2262188"/>
              <a:ext cx="4762" cy="1047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15" name="Google Shape;20315;p52"/>
            <p:cNvSpPr/>
            <p:nvPr/>
          </p:nvSpPr>
          <p:spPr>
            <a:xfrm>
              <a:off x="6030913" y="2487613"/>
              <a:ext cx="4762" cy="142875"/>
            </a:xfrm>
            <a:custGeom>
              <a:avLst/>
              <a:gdLst/>
              <a:ahLst/>
              <a:cxnLst/>
              <a:rect l="l" t="t" r="r" b="b"/>
              <a:pathLst>
                <a:path w="17" h="536" extrusionOk="0">
                  <a:moveTo>
                    <a:pt x="0" y="536"/>
                  </a:moveTo>
                  <a:lnTo>
                    <a:pt x="17" y="536"/>
                  </a:lnTo>
                  <a:lnTo>
                    <a:pt x="0" y="0"/>
                  </a:lnTo>
                  <a:lnTo>
                    <a:pt x="0"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6" name="Google Shape;20316;p52"/>
            <p:cNvSpPr/>
            <p:nvPr/>
          </p:nvSpPr>
          <p:spPr>
            <a:xfrm>
              <a:off x="6030913" y="2487613"/>
              <a:ext cx="4762" cy="142875"/>
            </a:xfrm>
            <a:custGeom>
              <a:avLst/>
              <a:gdLst/>
              <a:ahLst/>
              <a:cxnLst/>
              <a:rect l="l" t="t" r="r" b="b"/>
              <a:pathLst>
                <a:path w="17" h="536" extrusionOk="0">
                  <a:moveTo>
                    <a:pt x="17" y="536"/>
                  </a:moveTo>
                  <a:lnTo>
                    <a:pt x="0" y="0"/>
                  </a:lnTo>
                  <a:lnTo>
                    <a:pt x="17" y="0"/>
                  </a:lnTo>
                  <a:lnTo>
                    <a:pt x="17"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7" name="Google Shape;20317;p52"/>
            <p:cNvSpPr/>
            <p:nvPr/>
          </p:nvSpPr>
          <p:spPr>
            <a:xfrm>
              <a:off x="6030913" y="2487613"/>
              <a:ext cx="4762" cy="1428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18" name="Google Shape;20318;p52"/>
            <p:cNvSpPr/>
            <p:nvPr/>
          </p:nvSpPr>
          <p:spPr>
            <a:xfrm>
              <a:off x="6010275" y="2425700"/>
              <a:ext cx="23813" cy="7938"/>
            </a:xfrm>
            <a:custGeom>
              <a:avLst/>
              <a:gdLst/>
              <a:ahLst/>
              <a:cxnLst/>
              <a:rect l="l" t="t" r="r" b="b"/>
              <a:pathLst>
                <a:path w="88" h="35" extrusionOk="0">
                  <a:moveTo>
                    <a:pt x="88" y="0"/>
                  </a:moveTo>
                  <a:lnTo>
                    <a:pt x="88" y="16"/>
                  </a:lnTo>
                  <a:lnTo>
                    <a:pt x="0" y="3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9" name="Google Shape;20319;p52"/>
            <p:cNvSpPr/>
            <p:nvPr/>
          </p:nvSpPr>
          <p:spPr>
            <a:xfrm>
              <a:off x="6010275" y="2428875"/>
              <a:ext cx="23813" cy="9525"/>
            </a:xfrm>
            <a:custGeom>
              <a:avLst/>
              <a:gdLst/>
              <a:ahLst/>
              <a:cxnLst/>
              <a:rect l="l" t="t" r="r" b="b"/>
              <a:pathLst>
                <a:path w="88" h="31" extrusionOk="0">
                  <a:moveTo>
                    <a:pt x="88" y="0"/>
                  </a:moveTo>
                  <a:lnTo>
                    <a:pt x="0" y="19"/>
                  </a:lnTo>
                  <a:lnTo>
                    <a:pt x="12" y="31"/>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0" name="Google Shape;20320;p52"/>
            <p:cNvSpPr/>
            <p:nvPr/>
          </p:nvSpPr>
          <p:spPr>
            <a:xfrm>
              <a:off x="6010275" y="2425700"/>
              <a:ext cx="23813" cy="12700"/>
            </a:xfrm>
            <a:custGeom>
              <a:avLst/>
              <a:gdLst/>
              <a:ahLst/>
              <a:cxnLst/>
              <a:rect l="l" t="t" r="r" b="b"/>
              <a:pathLst>
                <a:path w="88" h="47" extrusionOk="0">
                  <a:moveTo>
                    <a:pt x="88" y="0"/>
                  </a:moveTo>
                  <a:lnTo>
                    <a:pt x="88" y="16"/>
                  </a:lnTo>
                  <a:lnTo>
                    <a:pt x="12" y="47"/>
                  </a:lnTo>
                  <a:lnTo>
                    <a:pt x="0" y="3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1" name="Google Shape;20321;p52"/>
            <p:cNvSpPr/>
            <p:nvPr/>
          </p:nvSpPr>
          <p:spPr>
            <a:xfrm>
              <a:off x="6000750" y="2433638"/>
              <a:ext cx="12700" cy="23812"/>
            </a:xfrm>
            <a:custGeom>
              <a:avLst/>
              <a:gdLst/>
              <a:ahLst/>
              <a:cxnLst/>
              <a:rect l="l" t="t" r="r" b="b"/>
              <a:pathLst>
                <a:path w="48" h="88" extrusionOk="0">
                  <a:moveTo>
                    <a:pt x="36" y="0"/>
                  </a:moveTo>
                  <a:lnTo>
                    <a:pt x="48" y="12"/>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2" name="Google Shape;20322;p52"/>
            <p:cNvSpPr/>
            <p:nvPr/>
          </p:nvSpPr>
          <p:spPr>
            <a:xfrm>
              <a:off x="6000750" y="2438400"/>
              <a:ext cx="12700" cy="19050"/>
            </a:xfrm>
            <a:custGeom>
              <a:avLst/>
              <a:gdLst/>
              <a:ahLst/>
              <a:cxnLst/>
              <a:rect l="l" t="t" r="r" b="b"/>
              <a:pathLst>
                <a:path w="48" h="76" extrusionOk="0">
                  <a:moveTo>
                    <a:pt x="48" y="0"/>
                  </a:moveTo>
                  <a:lnTo>
                    <a:pt x="0" y="76"/>
                  </a:lnTo>
                  <a:lnTo>
                    <a:pt x="17" y="76"/>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3" name="Google Shape;20323;p52"/>
            <p:cNvSpPr/>
            <p:nvPr/>
          </p:nvSpPr>
          <p:spPr>
            <a:xfrm>
              <a:off x="6000750" y="2433638"/>
              <a:ext cx="12700" cy="23812"/>
            </a:xfrm>
            <a:custGeom>
              <a:avLst/>
              <a:gdLst/>
              <a:ahLst/>
              <a:cxnLst/>
              <a:rect l="l" t="t" r="r" b="b"/>
              <a:pathLst>
                <a:path w="48" h="88" extrusionOk="0">
                  <a:moveTo>
                    <a:pt x="36" y="0"/>
                  </a:moveTo>
                  <a:lnTo>
                    <a:pt x="48" y="12"/>
                  </a:lnTo>
                  <a:lnTo>
                    <a:pt x="17" y="88"/>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4" name="Google Shape;20324;p52"/>
            <p:cNvSpPr/>
            <p:nvPr/>
          </p:nvSpPr>
          <p:spPr>
            <a:xfrm>
              <a:off x="6000750" y="2457450"/>
              <a:ext cx="9525" cy="23813"/>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5" name="Google Shape;20325;p52"/>
            <p:cNvSpPr/>
            <p:nvPr/>
          </p:nvSpPr>
          <p:spPr>
            <a:xfrm>
              <a:off x="6005513" y="2457450"/>
              <a:ext cx="7937" cy="23813"/>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6" name="Google Shape;20326;p52"/>
            <p:cNvSpPr/>
            <p:nvPr/>
          </p:nvSpPr>
          <p:spPr>
            <a:xfrm>
              <a:off x="6000750" y="2457450"/>
              <a:ext cx="12700" cy="23813"/>
            </a:xfrm>
            <a:custGeom>
              <a:avLst/>
              <a:gdLst/>
              <a:ahLst/>
              <a:cxnLst/>
              <a:rect l="l" t="t" r="r" b="b"/>
              <a:pathLst>
                <a:path w="48" h="87" extrusionOk="0">
                  <a:moveTo>
                    <a:pt x="0" y="0"/>
                  </a:moveTo>
                  <a:lnTo>
                    <a:pt x="17" y="0"/>
                  </a:lnTo>
                  <a:lnTo>
                    <a:pt x="48"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7" name="Google Shape;20327;p52"/>
            <p:cNvSpPr/>
            <p:nvPr/>
          </p:nvSpPr>
          <p:spPr>
            <a:xfrm>
              <a:off x="6010275" y="2478088"/>
              <a:ext cx="23813" cy="12700"/>
            </a:xfrm>
            <a:custGeom>
              <a:avLst/>
              <a:gdLst/>
              <a:ahLst/>
              <a:cxnLst/>
              <a:rect l="l" t="t" r="r" b="b"/>
              <a:pathLst>
                <a:path w="88" h="48" extrusionOk="0">
                  <a:moveTo>
                    <a:pt x="0" y="12"/>
                  </a:moveTo>
                  <a:lnTo>
                    <a:pt x="12" y="0"/>
                  </a:lnTo>
                  <a:lnTo>
                    <a:pt x="88"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8" name="Google Shape;20328;p52"/>
            <p:cNvSpPr/>
            <p:nvPr/>
          </p:nvSpPr>
          <p:spPr>
            <a:xfrm>
              <a:off x="6013450" y="2478088"/>
              <a:ext cx="20638" cy="12700"/>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9" name="Google Shape;20329;p52"/>
            <p:cNvSpPr/>
            <p:nvPr/>
          </p:nvSpPr>
          <p:spPr>
            <a:xfrm>
              <a:off x="6010275" y="2478088"/>
              <a:ext cx="23813" cy="12700"/>
            </a:xfrm>
            <a:custGeom>
              <a:avLst/>
              <a:gdLst/>
              <a:ahLst/>
              <a:cxnLst/>
              <a:rect l="l" t="t" r="r" b="b"/>
              <a:pathLst>
                <a:path w="88" h="48" extrusionOk="0">
                  <a:moveTo>
                    <a:pt x="0" y="12"/>
                  </a:moveTo>
                  <a:lnTo>
                    <a:pt x="12" y="0"/>
                  </a:lnTo>
                  <a:lnTo>
                    <a:pt x="88" y="31"/>
                  </a:lnTo>
                  <a:lnTo>
                    <a:pt x="88"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0" name="Google Shape;20330;p52"/>
            <p:cNvSpPr/>
            <p:nvPr/>
          </p:nvSpPr>
          <p:spPr>
            <a:xfrm>
              <a:off x="6034088" y="2419350"/>
              <a:ext cx="22225" cy="9525"/>
            </a:xfrm>
            <a:custGeom>
              <a:avLst/>
              <a:gdLst/>
              <a:ahLst/>
              <a:cxnLst/>
              <a:rect l="l" t="t" r="r" b="b"/>
              <a:pathLst>
                <a:path w="87" h="36" extrusionOk="0">
                  <a:moveTo>
                    <a:pt x="0" y="36"/>
                  </a:moveTo>
                  <a:lnTo>
                    <a:pt x="0" y="20"/>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1" name="Google Shape;20331;p52"/>
            <p:cNvSpPr/>
            <p:nvPr/>
          </p:nvSpPr>
          <p:spPr>
            <a:xfrm>
              <a:off x="6034088" y="2416175"/>
              <a:ext cx="22225" cy="9525"/>
            </a:xfrm>
            <a:custGeom>
              <a:avLst/>
              <a:gdLst/>
              <a:ahLst/>
              <a:cxnLst/>
              <a:rect l="l" t="t" r="r" b="b"/>
              <a:pathLst>
                <a:path w="87" h="32" extrusionOk="0">
                  <a:moveTo>
                    <a:pt x="0" y="32"/>
                  </a:moveTo>
                  <a:lnTo>
                    <a:pt x="87" y="12"/>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2" name="Google Shape;20332;p52"/>
            <p:cNvSpPr/>
            <p:nvPr/>
          </p:nvSpPr>
          <p:spPr>
            <a:xfrm>
              <a:off x="6034088" y="2416175"/>
              <a:ext cx="22225" cy="12700"/>
            </a:xfrm>
            <a:custGeom>
              <a:avLst/>
              <a:gdLst/>
              <a:ahLst/>
              <a:cxnLst/>
              <a:rect l="l" t="t" r="r" b="b"/>
              <a:pathLst>
                <a:path w="87" h="48" extrusionOk="0">
                  <a:moveTo>
                    <a:pt x="0" y="48"/>
                  </a:moveTo>
                  <a:lnTo>
                    <a:pt x="0" y="32"/>
                  </a:lnTo>
                  <a:lnTo>
                    <a:pt x="75" y="0"/>
                  </a:lnTo>
                  <a:lnTo>
                    <a:pt x="87"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3" name="Google Shape;20333;p52"/>
            <p:cNvSpPr/>
            <p:nvPr/>
          </p:nvSpPr>
          <p:spPr>
            <a:xfrm>
              <a:off x="6053138" y="2397125"/>
              <a:ext cx="12700" cy="22225"/>
            </a:xfrm>
            <a:custGeom>
              <a:avLst/>
              <a:gdLst/>
              <a:ahLst/>
              <a:cxnLst/>
              <a:rect l="l" t="t" r="r" b="b"/>
              <a:pathLst>
                <a:path w="49" h="88" extrusionOk="0">
                  <a:moveTo>
                    <a:pt x="12" y="88"/>
                  </a:moveTo>
                  <a:lnTo>
                    <a:pt x="0" y="76"/>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4" name="Google Shape;20334;p52"/>
            <p:cNvSpPr/>
            <p:nvPr/>
          </p:nvSpPr>
          <p:spPr>
            <a:xfrm>
              <a:off x="6053138" y="2397125"/>
              <a:ext cx="12700" cy="19050"/>
            </a:xfrm>
            <a:custGeom>
              <a:avLst/>
              <a:gdLst/>
              <a:ahLst/>
              <a:cxnLst/>
              <a:rect l="l" t="t" r="r" b="b"/>
              <a:pathLst>
                <a:path w="49" h="76" extrusionOk="0">
                  <a:moveTo>
                    <a:pt x="0" y="76"/>
                  </a:moveTo>
                  <a:lnTo>
                    <a:pt x="49"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5" name="Google Shape;20335;p52"/>
            <p:cNvSpPr/>
            <p:nvPr/>
          </p:nvSpPr>
          <p:spPr>
            <a:xfrm>
              <a:off x="6053138" y="2397125"/>
              <a:ext cx="12700" cy="22225"/>
            </a:xfrm>
            <a:custGeom>
              <a:avLst/>
              <a:gdLst/>
              <a:ahLst/>
              <a:cxnLst/>
              <a:rect l="l" t="t" r="r" b="b"/>
              <a:pathLst>
                <a:path w="49" h="88" extrusionOk="0">
                  <a:moveTo>
                    <a:pt x="12" y="88"/>
                  </a:moveTo>
                  <a:lnTo>
                    <a:pt x="0" y="76"/>
                  </a:lnTo>
                  <a:lnTo>
                    <a:pt x="32" y="0"/>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6" name="Google Shape;20336;p52"/>
            <p:cNvSpPr/>
            <p:nvPr/>
          </p:nvSpPr>
          <p:spPr>
            <a:xfrm>
              <a:off x="6056313" y="2373313"/>
              <a:ext cx="9525" cy="23812"/>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20337" name="Google Shape;20337;p52"/>
            <p:cNvGrpSpPr/>
            <p:nvPr/>
          </p:nvGrpSpPr>
          <p:grpSpPr>
            <a:xfrm>
              <a:off x="5346700" y="2262188"/>
              <a:ext cx="2725738" cy="3059112"/>
              <a:chOff x="2083" y="4389"/>
              <a:chExt cx="1717" cy="1927"/>
            </a:xfrm>
          </p:grpSpPr>
          <p:sp>
            <p:nvSpPr>
              <p:cNvPr id="20338" name="Google Shape;20338;p52"/>
              <p:cNvSpPr/>
              <p:nvPr/>
            </p:nvSpPr>
            <p:spPr>
              <a:xfrm>
                <a:off x="2528" y="4459"/>
                <a:ext cx="6"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9" name="Google Shape;20339;p52"/>
              <p:cNvSpPr/>
              <p:nvPr/>
            </p:nvSpPr>
            <p:spPr>
              <a:xfrm>
                <a:off x="2528" y="4459"/>
                <a:ext cx="8" cy="15"/>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0" name="Google Shape;20340;p52"/>
              <p:cNvSpPr/>
              <p:nvPr/>
            </p:nvSpPr>
            <p:spPr>
              <a:xfrm>
                <a:off x="2516" y="4453"/>
                <a:ext cx="14" cy="8"/>
              </a:xfrm>
              <a:custGeom>
                <a:avLst/>
                <a:gdLst/>
                <a:ahLst/>
                <a:cxnLst/>
                <a:rect l="l" t="t" r="r" b="b"/>
                <a:pathLst>
                  <a:path w="87" h="48" extrusionOk="0">
                    <a:moveTo>
                      <a:pt x="87" y="36"/>
                    </a:moveTo>
                    <a:lnTo>
                      <a:pt x="75"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1" name="Google Shape;20341;p52"/>
              <p:cNvSpPr/>
              <p:nvPr/>
            </p:nvSpPr>
            <p:spPr>
              <a:xfrm>
                <a:off x="2516" y="4453"/>
                <a:ext cx="12"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2" name="Google Shape;20342;p52"/>
              <p:cNvSpPr/>
              <p:nvPr/>
            </p:nvSpPr>
            <p:spPr>
              <a:xfrm>
                <a:off x="2516" y="4453"/>
                <a:ext cx="14" cy="8"/>
              </a:xfrm>
              <a:custGeom>
                <a:avLst/>
                <a:gdLst/>
                <a:ahLst/>
                <a:cxnLst/>
                <a:rect l="l" t="t" r="r" b="b"/>
                <a:pathLst>
                  <a:path w="87" h="48" extrusionOk="0">
                    <a:moveTo>
                      <a:pt x="87" y="36"/>
                    </a:moveTo>
                    <a:lnTo>
                      <a:pt x="75"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3" name="Google Shape;20343;p52"/>
              <p:cNvSpPr/>
              <p:nvPr/>
            </p:nvSpPr>
            <p:spPr>
              <a:xfrm>
                <a:off x="2514" y="4389"/>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4" name="Google Shape;20344;p52"/>
              <p:cNvSpPr/>
              <p:nvPr/>
            </p:nvSpPr>
            <p:spPr>
              <a:xfrm>
                <a:off x="2514" y="4389"/>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5" name="Google Shape;20345;p52"/>
              <p:cNvSpPr/>
              <p:nvPr/>
            </p:nvSpPr>
            <p:spPr>
              <a:xfrm>
                <a:off x="2514" y="4389"/>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46" name="Google Shape;20346;p52"/>
              <p:cNvSpPr/>
              <p:nvPr/>
            </p:nvSpPr>
            <p:spPr>
              <a:xfrm>
                <a:off x="2219" y="4531"/>
                <a:ext cx="8" cy="89"/>
              </a:xfrm>
              <a:custGeom>
                <a:avLst/>
                <a:gdLst/>
                <a:ahLst/>
                <a:cxnLst/>
                <a:rect l="l" t="t" r="r" b="b"/>
                <a:pathLst>
                  <a:path w="47" h="535" extrusionOk="0">
                    <a:moveTo>
                      <a:pt x="0" y="534"/>
                    </a:moveTo>
                    <a:lnTo>
                      <a:pt x="18" y="535"/>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7" name="Google Shape;20347;p52"/>
              <p:cNvSpPr/>
              <p:nvPr/>
            </p:nvSpPr>
            <p:spPr>
              <a:xfrm>
                <a:off x="2222" y="4531"/>
                <a:ext cx="8" cy="89"/>
              </a:xfrm>
              <a:custGeom>
                <a:avLst/>
                <a:gdLst/>
                <a:ahLst/>
                <a:cxnLst/>
                <a:rect l="l" t="t" r="r" b="b"/>
                <a:pathLst>
                  <a:path w="46" h="535" extrusionOk="0">
                    <a:moveTo>
                      <a:pt x="0" y="535"/>
                    </a:moveTo>
                    <a:lnTo>
                      <a:pt x="29" y="0"/>
                    </a:lnTo>
                    <a:lnTo>
                      <a:pt x="46"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8" name="Google Shape;20348;p52"/>
              <p:cNvSpPr/>
              <p:nvPr/>
            </p:nvSpPr>
            <p:spPr>
              <a:xfrm>
                <a:off x="2219" y="4531"/>
                <a:ext cx="11" cy="89"/>
              </a:xfrm>
              <a:custGeom>
                <a:avLst/>
                <a:gdLst/>
                <a:ahLst/>
                <a:cxnLst/>
                <a:rect l="l" t="t" r="r" b="b"/>
                <a:pathLst>
                  <a:path w="64" h="535" extrusionOk="0">
                    <a:moveTo>
                      <a:pt x="0" y="534"/>
                    </a:moveTo>
                    <a:lnTo>
                      <a:pt x="18" y="535"/>
                    </a:lnTo>
                    <a:lnTo>
                      <a:pt x="64" y="2"/>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9" name="Google Shape;20349;p52"/>
              <p:cNvSpPr/>
              <p:nvPr/>
            </p:nvSpPr>
            <p:spPr>
              <a:xfrm>
                <a:off x="2217" y="4491"/>
                <a:ext cx="15" cy="5"/>
              </a:xfrm>
              <a:custGeom>
                <a:avLst/>
                <a:gdLst/>
                <a:ahLst/>
                <a:cxnLst/>
                <a:rect l="l" t="t" r="r" b="b"/>
                <a:pathLst>
                  <a:path w="90" h="29" extrusionOk="0">
                    <a:moveTo>
                      <a:pt x="90" y="0"/>
                    </a:moveTo>
                    <a:lnTo>
                      <a:pt x="88" y="18"/>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0" name="Google Shape;20350;p52"/>
              <p:cNvSpPr/>
              <p:nvPr/>
            </p:nvSpPr>
            <p:spPr>
              <a:xfrm>
                <a:off x="2217" y="4494"/>
                <a:ext cx="14" cy="4"/>
              </a:xfrm>
              <a:custGeom>
                <a:avLst/>
                <a:gdLst/>
                <a:ahLst/>
                <a:cxnLst/>
                <a:rect l="l" t="t" r="r" b="b"/>
                <a:pathLst>
                  <a:path w="88" h="24" extrusionOk="0">
                    <a:moveTo>
                      <a:pt x="88" y="0"/>
                    </a:moveTo>
                    <a:lnTo>
                      <a:pt x="0" y="11"/>
                    </a:lnTo>
                    <a:lnTo>
                      <a:pt x="11"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1" name="Google Shape;20351;p52"/>
              <p:cNvSpPr/>
              <p:nvPr/>
            </p:nvSpPr>
            <p:spPr>
              <a:xfrm>
                <a:off x="2217" y="4491"/>
                <a:ext cx="15" cy="7"/>
              </a:xfrm>
              <a:custGeom>
                <a:avLst/>
                <a:gdLst/>
                <a:ahLst/>
                <a:cxnLst/>
                <a:rect l="l" t="t" r="r" b="b"/>
                <a:pathLst>
                  <a:path w="90" h="42" extrusionOk="0">
                    <a:moveTo>
                      <a:pt x="90" y="0"/>
                    </a:moveTo>
                    <a:lnTo>
                      <a:pt x="88" y="18"/>
                    </a:lnTo>
                    <a:lnTo>
                      <a:pt x="11" y="42"/>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2" name="Google Shape;20352;p52"/>
              <p:cNvSpPr/>
              <p:nvPr/>
            </p:nvSpPr>
            <p:spPr>
              <a:xfrm>
                <a:off x="2209" y="4496"/>
                <a:ext cx="10" cy="14"/>
              </a:xfrm>
              <a:custGeom>
                <a:avLst/>
                <a:gdLst/>
                <a:ahLst/>
                <a:cxnLst/>
                <a:rect l="l" t="t" r="r" b="b"/>
                <a:pathLst>
                  <a:path w="54" h="84" extrusionOk="0">
                    <a:moveTo>
                      <a:pt x="43" y="0"/>
                    </a:moveTo>
                    <a:lnTo>
                      <a:pt x="54"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3" name="Google Shape;20353;p52"/>
              <p:cNvSpPr/>
              <p:nvPr/>
            </p:nvSpPr>
            <p:spPr>
              <a:xfrm>
                <a:off x="2209" y="4498"/>
                <a:ext cx="10" cy="12"/>
              </a:xfrm>
              <a:custGeom>
                <a:avLst/>
                <a:gdLst/>
                <a:ahLst/>
                <a:cxnLst/>
                <a:rect l="l" t="t" r="r" b="b"/>
                <a:pathLst>
                  <a:path w="54" h="73" extrusionOk="0">
                    <a:moveTo>
                      <a:pt x="54" y="0"/>
                    </a:moveTo>
                    <a:lnTo>
                      <a:pt x="0" y="71"/>
                    </a:lnTo>
                    <a:lnTo>
                      <a:pt x="16" y="73"/>
                    </a:lnTo>
                    <a:lnTo>
                      <a:pt x="5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4" name="Google Shape;20354;p52"/>
              <p:cNvSpPr/>
              <p:nvPr/>
            </p:nvSpPr>
            <p:spPr>
              <a:xfrm>
                <a:off x="2209" y="4496"/>
                <a:ext cx="10" cy="14"/>
              </a:xfrm>
              <a:custGeom>
                <a:avLst/>
                <a:gdLst/>
                <a:ahLst/>
                <a:cxnLst/>
                <a:rect l="l" t="t" r="r" b="b"/>
                <a:pathLst>
                  <a:path w="54" h="86" extrusionOk="0">
                    <a:moveTo>
                      <a:pt x="43" y="0"/>
                    </a:moveTo>
                    <a:lnTo>
                      <a:pt x="54" y="13"/>
                    </a:lnTo>
                    <a:lnTo>
                      <a:pt x="16" y="86"/>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5" name="Google Shape;20355;p52"/>
              <p:cNvSpPr/>
              <p:nvPr/>
            </p:nvSpPr>
            <p:spPr>
              <a:xfrm>
                <a:off x="2209" y="4510"/>
                <a:ext cx="5" cy="15"/>
              </a:xfrm>
              <a:custGeom>
                <a:avLst/>
                <a:gdLst/>
                <a:ahLst/>
                <a:cxnLst/>
                <a:rect l="l" t="t" r="r" b="b"/>
                <a:pathLst>
                  <a:path w="28" h="90" extrusionOk="0">
                    <a:moveTo>
                      <a:pt x="0" y="0"/>
                    </a:moveTo>
                    <a:lnTo>
                      <a:pt x="16"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6" name="Google Shape;20356;p52"/>
              <p:cNvSpPr/>
              <p:nvPr/>
            </p:nvSpPr>
            <p:spPr>
              <a:xfrm>
                <a:off x="2212" y="4510"/>
                <a:ext cx="4" cy="15"/>
              </a:xfrm>
              <a:custGeom>
                <a:avLst/>
                <a:gdLst/>
                <a:ahLst/>
                <a:cxnLst/>
                <a:rect l="l" t="t" r="r" b="b"/>
                <a:pathLst>
                  <a:path w="25" h="88" extrusionOk="0">
                    <a:moveTo>
                      <a:pt x="0" y="0"/>
                    </a:moveTo>
                    <a:lnTo>
                      <a:pt x="12" y="88"/>
                    </a:lnTo>
                    <a:lnTo>
                      <a:pt x="25"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7" name="Google Shape;20357;p52"/>
              <p:cNvSpPr/>
              <p:nvPr/>
            </p:nvSpPr>
            <p:spPr>
              <a:xfrm>
                <a:off x="2209" y="4510"/>
                <a:ext cx="7" cy="15"/>
              </a:xfrm>
              <a:custGeom>
                <a:avLst/>
                <a:gdLst/>
                <a:ahLst/>
                <a:cxnLst/>
                <a:rect l="l" t="t" r="r" b="b"/>
                <a:pathLst>
                  <a:path w="41" h="90" extrusionOk="0">
                    <a:moveTo>
                      <a:pt x="0" y="0"/>
                    </a:moveTo>
                    <a:lnTo>
                      <a:pt x="16"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8" name="Google Shape;20358;p52"/>
              <p:cNvSpPr/>
              <p:nvPr/>
            </p:nvSpPr>
            <p:spPr>
              <a:xfrm>
                <a:off x="2214" y="4523"/>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9" name="Google Shape;20359;p52"/>
              <p:cNvSpPr/>
              <p:nvPr/>
            </p:nvSpPr>
            <p:spPr>
              <a:xfrm>
                <a:off x="2216" y="4523"/>
                <a:ext cx="12" cy="9"/>
              </a:xfrm>
              <a:custGeom>
                <a:avLst/>
                <a:gdLst/>
                <a:ahLst/>
                <a:cxnLst/>
                <a:rect l="l" t="t" r="r" b="b"/>
                <a:pathLst>
                  <a:path w="72" h="54" extrusionOk="0">
                    <a:moveTo>
                      <a:pt x="0" y="0"/>
                    </a:moveTo>
                    <a:lnTo>
                      <a:pt x="71" y="54"/>
                    </a:lnTo>
                    <a:lnTo>
                      <a:pt x="72"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0" name="Google Shape;20360;p52"/>
              <p:cNvSpPr/>
              <p:nvPr/>
            </p:nvSpPr>
            <p:spPr>
              <a:xfrm>
                <a:off x="2214" y="4523"/>
                <a:ext cx="14" cy="9"/>
              </a:xfrm>
              <a:custGeom>
                <a:avLst/>
                <a:gdLst/>
                <a:ahLst/>
                <a:cxnLst/>
                <a:rect l="l" t="t" r="r" b="b"/>
                <a:pathLst>
                  <a:path w="85" h="54" extrusionOk="0">
                    <a:moveTo>
                      <a:pt x="0" y="11"/>
                    </a:moveTo>
                    <a:lnTo>
                      <a:pt x="13" y="0"/>
                    </a:lnTo>
                    <a:lnTo>
                      <a:pt x="85" y="38"/>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1" name="Google Shape;20361;p52"/>
              <p:cNvSpPr/>
              <p:nvPr/>
            </p:nvSpPr>
            <p:spPr>
              <a:xfrm>
                <a:off x="2231" y="4489"/>
                <a:ext cx="16" cy="5"/>
              </a:xfrm>
              <a:custGeom>
                <a:avLst/>
                <a:gdLst/>
                <a:ahLst/>
                <a:cxnLst/>
                <a:rect l="l" t="t" r="r" b="b"/>
                <a:pathLst>
                  <a:path w="92" h="29" extrusionOk="0">
                    <a:moveTo>
                      <a:pt x="0" y="29"/>
                    </a:moveTo>
                    <a:lnTo>
                      <a:pt x="2" y="11"/>
                    </a:lnTo>
                    <a:lnTo>
                      <a:pt x="92"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2" name="Google Shape;20362;p52"/>
              <p:cNvSpPr/>
              <p:nvPr/>
            </p:nvSpPr>
            <p:spPr>
              <a:xfrm>
                <a:off x="2232" y="4487"/>
                <a:ext cx="15" cy="4"/>
              </a:xfrm>
              <a:custGeom>
                <a:avLst/>
                <a:gdLst/>
                <a:ahLst/>
                <a:cxnLst/>
                <a:rect l="l" t="t" r="r" b="b"/>
                <a:pathLst>
                  <a:path w="90" h="24" extrusionOk="0">
                    <a:moveTo>
                      <a:pt x="0" y="24"/>
                    </a:moveTo>
                    <a:lnTo>
                      <a:pt x="90"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3" name="Google Shape;20363;p52"/>
              <p:cNvSpPr/>
              <p:nvPr/>
            </p:nvSpPr>
            <p:spPr>
              <a:xfrm>
                <a:off x="2231" y="4487"/>
                <a:ext cx="16" cy="7"/>
              </a:xfrm>
              <a:custGeom>
                <a:avLst/>
                <a:gdLst/>
                <a:ahLst/>
                <a:cxnLst/>
                <a:rect l="l" t="t" r="r" b="b"/>
                <a:pathLst>
                  <a:path w="92" h="42" extrusionOk="0">
                    <a:moveTo>
                      <a:pt x="0" y="42"/>
                    </a:moveTo>
                    <a:lnTo>
                      <a:pt x="2" y="24"/>
                    </a:lnTo>
                    <a:lnTo>
                      <a:pt x="80" y="0"/>
                    </a:lnTo>
                    <a:lnTo>
                      <a:pt x="92" y="13"/>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4" name="Google Shape;20364;p52"/>
              <p:cNvSpPr/>
              <p:nvPr/>
            </p:nvSpPr>
            <p:spPr>
              <a:xfrm>
                <a:off x="2245" y="4475"/>
                <a:ext cx="9" cy="14"/>
              </a:xfrm>
              <a:custGeom>
                <a:avLst/>
                <a:gdLst/>
                <a:ahLst/>
                <a:cxnLst/>
                <a:rect l="l" t="t" r="r" b="b"/>
                <a:pathLst>
                  <a:path w="55" h="84" extrusionOk="0">
                    <a:moveTo>
                      <a:pt x="12" y="84"/>
                    </a:moveTo>
                    <a:lnTo>
                      <a:pt x="0" y="71"/>
                    </a:lnTo>
                    <a:lnTo>
                      <a:pt x="55" y="0"/>
                    </a:lnTo>
                    <a:lnTo>
                      <a:pt x="12"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5" name="Google Shape;20365;p52"/>
              <p:cNvSpPr/>
              <p:nvPr/>
            </p:nvSpPr>
            <p:spPr>
              <a:xfrm>
                <a:off x="2245" y="4475"/>
                <a:ext cx="9" cy="12"/>
              </a:xfrm>
              <a:custGeom>
                <a:avLst/>
                <a:gdLst/>
                <a:ahLst/>
                <a:cxnLst/>
                <a:rect l="l" t="t" r="r" b="b"/>
                <a:pathLst>
                  <a:path w="55" h="72" extrusionOk="0">
                    <a:moveTo>
                      <a:pt x="0" y="72"/>
                    </a:moveTo>
                    <a:lnTo>
                      <a:pt x="55" y="1"/>
                    </a:lnTo>
                    <a:lnTo>
                      <a:pt x="38"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6" name="Google Shape;20366;p52"/>
              <p:cNvSpPr/>
              <p:nvPr/>
            </p:nvSpPr>
            <p:spPr>
              <a:xfrm>
                <a:off x="2245" y="4475"/>
                <a:ext cx="9" cy="14"/>
              </a:xfrm>
              <a:custGeom>
                <a:avLst/>
                <a:gdLst/>
                <a:ahLst/>
                <a:cxnLst/>
                <a:rect l="l" t="t" r="r" b="b"/>
                <a:pathLst>
                  <a:path w="55" h="85" extrusionOk="0">
                    <a:moveTo>
                      <a:pt x="12" y="85"/>
                    </a:moveTo>
                    <a:lnTo>
                      <a:pt x="0" y="72"/>
                    </a:lnTo>
                    <a:lnTo>
                      <a:pt x="38" y="0"/>
                    </a:lnTo>
                    <a:lnTo>
                      <a:pt x="55" y="1"/>
                    </a:lnTo>
                    <a:lnTo>
                      <a:pt x="12"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7" name="Google Shape;20367;p52"/>
              <p:cNvSpPr/>
              <p:nvPr/>
            </p:nvSpPr>
            <p:spPr>
              <a:xfrm>
                <a:off x="2249" y="4460"/>
                <a:ext cx="5" cy="15"/>
              </a:xfrm>
              <a:custGeom>
                <a:avLst/>
                <a:gdLst/>
                <a:ahLst/>
                <a:cxnLst/>
                <a:rect l="l" t="t" r="r" b="b"/>
                <a:pathLst>
                  <a:path w="28" h="90" extrusionOk="0">
                    <a:moveTo>
                      <a:pt x="28" y="90"/>
                    </a:moveTo>
                    <a:lnTo>
                      <a:pt x="11" y="89"/>
                    </a:lnTo>
                    <a:lnTo>
                      <a:pt x="0" y="0"/>
                    </a:lnTo>
                    <a:lnTo>
                      <a:pt x="28"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8" name="Google Shape;20368;p52"/>
              <p:cNvSpPr/>
              <p:nvPr/>
            </p:nvSpPr>
            <p:spPr>
              <a:xfrm>
                <a:off x="2247" y="4460"/>
                <a:ext cx="4" cy="15"/>
              </a:xfrm>
              <a:custGeom>
                <a:avLst/>
                <a:gdLst/>
                <a:ahLst/>
                <a:cxnLst/>
                <a:rect l="l" t="t" r="r" b="b"/>
                <a:pathLst>
                  <a:path w="24" h="89" extrusionOk="0">
                    <a:moveTo>
                      <a:pt x="24" y="89"/>
                    </a:moveTo>
                    <a:lnTo>
                      <a:pt x="13" y="0"/>
                    </a:lnTo>
                    <a:lnTo>
                      <a:pt x="0" y="12"/>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9" name="Google Shape;20369;p52"/>
              <p:cNvSpPr/>
              <p:nvPr/>
            </p:nvSpPr>
            <p:spPr>
              <a:xfrm>
                <a:off x="2247" y="4460"/>
                <a:ext cx="7" cy="15"/>
              </a:xfrm>
              <a:custGeom>
                <a:avLst/>
                <a:gdLst/>
                <a:ahLst/>
                <a:cxnLst/>
                <a:rect l="l" t="t" r="r" b="b"/>
                <a:pathLst>
                  <a:path w="41" h="90" extrusionOk="0">
                    <a:moveTo>
                      <a:pt x="41" y="90"/>
                    </a:moveTo>
                    <a:lnTo>
                      <a:pt x="24" y="89"/>
                    </a:lnTo>
                    <a:lnTo>
                      <a:pt x="0" y="12"/>
                    </a:lnTo>
                    <a:lnTo>
                      <a:pt x="13"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0" name="Google Shape;20370;p52"/>
              <p:cNvSpPr/>
              <p:nvPr/>
            </p:nvSpPr>
            <p:spPr>
              <a:xfrm>
                <a:off x="2235" y="4453"/>
                <a:ext cx="14" cy="9"/>
              </a:xfrm>
              <a:custGeom>
                <a:avLst/>
                <a:gdLst/>
                <a:ahLst/>
                <a:cxnLst/>
                <a:rect l="l" t="t" r="r" b="b"/>
                <a:pathLst>
                  <a:path w="84" h="55" extrusionOk="0">
                    <a:moveTo>
                      <a:pt x="84" y="43"/>
                    </a:moveTo>
                    <a:lnTo>
                      <a:pt x="71" y="55"/>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1" name="Google Shape;20371;p52"/>
              <p:cNvSpPr/>
              <p:nvPr/>
            </p:nvSpPr>
            <p:spPr>
              <a:xfrm>
                <a:off x="2235" y="4453"/>
                <a:ext cx="12" cy="9"/>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2" name="Google Shape;20372;p52"/>
              <p:cNvSpPr/>
              <p:nvPr/>
            </p:nvSpPr>
            <p:spPr>
              <a:xfrm>
                <a:off x="2235" y="4453"/>
                <a:ext cx="14" cy="9"/>
              </a:xfrm>
              <a:custGeom>
                <a:avLst/>
                <a:gdLst/>
                <a:ahLst/>
                <a:cxnLst/>
                <a:rect l="l" t="t" r="r" b="b"/>
                <a:pathLst>
                  <a:path w="86" h="55" extrusionOk="0">
                    <a:moveTo>
                      <a:pt x="86" y="43"/>
                    </a:moveTo>
                    <a:lnTo>
                      <a:pt x="73" y="55"/>
                    </a:lnTo>
                    <a:lnTo>
                      <a:pt x="0" y="17"/>
                    </a:lnTo>
                    <a:lnTo>
                      <a:pt x="2" y="0"/>
                    </a:lnTo>
                    <a:lnTo>
                      <a:pt x="86"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3" name="Google Shape;20373;p52"/>
              <p:cNvSpPr/>
              <p:nvPr/>
            </p:nvSpPr>
            <p:spPr>
              <a:xfrm>
                <a:off x="2234" y="4389"/>
                <a:ext cx="5" cy="66"/>
              </a:xfrm>
              <a:custGeom>
                <a:avLst/>
                <a:gdLst/>
                <a:ahLst/>
                <a:cxnLst/>
                <a:rect l="l" t="t" r="r" b="b"/>
                <a:pathLst>
                  <a:path w="34" h="394" extrusionOk="0">
                    <a:moveTo>
                      <a:pt x="0" y="393"/>
                    </a:moveTo>
                    <a:lnTo>
                      <a:pt x="16"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4" name="Google Shape;20374;p52"/>
              <p:cNvSpPr/>
              <p:nvPr/>
            </p:nvSpPr>
            <p:spPr>
              <a:xfrm>
                <a:off x="2236" y="4389"/>
                <a:ext cx="6" cy="66"/>
              </a:xfrm>
              <a:custGeom>
                <a:avLst/>
                <a:gdLst/>
                <a:ahLst/>
                <a:cxnLst/>
                <a:rect l="l" t="t" r="r" b="b"/>
                <a:pathLst>
                  <a:path w="34" h="394" extrusionOk="0">
                    <a:moveTo>
                      <a:pt x="0" y="394"/>
                    </a:moveTo>
                    <a:lnTo>
                      <a:pt x="18" y="0"/>
                    </a:lnTo>
                    <a:lnTo>
                      <a:pt x="34"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5" name="Google Shape;20375;p52"/>
              <p:cNvSpPr/>
              <p:nvPr/>
            </p:nvSpPr>
            <p:spPr>
              <a:xfrm>
                <a:off x="2234" y="4389"/>
                <a:ext cx="8" cy="66"/>
              </a:xfrm>
              <a:custGeom>
                <a:avLst/>
                <a:gdLst/>
                <a:ahLst/>
                <a:cxnLst/>
                <a:rect l="l" t="t" r="r" b="b"/>
                <a:pathLst>
                  <a:path w="50" h="394" extrusionOk="0">
                    <a:moveTo>
                      <a:pt x="0" y="393"/>
                    </a:moveTo>
                    <a:lnTo>
                      <a:pt x="16" y="394"/>
                    </a:lnTo>
                    <a:lnTo>
                      <a:pt x="50"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6" name="Google Shape;20376;p52"/>
              <p:cNvSpPr/>
              <p:nvPr/>
            </p:nvSpPr>
            <p:spPr>
              <a:xfrm>
                <a:off x="2163" y="4571"/>
                <a:ext cx="61" cy="6"/>
              </a:xfrm>
              <a:custGeom>
                <a:avLst/>
                <a:gdLst/>
                <a:ahLst/>
                <a:cxnLst/>
                <a:rect l="l" t="t" r="r" b="b"/>
                <a:pathLst>
                  <a:path w="368" h="32" extrusionOk="0">
                    <a:moveTo>
                      <a:pt x="368" y="32"/>
                    </a:moveTo>
                    <a:lnTo>
                      <a:pt x="368"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7" name="Google Shape;20377;p52"/>
              <p:cNvSpPr/>
              <p:nvPr/>
            </p:nvSpPr>
            <p:spPr>
              <a:xfrm>
                <a:off x="2163" y="4570"/>
                <a:ext cx="61" cy="5"/>
              </a:xfrm>
              <a:custGeom>
                <a:avLst/>
                <a:gdLst/>
                <a:ahLst/>
                <a:cxnLst/>
                <a:rect l="l" t="t" r="r" b="b"/>
                <a:pathLst>
                  <a:path w="368" h="32" extrusionOk="0">
                    <a:moveTo>
                      <a:pt x="368" y="32"/>
                    </a:moveTo>
                    <a:lnTo>
                      <a:pt x="0" y="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8" name="Google Shape;20378;p52"/>
              <p:cNvSpPr/>
              <p:nvPr/>
            </p:nvSpPr>
            <p:spPr>
              <a:xfrm>
                <a:off x="2163" y="4570"/>
                <a:ext cx="61" cy="7"/>
              </a:xfrm>
              <a:custGeom>
                <a:avLst/>
                <a:gdLst/>
                <a:ahLst/>
                <a:cxnLst/>
                <a:rect l="l" t="t" r="r" b="b"/>
                <a:pathLst>
                  <a:path w="368" h="40" extrusionOk="0">
                    <a:moveTo>
                      <a:pt x="368" y="40"/>
                    </a:moveTo>
                    <a:lnTo>
                      <a:pt x="368" y="32"/>
                    </a:lnTo>
                    <a:lnTo>
                      <a:pt x="0"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9" name="Google Shape;20379;p52"/>
              <p:cNvSpPr/>
              <p:nvPr/>
            </p:nvSpPr>
            <p:spPr>
              <a:xfrm>
                <a:off x="2164" y="4557"/>
                <a:ext cx="61" cy="5"/>
              </a:xfrm>
              <a:custGeom>
                <a:avLst/>
                <a:gdLst/>
                <a:ahLst/>
                <a:cxnLst/>
                <a:rect l="l" t="t" r="r" b="b"/>
                <a:pathLst>
                  <a:path w="368" h="31" extrusionOk="0">
                    <a:moveTo>
                      <a:pt x="368" y="31"/>
                    </a:moveTo>
                    <a:lnTo>
                      <a:pt x="368" y="27"/>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0" name="Google Shape;20380;p52"/>
              <p:cNvSpPr/>
              <p:nvPr/>
            </p:nvSpPr>
            <p:spPr>
              <a:xfrm>
                <a:off x="2164" y="4556"/>
                <a:ext cx="61" cy="5"/>
              </a:xfrm>
              <a:custGeom>
                <a:avLst/>
                <a:gdLst/>
                <a:ahLst/>
                <a:cxnLst/>
                <a:rect l="l" t="t" r="r" b="b"/>
                <a:pathLst>
                  <a:path w="368" h="31" extrusionOk="0">
                    <a:moveTo>
                      <a:pt x="368" y="31"/>
                    </a:moveTo>
                    <a:lnTo>
                      <a:pt x="0" y="4"/>
                    </a:lnTo>
                    <a:lnTo>
                      <a:pt x="1"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1" name="Google Shape;20381;p52"/>
              <p:cNvSpPr/>
              <p:nvPr/>
            </p:nvSpPr>
            <p:spPr>
              <a:xfrm>
                <a:off x="2164" y="4556"/>
                <a:ext cx="61" cy="6"/>
              </a:xfrm>
              <a:custGeom>
                <a:avLst/>
                <a:gdLst/>
                <a:ahLst/>
                <a:cxnLst/>
                <a:rect l="l" t="t" r="r" b="b"/>
                <a:pathLst>
                  <a:path w="368" h="35" extrusionOk="0">
                    <a:moveTo>
                      <a:pt x="368" y="35"/>
                    </a:moveTo>
                    <a:lnTo>
                      <a:pt x="368" y="31"/>
                    </a:lnTo>
                    <a:lnTo>
                      <a:pt x="1" y="0"/>
                    </a:lnTo>
                    <a:lnTo>
                      <a:pt x="0" y="4"/>
                    </a:lnTo>
                    <a:lnTo>
                      <a:pt x="368"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2" name="Google Shape;20382;p52"/>
              <p:cNvSpPr/>
              <p:nvPr/>
            </p:nvSpPr>
            <p:spPr>
              <a:xfrm>
                <a:off x="2093" y="4395"/>
                <a:ext cx="146" cy="12"/>
              </a:xfrm>
              <a:custGeom>
                <a:avLst/>
                <a:gdLst/>
                <a:ahLst/>
                <a:cxnLst/>
                <a:rect l="l" t="t" r="r" b="b"/>
                <a:pathLst>
                  <a:path w="877" h="76" extrusionOk="0">
                    <a:moveTo>
                      <a:pt x="876" y="76"/>
                    </a:moveTo>
                    <a:lnTo>
                      <a:pt x="877" y="68"/>
                    </a:lnTo>
                    <a:lnTo>
                      <a:pt x="0" y="0"/>
                    </a:lnTo>
                    <a:lnTo>
                      <a:pt x="876"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3" name="Google Shape;20383;p52"/>
              <p:cNvSpPr/>
              <p:nvPr/>
            </p:nvSpPr>
            <p:spPr>
              <a:xfrm>
                <a:off x="2093" y="4393"/>
                <a:ext cx="146" cy="13"/>
              </a:xfrm>
              <a:custGeom>
                <a:avLst/>
                <a:gdLst/>
                <a:ahLst/>
                <a:cxnLst/>
                <a:rect l="l" t="t" r="r" b="b"/>
                <a:pathLst>
                  <a:path w="877" h="77" extrusionOk="0">
                    <a:moveTo>
                      <a:pt x="877" y="77"/>
                    </a:moveTo>
                    <a:lnTo>
                      <a:pt x="0" y="9"/>
                    </a:lnTo>
                    <a:lnTo>
                      <a:pt x="1" y="0"/>
                    </a:lnTo>
                    <a:lnTo>
                      <a:pt x="877"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4" name="Google Shape;20384;p52"/>
              <p:cNvSpPr/>
              <p:nvPr/>
            </p:nvSpPr>
            <p:spPr>
              <a:xfrm>
                <a:off x="2093" y="4393"/>
                <a:ext cx="146" cy="14"/>
              </a:xfrm>
              <a:custGeom>
                <a:avLst/>
                <a:gdLst/>
                <a:ahLst/>
                <a:cxnLst/>
                <a:rect l="l" t="t" r="r" b="b"/>
                <a:pathLst>
                  <a:path w="877" h="85" extrusionOk="0">
                    <a:moveTo>
                      <a:pt x="876" y="85"/>
                    </a:moveTo>
                    <a:lnTo>
                      <a:pt x="877" y="77"/>
                    </a:lnTo>
                    <a:lnTo>
                      <a:pt x="1" y="0"/>
                    </a:lnTo>
                    <a:lnTo>
                      <a:pt x="0" y="9"/>
                    </a:lnTo>
                    <a:lnTo>
                      <a:pt x="876"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5" name="Google Shape;20385;p52"/>
              <p:cNvSpPr/>
              <p:nvPr/>
            </p:nvSpPr>
            <p:spPr>
              <a:xfrm>
                <a:off x="2176" y="4416"/>
                <a:ext cx="62" cy="5"/>
              </a:xfrm>
              <a:custGeom>
                <a:avLst/>
                <a:gdLst/>
                <a:ahLst/>
                <a:cxnLst/>
                <a:rect l="l" t="t" r="r" b="b"/>
                <a:pathLst>
                  <a:path w="369" h="33" extrusionOk="0">
                    <a:moveTo>
                      <a:pt x="368" y="33"/>
                    </a:moveTo>
                    <a:lnTo>
                      <a:pt x="369" y="28"/>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6" name="Google Shape;20386;p52"/>
              <p:cNvSpPr/>
              <p:nvPr/>
            </p:nvSpPr>
            <p:spPr>
              <a:xfrm>
                <a:off x="2176" y="4415"/>
                <a:ext cx="62" cy="5"/>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7" name="Google Shape;20387;p52"/>
              <p:cNvSpPr/>
              <p:nvPr/>
            </p:nvSpPr>
            <p:spPr>
              <a:xfrm>
                <a:off x="2176" y="4415"/>
                <a:ext cx="62" cy="6"/>
              </a:xfrm>
              <a:custGeom>
                <a:avLst/>
                <a:gdLst/>
                <a:ahLst/>
                <a:cxnLst/>
                <a:rect l="l" t="t" r="r" b="b"/>
                <a:pathLst>
                  <a:path w="369" h="37" extrusionOk="0">
                    <a:moveTo>
                      <a:pt x="368" y="37"/>
                    </a:moveTo>
                    <a:lnTo>
                      <a:pt x="369" y="32"/>
                    </a:lnTo>
                    <a:lnTo>
                      <a:pt x="1" y="0"/>
                    </a:lnTo>
                    <a:lnTo>
                      <a:pt x="0" y="4"/>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8" name="Google Shape;20388;p52"/>
              <p:cNvSpPr/>
              <p:nvPr/>
            </p:nvSpPr>
            <p:spPr>
              <a:xfrm>
                <a:off x="2164" y="4557"/>
                <a:ext cx="62" cy="6"/>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9" name="Google Shape;20389;p52"/>
              <p:cNvSpPr/>
              <p:nvPr/>
            </p:nvSpPr>
            <p:spPr>
              <a:xfrm>
                <a:off x="2164" y="4556"/>
                <a:ext cx="62" cy="5"/>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0" name="Google Shape;20390;p52"/>
              <p:cNvSpPr/>
              <p:nvPr/>
            </p:nvSpPr>
            <p:spPr>
              <a:xfrm>
                <a:off x="2164" y="4556"/>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1" name="Google Shape;20391;p52"/>
              <p:cNvSpPr/>
              <p:nvPr/>
            </p:nvSpPr>
            <p:spPr>
              <a:xfrm>
                <a:off x="2516" y="4576"/>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2" name="Google Shape;20392;p52"/>
              <p:cNvSpPr/>
              <p:nvPr/>
            </p:nvSpPr>
            <p:spPr>
              <a:xfrm>
                <a:off x="2516" y="4576"/>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3" name="Google Shape;20393;p52"/>
              <p:cNvSpPr/>
              <p:nvPr/>
            </p:nvSpPr>
            <p:spPr>
              <a:xfrm>
                <a:off x="2516" y="4576"/>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94" name="Google Shape;20394;p52"/>
              <p:cNvSpPr/>
              <p:nvPr/>
            </p:nvSpPr>
            <p:spPr>
              <a:xfrm>
                <a:off x="2516" y="4562"/>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5" name="Google Shape;20395;p52"/>
              <p:cNvSpPr/>
              <p:nvPr/>
            </p:nvSpPr>
            <p:spPr>
              <a:xfrm>
                <a:off x="2516" y="4562"/>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6" name="Google Shape;20396;p52"/>
              <p:cNvSpPr/>
              <p:nvPr/>
            </p:nvSpPr>
            <p:spPr>
              <a:xfrm>
                <a:off x="2516" y="456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97" name="Google Shape;20397;p52"/>
              <p:cNvSpPr/>
              <p:nvPr/>
            </p:nvSpPr>
            <p:spPr>
              <a:xfrm>
                <a:off x="2516" y="4562"/>
                <a:ext cx="944" cy="1"/>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8" name="Google Shape;20398;p52"/>
              <p:cNvSpPr/>
              <p:nvPr/>
            </p:nvSpPr>
            <p:spPr>
              <a:xfrm>
                <a:off x="2516" y="4562"/>
                <a:ext cx="944" cy="1"/>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9" name="Google Shape;20399;p52"/>
              <p:cNvSpPr/>
              <p:nvPr/>
            </p:nvSpPr>
            <p:spPr>
              <a:xfrm>
                <a:off x="2516" y="456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00" name="Google Shape;20400;p52"/>
              <p:cNvSpPr/>
              <p:nvPr/>
            </p:nvSpPr>
            <p:spPr>
              <a:xfrm>
                <a:off x="2516" y="4421"/>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1" name="Google Shape;20401;p52"/>
              <p:cNvSpPr/>
              <p:nvPr/>
            </p:nvSpPr>
            <p:spPr>
              <a:xfrm>
                <a:off x="2516" y="4421"/>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2" name="Google Shape;20402;p52"/>
              <p:cNvSpPr/>
              <p:nvPr/>
            </p:nvSpPr>
            <p:spPr>
              <a:xfrm>
                <a:off x="2516" y="4421"/>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03" name="Google Shape;20403;p52"/>
              <p:cNvSpPr/>
              <p:nvPr/>
            </p:nvSpPr>
            <p:spPr>
              <a:xfrm>
                <a:off x="2516" y="4406"/>
                <a:ext cx="944" cy="2"/>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4" name="Google Shape;20404;p52"/>
              <p:cNvSpPr/>
              <p:nvPr/>
            </p:nvSpPr>
            <p:spPr>
              <a:xfrm>
                <a:off x="2516" y="4406"/>
                <a:ext cx="944" cy="2"/>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5" name="Google Shape;20405;p52"/>
              <p:cNvSpPr/>
              <p:nvPr/>
            </p:nvSpPr>
            <p:spPr>
              <a:xfrm>
                <a:off x="2516" y="4406"/>
                <a:ext cx="94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06" name="Google Shape;20406;p52"/>
              <p:cNvSpPr/>
              <p:nvPr/>
            </p:nvSpPr>
            <p:spPr>
              <a:xfrm>
                <a:off x="3579" y="6294"/>
                <a:ext cx="68" cy="3"/>
              </a:xfrm>
              <a:custGeom>
                <a:avLst/>
                <a:gdLst/>
                <a:ahLst/>
                <a:cxnLst/>
                <a:rect l="l" t="t" r="r" b="b"/>
                <a:pathLst>
                  <a:path w="407" h="16" extrusionOk="0">
                    <a:moveTo>
                      <a:pt x="0" y="0"/>
                    </a:moveTo>
                    <a:lnTo>
                      <a:pt x="0" y="16"/>
                    </a:lnTo>
                    <a:lnTo>
                      <a:pt x="407"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7" name="Google Shape;20407;p52"/>
              <p:cNvSpPr/>
              <p:nvPr/>
            </p:nvSpPr>
            <p:spPr>
              <a:xfrm>
                <a:off x="3579" y="6294"/>
                <a:ext cx="68" cy="3"/>
              </a:xfrm>
              <a:custGeom>
                <a:avLst/>
                <a:gdLst/>
                <a:ahLst/>
                <a:cxnLst/>
                <a:rect l="l" t="t" r="r" b="b"/>
                <a:pathLst>
                  <a:path w="407" h="16" extrusionOk="0">
                    <a:moveTo>
                      <a:pt x="0" y="16"/>
                    </a:moveTo>
                    <a:lnTo>
                      <a:pt x="407" y="0"/>
                    </a:lnTo>
                    <a:lnTo>
                      <a:pt x="407" y="16"/>
                    </a:lnTo>
                    <a:lnTo>
                      <a:pt x="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8" name="Google Shape;20408;p52"/>
              <p:cNvSpPr/>
              <p:nvPr/>
            </p:nvSpPr>
            <p:spPr>
              <a:xfrm>
                <a:off x="3579" y="6294"/>
                <a:ext cx="68"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09" name="Google Shape;20409;p52"/>
              <p:cNvSpPr/>
              <p:nvPr/>
            </p:nvSpPr>
            <p:spPr>
              <a:xfrm>
                <a:off x="3681" y="6281"/>
                <a:ext cx="6" cy="14"/>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0" name="Google Shape;20410;p52"/>
              <p:cNvSpPr/>
              <p:nvPr/>
            </p:nvSpPr>
            <p:spPr>
              <a:xfrm>
                <a:off x="3679" y="6281"/>
                <a:ext cx="5" cy="14"/>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1" name="Google Shape;20411;p52"/>
              <p:cNvSpPr/>
              <p:nvPr/>
            </p:nvSpPr>
            <p:spPr>
              <a:xfrm>
                <a:off x="3679" y="6281"/>
                <a:ext cx="8" cy="14"/>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2" name="Google Shape;20412;p52"/>
              <p:cNvSpPr/>
              <p:nvPr/>
            </p:nvSpPr>
            <p:spPr>
              <a:xfrm>
                <a:off x="3667" y="6275"/>
                <a:ext cx="14" cy="8"/>
              </a:xfrm>
              <a:custGeom>
                <a:avLst/>
                <a:gdLst/>
                <a:ahLst/>
                <a:cxnLst/>
                <a:rect l="l" t="t" r="r" b="b"/>
                <a:pathLst>
                  <a:path w="87" h="48" extrusionOk="0">
                    <a:moveTo>
                      <a:pt x="87" y="36"/>
                    </a:moveTo>
                    <a:lnTo>
                      <a:pt x="75"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3" name="Google Shape;20413;p52"/>
              <p:cNvSpPr/>
              <p:nvPr/>
            </p:nvSpPr>
            <p:spPr>
              <a:xfrm>
                <a:off x="3667" y="6275"/>
                <a:ext cx="12"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4" name="Google Shape;20414;p52"/>
              <p:cNvSpPr/>
              <p:nvPr/>
            </p:nvSpPr>
            <p:spPr>
              <a:xfrm>
                <a:off x="3667" y="6275"/>
                <a:ext cx="14" cy="8"/>
              </a:xfrm>
              <a:custGeom>
                <a:avLst/>
                <a:gdLst/>
                <a:ahLst/>
                <a:cxnLst/>
                <a:rect l="l" t="t" r="r" b="b"/>
                <a:pathLst>
                  <a:path w="87" h="48" extrusionOk="0">
                    <a:moveTo>
                      <a:pt x="87" y="36"/>
                    </a:moveTo>
                    <a:lnTo>
                      <a:pt x="75"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5" name="Google Shape;20415;p52"/>
              <p:cNvSpPr/>
              <p:nvPr/>
            </p:nvSpPr>
            <p:spPr>
              <a:xfrm>
                <a:off x="3652" y="6275"/>
                <a:ext cx="15" cy="6"/>
              </a:xfrm>
              <a:custGeom>
                <a:avLst/>
                <a:gdLst/>
                <a:ahLst/>
                <a:cxnLst/>
                <a:rect l="l" t="t" r="r" b="b"/>
                <a:pathLst>
                  <a:path w="88" h="36" extrusionOk="0">
                    <a:moveTo>
                      <a:pt x="88" y="0"/>
                    </a:moveTo>
                    <a:lnTo>
                      <a:pt x="88" y="17"/>
                    </a:lnTo>
                    <a:lnTo>
                      <a:pt x="0" y="3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6" name="Google Shape;20416;p52"/>
              <p:cNvSpPr/>
              <p:nvPr/>
            </p:nvSpPr>
            <p:spPr>
              <a:xfrm>
                <a:off x="3652" y="6277"/>
                <a:ext cx="15" cy="6"/>
              </a:xfrm>
              <a:custGeom>
                <a:avLst/>
                <a:gdLst/>
                <a:ahLst/>
                <a:cxnLst/>
                <a:rect l="l" t="t" r="r" b="b"/>
                <a:pathLst>
                  <a:path w="88" h="31" extrusionOk="0">
                    <a:moveTo>
                      <a:pt x="88" y="0"/>
                    </a:moveTo>
                    <a:lnTo>
                      <a:pt x="0" y="19"/>
                    </a:lnTo>
                    <a:lnTo>
                      <a:pt x="12" y="31"/>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7" name="Google Shape;20417;p52"/>
              <p:cNvSpPr/>
              <p:nvPr/>
            </p:nvSpPr>
            <p:spPr>
              <a:xfrm>
                <a:off x="3652" y="6275"/>
                <a:ext cx="15" cy="8"/>
              </a:xfrm>
              <a:custGeom>
                <a:avLst/>
                <a:gdLst/>
                <a:ahLst/>
                <a:cxnLst/>
                <a:rect l="l" t="t" r="r" b="b"/>
                <a:pathLst>
                  <a:path w="88" h="48" extrusionOk="0">
                    <a:moveTo>
                      <a:pt x="88" y="0"/>
                    </a:moveTo>
                    <a:lnTo>
                      <a:pt x="88" y="17"/>
                    </a:lnTo>
                    <a:lnTo>
                      <a:pt x="12" y="48"/>
                    </a:lnTo>
                    <a:lnTo>
                      <a:pt x="0" y="3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8" name="Google Shape;20418;p52"/>
              <p:cNvSpPr/>
              <p:nvPr/>
            </p:nvSpPr>
            <p:spPr>
              <a:xfrm>
                <a:off x="3646" y="6281"/>
                <a:ext cx="8" cy="14"/>
              </a:xfrm>
              <a:custGeom>
                <a:avLst/>
                <a:gdLst/>
                <a:ahLst/>
                <a:cxnLst/>
                <a:rect l="l" t="t" r="r" b="b"/>
                <a:pathLst>
                  <a:path w="47" h="87" extrusionOk="0">
                    <a:moveTo>
                      <a:pt x="35" y="0"/>
                    </a:moveTo>
                    <a:lnTo>
                      <a:pt x="47" y="12"/>
                    </a:lnTo>
                    <a:lnTo>
                      <a:pt x="0" y="87"/>
                    </a:lnTo>
                    <a:lnTo>
                      <a:pt x="3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9" name="Google Shape;20419;p52"/>
              <p:cNvSpPr/>
              <p:nvPr/>
            </p:nvSpPr>
            <p:spPr>
              <a:xfrm>
                <a:off x="3646" y="6283"/>
                <a:ext cx="8" cy="12"/>
              </a:xfrm>
              <a:custGeom>
                <a:avLst/>
                <a:gdLst/>
                <a:ahLst/>
                <a:cxnLst/>
                <a:rect l="l" t="t" r="r" b="b"/>
                <a:pathLst>
                  <a:path w="47" h="75" extrusionOk="0">
                    <a:moveTo>
                      <a:pt x="47" y="0"/>
                    </a:moveTo>
                    <a:lnTo>
                      <a:pt x="0" y="75"/>
                    </a:lnTo>
                    <a:lnTo>
                      <a:pt x="16" y="75"/>
                    </a:lnTo>
                    <a:lnTo>
                      <a:pt x="4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0" name="Google Shape;20420;p52"/>
              <p:cNvSpPr/>
              <p:nvPr/>
            </p:nvSpPr>
            <p:spPr>
              <a:xfrm>
                <a:off x="3646" y="6281"/>
                <a:ext cx="8" cy="14"/>
              </a:xfrm>
              <a:custGeom>
                <a:avLst/>
                <a:gdLst/>
                <a:ahLst/>
                <a:cxnLst/>
                <a:rect l="l" t="t" r="r" b="b"/>
                <a:pathLst>
                  <a:path w="47" h="87" extrusionOk="0">
                    <a:moveTo>
                      <a:pt x="35" y="0"/>
                    </a:moveTo>
                    <a:lnTo>
                      <a:pt x="47" y="12"/>
                    </a:lnTo>
                    <a:lnTo>
                      <a:pt x="16" y="87"/>
                    </a:lnTo>
                    <a:lnTo>
                      <a:pt x="0" y="87"/>
                    </a:lnTo>
                    <a:lnTo>
                      <a:pt x="3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1" name="Google Shape;20421;p52"/>
              <p:cNvSpPr/>
              <p:nvPr/>
            </p:nvSpPr>
            <p:spPr>
              <a:xfrm>
                <a:off x="3684" y="6295"/>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2" name="Google Shape;20422;p52"/>
              <p:cNvSpPr/>
              <p:nvPr/>
            </p:nvSpPr>
            <p:spPr>
              <a:xfrm>
                <a:off x="3687" y="6295"/>
                <a:ext cx="5" cy="15"/>
              </a:xfrm>
              <a:custGeom>
                <a:avLst/>
                <a:gdLst/>
                <a:ahLst/>
                <a:cxnLst/>
                <a:rect l="l" t="t" r="r" b="b"/>
                <a:pathLst>
                  <a:path w="30" h="87" extrusionOk="0">
                    <a:moveTo>
                      <a:pt x="0" y="0"/>
                    </a:moveTo>
                    <a:lnTo>
                      <a:pt x="19" y="87"/>
                    </a:lnTo>
                    <a:lnTo>
                      <a:pt x="30"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3" name="Google Shape;20423;p52"/>
              <p:cNvSpPr/>
              <p:nvPr/>
            </p:nvSpPr>
            <p:spPr>
              <a:xfrm>
                <a:off x="3684" y="6295"/>
                <a:ext cx="8" cy="15"/>
              </a:xfrm>
              <a:custGeom>
                <a:avLst/>
                <a:gdLst/>
                <a:ahLst/>
                <a:cxnLst/>
                <a:rect l="l" t="t" r="r" b="b"/>
                <a:pathLst>
                  <a:path w="47" h="87" extrusionOk="0">
                    <a:moveTo>
                      <a:pt x="0" y="0"/>
                    </a:moveTo>
                    <a:lnTo>
                      <a:pt x="17" y="0"/>
                    </a:lnTo>
                    <a:lnTo>
                      <a:pt x="47"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4" name="Google Shape;20424;p52"/>
              <p:cNvSpPr/>
              <p:nvPr/>
            </p:nvSpPr>
            <p:spPr>
              <a:xfrm>
                <a:off x="3690" y="6308"/>
                <a:ext cx="15" cy="8"/>
              </a:xfrm>
              <a:custGeom>
                <a:avLst/>
                <a:gdLst/>
                <a:ahLst/>
                <a:cxnLst/>
                <a:rect l="l" t="t" r="r" b="b"/>
                <a:pathLst>
                  <a:path w="87" h="48" extrusionOk="0">
                    <a:moveTo>
                      <a:pt x="0" y="12"/>
                    </a:moveTo>
                    <a:lnTo>
                      <a:pt x="11"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5" name="Google Shape;20425;p52"/>
              <p:cNvSpPr/>
              <p:nvPr/>
            </p:nvSpPr>
            <p:spPr>
              <a:xfrm>
                <a:off x="3692" y="6308"/>
                <a:ext cx="13"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6" name="Google Shape;20426;p52"/>
              <p:cNvSpPr/>
              <p:nvPr/>
            </p:nvSpPr>
            <p:spPr>
              <a:xfrm>
                <a:off x="3690" y="6308"/>
                <a:ext cx="15" cy="8"/>
              </a:xfrm>
              <a:custGeom>
                <a:avLst/>
                <a:gdLst/>
                <a:ahLst/>
                <a:cxnLst/>
                <a:rect l="l" t="t" r="r" b="b"/>
                <a:pathLst>
                  <a:path w="87" h="48" extrusionOk="0">
                    <a:moveTo>
                      <a:pt x="0" y="12"/>
                    </a:moveTo>
                    <a:lnTo>
                      <a:pt x="11"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7" name="Google Shape;20427;p52"/>
              <p:cNvSpPr/>
              <p:nvPr/>
            </p:nvSpPr>
            <p:spPr>
              <a:xfrm>
                <a:off x="3705" y="6310"/>
                <a:ext cx="14" cy="6"/>
              </a:xfrm>
              <a:custGeom>
                <a:avLst/>
                <a:gdLst/>
                <a:ahLst/>
                <a:cxnLst/>
                <a:rect l="l" t="t" r="r" b="b"/>
                <a:pathLst>
                  <a:path w="88" h="36" extrusionOk="0">
                    <a:moveTo>
                      <a:pt x="0" y="36"/>
                    </a:moveTo>
                    <a:lnTo>
                      <a:pt x="0" y="19"/>
                    </a:lnTo>
                    <a:lnTo>
                      <a:pt x="88"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8" name="Google Shape;20428;p52"/>
              <p:cNvSpPr/>
              <p:nvPr/>
            </p:nvSpPr>
            <p:spPr>
              <a:xfrm>
                <a:off x="3705" y="6308"/>
                <a:ext cx="14" cy="5"/>
              </a:xfrm>
              <a:custGeom>
                <a:avLst/>
                <a:gdLst/>
                <a:ahLst/>
                <a:cxnLst/>
                <a:rect l="l" t="t" r="r" b="b"/>
                <a:pathLst>
                  <a:path w="88" h="31" extrusionOk="0">
                    <a:moveTo>
                      <a:pt x="0" y="31"/>
                    </a:moveTo>
                    <a:lnTo>
                      <a:pt x="88" y="12"/>
                    </a:lnTo>
                    <a:lnTo>
                      <a:pt x="76"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9" name="Google Shape;20429;p52"/>
              <p:cNvSpPr/>
              <p:nvPr/>
            </p:nvSpPr>
            <p:spPr>
              <a:xfrm>
                <a:off x="3705" y="6308"/>
                <a:ext cx="14" cy="8"/>
              </a:xfrm>
              <a:custGeom>
                <a:avLst/>
                <a:gdLst/>
                <a:ahLst/>
                <a:cxnLst/>
                <a:rect l="l" t="t" r="r" b="b"/>
                <a:pathLst>
                  <a:path w="88" h="48" extrusionOk="0">
                    <a:moveTo>
                      <a:pt x="0" y="48"/>
                    </a:moveTo>
                    <a:lnTo>
                      <a:pt x="0" y="31"/>
                    </a:lnTo>
                    <a:lnTo>
                      <a:pt x="76" y="0"/>
                    </a:lnTo>
                    <a:lnTo>
                      <a:pt x="88"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0" name="Google Shape;20430;p52"/>
              <p:cNvSpPr/>
              <p:nvPr/>
            </p:nvSpPr>
            <p:spPr>
              <a:xfrm>
                <a:off x="3717" y="6295"/>
                <a:ext cx="9" cy="15"/>
              </a:xfrm>
              <a:custGeom>
                <a:avLst/>
                <a:gdLst/>
                <a:ahLst/>
                <a:cxnLst/>
                <a:rect l="l" t="t" r="r" b="b"/>
                <a:pathLst>
                  <a:path w="48" h="87" extrusionOk="0">
                    <a:moveTo>
                      <a:pt x="12" y="87"/>
                    </a:moveTo>
                    <a:lnTo>
                      <a:pt x="0" y="75"/>
                    </a:lnTo>
                    <a:lnTo>
                      <a:pt x="48"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1" name="Google Shape;20431;p52"/>
              <p:cNvSpPr/>
              <p:nvPr/>
            </p:nvSpPr>
            <p:spPr>
              <a:xfrm>
                <a:off x="3717" y="6295"/>
                <a:ext cx="9" cy="13"/>
              </a:xfrm>
              <a:custGeom>
                <a:avLst/>
                <a:gdLst/>
                <a:ahLst/>
                <a:cxnLst/>
                <a:rect l="l" t="t" r="r" b="b"/>
                <a:pathLst>
                  <a:path w="48" h="75" extrusionOk="0">
                    <a:moveTo>
                      <a:pt x="0" y="75"/>
                    </a:moveTo>
                    <a:lnTo>
                      <a:pt x="48" y="0"/>
                    </a:lnTo>
                    <a:lnTo>
                      <a:pt x="31" y="0"/>
                    </a:lnTo>
                    <a:lnTo>
                      <a:pt x="0" y="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2" name="Google Shape;20432;p52"/>
              <p:cNvSpPr/>
              <p:nvPr/>
            </p:nvSpPr>
            <p:spPr>
              <a:xfrm>
                <a:off x="3717" y="6295"/>
                <a:ext cx="9" cy="15"/>
              </a:xfrm>
              <a:custGeom>
                <a:avLst/>
                <a:gdLst/>
                <a:ahLst/>
                <a:cxnLst/>
                <a:rect l="l" t="t" r="r" b="b"/>
                <a:pathLst>
                  <a:path w="48" h="87" extrusionOk="0">
                    <a:moveTo>
                      <a:pt x="12" y="87"/>
                    </a:moveTo>
                    <a:lnTo>
                      <a:pt x="0" y="75"/>
                    </a:lnTo>
                    <a:lnTo>
                      <a:pt x="31" y="0"/>
                    </a:lnTo>
                    <a:lnTo>
                      <a:pt x="48"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3" name="Google Shape;20433;p52"/>
              <p:cNvSpPr/>
              <p:nvPr/>
            </p:nvSpPr>
            <p:spPr>
              <a:xfrm>
                <a:off x="3724" y="6294"/>
                <a:ext cx="76" cy="3"/>
              </a:xfrm>
              <a:custGeom>
                <a:avLst/>
                <a:gdLst/>
                <a:ahLst/>
                <a:cxnLst/>
                <a:rect l="l" t="t" r="r" b="b"/>
                <a:pathLst>
                  <a:path w="454" h="16" extrusionOk="0">
                    <a:moveTo>
                      <a:pt x="0" y="0"/>
                    </a:moveTo>
                    <a:lnTo>
                      <a:pt x="0" y="16"/>
                    </a:lnTo>
                    <a:lnTo>
                      <a:pt x="454"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4" name="Google Shape;20434;p52"/>
              <p:cNvSpPr/>
              <p:nvPr/>
            </p:nvSpPr>
            <p:spPr>
              <a:xfrm>
                <a:off x="3724" y="6294"/>
                <a:ext cx="76" cy="3"/>
              </a:xfrm>
              <a:custGeom>
                <a:avLst/>
                <a:gdLst/>
                <a:ahLst/>
                <a:cxnLst/>
                <a:rect l="l" t="t" r="r" b="b"/>
                <a:pathLst>
                  <a:path w="454" h="16" extrusionOk="0">
                    <a:moveTo>
                      <a:pt x="0" y="16"/>
                    </a:moveTo>
                    <a:lnTo>
                      <a:pt x="454" y="0"/>
                    </a:lnTo>
                    <a:lnTo>
                      <a:pt x="454" y="16"/>
                    </a:lnTo>
                    <a:lnTo>
                      <a:pt x="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5" name="Google Shape;20435;p52"/>
              <p:cNvSpPr/>
              <p:nvPr/>
            </p:nvSpPr>
            <p:spPr>
              <a:xfrm>
                <a:off x="3724" y="6294"/>
                <a:ext cx="76"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36" name="Google Shape;20436;p52"/>
              <p:cNvSpPr/>
              <p:nvPr/>
            </p:nvSpPr>
            <p:spPr>
              <a:xfrm>
                <a:off x="2434" y="5317"/>
                <a:ext cx="944" cy="2"/>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7" name="Google Shape;20437;p52"/>
              <p:cNvSpPr/>
              <p:nvPr/>
            </p:nvSpPr>
            <p:spPr>
              <a:xfrm>
                <a:off x="2434" y="5317"/>
                <a:ext cx="944" cy="2"/>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8" name="Google Shape;20438;p52"/>
              <p:cNvSpPr/>
              <p:nvPr/>
            </p:nvSpPr>
            <p:spPr>
              <a:xfrm>
                <a:off x="2434" y="5317"/>
                <a:ext cx="94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39" name="Google Shape;20439;p52"/>
              <p:cNvSpPr/>
              <p:nvPr/>
            </p:nvSpPr>
            <p:spPr>
              <a:xfrm>
                <a:off x="2434" y="5332"/>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0" name="Google Shape;20440;p52"/>
              <p:cNvSpPr/>
              <p:nvPr/>
            </p:nvSpPr>
            <p:spPr>
              <a:xfrm>
                <a:off x="2434" y="5332"/>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1" name="Google Shape;20441;p52"/>
              <p:cNvSpPr/>
              <p:nvPr/>
            </p:nvSpPr>
            <p:spPr>
              <a:xfrm>
                <a:off x="2434" y="533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42" name="Google Shape;20442;p52"/>
              <p:cNvSpPr/>
              <p:nvPr/>
            </p:nvSpPr>
            <p:spPr>
              <a:xfrm>
                <a:off x="2434" y="5473"/>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3" name="Google Shape;20443;p52"/>
              <p:cNvSpPr/>
              <p:nvPr/>
            </p:nvSpPr>
            <p:spPr>
              <a:xfrm>
                <a:off x="2434" y="5473"/>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4" name="Google Shape;20444;p52"/>
              <p:cNvSpPr/>
              <p:nvPr/>
            </p:nvSpPr>
            <p:spPr>
              <a:xfrm>
                <a:off x="2434" y="5473"/>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45" name="Google Shape;20445;p52"/>
              <p:cNvSpPr/>
              <p:nvPr/>
            </p:nvSpPr>
            <p:spPr>
              <a:xfrm>
                <a:off x="2434" y="5473"/>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6" name="Google Shape;20446;p52"/>
              <p:cNvSpPr/>
              <p:nvPr/>
            </p:nvSpPr>
            <p:spPr>
              <a:xfrm>
                <a:off x="2434" y="5473"/>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7" name="Google Shape;20447;p52"/>
              <p:cNvSpPr/>
              <p:nvPr/>
            </p:nvSpPr>
            <p:spPr>
              <a:xfrm>
                <a:off x="2434" y="5473"/>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48" name="Google Shape;20448;p52"/>
              <p:cNvSpPr/>
              <p:nvPr/>
            </p:nvSpPr>
            <p:spPr>
              <a:xfrm>
                <a:off x="2434" y="5487"/>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9" name="Google Shape;20449;p52"/>
              <p:cNvSpPr/>
              <p:nvPr/>
            </p:nvSpPr>
            <p:spPr>
              <a:xfrm>
                <a:off x="2434" y="5487"/>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0" name="Google Shape;20450;p52"/>
              <p:cNvSpPr/>
              <p:nvPr/>
            </p:nvSpPr>
            <p:spPr>
              <a:xfrm>
                <a:off x="2434" y="5487"/>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51" name="Google Shape;20451;p52"/>
              <p:cNvSpPr/>
              <p:nvPr/>
            </p:nvSpPr>
            <p:spPr>
              <a:xfrm>
                <a:off x="2085" y="5465"/>
                <a:ext cx="61" cy="5"/>
              </a:xfrm>
              <a:custGeom>
                <a:avLst/>
                <a:gdLst/>
                <a:ahLst/>
                <a:cxnLst/>
                <a:rect l="l" t="t" r="r" b="b"/>
                <a:pathLst>
                  <a:path w="368" h="32" extrusionOk="0">
                    <a:moveTo>
                      <a:pt x="367" y="32"/>
                    </a:moveTo>
                    <a:lnTo>
                      <a:pt x="368" y="24"/>
                    </a:lnTo>
                    <a:lnTo>
                      <a:pt x="0" y="0"/>
                    </a:lnTo>
                    <a:lnTo>
                      <a:pt x="367"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2" name="Google Shape;20452;p52"/>
              <p:cNvSpPr/>
              <p:nvPr/>
            </p:nvSpPr>
            <p:spPr>
              <a:xfrm>
                <a:off x="2085" y="5463"/>
                <a:ext cx="61" cy="6"/>
              </a:xfrm>
              <a:custGeom>
                <a:avLst/>
                <a:gdLst/>
                <a:ahLst/>
                <a:cxnLst/>
                <a:rect l="l" t="t" r="r" b="b"/>
                <a:pathLst>
                  <a:path w="368" h="32" extrusionOk="0">
                    <a:moveTo>
                      <a:pt x="368" y="32"/>
                    </a:moveTo>
                    <a:lnTo>
                      <a:pt x="0" y="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3" name="Google Shape;20453;p52"/>
              <p:cNvSpPr/>
              <p:nvPr/>
            </p:nvSpPr>
            <p:spPr>
              <a:xfrm>
                <a:off x="2085" y="5463"/>
                <a:ext cx="61" cy="7"/>
              </a:xfrm>
              <a:custGeom>
                <a:avLst/>
                <a:gdLst/>
                <a:ahLst/>
                <a:cxnLst/>
                <a:rect l="l" t="t" r="r" b="b"/>
                <a:pathLst>
                  <a:path w="368" h="40" extrusionOk="0">
                    <a:moveTo>
                      <a:pt x="367" y="40"/>
                    </a:moveTo>
                    <a:lnTo>
                      <a:pt x="368" y="32"/>
                    </a:lnTo>
                    <a:lnTo>
                      <a:pt x="0" y="0"/>
                    </a:lnTo>
                    <a:lnTo>
                      <a:pt x="0" y="8"/>
                    </a:lnTo>
                    <a:lnTo>
                      <a:pt x="367"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4" name="Google Shape;20454;p52"/>
              <p:cNvSpPr/>
              <p:nvPr/>
            </p:nvSpPr>
            <p:spPr>
              <a:xfrm>
                <a:off x="2097" y="5324"/>
                <a:ext cx="61" cy="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5" name="Google Shape;20455;p52"/>
              <p:cNvSpPr/>
              <p:nvPr/>
            </p:nvSpPr>
            <p:spPr>
              <a:xfrm>
                <a:off x="2097" y="5323"/>
                <a:ext cx="61"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6" name="Google Shape;20456;p52"/>
              <p:cNvSpPr/>
              <p:nvPr/>
            </p:nvSpPr>
            <p:spPr>
              <a:xfrm>
                <a:off x="2097" y="5323"/>
                <a:ext cx="61"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7" name="Google Shape;20457;p52"/>
              <p:cNvSpPr/>
              <p:nvPr/>
            </p:nvSpPr>
            <p:spPr>
              <a:xfrm>
                <a:off x="2098" y="5310"/>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8" name="Google Shape;20458;p52"/>
              <p:cNvSpPr/>
              <p:nvPr/>
            </p:nvSpPr>
            <p:spPr>
              <a:xfrm>
                <a:off x="2098" y="5308"/>
                <a:ext cx="62"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9" name="Google Shape;20459;p52"/>
              <p:cNvSpPr/>
              <p:nvPr/>
            </p:nvSpPr>
            <p:spPr>
              <a:xfrm>
                <a:off x="2098" y="5308"/>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0" name="Google Shape;20460;p52"/>
              <p:cNvSpPr/>
              <p:nvPr/>
            </p:nvSpPr>
            <p:spPr>
              <a:xfrm>
                <a:off x="2085" y="5465"/>
                <a:ext cx="61" cy="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1" name="Google Shape;20461;p52"/>
              <p:cNvSpPr/>
              <p:nvPr/>
            </p:nvSpPr>
            <p:spPr>
              <a:xfrm>
                <a:off x="2085" y="5464"/>
                <a:ext cx="61"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2" name="Google Shape;20462;p52"/>
              <p:cNvSpPr/>
              <p:nvPr/>
            </p:nvSpPr>
            <p:spPr>
              <a:xfrm>
                <a:off x="2085" y="5464"/>
                <a:ext cx="61"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3" name="Google Shape;20463;p52"/>
              <p:cNvSpPr/>
              <p:nvPr/>
            </p:nvSpPr>
            <p:spPr>
              <a:xfrm>
                <a:off x="2083" y="5479"/>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4" name="Google Shape;20464;p52"/>
              <p:cNvSpPr/>
              <p:nvPr/>
            </p:nvSpPr>
            <p:spPr>
              <a:xfrm>
                <a:off x="2083" y="5477"/>
                <a:ext cx="62"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5" name="Google Shape;20465;p52"/>
              <p:cNvSpPr/>
              <p:nvPr/>
            </p:nvSpPr>
            <p:spPr>
              <a:xfrm>
                <a:off x="2083" y="5477"/>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6" name="Google Shape;20466;p52"/>
              <p:cNvSpPr/>
              <p:nvPr/>
            </p:nvSpPr>
            <p:spPr>
              <a:xfrm>
                <a:off x="2139" y="5438"/>
                <a:ext cx="8" cy="90"/>
              </a:xfrm>
              <a:custGeom>
                <a:avLst/>
                <a:gdLst/>
                <a:ahLst/>
                <a:cxnLst/>
                <a:rect l="l" t="t" r="r" b="b"/>
                <a:pathLst>
                  <a:path w="47" h="535" extrusionOk="0">
                    <a:moveTo>
                      <a:pt x="0" y="533"/>
                    </a:moveTo>
                    <a:lnTo>
                      <a:pt x="17" y="535"/>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7" name="Google Shape;20467;p52"/>
              <p:cNvSpPr/>
              <p:nvPr/>
            </p:nvSpPr>
            <p:spPr>
              <a:xfrm>
                <a:off x="2142" y="5438"/>
                <a:ext cx="8" cy="90"/>
              </a:xfrm>
              <a:custGeom>
                <a:avLst/>
                <a:gdLst/>
                <a:ahLst/>
                <a:cxnLst/>
                <a:rect l="l" t="t" r="r" b="b"/>
                <a:pathLst>
                  <a:path w="47" h="535" extrusionOk="0">
                    <a:moveTo>
                      <a:pt x="0" y="535"/>
                    </a:moveTo>
                    <a:lnTo>
                      <a:pt x="30" y="0"/>
                    </a:lnTo>
                    <a:lnTo>
                      <a:pt x="47" y="1"/>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8" name="Google Shape;20468;p52"/>
              <p:cNvSpPr/>
              <p:nvPr/>
            </p:nvSpPr>
            <p:spPr>
              <a:xfrm>
                <a:off x="2139" y="5438"/>
                <a:ext cx="11" cy="90"/>
              </a:xfrm>
              <a:custGeom>
                <a:avLst/>
                <a:gdLst/>
                <a:ahLst/>
                <a:cxnLst/>
                <a:rect l="l" t="t" r="r" b="b"/>
                <a:pathLst>
                  <a:path w="64" h="535" extrusionOk="0">
                    <a:moveTo>
                      <a:pt x="0" y="533"/>
                    </a:moveTo>
                    <a:lnTo>
                      <a:pt x="17" y="535"/>
                    </a:lnTo>
                    <a:lnTo>
                      <a:pt x="64" y="1"/>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9" name="Google Shape;20469;p52"/>
              <p:cNvSpPr/>
              <p:nvPr/>
            </p:nvSpPr>
            <p:spPr>
              <a:xfrm>
                <a:off x="2137" y="5399"/>
                <a:ext cx="15" cy="5"/>
              </a:xfrm>
              <a:custGeom>
                <a:avLst/>
                <a:gdLst/>
                <a:ahLst/>
                <a:cxnLst/>
                <a:rect l="l" t="t" r="r" b="b"/>
                <a:pathLst>
                  <a:path w="92" h="28" extrusionOk="0">
                    <a:moveTo>
                      <a:pt x="92" y="0"/>
                    </a:moveTo>
                    <a:lnTo>
                      <a:pt x="90" y="16"/>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0" name="Google Shape;20470;p52"/>
              <p:cNvSpPr/>
              <p:nvPr/>
            </p:nvSpPr>
            <p:spPr>
              <a:xfrm>
                <a:off x="2137" y="5402"/>
                <a:ext cx="15" cy="4"/>
              </a:xfrm>
              <a:custGeom>
                <a:avLst/>
                <a:gdLst/>
                <a:ahLst/>
                <a:cxnLst/>
                <a:rect l="l" t="t" r="r" b="b"/>
                <a:pathLst>
                  <a:path w="90" h="25" extrusionOk="0">
                    <a:moveTo>
                      <a:pt x="90" y="0"/>
                    </a:moveTo>
                    <a:lnTo>
                      <a:pt x="0" y="12"/>
                    </a:lnTo>
                    <a:lnTo>
                      <a:pt x="12" y="2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1" name="Google Shape;20471;p52"/>
              <p:cNvSpPr/>
              <p:nvPr/>
            </p:nvSpPr>
            <p:spPr>
              <a:xfrm>
                <a:off x="2137" y="5399"/>
                <a:ext cx="15" cy="7"/>
              </a:xfrm>
              <a:custGeom>
                <a:avLst/>
                <a:gdLst/>
                <a:ahLst/>
                <a:cxnLst/>
                <a:rect l="l" t="t" r="r" b="b"/>
                <a:pathLst>
                  <a:path w="92" h="41" extrusionOk="0">
                    <a:moveTo>
                      <a:pt x="92" y="0"/>
                    </a:moveTo>
                    <a:lnTo>
                      <a:pt x="90" y="16"/>
                    </a:lnTo>
                    <a:lnTo>
                      <a:pt x="12" y="41"/>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2" name="Google Shape;20472;p52"/>
              <p:cNvSpPr/>
              <p:nvPr/>
            </p:nvSpPr>
            <p:spPr>
              <a:xfrm>
                <a:off x="2130" y="5404"/>
                <a:ext cx="9" cy="14"/>
              </a:xfrm>
              <a:custGeom>
                <a:avLst/>
                <a:gdLst/>
                <a:ahLst/>
                <a:cxnLst/>
                <a:rect l="l" t="t" r="r" b="b"/>
                <a:pathLst>
                  <a:path w="55" h="84" extrusionOk="0">
                    <a:moveTo>
                      <a:pt x="43" y="0"/>
                    </a:moveTo>
                    <a:lnTo>
                      <a:pt x="55"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3" name="Google Shape;20473;p52"/>
              <p:cNvSpPr/>
              <p:nvPr/>
            </p:nvSpPr>
            <p:spPr>
              <a:xfrm>
                <a:off x="2130" y="5406"/>
                <a:ext cx="9" cy="12"/>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4" name="Google Shape;20474;p52"/>
              <p:cNvSpPr/>
              <p:nvPr/>
            </p:nvSpPr>
            <p:spPr>
              <a:xfrm>
                <a:off x="2130" y="5404"/>
                <a:ext cx="9" cy="14"/>
              </a:xfrm>
              <a:custGeom>
                <a:avLst/>
                <a:gdLst/>
                <a:ahLst/>
                <a:cxnLst/>
                <a:rect l="l" t="t" r="r" b="b"/>
                <a:pathLst>
                  <a:path w="55" h="85" extrusionOk="0">
                    <a:moveTo>
                      <a:pt x="43" y="0"/>
                    </a:moveTo>
                    <a:lnTo>
                      <a:pt x="55" y="13"/>
                    </a:lnTo>
                    <a:lnTo>
                      <a:pt x="17"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5" name="Google Shape;20475;p52"/>
              <p:cNvSpPr/>
              <p:nvPr/>
            </p:nvSpPr>
            <p:spPr>
              <a:xfrm>
                <a:off x="2130" y="5418"/>
                <a:ext cx="4" cy="15"/>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6" name="Google Shape;20476;p52"/>
              <p:cNvSpPr/>
              <p:nvPr/>
            </p:nvSpPr>
            <p:spPr>
              <a:xfrm>
                <a:off x="2133" y="5418"/>
                <a:ext cx="4" cy="15"/>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7" name="Google Shape;20477;p52"/>
              <p:cNvSpPr/>
              <p:nvPr/>
            </p:nvSpPr>
            <p:spPr>
              <a:xfrm>
                <a:off x="2130" y="5418"/>
                <a:ext cx="7" cy="15"/>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8" name="Google Shape;20478;p52"/>
              <p:cNvSpPr/>
              <p:nvPr/>
            </p:nvSpPr>
            <p:spPr>
              <a:xfrm>
                <a:off x="2134" y="5431"/>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9" name="Google Shape;20479;p52"/>
              <p:cNvSpPr/>
              <p:nvPr/>
            </p:nvSpPr>
            <p:spPr>
              <a:xfrm>
                <a:off x="2137" y="5431"/>
                <a:ext cx="12" cy="9"/>
              </a:xfrm>
              <a:custGeom>
                <a:avLst/>
                <a:gdLst/>
                <a:ahLst/>
                <a:cxnLst/>
                <a:rect l="l" t="t" r="r" b="b"/>
                <a:pathLst>
                  <a:path w="73" h="54" extrusionOk="0">
                    <a:moveTo>
                      <a:pt x="0" y="0"/>
                    </a:moveTo>
                    <a:lnTo>
                      <a:pt x="71" y="54"/>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0" name="Google Shape;20480;p52"/>
              <p:cNvSpPr/>
              <p:nvPr/>
            </p:nvSpPr>
            <p:spPr>
              <a:xfrm>
                <a:off x="2134" y="5431"/>
                <a:ext cx="15" cy="9"/>
              </a:xfrm>
              <a:custGeom>
                <a:avLst/>
                <a:gdLst/>
                <a:ahLst/>
                <a:cxnLst/>
                <a:rect l="l" t="t" r="r" b="b"/>
                <a:pathLst>
                  <a:path w="86" h="54" extrusionOk="0">
                    <a:moveTo>
                      <a:pt x="0" y="11"/>
                    </a:moveTo>
                    <a:lnTo>
                      <a:pt x="13" y="0"/>
                    </a:lnTo>
                    <a:lnTo>
                      <a:pt x="86" y="37"/>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1" name="Google Shape;20481;p52"/>
              <p:cNvSpPr/>
              <p:nvPr/>
            </p:nvSpPr>
            <p:spPr>
              <a:xfrm>
                <a:off x="2152" y="5397"/>
                <a:ext cx="15" cy="5"/>
              </a:xfrm>
              <a:custGeom>
                <a:avLst/>
                <a:gdLst/>
                <a:ahLst/>
                <a:cxnLst/>
                <a:rect l="l" t="t" r="r" b="b"/>
                <a:pathLst>
                  <a:path w="90" h="28" extrusionOk="0">
                    <a:moveTo>
                      <a:pt x="0" y="28"/>
                    </a:moveTo>
                    <a:lnTo>
                      <a:pt x="2" y="12"/>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2" name="Google Shape;20482;p52"/>
              <p:cNvSpPr/>
              <p:nvPr/>
            </p:nvSpPr>
            <p:spPr>
              <a:xfrm>
                <a:off x="2152" y="5395"/>
                <a:ext cx="15" cy="4"/>
              </a:xfrm>
              <a:custGeom>
                <a:avLst/>
                <a:gdLst/>
                <a:ahLst/>
                <a:cxnLst/>
                <a:rect l="l" t="t" r="r" b="b"/>
                <a:pathLst>
                  <a:path w="88" h="26" extrusionOk="0">
                    <a:moveTo>
                      <a:pt x="0" y="26"/>
                    </a:moveTo>
                    <a:lnTo>
                      <a:pt x="88" y="14"/>
                    </a:lnTo>
                    <a:lnTo>
                      <a:pt x="77" y="0"/>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3" name="Google Shape;20483;p52"/>
              <p:cNvSpPr/>
              <p:nvPr/>
            </p:nvSpPr>
            <p:spPr>
              <a:xfrm>
                <a:off x="2152" y="5395"/>
                <a:ext cx="15" cy="7"/>
              </a:xfrm>
              <a:custGeom>
                <a:avLst/>
                <a:gdLst/>
                <a:ahLst/>
                <a:cxnLst/>
                <a:rect l="l" t="t" r="r" b="b"/>
                <a:pathLst>
                  <a:path w="90" h="42" extrusionOk="0">
                    <a:moveTo>
                      <a:pt x="0" y="42"/>
                    </a:moveTo>
                    <a:lnTo>
                      <a:pt x="2" y="26"/>
                    </a:lnTo>
                    <a:lnTo>
                      <a:pt x="79" y="0"/>
                    </a:lnTo>
                    <a:lnTo>
                      <a:pt x="90"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4" name="Google Shape;20484;p52"/>
              <p:cNvSpPr/>
              <p:nvPr/>
            </p:nvSpPr>
            <p:spPr>
              <a:xfrm>
                <a:off x="2165" y="5383"/>
                <a:ext cx="9" cy="14"/>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5" name="Google Shape;20485;p52"/>
              <p:cNvSpPr/>
              <p:nvPr/>
            </p:nvSpPr>
            <p:spPr>
              <a:xfrm>
                <a:off x="2165" y="5383"/>
                <a:ext cx="9" cy="12"/>
              </a:xfrm>
              <a:custGeom>
                <a:avLst/>
                <a:gdLst/>
                <a:ahLst/>
                <a:cxnLst/>
                <a:rect l="l" t="t" r="r" b="b"/>
                <a:pathLst>
                  <a:path w="55" h="71" extrusionOk="0">
                    <a:moveTo>
                      <a:pt x="0" y="71"/>
                    </a:moveTo>
                    <a:lnTo>
                      <a:pt x="55" y="1"/>
                    </a:lnTo>
                    <a:lnTo>
                      <a:pt x="38"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6" name="Google Shape;20486;p52"/>
              <p:cNvSpPr/>
              <p:nvPr/>
            </p:nvSpPr>
            <p:spPr>
              <a:xfrm>
                <a:off x="2165" y="5383"/>
                <a:ext cx="9" cy="14"/>
              </a:xfrm>
              <a:custGeom>
                <a:avLst/>
                <a:gdLst/>
                <a:ahLst/>
                <a:cxnLst/>
                <a:rect l="l" t="t" r="r" b="b"/>
                <a:pathLst>
                  <a:path w="55" h="85" extrusionOk="0">
                    <a:moveTo>
                      <a:pt x="11" y="85"/>
                    </a:moveTo>
                    <a:lnTo>
                      <a:pt x="0" y="71"/>
                    </a:lnTo>
                    <a:lnTo>
                      <a:pt x="38"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7" name="Google Shape;20487;p52"/>
              <p:cNvSpPr/>
              <p:nvPr/>
            </p:nvSpPr>
            <p:spPr>
              <a:xfrm>
                <a:off x="2169" y="5368"/>
                <a:ext cx="5" cy="15"/>
              </a:xfrm>
              <a:custGeom>
                <a:avLst/>
                <a:gdLst/>
                <a:ahLst/>
                <a:cxnLst/>
                <a:rect l="l" t="t" r="r" b="b"/>
                <a:pathLst>
                  <a:path w="29" h="90" extrusionOk="0">
                    <a:moveTo>
                      <a:pt x="29" y="90"/>
                    </a:moveTo>
                    <a:lnTo>
                      <a:pt x="12"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8" name="Google Shape;20488;p52"/>
              <p:cNvSpPr/>
              <p:nvPr/>
            </p:nvSpPr>
            <p:spPr>
              <a:xfrm>
                <a:off x="2167" y="5368"/>
                <a:ext cx="4" cy="15"/>
              </a:xfrm>
              <a:custGeom>
                <a:avLst/>
                <a:gdLst/>
                <a:ahLst/>
                <a:cxnLst/>
                <a:rect l="l" t="t" r="r" b="b"/>
                <a:pathLst>
                  <a:path w="25" h="89" extrusionOk="0">
                    <a:moveTo>
                      <a:pt x="25" y="89"/>
                    </a:moveTo>
                    <a:lnTo>
                      <a:pt x="13" y="0"/>
                    </a:lnTo>
                    <a:lnTo>
                      <a:pt x="0" y="11"/>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9" name="Google Shape;20489;p52"/>
              <p:cNvSpPr/>
              <p:nvPr/>
            </p:nvSpPr>
            <p:spPr>
              <a:xfrm>
                <a:off x="2167" y="5368"/>
                <a:ext cx="7" cy="15"/>
              </a:xfrm>
              <a:custGeom>
                <a:avLst/>
                <a:gdLst/>
                <a:ahLst/>
                <a:cxnLst/>
                <a:rect l="l" t="t" r="r" b="b"/>
                <a:pathLst>
                  <a:path w="42" h="90" extrusionOk="0">
                    <a:moveTo>
                      <a:pt x="42" y="90"/>
                    </a:moveTo>
                    <a:lnTo>
                      <a:pt x="25" y="89"/>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0" name="Google Shape;20490;p52"/>
              <p:cNvSpPr/>
              <p:nvPr/>
            </p:nvSpPr>
            <p:spPr>
              <a:xfrm>
                <a:off x="2155" y="5361"/>
                <a:ext cx="14" cy="9"/>
              </a:xfrm>
              <a:custGeom>
                <a:avLst/>
                <a:gdLst/>
                <a:ahLst/>
                <a:cxnLst/>
                <a:rect l="l" t="t" r="r" b="b"/>
                <a:pathLst>
                  <a:path w="84" h="55" extrusionOk="0">
                    <a:moveTo>
                      <a:pt x="84" y="44"/>
                    </a:moveTo>
                    <a:lnTo>
                      <a:pt x="71" y="55"/>
                    </a:lnTo>
                    <a:lnTo>
                      <a:pt x="0" y="0"/>
                    </a:lnTo>
                    <a:lnTo>
                      <a:pt x="84"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1" name="Google Shape;20491;p52"/>
              <p:cNvSpPr/>
              <p:nvPr/>
            </p:nvSpPr>
            <p:spPr>
              <a:xfrm>
                <a:off x="2155" y="5361"/>
                <a:ext cx="12" cy="9"/>
              </a:xfrm>
              <a:custGeom>
                <a:avLst/>
                <a:gdLst/>
                <a:ahLst/>
                <a:cxnLst/>
                <a:rect l="l" t="t" r="r" b="b"/>
                <a:pathLst>
                  <a:path w="72" h="55" extrusionOk="0">
                    <a:moveTo>
                      <a:pt x="72" y="55"/>
                    </a:moveTo>
                    <a:lnTo>
                      <a:pt x="1" y="0"/>
                    </a:lnTo>
                    <a:lnTo>
                      <a:pt x="0" y="17"/>
                    </a:lnTo>
                    <a:lnTo>
                      <a:pt x="72"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2" name="Google Shape;20492;p52"/>
              <p:cNvSpPr/>
              <p:nvPr/>
            </p:nvSpPr>
            <p:spPr>
              <a:xfrm>
                <a:off x="2155" y="5361"/>
                <a:ext cx="14" cy="9"/>
              </a:xfrm>
              <a:custGeom>
                <a:avLst/>
                <a:gdLst/>
                <a:ahLst/>
                <a:cxnLst/>
                <a:rect l="l" t="t" r="r" b="b"/>
                <a:pathLst>
                  <a:path w="85" h="55" extrusionOk="0">
                    <a:moveTo>
                      <a:pt x="85" y="44"/>
                    </a:moveTo>
                    <a:lnTo>
                      <a:pt x="72" y="55"/>
                    </a:lnTo>
                    <a:lnTo>
                      <a:pt x="0" y="17"/>
                    </a:lnTo>
                    <a:lnTo>
                      <a:pt x="1" y="0"/>
                    </a:lnTo>
                    <a:lnTo>
                      <a:pt x="85"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3" name="Google Shape;20493;p52"/>
              <p:cNvSpPr/>
              <p:nvPr/>
            </p:nvSpPr>
            <p:spPr>
              <a:xfrm>
                <a:off x="2154" y="5296"/>
                <a:ext cx="6" cy="66"/>
              </a:xfrm>
              <a:custGeom>
                <a:avLst/>
                <a:gdLst/>
                <a:ahLst/>
                <a:cxnLst/>
                <a:rect l="l" t="t" r="r" b="b"/>
                <a:pathLst>
                  <a:path w="34" h="394" extrusionOk="0">
                    <a:moveTo>
                      <a:pt x="0" y="393"/>
                    </a:moveTo>
                    <a:lnTo>
                      <a:pt x="17"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4" name="Google Shape;20494;p52"/>
              <p:cNvSpPr/>
              <p:nvPr/>
            </p:nvSpPr>
            <p:spPr>
              <a:xfrm>
                <a:off x="2157" y="5296"/>
                <a:ext cx="5" cy="66"/>
              </a:xfrm>
              <a:custGeom>
                <a:avLst/>
                <a:gdLst/>
                <a:ahLst/>
                <a:cxnLst/>
                <a:rect l="l" t="t" r="r" b="b"/>
                <a:pathLst>
                  <a:path w="35" h="394" extrusionOk="0">
                    <a:moveTo>
                      <a:pt x="0" y="394"/>
                    </a:moveTo>
                    <a:lnTo>
                      <a:pt x="17" y="0"/>
                    </a:lnTo>
                    <a:lnTo>
                      <a:pt x="35"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5" name="Google Shape;20495;p52"/>
              <p:cNvSpPr/>
              <p:nvPr/>
            </p:nvSpPr>
            <p:spPr>
              <a:xfrm>
                <a:off x="2154" y="5296"/>
                <a:ext cx="8" cy="66"/>
              </a:xfrm>
              <a:custGeom>
                <a:avLst/>
                <a:gdLst/>
                <a:ahLst/>
                <a:cxnLst/>
                <a:rect l="l" t="t" r="r" b="b"/>
                <a:pathLst>
                  <a:path w="52" h="394" extrusionOk="0">
                    <a:moveTo>
                      <a:pt x="0" y="393"/>
                    </a:moveTo>
                    <a:lnTo>
                      <a:pt x="17" y="394"/>
                    </a:lnTo>
                    <a:lnTo>
                      <a:pt x="52"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6" name="Google Shape;20496;p52"/>
              <p:cNvSpPr/>
              <p:nvPr/>
            </p:nvSpPr>
            <p:spPr>
              <a:xfrm>
                <a:off x="2432" y="5442"/>
                <a:ext cx="3" cy="90"/>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7" name="Google Shape;20497;p52"/>
              <p:cNvSpPr/>
              <p:nvPr/>
            </p:nvSpPr>
            <p:spPr>
              <a:xfrm>
                <a:off x="2432" y="5442"/>
                <a:ext cx="3" cy="90"/>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8" name="Google Shape;20498;p52"/>
              <p:cNvSpPr/>
              <p:nvPr/>
            </p:nvSpPr>
            <p:spPr>
              <a:xfrm>
                <a:off x="2432" y="5442"/>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99" name="Google Shape;20499;p52"/>
              <p:cNvSpPr/>
              <p:nvPr/>
            </p:nvSpPr>
            <p:spPr>
              <a:xfrm>
                <a:off x="2419" y="5403"/>
                <a:ext cx="15" cy="6"/>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0" name="Google Shape;20500;p52"/>
              <p:cNvSpPr/>
              <p:nvPr/>
            </p:nvSpPr>
            <p:spPr>
              <a:xfrm>
                <a:off x="2419" y="5406"/>
                <a:ext cx="15" cy="5"/>
              </a:xfrm>
              <a:custGeom>
                <a:avLst/>
                <a:gdLst/>
                <a:ahLst/>
                <a:cxnLst/>
                <a:rect l="l" t="t" r="r" b="b"/>
                <a:pathLst>
                  <a:path w="87" h="31" extrusionOk="0">
                    <a:moveTo>
                      <a:pt x="87" y="0"/>
                    </a:moveTo>
                    <a:lnTo>
                      <a:pt x="0" y="19"/>
                    </a:lnTo>
                    <a:lnTo>
                      <a:pt x="11"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1" name="Google Shape;20501;p52"/>
              <p:cNvSpPr/>
              <p:nvPr/>
            </p:nvSpPr>
            <p:spPr>
              <a:xfrm>
                <a:off x="2419" y="5403"/>
                <a:ext cx="15" cy="8"/>
              </a:xfrm>
              <a:custGeom>
                <a:avLst/>
                <a:gdLst/>
                <a:ahLst/>
                <a:cxnLst/>
                <a:rect l="l" t="t" r="r" b="b"/>
                <a:pathLst>
                  <a:path w="87" h="47" extrusionOk="0">
                    <a:moveTo>
                      <a:pt x="87" y="0"/>
                    </a:moveTo>
                    <a:lnTo>
                      <a:pt x="87" y="16"/>
                    </a:lnTo>
                    <a:lnTo>
                      <a:pt x="11"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2" name="Google Shape;20502;p52"/>
              <p:cNvSpPr/>
              <p:nvPr/>
            </p:nvSpPr>
            <p:spPr>
              <a:xfrm>
                <a:off x="2413" y="5409"/>
                <a:ext cx="8" cy="14"/>
              </a:xfrm>
              <a:custGeom>
                <a:avLst/>
                <a:gdLst/>
                <a:ahLst/>
                <a:cxnLst/>
                <a:rect l="l" t="t" r="r" b="b"/>
                <a:pathLst>
                  <a:path w="47" h="88" extrusionOk="0">
                    <a:moveTo>
                      <a:pt x="36" y="0"/>
                    </a:moveTo>
                    <a:lnTo>
                      <a:pt x="47" y="12"/>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3" name="Google Shape;20503;p52"/>
              <p:cNvSpPr/>
              <p:nvPr/>
            </p:nvSpPr>
            <p:spPr>
              <a:xfrm>
                <a:off x="2413" y="5411"/>
                <a:ext cx="8" cy="12"/>
              </a:xfrm>
              <a:custGeom>
                <a:avLst/>
                <a:gdLst/>
                <a:ahLst/>
                <a:cxnLst/>
                <a:rect l="l" t="t" r="r" b="b"/>
                <a:pathLst>
                  <a:path w="47" h="76" extrusionOk="0">
                    <a:moveTo>
                      <a:pt x="47" y="0"/>
                    </a:moveTo>
                    <a:lnTo>
                      <a:pt x="0" y="76"/>
                    </a:lnTo>
                    <a:lnTo>
                      <a:pt x="17" y="76"/>
                    </a:lnTo>
                    <a:lnTo>
                      <a:pt x="4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4" name="Google Shape;20504;p52"/>
              <p:cNvSpPr/>
              <p:nvPr/>
            </p:nvSpPr>
            <p:spPr>
              <a:xfrm>
                <a:off x="2413" y="5409"/>
                <a:ext cx="8" cy="14"/>
              </a:xfrm>
              <a:custGeom>
                <a:avLst/>
                <a:gdLst/>
                <a:ahLst/>
                <a:cxnLst/>
                <a:rect l="l" t="t" r="r" b="b"/>
                <a:pathLst>
                  <a:path w="47" h="88" extrusionOk="0">
                    <a:moveTo>
                      <a:pt x="36" y="0"/>
                    </a:moveTo>
                    <a:lnTo>
                      <a:pt x="47" y="12"/>
                    </a:lnTo>
                    <a:lnTo>
                      <a:pt x="17" y="88"/>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5" name="Google Shape;20505;p52"/>
              <p:cNvSpPr/>
              <p:nvPr/>
            </p:nvSpPr>
            <p:spPr>
              <a:xfrm>
                <a:off x="2413" y="5423"/>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6" name="Google Shape;20506;p52"/>
              <p:cNvSpPr/>
              <p:nvPr/>
            </p:nvSpPr>
            <p:spPr>
              <a:xfrm>
                <a:off x="2416" y="5423"/>
                <a:ext cx="5" cy="15"/>
              </a:xfrm>
              <a:custGeom>
                <a:avLst/>
                <a:gdLst/>
                <a:ahLst/>
                <a:cxnLst/>
                <a:rect l="l" t="t" r="r" b="b"/>
                <a:pathLst>
                  <a:path w="30" h="87" extrusionOk="0">
                    <a:moveTo>
                      <a:pt x="0" y="0"/>
                    </a:moveTo>
                    <a:lnTo>
                      <a:pt x="19" y="87"/>
                    </a:lnTo>
                    <a:lnTo>
                      <a:pt x="30"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7" name="Google Shape;20507;p52"/>
              <p:cNvSpPr/>
              <p:nvPr/>
            </p:nvSpPr>
            <p:spPr>
              <a:xfrm>
                <a:off x="2413" y="5423"/>
                <a:ext cx="8" cy="15"/>
              </a:xfrm>
              <a:custGeom>
                <a:avLst/>
                <a:gdLst/>
                <a:ahLst/>
                <a:cxnLst/>
                <a:rect l="l" t="t" r="r" b="b"/>
                <a:pathLst>
                  <a:path w="47" h="87" extrusionOk="0">
                    <a:moveTo>
                      <a:pt x="0" y="0"/>
                    </a:moveTo>
                    <a:lnTo>
                      <a:pt x="17" y="0"/>
                    </a:lnTo>
                    <a:lnTo>
                      <a:pt x="47"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8" name="Google Shape;20508;p52"/>
              <p:cNvSpPr/>
              <p:nvPr/>
            </p:nvSpPr>
            <p:spPr>
              <a:xfrm>
                <a:off x="2419" y="5436"/>
                <a:ext cx="15" cy="8"/>
              </a:xfrm>
              <a:custGeom>
                <a:avLst/>
                <a:gdLst/>
                <a:ahLst/>
                <a:cxnLst/>
                <a:rect l="l" t="t" r="r" b="b"/>
                <a:pathLst>
                  <a:path w="87" h="49" extrusionOk="0">
                    <a:moveTo>
                      <a:pt x="0" y="12"/>
                    </a:moveTo>
                    <a:lnTo>
                      <a:pt x="11" y="0"/>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9" name="Google Shape;20509;p52"/>
              <p:cNvSpPr/>
              <p:nvPr/>
            </p:nvSpPr>
            <p:spPr>
              <a:xfrm>
                <a:off x="2421" y="5436"/>
                <a:ext cx="13" cy="8"/>
              </a:xfrm>
              <a:custGeom>
                <a:avLst/>
                <a:gdLst/>
                <a:ahLst/>
                <a:cxnLst/>
                <a:rect l="l" t="t" r="r" b="b"/>
                <a:pathLst>
                  <a:path w="76" h="49" extrusionOk="0">
                    <a:moveTo>
                      <a:pt x="0" y="0"/>
                    </a:moveTo>
                    <a:lnTo>
                      <a:pt x="76" y="49"/>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0" name="Google Shape;20510;p52"/>
              <p:cNvSpPr/>
              <p:nvPr/>
            </p:nvSpPr>
            <p:spPr>
              <a:xfrm>
                <a:off x="2419" y="5436"/>
                <a:ext cx="15" cy="8"/>
              </a:xfrm>
              <a:custGeom>
                <a:avLst/>
                <a:gdLst/>
                <a:ahLst/>
                <a:cxnLst/>
                <a:rect l="l" t="t" r="r" b="b"/>
                <a:pathLst>
                  <a:path w="87" h="49" extrusionOk="0">
                    <a:moveTo>
                      <a:pt x="0" y="12"/>
                    </a:moveTo>
                    <a:lnTo>
                      <a:pt x="11" y="0"/>
                    </a:lnTo>
                    <a:lnTo>
                      <a:pt x="87" y="31"/>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1" name="Google Shape;20511;p52"/>
              <p:cNvSpPr/>
              <p:nvPr/>
            </p:nvSpPr>
            <p:spPr>
              <a:xfrm>
                <a:off x="2434" y="5400"/>
                <a:ext cx="14" cy="6"/>
              </a:xfrm>
              <a:custGeom>
                <a:avLst/>
                <a:gdLst/>
                <a:ahLst/>
                <a:cxnLst/>
                <a:rect l="l" t="t" r="r" b="b"/>
                <a:pathLst>
                  <a:path w="87" h="35" extrusionOk="0">
                    <a:moveTo>
                      <a:pt x="0" y="35"/>
                    </a:moveTo>
                    <a:lnTo>
                      <a:pt x="0" y="19"/>
                    </a:lnTo>
                    <a:lnTo>
                      <a:pt x="87" y="0"/>
                    </a:lnTo>
                    <a:lnTo>
                      <a:pt x="0"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2" name="Google Shape;20512;p52"/>
              <p:cNvSpPr/>
              <p:nvPr/>
            </p:nvSpPr>
            <p:spPr>
              <a:xfrm>
                <a:off x="2434" y="5398"/>
                <a:ext cx="14" cy="5"/>
              </a:xfrm>
              <a:custGeom>
                <a:avLst/>
                <a:gdLst/>
                <a:ahLst/>
                <a:cxnLst/>
                <a:rect l="l" t="t" r="r" b="b"/>
                <a:pathLst>
                  <a:path w="87" h="31" extrusionOk="0">
                    <a:moveTo>
                      <a:pt x="0" y="31"/>
                    </a:moveTo>
                    <a:lnTo>
                      <a:pt x="87" y="12"/>
                    </a:lnTo>
                    <a:lnTo>
                      <a:pt x="75"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3" name="Google Shape;20513;p52"/>
              <p:cNvSpPr/>
              <p:nvPr/>
            </p:nvSpPr>
            <p:spPr>
              <a:xfrm>
                <a:off x="2434" y="5398"/>
                <a:ext cx="14" cy="8"/>
              </a:xfrm>
              <a:custGeom>
                <a:avLst/>
                <a:gdLst/>
                <a:ahLst/>
                <a:cxnLst/>
                <a:rect l="l" t="t" r="r" b="b"/>
                <a:pathLst>
                  <a:path w="87" h="47" extrusionOk="0">
                    <a:moveTo>
                      <a:pt x="0" y="47"/>
                    </a:moveTo>
                    <a:lnTo>
                      <a:pt x="0" y="31"/>
                    </a:lnTo>
                    <a:lnTo>
                      <a:pt x="75" y="0"/>
                    </a:lnTo>
                    <a:lnTo>
                      <a:pt x="87" y="12"/>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4" name="Google Shape;20514;p52"/>
              <p:cNvSpPr/>
              <p:nvPr/>
            </p:nvSpPr>
            <p:spPr>
              <a:xfrm>
                <a:off x="2446" y="5385"/>
                <a:ext cx="8" cy="15"/>
              </a:xfrm>
              <a:custGeom>
                <a:avLst/>
                <a:gdLst/>
                <a:ahLst/>
                <a:cxnLst/>
                <a:rect l="l" t="t" r="r" b="b"/>
                <a:pathLst>
                  <a:path w="49" h="88" extrusionOk="0">
                    <a:moveTo>
                      <a:pt x="12" y="88"/>
                    </a:moveTo>
                    <a:lnTo>
                      <a:pt x="0" y="76"/>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5" name="Google Shape;20515;p52"/>
              <p:cNvSpPr/>
              <p:nvPr/>
            </p:nvSpPr>
            <p:spPr>
              <a:xfrm>
                <a:off x="2446" y="5385"/>
                <a:ext cx="8" cy="13"/>
              </a:xfrm>
              <a:custGeom>
                <a:avLst/>
                <a:gdLst/>
                <a:ahLst/>
                <a:cxnLst/>
                <a:rect l="l" t="t" r="r" b="b"/>
                <a:pathLst>
                  <a:path w="49" h="76" extrusionOk="0">
                    <a:moveTo>
                      <a:pt x="0" y="76"/>
                    </a:moveTo>
                    <a:lnTo>
                      <a:pt x="49"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6" name="Google Shape;20516;p52"/>
              <p:cNvSpPr/>
              <p:nvPr/>
            </p:nvSpPr>
            <p:spPr>
              <a:xfrm>
                <a:off x="2446" y="5385"/>
                <a:ext cx="8" cy="15"/>
              </a:xfrm>
              <a:custGeom>
                <a:avLst/>
                <a:gdLst/>
                <a:ahLst/>
                <a:cxnLst/>
                <a:rect l="l" t="t" r="r" b="b"/>
                <a:pathLst>
                  <a:path w="49" h="88" extrusionOk="0">
                    <a:moveTo>
                      <a:pt x="12" y="88"/>
                    </a:moveTo>
                    <a:lnTo>
                      <a:pt x="0" y="76"/>
                    </a:lnTo>
                    <a:lnTo>
                      <a:pt x="32" y="0"/>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7" name="Google Shape;20517;p52"/>
              <p:cNvSpPr/>
              <p:nvPr/>
            </p:nvSpPr>
            <p:spPr>
              <a:xfrm>
                <a:off x="2448" y="5370"/>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8" name="Google Shape;20518;p52"/>
              <p:cNvSpPr/>
              <p:nvPr/>
            </p:nvSpPr>
            <p:spPr>
              <a:xfrm>
                <a:off x="2446" y="5370"/>
                <a:ext cx="5"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9" name="Google Shape;20519;p52"/>
              <p:cNvSpPr/>
              <p:nvPr/>
            </p:nvSpPr>
            <p:spPr>
              <a:xfrm>
                <a:off x="2446" y="5370"/>
                <a:ext cx="8" cy="15"/>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0" name="Google Shape;20520;p52"/>
              <p:cNvSpPr/>
              <p:nvPr/>
            </p:nvSpPr>
            <p:spPr>
              <a:xfrm>
                <a:off x="2434" y="5364"/>
                <a:ext cx="14" cy="8"/>
              </a:xfrm>
              <a:custGeom>
                <a:avLst/>
                <a:gdLst/>
                <a:ahLst/>
                <a:cxnLst/>
                <a:rect l="l" t="t" r="r" b="b"/>
                <a:pathLst>
                  <a:path w="87" h="49" extrusionOk="0">
                    <a:moveTo>
                      <a:pt x="87" y="37"/>
                    </a:moveTo>
                    <a:lnTo>
                      <a:pt x="75" y="49"/>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1" name="Google Shape;20521;p52"/>
              <p:cNvSpPr/>
              <p:nvPr/>
            </p:nvSpPr>
            <p:spPr>
              <a:xfrm>
                <a:off x="2434" y="5364"/>
                <a:ext cx="12" cy="8"/>
              </a:xfrm>
              <a:custGeom>
                <a:avLst/>
                <a:gdLst/>
                <a:ahLst/>
                <a:cxnLst/>
                <a:rect l="l" t="t" r="r" b="b"/>
                <a:pathLst>
                  <a:path w="75" h="49" extrusionOk="0">
                    <a:moveTo>
                      <a:pt x="75" y="49"/>
                    </a:moveTo>
                    <a:lnTo>
                      <a:pt x="0" y="0"/>
                    </a:lnTo>
                    <a:lnTo>
                      <a:pt x="0" y="18"/>
                    </a:lnTo>
                    <a:lnTo>
                      <a:pt x="75"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2" name="Google Shape;20522;p52"/>
              <p:cNvSpPr/>
              <p:nvPr/>
            </p:nvSpPr>
            <p:spPr>
              <a:xfrm>
                <a:off x="2434" y="5364"/>
                <a:ext cx="14" cy="8"/>
              </a:xfrm>
              <a:custGeom>
                <a:avLst/>
                <a:gdLst/>
                <a:ahLst/>
                <a:cxnLst/>
                <a:rect l="l" t="t" r="r" b="b"/>
                <a:pathLst>
                  <a:path w="87" h="49" extrusionOk="0">
                    <a:moveTo>
                      <a:pt x="87" y="37"/>
                    </a:moveTo>
                    <a:lnTo>
                      <a:pt x="75" y="49"/>
                    </a:lnTo>
                    <a:lnTo>
                      <a:pt x="0" y="1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3" name="Google Shape;20523;p52"/>
              <p:cNvSpPr/>
              <p:nvPr/>
            </p:nvSpPr>
            <p:spPr>
              <a:xfrm>
                <a:off x="2432" y="5300"/>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4" name="Google Shape;20524;p52"/>
              <p:cNvSpPr/>
              <p:nvPr/>
            </p:nvSpPr>
            <p:spPr>
              <a:xfrm>
                <a:off x="2432" y="5300"/>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5" name="Google Shape;20525;p52"/>
              <p:cNvSpPr/>
              <p:nvPr/>
            </p:nvSpPr>
            <p:spPr>
              <a:xfrm>
                <a:off x="2432" y="5300"/>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526" name="Google Shape;20526;p52"/>
              <p:cNvSpPr/>
              <p:nvPr/>
            </p:nvSpPr>
            <p:spPr>
              <a:xfrm>
                <a:off x="3376" y="5442"/>
                <a:ext cx="3" cy="90"/>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7" name="Google Shape;20527;p52"/>
              <p:cNvSpPr/>
              <p:nvPr/>
            </p:nvSpPr>
            <p:spPr>
              <a:xfrm>
                <a:off x="3376" y="5442"/>
                <a:ext cx="3" cy="90"/>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8" name="Google Shape;20528;p52"/>
              <p:cNvSpPr/>
              <p:nvPr/>
            </p:nvSpPr>
            <p:spPr>
              <a:xfrm>
                <a:off x="3376" y="5442"/>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529" name="Google Shape;20529;p52"/>
              <p:cNvSpPr/>
              <p:nvPr/>
            </p:nvSpPr>
            <p:spPr>
              <a:xfrm>
                <a:off x="3363" y="5403"/>
                <a:ext cx="15" cy="6"/>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0" name="Google Shape;20530;p52"/>
              <p:cNvSpPr/>
              <p:nvPr/>
            </p:nvSpPr>
            <p:spPr>
              <a:xfrm>
                <a:off x="3363" y="5406"/>
                <a:ext cx="15" cy="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1" name="Google Shape;20531;p52"/>
              <p:cNvSpPr/>
              <p:nvPr/>
            </p:nvSpPr>
            <p:spPr>
              <a:xfrm>
                <a:off x="3363" y="5403"/>
                <a:ext cx="15" cy="8"/>
              </a:xfrm>
              <a:custGeom>
                <a:avLst/>
                <a:gdLst/>
                <a:ahLst/>
                <a:cxnLst/>
                <a:rect l="l" t="t" r="r" b="b"/>
                <a:pathLst>
                  <a:path w="87" h="47" extrusionOk="0">
                    <a:moveTo>
                      <a:pt x="87" y="0"/>
                    </a:moveTo>
                    <a:lnTo>
                      <a:pt x="87" y="16"/>
                    </a:lnTo>
                    <a:lnTo>
                      <a:pt x="12"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2" name="Google Shape;20532;p52"/>
              <p:cNvSpPr/>
              <p:nvPr/>
            </p:nvSpPr>
            <p:spPr>
              <a:xfrm>
                <a:off x="3357" y="5409"/>
                <a:ext cx="8" cy="14"/>
              </a:xfrm>
              <a:custGeom>
                <a:avLst/>
                <a:gdLst/>
                <a:ahLst/>
                <a:cxnLst/>
                <a:rect l="l" t="t" r="r" b="b"/>
                <a:pathLst>
                  <a:path w="49" h="88" extrusionOk="0">
                    <a:moveTo>
                      <a:pt x="37" y="0"/>
                    </a:moveTo>
                    <a:lnTo>
                      <a:pt x="49" y="12"/>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3" name="Google Shape;20533;p52"/>
              <p:cNvSpPr/>
              <p:nvPr/>
            </p:nvSpPr>
            <p:spPr>
              <a:xfrm>
                <a:off x="3357" y="5411"/>
                <a:ext cx="8" cy="12"/>
              </a:xfrm>
              <a:custGeom>
                <a:avLst/>
                <a:gdLst/>
                <a:ahLst/>
                <a:cxnLst/>
                <a:rect l="l" t="t" r="r" b="b"/>
                <a:pathLst>
                  <a:path w="49" h="76" extrusionOk="0">
                    <a:moveTo>
                      <a:pt x="49" y="0"/>
                    </a:moveTo>
                    <a:lnTo>
                      <a:pt x="0" y="76"/>
                    </a:lnTo>
                    <a:lnTo>
                      <a:pt x="18" y="76"/>
                    </a:lnTo>
                    <a:lnTo>
                      <a:pt x="4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4" name="Google Shape;20534;p52"/>
              <p:cNvSpPr/>
              <p:nvPr/>
            </p:nvSpPr>
            <p:spPr>
              <a:xfrm>
                <a:off x="3357" y="5409"/>
                <a:ext cx="8" cy="14"/>
              </a:xfrm>
              <a:custGeom>
                <a:avLst/>
                <a:gdLst/>
                <a:ahLst/>
                <a:cxnLst/>
                <a:rect l="l" t="t" r="r" b="b"/>
                <a:pathLst>
                  <a:path w="49" h="88" extrusionOk="0">
                    <a:moveTo>
                      <a:pt x="37" y="0"/>
                    </a:moveTo>
                    <a:lnTo>
                      <a:pt x="49" y="12"/>
                    </a:lnTo>
                    <a:lnTo>
                      <a:pt x="18" y="88"/>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5" name="Google Shape;20535;p52"/>
              <p:cNvSpPr/>
              <p:nvPr/>
            </p:nvSpPr>
            <p:spPr>
              <a:xfrm>
                <a:off x="3357" y="5423"/>
                <a:ext cx="6" cy="15"/>
              </a:xfrm>
              <a:custGeom>
                <a:avLst/>
                <a:gdLst/>
                <a:ahLst/>
                <a:cxnLst/>
                <a:rect l="l" t="t" r="r" b="b"/>
                <a:pathLst>
                  <a:path w="37" h="87" extrusionOk="0">
                    <a:moveTo>
                      <a:pt x="0" y="0"/>
                    </a:moveTo>
                    <a:lnTo>
                      <a:pt x="18"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6" name="Google Shape;20536;p52"/>
              <p:cNvSpPr/>
              <p:nvPr/>
            </p:nvSpPr>
            <p:spPr>
              <a:xfrm>
                <a:off x="3360" y="5423"/>
                <a:ext cx="5" cy="15"/>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7" name="Google Shape;20537;p52"/>
              <p:cNvSpPr/>
              <p:nvPr/>
            </p:nvSpPr>
            <p:spPr>
              <a:xfrm>
                <a:off x="3357" y="5423"/>
                <a:ext cx="8" cy="15"/>
              </a:xfrm>
              <a:custGeom>
                <a:avLst/>
                <a:gdLst/>
                <a:ahLst/>
                <a:cxnLst/>
                <a:rect l="l" t="t" r="r" b="b"/>
                <a:pathLst>
                  <a:path w="49" h="87" extrusionOk="0">
                    <a:moveTo>
                      <a:pt x="0" y="0"/>
                    </a:moveTo>
                    <a:lnTo>
                      <a:pt x="18" y="0"/>
                    </a:lnTo>
                    <a:lnTo>
                      <a:pt x="49"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0538" name="Google Shape;20538;p52"/>
            <p:cNvSpPr/>
            <p:nvPr/>
          </p:nvSpPr>
          <p:spPr>
            <a:xfrm>
              <a:off x="7378700" y="3924300"/>
              <a:ext cx="23813" cy="12700"/>
            </a:xfrm>
            <a:custGeom>
              <a:avLst/>
              <a:gdLst/>
              <a:ahLst/>
              <a:cxnLst/>
              <a:rect l="l" t="t" r="r" b="b"/>
              <a:pathLst>
                <a:path w="87" h="49" extrusionOk="0">
                  <a:moveTo>
                    <a:pt x="0" y="12"/>
                  </a:moveTo>
                  <a:lnTo>
                    <a:pt x="12" y="0"/>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9" name="Google Shape;20539;p52"/>
            <p:cNvSpPr/>
            <p:nvPr/>
          </p:nvSpPr>
          <p:spPr>
            <a:xfrm>
              <a:off x="7381875" y="3924300"/>
              <a:ext cx="20638" cy="12700"/>
            </a:xfrm>
            <a:custGeom>
              <a:avLst/>
              <a:gdLst/>
              <a:ahLst/>
              <a:cxnLst/>
              <a:rect l="l" t="t" r="r" b="b"/>
              <a:pathLst>
                <a:path w="75" h="49" extrusionOk="0">
                  <a:moveTo>
                    <a:pt x="0" y="0"/>
                  </a:moveTo>
                  <a:lnTo>
                    <a:pt x="75" y="49"/>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0" name="Google Shape;20540;p52"/>
            <p:cNvSpPr/>
            <p:nvPr/>
          </p:nvSpPr>
          <p:spPr>
            <a:xfrm>
              <a:off x="7378700" y="3924300"/>
              <a:ext cx="23813" cy="12700"/>
            </a:xfrm>
            <a:custGeom>
              <a:avLst/>
              <a:gdLst/>
              <a:ahLst/>
              <a:cxnLst/>
              <a:rect l="l" t="t" r="r" b="b"/>
              <a:pathLst>
                <a:path w="87" h="49" extrusionOk="0">
                  <a:moveTo>
                    <a:pt x="0" y="12"/>
                  </a:moveTo>
                  <a:lnTo>
                    <a:pt x="12" y="0"/>
                  </a:lnTo>
                  <a:lnTo>
                    <a:pt x="87" y="31"/>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1" name="Google Shape;20541;p52"/>
            <p:cNvSpPr/>
            <p:nvPr/>
          </p:nvSpPr>
          <p:spPr>
            <a:xfrm>
              <a:off x="7402513" y="3867150"/>
              <a:ext cx="22225" cy="9525"/>
            </a:xfrm>
            <a:custGeom>
              <a:avLst/>
              <a:gdLst/>
              <a:ahLst/>
              <a:cxnLst/>
              <a:rect l="l" t="t" r="r" b="b"/>
              <a:pathLst>
                <a:path w="88" h="35" extrusionOk="0">
                  <a:moveTo>
                    <a:pt x="0" y="35"/>
                  </a:moveTo>
                  <a:lnTo>
                    <a:pt x="0" y="19"/>
                  </a:lnTo>
                  <a:lnTo>
                    <a:pt x="88" y="0"/>
                  </a:lnTo>
                  <a:lnTo>
                    <a:pt x="0"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2" name="Google Shape;20542;p52"/>
            <p:cNvSpPr/>
            <p:nvPr/>
          </p:nvSpPr>
          <p:spPr>
            <a:xfrm>
              <a:off x="7402513" y="3863975"/>
              <a:ext cx="22225" cy="7938"/>
            </a:xfrm>
            <a:custGeom>
              <a:avLst/>
              <a:gdLst/>
              <a:ahLst/>
              <a:cxnLst/>
              <a:rect l="l" t="t" r="r" b="b"/>
              <a:pathLst>
                <a:path w="88" h="31" extrusionOk="0">
                  <a:moveTo>
                    <a:pt x="0" y="31"/>
                  </a:moveTo>
                  <a:lnTo>
                    <a:pt x="88" y="12"/>
                  </a:lnTo>
                  <a:lnTo>
                    <a:pt x="76"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3" name="Google Shape;20543;p52"/>
            <p:cNvSpPr/>
            <p:nvPr/>
          </p:nvSpPr>
          <p:spPr>
            <a:xfrm>
              <a:off x="7402513" y="3863975"/>
              <a:ext cx="22225" cy="12700"/>
            </a:xfrm>
            <a:custGeom>
              <a:avLst/>
              <a:gdLst/>
              <a:ahLst/>
              <a:cxnLst/>
              <a:rect l="l" t="t" r="r" b="b"/>
              <a:pathLst>
                <a:path w="88" h="47" extrusionOk="0">
                  <a:moveTo>
                    <a:pt x="0" y="47"/>
                  </a:moveTo>
                  <a:lnTo>
                    <a:pt x="0" y="31"/>
                  </a:lnTo>
                  <a:lnTo>
                    <a:pt x="76" y="0"/>
                  </a:lnTo>
                  <a:lnTo>
                    <a:pt x="88" y="12"/>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4" name="Google Shape;20544;p52"/>
            <p:cNvSpPr/>
            <p:nvPr/>
          </p:nvSpPr>
          <p:spPr>
            <a:xfrm>
              <a:off x="7421563" y="3843338"/>
              <a:ext cx="12700" cy="23812"/>
            </a:xfrm>
            <a:custGeom>
              <a:avLst/>
              <a:gdLst/>
              <a:ahLst/>
              <a:cxnLst/>
              <a:rect l="l" t="t" r="r" b="b"/>
              <a:pathLst>
                <a:path w="48" h="88" extrusionOk="0">
                  <a:moveTo>
                    <a:pt x="12" y="88"/>
                  </a:moveTo>
                  <a:lnTo>
                    <a:pt x="0" y="76"/>
                  </a:lnTo>
                  <a:lnTo>
                    <a:pt x="48"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5" name="Google Shape;20545;p52"/>
            <p:cNvSpPr/>
            <p:nvPr/>
          </p:nvSpPr>
          <p:spPr>
            <a:xfrm>
              <a:off x="7421563" y="3843338"/>
              <a:ext cx="12700" cy="20637"/>
            </a:xfrm>
            <a:custGeom>
              <a:avLst/>
              <a:gdLst/>
              <a:ahLst/>
              <a:cxnLst/>
              <a:rect l="l" t="t" r="r" b="b"/>
              <a:pathLst>
                <a:path w="48" h="76" extrusionOk="0">
                  <a:moveTo>
                    <a:pt x="0" y="76"/>
                  </a:moveTo>
                  <a:lnTo>
                    <a:pt x="48"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6" name="Google Shape;20546;p52"/>
            <p:cNvSpPr/>
            <p:nvPr/>
          </p:nvSpPr>
          <p:spPr>
            <a:xfrm>
              <a:off x="7421563" y="3843338"/>
              <a:ext cx="12700" cy="23812"/>
            </a:xfrm>
            <a:custGeom>
              <a:avLst/>
              <a:gdLst/>
              <a:ahLst/>
              <a:cxnLst/>
              <a:rect l="l" t="t" r="r" b="b"/>
              <a:pathLst>
                <a:path w="48" h="88" extrusionOk="0">
                  <a:moveTo>
                    <a:pt x="12" y="88"/>
                  </a:moveTo>
                  <a:lnTo>
                    <a:pt x="0" y="76"/>
                  </a:lnTo>
                  <a:lnTo>
                    <a:pt x="32" y="0"/>
                  </a:lnTo>
                  <a:lnTo>
                    <a:pt x="48"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7" name="Google Shape;20547;p52"/>
            <p:cNvSpPr/>
            <p:nvPr/>
          </p:nvSpPr>
          <p:spPr>
            <a:xfrm>
              <a:off x="7424738" y="3819525"/>
              <a:ext cx="9525" cy="23813"/>
            </a:xfrm>
            <a:custGeom>
              <a:avLst/>
              <a:gdLst/>
              <a:ahLst/>
              <a:cxnLst/>
              <a:rect l="l" t="t" r="r" b="b"/>
              <a:pathLst>
                <a:path w="36" h="87" extrusionOk="0">
                  <a:moveTo>
                    <a:pt x="36" y="87"/>
                  </a:moveTo>
                  <a:lnTo>
                    <a:pt x="20" y="87"/>
                  </a:lnTo>
                  <a:lnTo>
                    <a:pt x="0" y="0"/>
                  </a:lnTo>
                  <a:lnTo>
                    <a:pt x="36"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8" name="Google Shape;20548;p52"/>
            <p:cNvSpPr/>
            <p:nvPr/>
          </p:nvSpPr>
          <p:spPr>
            <a:xfrm>
              <a:off x="7421563" y="3819525"/>
              <a:ext cx="9525" cy="23813"/>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9" name="Google Shape;20549;p52"/>
            <p:cNvSpPr/>
            <p:nvPr/>
          </p:nvSpPr>
          <p:spPr>
            <a:xfrm>
              <a:off x="7421563" y="3819525"/>
              <a:ext cx="12700" cy="23813"/>
            </a:xfrm>
            <a:custGeom>
              <a:avLst/>
              <a:gdLst/>
              <a:ahLst/>
              <a:cxnLst/>
              <a:rect l="l" t="t" r="r" b="b"/>
              <a:pathLst>
                <a:path w="48" h="87" extrusionOk="0">
                  <a:moveTo>
                    <a:pt x="48" y="87"/>
                  </a:moveTo>
                  <a:lnTo>
                    <a:pt x="32" y="87"/>
                  </a:lnTo>
                  <a:lnTo>
                    <a:pt x="0" y="12"/>
                  </a:lnTo>
                  <a:lnTo>
                    <a:pt x="12" y="0"/>
                  </a:lnTo>
                  <a:lnTo>
                    <a:pt x="48"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0" name="Google Shape;20550;p52"/>
            <p:cNvSpPr/>
            <p:nvPr/>
          </p:nvSpPr>
          <p:spPr>
            <a:xfrm>
              <a:off x="7402513" y="3810000"/>
              <a:ext cx="22225" cy="12700"/>
            </a:xfrm>
            <a:custGeom>
              <a:avLst/>
              <a:gdLst/>
              <a:ahLst/>
              <a:cxnLst/>
              <a:rect l="l" t="t" r="r" b="b"/>
              <a:pathLst>
                <a:path w="88" h="49" extrusionOk="0">
                  <a:moveTo>
                    <a:pt x="88" y="37"/>
                  </a:moveTo>
                  <a:lnTo>
                    <a:pt x="76" y="49"/>
                  </a:lnTo>
                  <a:lnTo>
                    <a:pt x="0" y="0"/>
                  </a:lnTo>
                  <a:lnTo>
                    <a:pt x="8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1" name="Google Shape;20551;p52"/>
            <p:cNvSpPr/>
            <p:nvPr/>
          </p:nvSpPr>
          <p:spPr>
            <a:xfrm>
              <a:off x="7402513" y="3810000"/>
              <a:ext cx="19050" cy="12700"/>
            </a:xfrm>
            <a:custGeom>
              <a:avLst/>
              <a:gdLst/>
              <a:ahLst/>
              <a:cxnLst/>
              <a:rect l="l" t="t" r="r" b="b"/>
              <a:pathLst>
                <a:path w="76" h="49" extrusionOk="0">
                  <a:moveTo>
                    <a:pt x="76" y="49"/>
                  </a:moveTo>
                  <a:lnTo>
                    <a:pt x="0" y="0"/>
                  </a:lnTo>
                  <a:lnTo>
                    <a:pt x="0" y="18"/>
                  </a:lnTo>
                  <a:lnTo>
                    <a:pt x="76"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2" name="Google Shape;20552;p52"/>
            <p:cNvSpPr/>
            <p:nvPr/>
          </p:nvSpPr>
          <p:spPr>
            <a:xfrm>
              <a:off x="7402513" y="3810000"/>
              <a:ext cx="22225" cy="12700"/>
            </a:xfrm>
            <a:custGeom>
              <a:avLst/>
              <a:gdLst/>
              <a:ahLst/>
              <a:cxnLst/>
              <a:rect l="l" t="t" r="r" b="b"/>
              <a:pathLst>
                <a:path w="88" h="49" extrusionOk="0">
                  <a:moveTo>
                    <a:pt x="88" y="37"/>
                  </a:moveTo>
                  <a:lnTo>
                    <a:pt x="76" y="49"/>
                  </a:lnTo>
                  <a:lnTo>
                    <a:pt x="0" y="18"/>
                  </a:lnTo>
                  <a:lnTo>
                    <a:pt x="0" y="0"/>
                  </a:lnTo>
                  <a:lnTo>
                    <a:pt x="8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3" name="Google Shape;20553;p52"/>
            <p:cNvSpPr/>
            <p:nvPr/>
          </p:nvSpPr>
          <p:spPr>
            <a:xfrm>
              <a:off x="7399338" y="3708400"/>
              <a:ext cx="4762" cy="104775"/>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4" name="Google Shape;20554;p52"/>
            <p:cNvSpPr/>
            <p:nvPr/>
          </p:nvSpPr>
          <p:spPr>
            <a:xfrm>
              <a:off x="7399338" y="3708400"/>
              <a:ext cx="4762" cy="104775"/>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5" name="Google Shape;20555;p52"/>
            <p:cNvSpPr/>
            <p:nvPr/>
          </p:nvSpPr>
          <p:spPr>
            <a:xfrm>
              <a:off x="7399338" y="3708400"/>
              <a:ext cx="4762" cy="1047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556" name="Google Shape;20556;p52"/>
            <p:cNvSpPr/>
            <p:nvPr/>
          </p:nvSpPr>
          <p:spPr>
            <a:xfrm>
              <a:off x="7850188" y="3940175"/>
              <a:ext cx="12700" cy="141288"/>
            </a:xfrm>
            <a:custGeom>
              <a:avLst/>
              <a:gdLst/>
              <a:ahLst/>
              <a:cxnLst/>
              <a:rect l="l" t="t" r="r" b="b"/>
              <a:pathLst>
                <a:path w="46" h="535" extrusionOk="0">
                  <a:moveTo>
                    <a:pt x="0" y="534"/>
                  </a:moveTo>
                  <a:lnTo>
                    <a:pt x="17" y="535"/>
                  </a:lnTo>
                  <a:lnTo>
                    <a:pt x="46"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7" name="Google Shape;20557;p52"/>
            <p:cNvSpPr/>
            <p:nvPr/>
          </p:nvSpPr>
          <p:spPr>
            <a:xfrm>
              <a:off x="7854950" y="3940175"/>
              <a:ext cx="12700" cy="141288"/>
            </a:xfrm>
            <a:custGeom>
              <a:avLst/>
              <a:gdLst/>
              <a:ahLst/>
              <a:cxnLst/>
              <a:rect l="l" t="t" r="r" b="b"/>
              <a:pathLst>
                <a:path w="47" h="535" extrusionOk="0">
                  <a:moveTo>
                    <a:pt x="0" y="535"/>
                  </a:moveTo>
                  <a:lnTo>
                    <a:pt x="29" y="0"/>
                  </a:lnTo>
                  <a:lnTo>
                    <a:pt x="47"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8" name="Google Shape;20558;p52"/>
            <p:cNvSpPr/>
            <p:nvPr/>
          </p:nvSpPr>
          <p:spPr>
            <a:xfrm>
              <a:off x="7850188" y="3940175"/>
              <a:ext cx="17462" cy="141288"/>
            </a:xfrm>
            <a:custGeom>
              <a:avLst/>
              <a:gdLst/>
              <a:ahLst/>
              <a:cxnLst/>
              <a:rect l="l" t="t" r="r" b="b"/>
              <a:pathLst>
                <a:path w="64" h="535" extrusionOk="0">
                  <a:moveTo>
                    <a:pt x="0" y="534"/>
                  </a:moveTo>
                  <a:lnTo>
                    <a:pt x="17" y="535"/>
                  </a:lnTo>
                  <a:lnTo>
                    <a:pt x="64" y="2"/>
                  </a:lnTo>
                  <a:lnTo>
                    <a:pt x="46"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9" name="Google Shape;20559;p52"/>
            <p:cNvSpPr/>
            <p:nvPr/>
          </p:nvSpPr>
          <p:spPr>
            <a:xfrm>
              <a:off x="7847013" y="3876675"/>
              <a:ext cx="23812" cy="7938"/>
            </a:xfrm>
            <a:custGeom>
              <a:avLst/>
              <a:gdLst/>
              <a:ahLst/>
              <a:cxnLst/>
              <a:rect l="l" t="t" r="r" b="b"/>
              <a:pathLst>
                <a:path w="90" h="28" extrusionOk="0">
                  <a:moveTo>
                    <a:pt x="90" y="0"/>
                  </a:moveTo>
                  <a:lnTo>
                    <a:pt x="89"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0" name="Google Shape;20560;p52"/>
            <p:cNvSpPr/>
            <p:nvPr/>
          </p:nvSpPr>
          <p:spPr>
            <a:xfrm>
              <a:off x="7847013" y="3881438"/>
              <a:ext cx="22225" cy="6350"/>
            </a:xfrm>
            <a:custGeom>
              <a:avLst/>
              <a:gdLst/>
              <a:ahLst/>
              <a:cxnLst/>
              <a:rect l="l" t="t" r="r" b="b"/>
              <a:pathLst>
                <a:path w="89" h="25" extrusionOk="0">
                  <a:moveTo>
                    <a:pt x="89" y="0"/>
                  </a:moveTo>
                  <a:lnTo>
                    <a:pt x="0" y="11"/>
                  </a:lnTo>
                  <a:lnTo>
                    <a:pt x="11" y="2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1" name="Google Shape;20561;p52"/>
            <p:cNvSpPr/>
            <p:nvPr/>
          </p:nvSpPr>
          <p:spPr>
            <a:xfrm>
              <a:off x="7847013" y="3876675"/>
              <a:ext cx="23812" cy="11113"/>
            </a:xfrm>
            <a:custGeom>
              <a:avLst/>
              <a:gdLst/>
              <a:ahLst/>
              <a:cxnLst/>
              <a:rect l="l" t="t" r="r" b="b"/>
              <a:pathLst>
                <a:path w="90" h="42" extrusionOk="0">
                  <a:moveTo>
                    <a:pt x="90" y="0"/>
                  </a:moveTo>
                  <a:lnTo>
                    <a:pt x="89" y="17"/>
                  </a:lnTo>
                  <a:lnTo>
                    <a:pt x="11" y="42"/>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2" name="Google Shape;20562;p52"/>
            <p:cNvSpPr/>
            <p:nvPr/>
          </p:nvSpPr>
          <p:spPr>
            <a:xfrm>
              <a:off x="7834313" y="3884613"/>
              <a:ext cx="14287" cy="22225"/>
            </a:xfrm>
            <a:custGeom>
              <a:avLst/>
              <a:gdLst/>
              <a:ahLst/>
              <a:cxnLst/>
              <a:rect l="l" t="t" r="r" b="b"/>
              <a:pathLst>
                <a:path w="55" h="84" extrusionOk="0">
                  <a:moveTo>
                    <a:pt x="44" y="0"/>
                  </a:moveTo>
                  <a:lnTo>
                    <a:pt x="55" y="14"/>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3" name="Google Shape;20563;p52"/>
            <p:cNvSpPr/>
            <p:nvPr/>
          </p:nvSpPr>
          <p:spPr>
            <a:xfrm>
              <a:off x="7834313" y="3887788"/>
              <a:ext cx="14287" cy="19050"/>
            </a:xfrm>
            <a:custGeom>
              <a:avLst/>
              <a:gdLst/>
              <a:ahLst/>
              <a:cxnLst/>
              <a:rect l="l" t="t" r="r" b="b"/>
              <a:pathLst>
                <a:path w="55" h="72" extrusionOk="0">
                  <a:moveTo>
                    <a:pt x="55" y="0"/>
                  </a:moveTo>
                  <a:lnTo>
                    <a:pt x="0" y="70"/>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4" name="Google Shape;20564;p52"/>
            <p:cNvSpPr/>
            <p:nvPr/>
          </p:nvSpPr>
          <p:spPr>
            <a:xfrm>
              <a:off x="7834313" y="3884613"/>
              <a:ext cx="14287" cy="22225"/>
            </a:xfrm>
            <a:custGeom>
              <a:avLst/>
              <a:gdLst/>
              <a:ahLst/>
              <a:cxnLst/>
              <a:rect l="l" t="t" r="r" b="b"/>
              <a:pathLst>
                <a:path w="55" h="86" extrusionOk="0">
                  <a:moveTo>
                    <a:pt x="44" y="0"/>
                  </a:moveTo>
                  <a:lnTo>
                    <a:pt x="55" y="14"/>
                  </a:lnTo>
                  <a:lnTo>
                    <a:pt x="17" y="86"/>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5" name="Google Shape;20565;p52"/>
            <p:cNvSpPr/>
            <p:nvPr/>
          </p:nvSpPr>
          <p:spPr>
            <a:xfrm>
              <a:off x="7834313" y="3906838"/>
              <a:ext cx="7937" cy="23812"/>
            </a:xfrm>
            <a:custGeom>
              <a:avLst/>
              <a:gdLst/>
              <a:ahLst/>
              <a:cxnLst/>
              <a:rect l="l" t="t" r="r" b="b"/>
              <a:pathLst>
                <a:path w="28" h="90" extrusionOk="0">
                  <a:moveTo>
                    <a:pt x="0" y="0"/>
                  </a:moveTo>
                  <a:lnTo>
                    <a:pt x="17"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6" name="Google Shape;20566;p52"/>
            <p:cNvSpPr/>
            <p:nvPr/>
          </p:nvSpPr>
          <p:spPr>
            <a:xfrm>
              <a:off x="7839075" y="3906838"/>
              <a:ext cx="6350" cy="23812"/>
            </a:xfrm>
            <a:custGeom>
              <a:avLst/>
              <a:gdLst/>
              <a:ahLst/>
              <a:cxnLst/>
              <a:rect l="l" t="t" r="r" b="b"/>
              <a:pathLst>
                <a:path w="24" h="88" extrusionOk="0">
                  <a:moveTo>
                    <a:pt x="0" y="0"/>
                  </a:moveTo>
                  <a:lnTo>
                    <a:pt x="11" y="88"/>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7" name="Google Shape;20567;p52"/>
            <p:cNvSpPr/>
            <p:nvPr/>
          </p:nvSpPr>
          <p:spPr>
            <a:xfrm>
              <a:off x="7834313" y="3906838"/>
              <a:ext cx="11112" cy="23812"/>
            </a:xfrm>
            <a:custGeom>
              <a:avLst/>
              <a:gdLst/>
              <a:ahLst/>
              <a:cxnLst/>
              <a:rect l="l" t="t" r="r" b="b"/>
              <a:pathLst>
                <a:path w="41" h="90" extrusionOk="0">
                  <a:moveTo>
                    <a:pt x="0" y="0"/>
                  </a:moveTo>
                  <a:lnTo>
                    <a:pt x="17"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8" name="Google Shape;20568;p52"/>
            <p:cNvSpPr/>
            <p:nvPr/>
          </p:nvSpPr>
          <p:spPr>
            <a:xfrm>
              <a:off x="7842250" y="3927475"/>
              <a:ext cx="22225" cy="14288"/>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9" name="Google Shape;20569;p52"/>
            <p:cNvSpPr/>
            <p:nvPr/>
          </p:nvSpPr>
          <p:spPr>
            <a:xfrm>
              <a:off x="7845425" y="3927475"/>
              <a:ext cx="19050" cy="14288"/>
            </a:xfrm>
            <a:custGeom>
              <a:avLst/>
              <a:gdLst/>
              <a:ahLst/>
              <a:cxnLst/>
              <a:rect l="l" t="t" r="r" b="b"/>
              <a:pathLst>
                <a:path w="74" h="55" extrusionOk="0">
                  <a:moveTo>
                    <a:pt x="0" y="0"/>
                  </a:moveTo>
                  <a:lnTo>
                    <a:pt x="71" y="55"/>
                  </a:lnTo>
                  <a:lnTo>
                    <a:pt x="74"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0" name="Google Shape;20570;p52"/>
            <p:cNvSpPr/>
            <p:nvPr/>
          </p:nvSpPr>
          <p:spPr>
            <a:xfrm>
              <a:off x="7842250" y="3927475"/>
              <a:ext cx="22225" cy="14288"/>
            </a:xfrm>
            <a:custGeom>
              <a:avLst/>
              <a:gdLst/>
              <a:ahLst/>
              <a:cxnLst/>
              <a:rect l="l" t="t" r="r" b="b"/>
              <a:pathLst>
                <a:path w="87" h="55" extrusionOk="0">
                  <a:moveTo>
                    <a:pt x="0" y="11"/>
                  </a:moveTo>
                  <a:lnTo>
                    <a:pt x="13" y="0"/>
                  </a:lnTo>
                  <a:lnTo>
                    <a:pt x="87" y="39"/>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1" name="Google Shape;20571;p52"/>
            <p:cNvSpPr/>
            <p:nvPr/>
          </p:nvSpPr>
          <p:spPr>
            <a:xfrm>
              <a:off x="7869238" y="3873500"/>
              <a:ext cx="25400" cy="7938"/>
            </a:xfrm>
            <a:custGeom>
              <a:avLst/>
              <a:gdLst/>
              <a:ahLst/>
              <a:cxnLst/>
              <a:rect l="l" t="t" r="r" b="b"/>
              <a:pathLst>
                <a:path w="90" h="28" extrusionOk="0">
                  <a:moveTo>
                    <a:pt x="0" y="28"/>
                  </a:moveTo>
                  <a:lnTo>
                    <a:pt x="1"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2" name="Google Shape;20572;p52"/>
            <p:cNvSpPr/>
            <p:nvPr/>
          </p:nvSpPr>
          <p:spPr>
            <a:xfrm>
              <a:off x="7870825" y="3870325"/>
              <a:ext cx="23813" cy="6350"/>
            </a:xfrm>
            <a:custGeom>
              <a:avLst/>
              <a:gdLst/>
              <a:ahLst/>
              <a:cxnLst/>
              <a:rect l="l" t="t" r="r" b="b"/>
              <a:pathLst>
                <a:path w="89" h="24" extrusionOk="0">
                  <a:moveTo>
                    <a:pt x="0" y="24"/>
                  </a:moveTo>
                  <a:lnTo>
                    <a:pt x="89"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3" name="Google Shape;20573;p52"/>
            <p:cNvSpPr/>
            <p:nvPr/>
          </p:nvSpPr>
          <p:spPr>
            <a:xfrm>
              <a:off x="7869238" y="3870325"/>
              <a:ext cx="25400" cy="11113"/>
            </a:xfrm>
            <a:custGeom>
              <a:avLst/>
              <a:gdLst/>
              <a:ahLst/>
              <a:cxnLst/>
              <a:rect l="l" t="t" r="r" b="b"/>
              <a:pathLst>
                <a:path w="90" h="41" extrusionOk="0">
                  <a:moveTo>
                    <a:pt x="0" y="41"/>
                  </a:moveTo>
                  <a:lnTo>
                    <a:pt x="1" y="24"/>
                  </a:lnTo>
                  <a:lnTo>
                    <a:pt x="79"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4" name="Google Shape;20574;p52"/>
            <p:cNvSpPr/>
            <p:nvPr/>
          </p:nvSpPr>
          <p:spPr>
            <a:xfrm>
              <a:off x="7891463" y="3851275"/>
              <a:ext cx="14287" cy="22225"/>
            </a:xfrm>
            <a:custGeom>
              <a:avLst/>
              <a:gdLst/>
              <a:ahLst/>
              <a:cxnLst/>
              <a:rect l="l" t="t" r="r" b="b"/>
              <a:pathLst>
                <a:path w="55" h="84" extrusionOk="0">
                  <a:moveTo>
                    <a:pt x="11" y="84"/>
                  </a:moveTo>
                  <a:lnTo>
                    <a:pt x="0" y="71"/>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5" name="Google Shape;20575;p52"/>
            <p:cNvSpPr/>
            <p:nvPr/>
          </p:nvSpPr>
          <p:spPr>
            <a:xfrm>
              <a:off x="7891463" y="3851275"/>
              <a:ext cx="14287" cy="19050"/>
            </a:xfrm>
            <a:custGeom>
              <a:avLst/>
              <a:gdLst/>
              <a:ahLst/>
              <a:cxnLst/>
              <a:rect l="l" t="t" r="r" b="b"/>
              <a:pathLst>
                <a:path w="55" h="72" extrusionOk="0">
                  <a:moveTo>
                    <a:pt x="0" y="72"/>
                  </a:moveTo>
                  <a:lnTo>
                    <a:pt x="55" y="1"/>
                  </a:lnTo>
                  <a:lnTo>
                    <a:pt x="37"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6" name="Google Shape;20576;p52"/>
            <p:cNvSpPr/>
            <p:nvPr/>
          </p:nvSpPr>
          <p:spPr>
            <a:xfrm>
              <a:off x="7891463" y="3851275"/>
              <a:ext cx="14287" cy="22225"/>
            </a:xfrm>
            <a:custGeom>
              <a:avLst/>
              <a:gdLst/>
              <a:ahLst/>
              <a:cxnLst/>
              <a:rect l="l" t="t" r="r" b="b"/>
              <a:pathLst>
                <a:path w="55" h="85" extrusionOk="0">
                  <a:moveTo>
                    <a:pt x="11" y="85"/>
                  </a:moveTo>
                  <a:lnTo>
                    <a:pt x="0" y="72"/>
                  </a:lnTo>
                  <a:lnTo>
                    <a:pt x="37"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7" name="Google Shape;20577;p52"/>
            <p:cNvSpPr/>
            <p:nvPr/>
          </p:nvSpPr>
          <p:spPr>
            <a:xfrm>
              <a:off x="7897813" y="3827463"/>
              <a:ext cx="7937" cy="23812"/>
            </a:xfrm>
            <a:custGeom>
              <a:avLst/>
              <a:gdLst/>
              <a:ahLst/>
              <a:cxnLst/>
              <a:rect l="l" t="t" r="r" b="b"/>
              <a:pathLst>
                <a:path w="29" h="90" extrusionOk="0">
                  <a:moveTo>
                    <a:pt x="29" y="90"/>
                  </a:moveTo>
                  <a:lnTo>
                    <a:pt x="11"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8" name="Google Shape;20578;p52"/>
            <p:cNvSpPr/>
            <p:nvPr/>
          </p:nvSpPr>
          <p:spPr>
            <a:xfrm>
              <a:off x="7894638" y="3827463"/>
              <a:ext cx="6350" cy="23812"/>
            </a:xfrm>
            <a:custGeom>
              <a:avLst/>
              <a:gdLst/>
              <a:ahLst/>
              <a:cxnLst/>
              <a:rect l="l" t="t" r="r" b="b"/>
              <a:pathLst>
                <a:path w="24" h="89" extrusionOk="0">
                  <a:moveTo>
                    <a:pt x="24" y="89"/>
                  </a:moveTo>
                  <a:lnTo>
                    <a:pt x="13" y="0"/>
                  </a:lnTo>
                  <a:lnTo>
                    <a:pt x="0" y="11"/>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9" name="Google Shape;20579;p52"/>
            <p:cNvSpPr/>
            <p:nvPr/>
          </p:nvSpPr>
          <p:spPr>
            <a:xfrm>
              <a:off x="7894638" y="3827463"/>
              <a:ext cx="11112" cy="23812"/>
            </a:xfrm>
            <a:custGeom>
              <a:avLst/>
              <a:gdLst/>
              <a:ahLst/>
              <a:cxnLst/>
              <a:rect l="l" t="t" r="r" b="b"/>
              <a:pathLst>
                <a:path w="42" h="90" extrusionOk="0">
                  <a:moveTo>
                    <a:pt x="42" y="90"/>
                  </a:moveTo>
                  <a:lnTo>
                    <a:pt x="24" y="89"/>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0" name="Google Shape;20580;p52"/>
            <p:cNvSpPr/>
            <p:nvPr/>
          </p:nvSpPr>
          <p:spPr>
            <a:xfrm>
              <a:off x="7875588" y="3816350"/>
              <a:ext cx="22225" cy="14288"/>
            </a:xfrm>
            <a:custGeom>
              <a:avLst/>
              <a:gdLst/>
              <a:ahLst/>
              <a:cxnLst/>
              <a:rect l="l" t="t" r="r" b="b"/>
              <a:pathLst>
                <a:path w="84" h="54" extrusionOk="0">
                  <a:moveTo>
                    <a:pt x="84" y="43"/>
                  </a:moveTo>
                  <a:lnTo>
                    <a:pt x="71" y="54"/>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1" name="Google Shape;20581;p52"/>
            <p:cNvSpPr/>
            <p:nvPr/>
          </p:nvSpPr>
          <p:spPr>
            <a:xfrm>
              <a:off x="7875588" y="3816350"/>
              <a:ext cx="19050" cy="14288"/>
            </a:xfrm>
            <a:custGeom>
              <a:avLst/>
              <a:gdLst/>
              <a:ahLst/>
              <a:cxnLst/>
              <a:rect l="l" t="t" r="r" b="b"/>
              <a:pathLst>
                <a:path w="72" h="54" extrusionOk="0">
                  <a:moveTo>
                    <a:pt x="72" y="54"/>
                  </a:moveTo>
                  <a:lnTo>
                    <a:pt x="1" y="0"/>
                  </a:lnTo>
                  <a:lnTo>
                    <a:pt x="0" y="17"/>
                  </a:lnTo>
                  <a:lnTo>
                    <a:pt x="72"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2" name="Google Shape;20582;p52"/>
            <p:cNvSpPr/>
            <p:nvPr/>
          </p:nvSpPr>
          <p:spPr>
            <a:xfrm>
              <a:off x="7875588" y="3816350"/>
              <a:ext cx="22225" cy="14288"/>
            </a:xfrm>
            <a:custGeom>
              <a:avLst/>
              <a:gdLst/>
              <a:ahLst/>
              <a:cxnLst/>
              <a:rect l="l" t="t" r="r" b="b"/>
              <a:pathLst>
                <a:path w="85" h="54" extrusionOk="0">
                  <a:moveTo>
                    <a:pt x="85" y="43"/>
                  </a:moveTo>
                  <a:lnTo>
                    <a:pt x="72" y="54"/>
                  </a:lnTo>
                  <a:lnTo>
                    <a:pt x="0" y="17"/>
                  </a:lnTo>
                  <a:lnTo>
                    <a:pt x="1"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3" name="Google Shape;20583;p52"/>
            <p:cNvSpPr/>
            <p:nvPr/>
          </p:nvSpPr>
          <p:spPr>
            <a:xfrm>
              <a:off x="7872413" y="3714750"/>
              <a:ext cx="9525" cy="104775"/>
            </a:xfrm>
            <a:custGeom>
              <a:avLst/>
              <a:gdLst/>
              <a:ahLst/>
              <a:cxnLst/>
              <a:rect l="l" t="t" r="r" b="b"/>
              <a:pathLst>
                <a:path w="34" h="396" extrusionOk="0">
                  <a:moveTo>
                    <a:pt x="0" y="394"/>
                  </a:moveTo>
                  <a:lnTo>
                    <a:pt x="17" y="396"/>
                  </a:lnTo>
                  <a:lnTo>
                    <a:pt x="34"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4" name="Google Shape;20584;p52"/>
            <p:cNvSpPr/>
            <p:nvPr/>
          </p:nvSpPr>
          <p:spPr>
            <a:xfrm>
              <a:off x="7877175" y="3714750"/>
              <a:ext cx="9525" cy="104775"/>
            </a:xfrm>
            <a:custGeom>
              <a:avLst/>
              <a:gdLst/>
              <a:ahLst/>
              <a:cxnLst/>
              <a:rect l="l" t="t" r="r" b="b"/>
              <a:pathLst>
                <a:path w="35" h="396" extrusionOk="0">
                  <a:moveTo>
                    <a:pt x="0" y="396"/>
                  </a:moveTo>
                  <a:lnTo>
                    <a:pt x="17" y="0"/>
                  </a:lnTo>
                  <a:lnTo>
                    <a:pt x="35"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5" name="Google Shape;20585;p52"/>
            <p:cNvSpPr/>
            <p:nvPr/>
          </p:nvSpPr>
          <p:spPr>
            <a:xfrm>
              <a:off x="7872413" y="3714750"/>
              <a:ext cx="14287" cy="104775"/>
            </a:xfrm>
            <a:custGeom>
              <a:avLst/>
              <a:gdLst/>
              <a:ahLst/>
              <a:cxnLst/>
              <a:rect l="l" t="t" r="r" b="b"/>
              <a:pathLst>
                <a:path w="52" h="396" extrusionOk="0">
                  <a:moveTo>
                    <a:pt x="0" y="394"/>
                  </a:moveTo>
                  <a:lnTo>
                    <a:pt x="17" y="396"/>
                  </a:lnTo>
                  <a:lnTo>
                    <a:pt x="52" y="2"/>
                  </a:lnTo>
                  <a:lnTo>
                    <a:pt x="34"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6" name="Google Shape;20586;p52"/>
            <p:cNvSpPr/>
            <p:nvPr/>
          </p:nvSpPr>
          <p:spPr>
            <a:xfrm>
              <a:off x="7858125" y="4013200"/>
              <a:ext cx="98425" cy="7938"/>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7" name="Google Shape;20587;p52"/>
            <p:cNvSpPr/>
            <p:nvPr/>
          </p:nvSpPr>
          <p:spPr>
            <a:xfrm>
              <a:off x="7858125" y="4010025"/>
              <a:ext cx="98425" cy="9525"/>
            </a:xfrm>
            <a:custGeom>
              <a:avLst/>
              <a:gdLst/>
              <a:ahLst/>
              <a:cxnLst/>
              <a:rect l="l" t="t" r="r" b="b"/>
              <a:pathLst>
                <a:path w="369" h="31" extrusionOk="0">
                  <a:moveTo>
                    <a:pt x="369" y="31"/>
                  </a:moveTo>
                  <a:lnTo>
                    <a:pt x="0" y="8"/>
                  </a:lnTo>
                  <a:lnTo>
                    <a:pt x="1"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8" name="Google Shape;20588;p52"/>
            <p:cNvSpPr/>
            <p:nvPr/>
          </p:nvSpPr>
          <p:spPr>
            <a:xfrm>
              <a:off x="7858125" y="4010025"/>
              <a:ext cx="98425" cy="11113"/>
            </a:xfrm>
            <a:custGeom>
              <a:avLst/>
              <a:gdLst/>
              <a:ahLst/>
              <a:cxnLst/>
              <a:rect l="l" t="t" r="r" b="b"/>
              <a:pathLst>
                <a:path w="369" h="40" extrusionOk="0">
                  <a:moveTo>
                    <a:pt x="368" y="40"/>
                  </a:moveTo>
                  <a:lnTo>
                    <a:pt x="369" y="31"/>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9" name="Google Shape;20589;p52"/>
            <p:cNvSpPr/>
            <p:nvPr/>
          </p:nvSpPr>
          <p:spPr>
            <a:xfrm>
              <a:off x="7859713" y="3989388"/>
              <a:ext cx="98425" cy="9525"/>
            </a:xfrm>
            <a:custGeom>
              <a:avLst/>
              <a:gdLst/>
              <a:ahLst/>
              <a:cxnLst/>
              <a:rect l="l" t="t" r="r" b="b"/>
              <a:pathLst>
                <a:path w="369" h="32" extrusionOk="0">
                  <a:moveTo>
                    <a:pt x="368" y="32"/>
                  </a:moveTo>
                  <a:lnTo>
                    <a:pt x="369"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0" name="Google Shape;20590;p52"/>
            <p:cNvSpPr/>
            <p:nvPr/>
          </p:nvSpPr>
          <p:spPr>
            <a:xfrm>
              <a:off x="7859713" y="3987800"/>
              <a:ext cx="98425" cy="9525"/>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1" name="Google Shape;20591;p52"/>
            <p:cNvSpPr/>
            <p:nvPr/>
          </p:nvSpPr>
          <p:spPr>
            <a:xfrm>
              <a:off x="7859713" y="3987800"/>
              <a:ext cx="98425" cy="11113"/>
            </a:xfrm>
            <a:custGeom>
              <a:avLst/>
              <a:gdLst/>
              <a:ahLst/>
              <a:cxnLst/>
              <a:rect l="l" t="t" r="r" b="b"/>
              <a:pathLst>
                <a:path w="369" h="36" extrusionOk="0">
                  <a:moveTo>
                    <a:pt x="368" y="36"/>
                  </a:moveTo>
                  <a:lnTo>
                    <a:pt x="369" y="32"/>
                  </a:lnTo>
                  <a:lnTo>
                    <a:pt x="1"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2" name="Google Shape;20592;p52"/>
            <p:cNvSpPr/>
            <p:nvPr/>
          </p:nvSpPr>
          <p:spPr>
            <a:xfrm>
              <a:off x="7880350" y="3765550"/>
              <a:ext cx="96838" cy="9525"/>
            </a:xfrm>
            <a:custGeom>
              <a:avLst/>
              <a:gdLst/>
              <a:ahLst/>
              <a:cxnLst/>
              <a:rect l="l" t="t" r="r" b="b"/>
              <a:pathLst>
                <a:path w="368" h="31" extrusionOk="0">
                  <a:moveTo>
                    <a:pt x="367" y="31"/>
                  </a:moveTo>
                  <a:lnTo>
                    <a:pt x="368" y="27"/>
                  </a:lnTo>
                  <a:lnTo>
                    <a:pt x="0" y="0"/>
                  </a:lnTo>
                  <a:lnTo>
                    <a:pt x="367"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3" name="Google Shape;20593;p52"/>
            <p:cNvSpPr/>
            <p:nvPr/>
          </p:nvSpPr>
          <p:spPr>
            <a:xfrm>
              <a:off x="7880350" y="3765550"/>
              <a:ext cx="96838" cy="7938"/>
            </a:xfrm>
            <a:custGeom>
              <a:avLst/>
              <a:gdLst/>
              <a:ahLst/>
              <a:cxnLst/>
              <a:rect l="l" t="t" r="r" b="b"/>
              <a:pathLst>
                <a:path w="368" h="33" extrusionOk="0">
                  <a:moveTo>
                    <a:pt x="368" y="33"/>
                  </a:moveTo>
                  <a:lnTo>
                    <a:pt x="0" y="6"/>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4" name="Google Shape;20594;p52"/>
            <p:cNvSpPr/>
            <p:nvPr/>
          </p:nvSpPr>
          <p:spPr>
            <a:xfrm>
              <a:off x="7880350" y="3765550"/>
              <a:ext cx="96838" cy="9525"/>
            </a:xfrm>
            <a:custGeom>
              <a:avLst/>
              <a:gdLst/>
              <a:ahLst/>
              <a:cxnLst/>
              <a:rect l="l" t="t" r="r" b="b"/>
              <a:pathLst>
                <a:path w="368" h="37" extrusionOk="0">
                  <a:moveTo>
                    <a:pt x="367" y="37"/>
                  </a:moveTo>
                  <a:lnTo>
                    <a:pt x="368" y="33"/>
                  </a:lnTo>
                  <a:lnTo>
                    <a:pt x="0" y="0"/>
                  </a:lnTo>
                  <a:lnTo>
                    <a:pt x="0" y="6"/>
                  </a:lnTo>
                  <a:lnTo>
                    <a:pt x="36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5" name="Google Shape;20595;p52"/>
            <p:cNvSpPr/>
            <p:nvPr/>
          </p:nvSpPr>
          <p:spPr>
            <a:xfrm>
              <a:off x="7859713" y="3989388"/>
              <a:ext cx="98425" cy="9525"/>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6" name="Google Shape;20596;p52"/>
            <p:cNvSpPr/>
            <p:nvPr/>
          </p:nvSpPr>
          <p:spPr>
            <a:xfrm>
              <a:off x="7859713" y="3987800"/>
              <a:ext cx="98425" cy="9525"/>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7" name="Google Shape;20597;p52"/>
            <p:cNvSpPr/>
            <p:nvPr/>
          </p:nvSpPr>
          <p:spPr>
            <a:xfrm>
              <a:off x="7859713" y="3987800"/>
              <a:ext cx="98425" cy="11113"/>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8" name="Google Shape;20598;p52"/>
            <p:cNvSpPr/>
            <p:nvPr/>
          </p:nvSpPr>
          <p:spPr>
            <a:xfrm>
              <a:off x="7881938" y="3744913"/>
              <a:ext cx="96837" cy="7937"/>
            </a:xfrm>
            <a:custGeom>
              <a:avLst/>
              <a:gdLst/>
              <a:ahLst/>
              <a:cxnLst/>
              <a:rect l="l" t="t" r="r" b="b"/>
              <a:pathLst>
                <a:path w="369" h="32" extrusionOk="0">
                  <a:moveTo>
                    <a:pt x="369" y="32"/>
                  </a:moveTo>
                  <a:lnTo>
                    <a:pt x="369" y="23"/>
                  </a:lnTo>
                  <a:lnTo>
                    <a:pt x="0"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9" name="Google Shape;20599;p52"/>
            <p:cNvSpPr/>
            <p:nvPr/>
          </p:nvSpPr>
          <p:spPr>
            <a:xfrm>
              <a:off x="7881938" y="3741738"/>
              <a:ext cx="96837" cy="7937"/>
            </a:xfrm>
            <a:custGeom>
              <a:avLst/>
              <a:gdLst/>
              <a:ahLst/>
              <a:cxnLst/>
              <a:rect l="l" t="t" r="r" b="b"/>
              <a:pathLst>
                <a:path w="369" h="31" extrusionOk="0">
                  <a:moveTo>
                    <a:pt x="369" y="31"/>
                  </a:moveTo>
                  <a:lnTo>
                    <a:pt x="0" y="8"/>
                  </a:lnTo>
                  <a:lnTo>
                    <a:pt x="0"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0" name="Google Shape;20600;p52"/>
            <p:cNvSpPr/>
            <p:nvPr/>
          </p:nvSpPr>
          <p:spPr>
            <a:xfrm>
              <a:off x="7881938" y="3741738"/>
              <a:ext cx="96837" cy="11112"/>
            </a:xfrm>
            <a:custGeom>
              <a:avLst/>
              <a:gdLst/>
              <a:ahLst/>
              <a:cxnLst/>
              <a:rect l="l" t="t" r="r" b="b"/>
              <a:pathLst>
                <a:path w="369" h="40" extrusionOk="0">
                  <a:moveTo>
                    <a:pt x="369" y="40"/>
                  </a:moveTo>
                  <a:lnTo>
                    <a:pt x="369" y="31"/>
                  </a:lnTo>
                  <a:lnTo>
                    <a:pt x="0" y="0"/>
                  </a:lnTo>
                  <a:lnTo>
                    <a:pt x="0" y="8"/>
                  </a:lnTo>
                  <a:lnTo>
                    <a:pt x="369"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20601" name="Google Shape;20601;p52"/>
            <p:cNvGrpSpPr/>
            <p:nvPr/>
          </p:nvGrpSpPr>
          <p:grpSpPr>
            <a:xfrm rot="-5400000">
              <a:off x="5194300" y="1800226"/>
              <a:ext cx="484187" cy="176212"/>
              <a:chOff x="2872" y="1516"/>
              <a:chExt cx="305" cy="111"/>
            </a:xfrm>
          </p:grpSpPr>
          <p:sp>
            <p:nvSpPr>
              <p:cNvPr id="20602" name="Google Shape;20602;p52"/>
              <p:cNvSpPr/>
              <p:nvPr/>
            </p:nvSpPr>
            <p:spPr>
              <a:xfrm>
                <a:off x="2872" y="1550"/>
                <a:ext cx="190" cy="42"/>
              </a:xfrm>
              <a:custGeom>
                <a:avLst/>
                <a:gdLst/>
                <a:ahLst/>
                <a:cxnLst/>
                <a:rect l="l" t="t" r="r" b="b"/>
                <a:pathLst>
                  <a:path w="1139" h="254" extrusionOk="0">
                    <a:moveTo>
                      <a:pt x="1139" y="254"/>
                    </a:moveTo>
                    <a:lnTo>
                      <a:pt x="1139" y="0"/>
                    </a:lnTo>
                    <a:lnTo>
                      <a:pt x="0" y="254"/>
                    </a:lnTo>
                    <a:lnTo>
                      <a:pt x="1139" y="2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3" name="Google Shape;20603;p52"/>
              <p:cNvSpPr/>
              <p:nvPr/>
            </p:nvSpPr>
            <p:spPr>
              <a:xfrm>
                <a:off x="2872" y="1550"/>
                <a:ext cx="190" cy="42"/>
              </a:xfrm>
              <a:custGeom>
                <a:avLst/>
                <a:gdLst/>
                <a:ahLst/>
                <a:cxnLst/>
                <a:rect l="l" t="t" r="r" b="b"/>
                <a:pathLst>
                  <a:path w="1139" h="254" extrusionOk="0">
                    <a:moveTo>
                      <a:pt x="1139" y="0"/>
                    </a:moveTo>
                    <a:lnTo>
                      <a:pt x="0" y="254"/>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4" name="Google Shape;20604;p52"/>
              <p:cNvSpPr/>
              <p:nvPr/>
            </p:nvSpPr>
            <p:spPr>
              <a:xfrm>
                <a:off x="2872" y="1550"/>
                <a:ext cx="190" cy="4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605" name="Google Shape;20605;p52"/>
              <p:cNvSpPr/>
              <p:nvPr/>
            </p:nvSpPr>
            <p:spPr>
              <a:xfrm>
                <a:off x="3028" y="1516"/>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6" name="Google Shape;20606;p52"/>
              <p:cNvSpPr/>
              <p:nvPr/>
            </p:nvSpPr>
            <p:spPr>
              <a:xfrm>
                <a:off x="3028" y="1516"/>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7" name="Google Shape;20607;p52"/>
              <p:cNvSpPr/>
              <p:nvPr/>
            </p:nvSpPr>
            <p:spPr>
              <a:xfrm>
                <a:off x="3028" y="1571"/>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8" name="Google Shape;20608;p52"/>
              <p:cNvSpPr/>
              <p:nvPr/>
            </p:nvSpPr>
            <p:spPr>
              <a:xfrm>
                <a:off x="3028" y="1571"/>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0609" name="Google Shape;20609;p52"/>
            <p:cNvGrpSpPr/>
            <p:nvPr/>
          </p:nvGrpSpPr>
          <p:grpSpPr>
            <a:xfrm rot="-5400000">
              <a:off x="7517607" y="5845968"/>
              <a:ext cx="781050" cy="176213"/>
              <a:chOff x="2602" y="2445"/>
              <a:chExt cx="492" cy="111"/>
            </a:xfrm>
          </p:grpSpPr>
          <p:sp>
            <p:nvSpPr>
              <p:cNvPr id="20610" name="Google Shape;20610;p52"/>
              <p:cNvSpPr/>
              <p:nvPr/>
            </p:nvSpPr>
            <p:spPr>
              <a:xfrm>
                <a:off x="2790" y="2479"/>
                <a:ext cx="190" cy="43"/>
              </a:xfrm>
              <a:custGeom>
                <a:avLst/>
                <a:gdLst/>
                <a:ahLst/>
                <a:cxnLst/>
                <a:rect l="l" t="t" r="r" b="b"/>
                <a:pathLst>
                  <a:path w="1140" h="253" extrusionOk="0">
                    <a:moveTo>
                      <a:pt x="1140" y="253"/>
                    </a:moveTo>
                    <a:lnTo>
                      <a:pt x="1140" y="0"/>
                    </a:lnTo>
                    <a:lnTo>
                      <a:pt x="0" y="253"/>
                    </a:lnTo>
                    <a:lnTo>
                      <a:pt x="1140" y="2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1" name="Google Shape;20611;p52"/>
              <p:cNvSpPr/>
              <p:nvPr/>
            </p:nvSpPr>
            <p:spPr>
              <a:xfrm>
                <a:off x="2790" y="2479"/>
                <a:ext cx="190" cy="43"/>
              </a:xfrm>
              <a:custGeom>
                <a:avLst/>
                <a:gdLst/>
                <a:ahLst/>
                <a:cxnLst/>
                <a:rect l="l" t="t" r="r" b="b"/>
                <a:pathLst>
                  <a:path w="1140" h="253" extrusionOk="0">
                    <a:moveTo>
                      <a:pt x="1140" y="0"/>
                    </a:moveTo>
                    <a:lnTo>
                      <a:pt x="0" y="253"/>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2" name="Google Shape;20612;p52"/>
              <p:cNvSpPr/>
              <p:nvPr/>
            </p:nvSpPr>
            <p:spPr>
              <a:xfrm>
                <a:off x="2602" y="2479"/>
                <a:ext cx="378" cy="4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613" name="Google Shape;20613;p52"/>
              <p:cNvSpPr/>
              <p:nvPr/>
            </p:nvSpPr>
            <p:spPr>
              <a:xfrm>
                <a:off x="2946" y="2445"/>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4" name="Google Shape;20614;p52"/>
              <p:cNvSpPr/>
              <p:nvPr/>
            </p:nvSpPr>
            <p:spPr>
              <a:xfrm>
                <a:off x="2946" y="2445"/>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5" name="Google Shape;20615;p52"/>
              <p:cNvSpPr/>
              <p:nvPr/>
            </p:nvSpPr>
            <p:spPr>
              <a:xfrm>
                <a:off x="2946" y="2501"/>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6" name="Google Shape;20616;p52"/>
              <p:cNvSpPr/>
              <p:nvPr/>
            </p:nvSpPr>
            <p:spPr>
              <a:xfrm>
                <a:off x="2946" y="2501"/>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0617" name="Google Shape;20617;p52"/>
            <p:cNvGrpSpPr/>
            <p:nvPr/>
          </p:nvGrpSpPr>
          <p:grpSpPr>
            <a:xfrm>
              <a:off x="5819775" y="2306638"/>
              <a:ext cx="144463" cy="298450"/>
              <a:chOff x="5220" y="2631"/>
              <a:chExt cx="91" cy="188"/>
            </a:xfrm>
          </p:grpSpPr>
          <p:sp>
            <p:nvSpPr>
              <p:cNvPr id="20618" name="Google Shape;20618;p52"/>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9" name="Google Shape;20619;p52"/>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0" name="Google Shape;20620;p52"/>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1" name="Google Shape;20621;p52"/>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2" name="Google Shape;20622;p52"/>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3" name="Google Shape;20623;p52"/>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4" name="Google Shape;20624;p52"/>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5" name="Google Shape;20625;p52"/>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6" name="Google Shape;20626;p52"/>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7" name="Google Shape;20627;p52"/>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8" name="Google Shape;20628;p52"/>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9" name="Google Shape;20629;p52"/>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0" name="Google Shape;20630;p52"/>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1" name="Google Shape;20631;p52"/>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2" name="Google Shape;20632;p52"/>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3" name="Google Shape;20633;p52"/>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4" name="Google Shape;20634;p52"/>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5" name="Google Shape;20635;p52"/>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6" name="Google Shape;20636;p52"/>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0637" name="Google Shape;20637;p52"/>
            <p:cNvGrpSpPr/>
            <p:nvPr/>
          </p:nvGrpSpPr>
          <p:grpSpPr>
            <a:xfrm rot="-5400000" flipH="1">
              <a:off x="4884738" y="5753100"/>
              <a:ext cx="484187" cy="176213"/>
              <a:chOff x="2872" y="1516"/>
              <a:chExt cx="305" cy="111"/>
            </a:xfrm>
          </p:grpSpPr>
          <p:sp>
            <p:nvSpPr>
              <p:cNvPr id="20638" name="Google Shape;20638;p52"/>
              <p:cNvSpPr/>
              <p:nvPr/>
            </p:nvSpPr>
            <p:spPr>
              <a:xfrm>
                <a:off x="2872" y="1550"/>
                <a:ext cx="190" cy="42"/>
              </a:xfrm>
              <a:custGeom>
                <a:avLst/>
                <a:gdLst/>
                <a:ahLst/>
                <a:cxnLst/>
                <a:rect l="l" t="t" r="r" b="b"/>
                <a:pathLst>
                  <a:path w="1139" h="254" extrusionOk="0">
                    <a:moveTo>
                      <a:pt x="1139" y="254"/>
                    </a:moveTo>
                    <a:lnTo>
                      <a:pt x="1139" y="0"/>
                    </a:lnTo>
                    <a:lnTo>
                      <a:pt x="0" y="254"/>
                    </a:lnTo>
                    <a:lnTo>
                      <a:pt x="1139" y="2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9" name="Google Shape;20639;p52"/>
              <p:cNvSpPr/>
              <p:nvPr/>
            </p:nvSpPr>
            <p:spPr>
              <a:xfrm>
                <a:off x="2872" y="1550"/>
                <a:ext cx="190" cy="42"/>
              </a:xfrm>
              <a:custGeom>
                <a:avLst/>
                <a:gdLst/>
                <a:ahLst/>
                <a:cxnLst/>
                <a:rect l="l" t="t" r="r" b="b"/>
                <a:pathLst>
                  <a:path w="1139" h="254" extrusionOk="0">
                    <a:moveTo>
                      <a:pt x="1139" y="0"/>
                    </a:moveTo>
                    <a:lnTo>
                      <a:pt x="0" y="254"/>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0" name="Google Shape;20640;p52"/>
              <p:cNvSpPr/>
              <p:nvPr/>
            </p:nvSpPr>
            <p:spPr>
              <a:xfrm>
                <a:off x="2872" y="1550"/>
                <a:ext cx="190" cy="4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641" name="Google Shape;20641;p52"/>
              <p:cNvSpPr/>
              <p:nvPr/>
            </p:nvSpPr>
            <p:spPr>
              <a:xfrm>
                <a:off x="3028" y="1516"/>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2" name="Google Shape;20642;p52"/>
              <p:cNvSpPr/>
              <p:nvPr/>
            </p:nvSpPr>
            <p:spPr>
              <a:xfrm>
                <a:off x="3028" y="1516"/>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3" name="Google Shape;20643;p52"/>
              <p:cNvSpPr/>
              <p:nvPr/>
            </p:nvSpPr>
            <p:spPr>
              <a:xfrm>
                <a:off x="3028" y="1571"/>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4" name="Google Shape;20644;p52"/>
              <p:cNvSpPr/>
              <p:nvPr/>
            </p:nvSpPr>
            <p:spPr>
              <a:xfrm>
                <a:off x="3028" y="1571"/>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0645" name="Google Shape;20645;p52"/>
            <p:cNvGrpSpPr/>
            <p:nvPr/>
          </p:nvGrpSpPr>
          <p:grpSpPr>
            <a:xfrm rot="-5400000" flipH="1">
              <a:off x="7785894" y="1772444"/>
              <a:ext cx="781050" cy="176212"/>
              <a:chOff x="2602" y="2445"/>
              <a:chExt cx="492" cy="111"/>
            </a:xfrm>
          </p:grpSpPr>
          <p:sp>
            <p:nvSpPr>
              <p:cNvPr id="20646" name="Google Shape;20646;p52"/>
              <p:cNvSpPr/>
              <p:nvPr/>
            </p:nvSpPr>
            <p:spPr>
              <a:xfrm>
                <a:off x="2790" y="2479"/>
                <a:ext cx="190" cy="43"/>
              </a:xfrm>
              <a:custGeom>
                <a:avLst/>
                <a:gdLst/>
                <a:ahLst/>
                <a:cxnLst/>
                <a:rect l="l" t="t" r="r" b="b"/>
                <a:pathLst>
                  <a:path w="1140" h="253" extrusionOk="0">
                    <a:moveTo>
                      <a:pt x="1140" y="253"/>
                    </a:moveTo>
                    <a:lnTo>
                      <a:pt x="1140" y="0"/>
                    </a:lnTo>
                    <a:lnTo>
                      <a:pt x="0" y="253"/>
                    </a:lnTo>
                    <a:lnTo>
                      <a:pt x="1140" y="2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7" name="Google Shape;20647;p52"/>
              <p:cNvSpPr/>
              <p:nvPr/>
            </p:nvSpPr>
            <p:spPr>
              <a:xfrm>
                <a:off x="2790" y="2479"/>
                <a:ext cx="190" cy="43"/>
              </a:xfrm>
              <a:custGeom>
                <a:avLst/>
                <a:gdLst/>
                <a:ahLst/>
                <a:cxnLst/>
                <a:rect l="l" t="t" r="r" b="b"/>
                <a:pathLst>
                  <a:path w="1140" h="253" extrusionOk="0">
                    <a:moveTo>
                      <a:pt x="1140" y="0"/>
                    </a:moveTo>
                    <a:lnTo>
                      <a:pt x="0" y="253"/>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8" name="Google Shape;20648;p52"/>
              <p:cNvSpPr/>
              <p:nvPr/>
            </p:nvSpPr>
            <p:spPr>
              <a:xfrm>
                <a:off x="2602" y="2479"/>
                <a:ext cx="378" cy="4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649" name="Google Shape;20649;p52"/>
              <p:cNvSpPr/>
              <p:nvPr/>
            </p:nvSpPr>
            <p:spPr>
              <a:xfrm>
                <a:off x="2946" y="2445"/>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0" name="Google Shape;20650;p52"/>
              <p:cNvSpPr/>
              <p:nvPr/>
            </p:nvSpPr>
            <p:spPr>
              <a:xfrm>
                <a:off x="2946" y="2445"/>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1" name="Google Shape;20651;p52"/>
              <p:cNvSpPr/>
              <p:nvPr/>
            </p:nvSpPr>
            <p:spPr>
              <a:xfrm>
                <a:off x="2946" y="2501"/>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2" name="Google Shape;20652;p52"/>
              <p:cNvSpPr/>
              <p:nvPr/>
            </p:nvSpPr>
            <p:spPr>
              <a:xfrm>
                <a:off x="2946" y="2501"/>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transition>
    <p:fade/>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0657"/>
        <p:cNvGrpSpPr/>
        <p:nvPr/>
      </p:nvGrpSpPr>
      <p:grpSpPr>
        <a:xfrm>
          <a:off x="0" y="0"/>
          <a:ext cx="0" cy="0"/>
          <a:chOff x="0" y="0"/>
          <a:chExt cx="0" cy="0"/>
        </a:xfrm>
      </p:grpSpPr>
      <p:sp>
        <p:nvSpPr>
          <p:cNvPr id="20658" name="Google Shape;20658;p53"/>
          <p:cNvSpPr txBox="1">
            <a:spLocks noGrp="1"/>
          </p:cNvSpPr>
          <p:nvPr>
            <p:ph type="body" idx="1"/>
          </p:nvPr>
        </p:nvSpPr>
        <p:spPr>
          <a:xfrm>
            <a:off x="693105" y="431870"/>
            <a:ext cx="10945216" cy="980901"/>
          </a:xfrm>
          <a:prstGeom prst="rect">
            <a:avLst/>
          </a:prstGeom>
          <a:noFill/>
          <a:ln>
            <a:noFill/>
          </a:ln>
        </p:spPr>
        <p:txBody>
          <a:bodyPr spcFirstLastPara="1" wrap="square" lIns="91425" tIns="45700" rIns="91425" bIns="45700" anchor="b" anchorCtr="0">
            <a:noAutofit/>
          </a:bodyPr>
          <a:lstStyle/>
          <a:p>
            <a:pPr marL="0" lvl="0" indent="0" algn="ctr" rtl="0">
              <a:spcBef>
                <a:spcPts val="0"/>
              </a:spcBef>
              <a:spcAft>
                <a:spcPts val="0"/>
              </a:spcAft>
              <a:buClr>
                <a:srgbClr val="000000"/>
              </a:buClr>
              <a:buSzPts val="3600"/>
              <a:buFont typeface="Arial"/>
              <a:buNone/>
            </a:pPr>
            <a:r>
              <a:rPr lang="en-US"/>
              <a:t>20</a:t>
            </a:r>
            <a:r>
              <a:rPr lang="en-US">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0"/>
                  </a:ext>
                </a:extLst>
              </a:rPr>
              <a:t>22 </a:t>
            </a:r>
            <a:r>
              <a:rPr lang="en-US"/>
              <a:t>AISC Seismic Provisions</a:t>
            </a:r>
            <a:endParaRPr/>
          </a:p>
        </p:txBody>
      </p:sp>
      <p:sp>
        <p:nvSpPr>
          <p:cNvPr id="20659" name="Google Shape;20659;p53"/>
          <p:cNvSpPr txBox="1">
            <a:spLocks noGrp="1"/>
          </p:cNvSpPr>
          <p:nvPr>
            <p:ph type="body" idx="2"/>
          </p:nvPr>
        </p:nvSpPr>
        <p:spPr>
          <a:xfrm>
            <a:off x="1199455" y="2420887"/>
            <a:ext cx="10438865" cy="3456383"/>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200"/>
              <a:buFont typeface="Arial"/>
              <a:buNone/>
            </a:pPr>
            <a:r>
              <a:rPr lang="en-US" sz="2800" dirty="0">
                <a:latin typeface="Arial"/>
                <a:ea typeface="Arial"/>
                <a:cs typeface="Arial"/>
                <a:sym typeface="Arial"/>
              </a:rPr>
              <a:t>F5.1	Scope</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F5.2	Basis of Design</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F5.3	Analysis</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F5.4	System Requirements</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F5.5	Members</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F5.6	Connections</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F5.7	Perforated Webs</a:t>
            </a:r>
            <a:endParaRPr sz="2800" dirty="0"/>
          </a:p>
        </p:txBody>
      </p:sp>
      <p:sp>
        <p:nvSpPr>
          <p:cNvPr id="20660" name="Google Shape;20660;p5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53</a:t>
            </a:fld>
            <a:endParaRPr/>
          </a:p>
        </p:txBody>
      </p:sp>
      <p:sp>
        <p:nvSpPr>
          <p:cNvPr id="20661" name="Google Shape;20661;p53"/>
          <p:cNvSpPr txBox="1"/>
          <p:nvPr/>
        </p:nvSpPr>
        <p:spPr>
          <a:xfrm>
            <a:off x="681992" y="1690162"/>
            <a:ext cx="10956327" cy="980901"/>
          </a:xfrm>
          <a:prstGeom prst="rect">
            <a:avLst/>
          </a:prstGeom>
          <a:noFill/>
          <a:ln>
            <a:noFill/>
          </a:ln>
        </p:spPr>
        <p:txBody>
          <a:bodyPr spcFirstLastPara="1" wrap="square" lIns="91425" tIns="45700" rIns="91425" bIns="45700" anchor="t" anchorCtr="0">
            <a:normAutofit/>
          </a:bodyPr>
          <a:lstStyle/>
          <a:p>
            <a:pPr marL="0" marR="0" lvl="0" indent="0" algn="l" rtl="0">
              <a:spcBef>
                <a:spcPts val="0"/>
              </a:spcBef>
              <a:spcAft>
                <a:spcPts val="0"/>
              </a:spcAft>
              <a:buClr>
                <a:srgbClr val="000000"/>
              </a:buClr>
              <a:buSzPts val="3200"/>
              <a:buFont typeface="Arial"/>
              <a:buNone/>
            </a:pPr>
            <a:r>
              <a:rPr lang="en-US" sz="3200" b="1" i="0" u="sng">
                <a:solidFill>
                  <a:srgbClr val="000000"/>
                </a:solidFill>
                <a:latin typeface="Arial"/>
                <a:ea typeface="Arial"/>
                <a:cs typeface="Arial"/>
                <a:sym typeface="Arial"/>
              </a:rPr>
              <a:t>Section F5. Special Plate Shear Walls (SPSW)</a:t>
            </a:r>
            <a:endParaRPr/>
          </a:p>
        </p:txBody>
      </p:sp>
    </p:spTree>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0666"/>
        <p:cNvGrpSpPr/>
        <p:nvPr/>
      </p:nvGrpSpPr>
      <p:grpSpPr>
        <a:xfrm>
          <a:off x="0" y="0"/>
          <a:ext cx="0" cy="0"/>
          <a:chOff x="0" y="0"/>
          <a:chExt cx="0" cy="0"/>
        </a:xfrm>
      </p:grpSpPr>
      <p:sp>
        <p:nvSpPr>
          <p:cNvPr id="20667" name="Google Shape;20667;p54"/>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Basis of Design</a:t>
            </a:r>
            <a:endParaRPr/>
          </a:p>
        </p:txBody>
      </p:sp>
      <p:sp>
        <p:nvSpPr>
          <p:cNvPr id="20668" name="Google Shape;20668;p54"/>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669" name="Google Shape;20669;p5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54</a:t>
            </a:fld>
            <a:endParaRPr/>
          </a:p>
        </p:txBody>
      </p:sp>
      <p:sp>
        <p:nvSpPr>
          <p:cNvPr id="20670" name="Google Shape;20670;p54"/>
          <p:cNvSpPr txBox="1"/>
          <p:nvPr/>
        </p:nvSpPr>
        <p:spPr>
          <a:xfrm>
            <a:off x="1306828" y="1940818"/>
            <a:ext cx="9757724" cy="246221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dirty="0">
                <a:solidFill>
                  <a:schemeClr val="dk1"/>
                </a:solidFill>
                <a:latin typeface="Arial"/>
                <a:ea typeface="Arial"/>
                <a:cs typeface="Arial"/>
                <a:sym typeface="Arial"/>
              </a:rPr>
              <a:t>Significant inelastic strain expected in web plates and plastic hinges at the ends of HBEs </a:t>
            </a:r>
            <a:endParaRPr dirty="0"/>
          </a:p>
          <a:p>
            <a:pPr marL="0" marR="0" lvl="0" indent="0" algn="l" rtl="0">
              <a:spcBef>
                <a:spcPts val="1400"/>
              </a:spcBef>
              <a:spcAft>
                <a:spcPts val="0"/>
              </a:spcAft>
              <a:buClr>
                <a:schemeClr val="dk1"/>
              </a:buClr>
              <a:buSzPts val="2800"/>
              <a:buFont typeface="Arial"/>
              <a:buNone/>
            </a:pPr>
            <a:r>
              <a:rPr lang="en-US" sz="2800" b="0" dirty="0">
                <a:solidFill>
                  <a:schemeClr val="dk1"/>
                </a:solidFill>
                <a:latin typeface="Arial"/>
                <a:ea typeface="Arial"/>
                <a:cs typeface="Arial"/>
                <a:sym typeface="Arial"/>
              </a:rPr>
              <a:t>HBE and VBE expected to be </a:t>
            </a:r>
            <a:r>
              <a:rPr lang="en-US" sz="2800" b="1" i="1" dirty="0">
                <a:solidFill>
                  <a:schemeClr val="dk2"/>
                </a:solidFill>
                <a:latin typeface="Arial"/>
                <a:ea typeface="Arial"/>
                <a:cs typeface="Arial"/>
                <a:sym typeface="Arial"/>
              </a:rPr>
              <a:t>essentially elastic </a:t>
            </a:r>
            <a:r>
              <a:rPr lang="en-US" sz="2800" b="0" dirty="0">
                <a:solidFill>
                  <a:schemeClr val="dk1"/>
                </a:solidFill>
                <a:latin typeface="Arial"/>
                <a:ea typeface="Arial"/>
                <a:cs typeface="Arial"/>
                <a:sym typeface="Arial"/>
              </a:rPr>
              <a:t>when subject to forces from fully yielded web plates except at ends of HBEs and at the base of VBEs</a:t>
            </a:r>
            <a:endParaRPr dirty="0"/>
          </a:p>
        </p:txBody>
      </p:sp>
      <p:sp>
        <p:nvSpPr>
          <p:cNvPr id="20671" name="Google Shape;20671;p54"/>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344488" marR="0" lvl="0" indent="-344488" algn="l" rtl="0">
              <a:spcBef>
                <a:spcPts val="0"/>
              </a:spcBef>
              <a:spcAft>
                <a:spcPts val="0"/>
              </a:spcAft>
              <a:buClr>
                <a:schemeClr val="dk1"/>
              </a:buClr>
              <a:buSzPts val="2400"/>
              <a:buFont typeface="Arial"/>
              <a:buNone/>
            </a:pPr>
            <a:r>
              <a:rPr lang="en-US" sz="2400" b="1" u="sng">
                <a:solidFill>
                  <a:schemeClr val="dk1"/>
                </a:solidFill>
                <a:latin typeface="Arial"/>
                <a:ea typeface="Arial"/>
                <a:cs typeface="Arial"/>
                <a:sym typeface="Arial"/>
              </a:rPr>
              <a:t>F5.2 Basis of Design </a:t>
            </a:r>
            <a:endParaRPr/>
          </a:p>
        </p:txBody>
      </p:sp>
    </p:spTree>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0676"/>
        <p:cNvGrpSpPr/>
        <p:nvPr/>
      </p:nvGrpSpPr>
      <p:grpSpPr>
        <a:xfrm>
          <a:off x="0" y="0"/>
          <a:ext cx="0" cy="0"/>
          <a:chOff x="0" y="0"/>
          <a:chExt cx="0" cy="0"/>
        </a:xfrm>
      </p:grpSpPr>
      <p:sp>
        <p:nvSpPr>
          <p:cNvPr id="20677" name="Google Shape;20677;p55"/>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Analysis</a:t>
            </a:r>
            <a:endParaRPr/>
          </a:p>
        </p:txBody>
      </p:sp>
      <p:sp>
        <p:nvSpPr>
          <p:cNvPr id="20678" name="Google Shape;20678;p55"/>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679" name="Google Shape;20679;p5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55</a:t>
            </a:fld>
            <a:endParaRPr/>
          </a:p>
        </p:txBody>
      </p:sp>
      <p:sp>
        <p:nvSpPr>
          <p:cNvPr id="20680" name="Google Shape;20680;p55"/>
          <p:cNvSpPr txBox="1"/>
          <p:nvPr/>
        </p:nvSpPr>
        <p:spPr>
          <a:xfrm>
            <a:off x="1306828" y="1940818"/>
            <a:ext cx="9757724" cy="160043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1" i="1">
                <a:solidFill>
                  <a:schemeClr val="dk1"/>
                </a:solidFill>
                <a:latin typeface="Arial"/>
                <a:ea typeface="Arial"/>
                <a:cs typeface="Arial"/>
                <a:sym typeface="Arial"/>
              </a:rPr>
              <a:t>(a) Required Strength of Web Plates</a:t>
            </a:r>
            <a:endParaRPr/>
          </a:p>
          <a:p>
            <a:pPr marL="0" marR="0" lvl="0" indent="0" algn="l" rtl="0">
              <a:spcBef>
                <a:spcPts val="1400"/>
              </a:spcBef>
              <a:spcAft>
                <a:spcPts val="0"/>
              </a:spcAft>
              <a:buClr>
                <a:schemeClr val="dk1"/>
              </a:buClr>
              <a:buSzPts val="2800"/>
              <a:buFont typeface="Arial"/>
              <a:buNone/>
            </a:pPr>
            <a:r>
              <a:rPr lang="en-US" sz="2800" b="0">
                <a:solidFill>
                  <a:schemeClr val="dk1"/>
                </a:solidFill>
                <a:latin typeface="Arial"/>
                <a:ea typeface="Arial"/>
                <a:cs typeface="Arial"/>
                <a:sym typeface="Arial"/>
              </a:rPr>
              <a:t>Web plates are designed to resist 100% of the required story shear strength from the applicable building code</a:t>
            </a:r>
            <a:endParaRPr/>
          </a:p>
        </p:txBody>
      </p:sp>
      <p:sp>
        <p:nvSpPr>
          <p:cNvPr id="20681" name="Google Shape;20681;p55"/>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F5.3 Analysis</a:t>
            </a:r>
            <a:endParaRPr/>
          </a:p>
        </p:txBody>
      </p:sp>
    </p:spTree>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0686"/>
        <p:cNvGrpSpPr/>
        <p:nvPr/>
      </p:nvGrpSpPr>
      <p:grpSpPr>
        <a:xfrm>
          <a:off x="0" y="0"/>
          <a:ext cx="0" cy="0"/>
          <a:chOff x="0" y="0"/>
          <a:chExt cx="0" cy="0"/>
        </a:xfrm>
      </p:grpSpPr>
      <p:sp>
        <p:nvSpPr>
          <p:cNvPr id="20687" name="Google Shape;20687;p56"/>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Analysis</a:t>
            </a:r>
            <a:endParaRPr/>
          </a:p>
        </p:txBody>
      </p:sp>
      <p:sp>
        <p:nvSpPr>
          <p:cNvPr id="20688" name="Google Shape;20688;p56"/>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689" name="Google Shape;20689;p5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56</a:t>
            </a:fld>
            <a:endParaRPr/>
          </a:p>
        </p:txBody>
      </p:sp>
      <p:sp>
        <p:nvSpPr>
          <p:cNvPr id="20690" name="Google Shape;20690;p56"/>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F5.3 Analysis</a:t>
            </a:r>
            <a:endParaRPr/>
          </a:p>
        </p:txBody>
      </p:sp>
      <p:sp>
        <p:nvSpPr>
          <p:cNvPr id="20691" name="Google Shape;20691;p56"/>
          <p:cNvSpPr txBox="1"/>
          <p:nvPr/>
        </p:nvSpPr>
        <p:spPr>
          <a:xfrm>
            <a:off x="1306828" y="1940818"/>
            <a:ext cx="9829732" cy="4380686"/>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2000"/>
              <a:buFont typeface="Arial"/>
              <a:buNone/>
            </a:pPr>
            <a:r>
              <a:rPr lang="en-US" sz="2000" b="1" i="1" u="none" strike="noStrike" cap="none">
                <a:solidFill>
                  <a:srgbClr val="000000"/>
                </a:solidFill>
                <a:latin typeface="Arial"/>
                <a:ea typeface="Arial"/>
                <a:cs typeface="Arial"/>
                <a:sym typeface="Arial"/>
              </a:rPr>
              <a:t>(b) Required Strength of HBEs and VBEs</a:t>
            </a:r>
            <a:endParaRPr/>
          </a:p>
          <a:p>
            <a:pPr marL="0" marR="0" lvl="0" indent="0" algn="just" rtl="0">
              <a:lnSpc>
                <a:spcPct val="100000"/>
              </a:lnSpc>
              <a:spcBef>
                <a:spcPts val="800"/>
              </a:spcBef>
              <a:spcAft>
                <a:spcPts val="0"/>
              </a:spcAft>
              <a:buClr>
                <a:srgbClr val="000000"/>
              </a:buClr>
              <a:buSzPts val="2000"/>
              <a:buFont typeface="Arial"/>
              <a:buNone/>
            </a:pPr>
            <a:r>
              <a:rPr lang="en-US" sz="2000" b="0" i="1" u="none" strike="noStrike" cap="none">
                <a:solidFill>
                  <a:srgbClr val="000000"/>
                </a:solidFill>
                <a:latin typeface="Arial"/>
                <a:ea typeface="Arial"/>
                <a:cs typeface="Arial"/>
                <a:sym typeface="Arial"/>
              </a:rPr>
              <a:t>Must develop expected web strength and HBE hinges</a:t>
            </a:r>
            <a:endParaRPr/>
          </a:p>
          <a:p>
            <a:pPr marL="0" marR="0" lvl="0" indent="0" algn="just" rtl="0">
              <a:lnSpc>
                <a:spcPct val="100000"/>
              </a:lnSpc>
              <a:spcBef>
                <a:spcPts val="800"/>
              </a:spcBef>
              <a:spcAft>
                <a:spcPts val="0"/>
              </a:spcAft>
              <a:buClr>
                <a:srgbClr val="000000"/>
              </a:buClr>
              <a:buSzPts val="2000"/>
              <a:buFont typeface="Arial"/>
              <a:buNone/>
            </a:pPr>
            <a:r>
              <a:rPr lang="en-US" sz="2000" b="1" i="0" u="none" strike="noStrike" cap="none">
                <a:solidFill>
                  <a:srgbClr val="000000"/>
                </a:solidFill>
                <a:latin typeface="Arial"/>
                <a:ea typeface="Arial"/>
                <a:cs typeface="Arial"/>
                <a:sym typeface="Arial"/>
              </a:rPr>
              <a:t>	VBE	</a:t>
            </a:r>
            <a:r>
              <a:rPr lang="en-US" sz="2000" b="0" i="0" u="none" strike="noStrike" cap="none">
                <a:solidFill>
                  <a:srgbClr val="1F497D"/>
                </a:solidFill>
                <a:latin typeface="Arial"/>
                <a:ea typeface="Arial"/>
                <a:cs typeface="Arial"/>
                <a:sym typeface="Arial"/>
              </a:rPr>
              <a:t>Distributed transverse load: </a:t>
            </a:r>
            <a:endParaRPr/>
          </a:p>
          <a:p>
            <a:pPr marL="0" marR="0" lvl="0" indent="0" algn="just" rtl="0">
              <a:lnSpc>
                <a:spcPct val="100000"/>
              </a:lnSpc>
              <a:spcBef>
                <a:spcPts val="800"/>
              </a:spcBef>
              <a:spcAft>
                <a:spcPts val="0"/>
              </a:spcAft>
              <a:buClr>
                <a:srgbClr val="000000"/>
              </a:buClr>
              <a:buSzPts val="2000"/>
              <a:buFont typeface="Arial"/>
              <a:buNone/>
            </a:pPr>
            <a:r>
              <a:rPr lang="en-US" sz="2000" b="0" i="1"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R</a:t>
            </a:r>
            <a:r>
              <a:rPr lang="en-US" sz="2000" b="1" i="1" u="none" strike="noStrike" cap="none" baseline="-25000">
                <a:solidFill>
                  <a:srgbClr val="000000"/>
                </a:solidFill>
                <a:latin typeface="Arial"/>
                <a:ea typeface="Arial"/>
                <a:cs typeface="Arial"/>
                <a:sym typeface="Arial"/>
              </a:rPr>
              <a:t>y</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F</a:t>
            </a:r>
            <a:r>
              <a:rPr lang="en-US" sz="2000" b="1" i="1" u="none" strike="noStrike" cap="none" baseline="-25000">
                <a:solidFill>
                  <a:srgbClr val="000000"/>
                </a:solidFill>
                <a:latin typeface="Arial"/>
                <a:ea typeface="Arial"/>
                <a:cs typeface="Arial"/>
                <a:sym typeface="Arial"/>
              </a:rPr>
              <a:t>y </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 </a:t>
            </a:r>
            <a:r>
              <a:rPr lang="en-US" sz="2000" b="1" i="0" u="none" strike="noStrike" cap="none">
                <a:solidFill>
                  <a:srgbClr val="000000"/>
                </a:solidFill>
                <a:latin typeface="Arial"/>
                <a:ea typeface="Arial"/>
                <a:cs typeface="Arial"/>
                <a:sym typeface="Arial"/>
              </a:rPr>
              <a:t>sin</a:t>
            </a:r>
            <a:r>
              <a:rPr lang="en-US" sz="2000" b="1" i="0" u="none" strike="noStrike" cap="none" baseline="30000">
                <a:solidFill>
                  <a:srgbClr val="000000"/>
                </a:solidFill>
                <a:latin typeface="Arial"/>
                <a:ea typeface="Arial"/>
                <a:cs typeface="Arial"/>
                <a:sym typeface="Arial"/>
              </a:rPr>
              <a:t>2</a:t>
            </a:r>
            <a:r>
              <a:rPr lang="en-US" sz="2000" b="1" i="0" u="none" strike="noStrike" cap="none">
                <a:solidFill>
                  <a:srgbClr val="000000"/>
                </a:solidFill>
                <a:latin typeface="Arial"/>
                <a:ea typeface="Arial"/>
                <a:cs typeface="Arial"/>
                <a:sym typeface="Arial"/>
              </a:rPr>
              <a:t>(</a:t>
            </a:r>
            <a:r>
              <a:rPr lang="en-US" sz="2000" b="1" i="0" u="none" strike="noStrike" cap="none">
                <a:solidFill>
                  <a:srgbClr val="000000"/>
                </a:solidFill>
                <a:latin typeface="Noto Sans Symbols"/>
                <a:ea typeface="Noto Sans Symbols"/>
                <a:cs typeface="Noto Sans Symbols"/>
                <a:sym typeface="Noto Sans Symbols"/>
              </a:rPr>
              <a:t>α</a:t>
            </a:r>
            <a:r>
              <a:rPr lang="en-US" sz="2000" b="1" i="0" u="none" strike="noStrike" cap="none">
                <a:solidFill>
                  <a:srgbClr val="000000"/>
                </a:solidFill>
                <a:latin typeface="Arial"/>
                <a:ea typeface="Arial"/>
                <a:cs typeface="Arial"/>
                <a:sym typeface="Arial"/>
              </a:rPr>
              <a:t>)</a:t>
            </a:r>
            <a:endParaRPr/>
          </a:p>
          <a:p>
            <a:pPr marL="0" marR="0" lvl="0" indent="0" algn="just"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0" i="0" u="none" strike="noStrike" cap="none">
                <a:solidFill>
                  <a:srgbClr val="1F497D"/>
                </a:solidFill>
                <a:latin typeface="Arial"/>
                <a:ea typeface="Arial"/>
                <a:cs typeface="Arial"/>
                <a:sym typeface="Arial"/>
              </a:rPr>
              <a:t>Total axial load: 	</a:t>
            </a:r>
            <a:endParaRPr/>
          </a:p>
          <a:p>
            <a:pPr marL="0" marR="0" lvl="3" indent="0" algn="just"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½ </a:t>
            </a:r>
            <a:r>
              <a:rPr lang="en-US" sz="2000" b="1" i="1" u="none" strike="noStrike" cap="none">
                <a:solidFill>
                  <a:srgbClr val="000000"/>
                </a:solidFill>
                <a:latin typeface="Arial"/>
                <a:ea typeface="Arial"/>
                <a:cs typeface="Arial"/>
                <a:sym typeface="Arial"/>
              </a:rPr>
              <a:t>R</a:t>
            </a:r>
            <a:r>
              <a:rPr lang="en-US" sz="2000" b="1" i="1" u="none" strike="noStrike" cap="none" baseline="-25000">
                <a:solidFill>
                  <a:srgbClr val="000000"/>
                </a:solidFill>
                <a:latin typeface="Arial"/>
                <a:ea typeface="Arial"/>
                <a:cs typeface="Arial"/>
                <a:sym typeface="Arial"/>
              </a:rPr>
              <a:t>y</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F</a:t>
            </a:r>
            <a:r>
              <a:rPr lang="en-US" sz="2000" b="1" i="1" u="none" strike="noStrike" cap="none" baseline="-25000">
                <a:solidFill>
                  <a:srgbClr val="000000"/>
                </a:solidFill>
                <a:latin typeface="Arial"/>
                <a:ea typeface="Arial"/>
                <a:cs typeface="Arial"/>
                <a:sym typeface="Arial"/>
              </a:rPr>
              <a:t>y </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 </a:t>
            </a:r>
            <a:r>
              <a:rPr lang="en-US" sz="2000" b="1" i="1" u="none" strike="noStrike" cap="none">
                <a:solidFill>
                  <a:srgbClr val="000000"/>
                </a:solidFill>
                <a:latin typeface="Arial"/>
                <a:ea typeface="Arial"/>
                <a:cs typeface="Arial"/>
                <a:sym typeface="Arial"/>
              </a:rPr>
              <a:t>h</a:t>
            </a:r>
            <a:r>
              <a:rPr lang="en-US" sz="2000" b="1" i="1" u="none" strike="noStrike" cap="none" baseline="-25000">
                <a:solidFill>
                  <a:srgbClr val="000000"/>
                </a:solidFill>
                <a:latin typeface="Arial"/>
                <a:ea typeface="Arial"/>
                <a:cs typeface="Arial"/>
                <a:sym typeface="Arial"/>
              </a:rPr>
              <a:t>c</a:t>
            </a:r>
            <a:r>
              <a:rPr lang="en-US" sz="2000" b="1" i="1"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sin(2</a:t>
            </a:r>
            <a:r>
              <a:rPr lang="en-US" sz="2000" b="1" i="0" u="none" strike="noStrike" cap="none">
                <a:solidFill>
                  <a:srgbClr val="000000"/>
                </a:solidFill>
                <a:latin typeface="Noto Sans Symbols"/>
                <a:ea typeface="Noto Sans Symbols"/>
                <a:cs typeface="Noto Sans Symbols"/>
                <a:sym typeface="Noto Sans Symbols"/>
              </a:rPr>
              <a:t>α</a:t>
            </a:r>
            <a:r>
              <a:rPr lang="en-US" sz="2000" b="1" i="0" u="none" strike="noStrike" cap="none">
                <a:solidFill>
                  <a:srgbClr val="000000"/>
                </a:solidFill>
                <a:latin typeface="Arial"/>
                <a:ea typeface="Arial"/>
                <a:cs typeface="Arial"/>
                <a:sym typeface="Arial"/>
              </a:rPr>
              <a:t>) [+ force from above]</a:t>
            </a:r>
            <a:endParaRPr/>
          </a:p>
          <a:p>
            <a:pPr marL="0" marR="0" lvl="3" indent="0" algn="just" rtl="0">
              <a:lnSpc>
                <a:spcPct val="100000"/>
              </a:lnSpc>
              <a:spcBef>
                <a:spcPts val="800"/>
              </a:spcBef>
              <a:spcAft>
                <a:spcPts val="0"/>
              </a:spcAft>
              <a:buClr>
                <a:schemeClr val="dk1"/>
              </a:buClr>
              <a:buSzPts val="1200"/>
              <a:buFont typeface="Arial"/>
              <a:buNone/>
            </a:pPr>
            <a:endParaRPr sz="1200" b="0" i="0" u="none" strike="noStrike" cap="none">
              <a:solidFill>
                <a:srgbClr val="000000"/>
              </a:solidFill>
              <a:latin typeface="Arial"/>
              <a:ea typeface="Arial"/>
              <a:cs typeface="Arial"/>
              <a:sym typeface="Arial"/>
            </a:endParaRPr>
          </a:p>
          <a:p>
            <a:pPr marL="0" marR="0" lvl="0" indent="0" algn="just" rtl="0">
              <a:lnSpc>
                <a:spcPct val="100000"/>
              </a:lnSpc>
              <a:spcBef>
                <a:spcPts val="800"/>
              </a:spcBef>
              <a:spcAft>
                <a:spcPts val="0"/>
              </a:spcAft>
              <a:buClr>
                <a:srgbClr val="000000"/>
              </a:buClr>
              <a:buSzPts val="2000"/>
              <a:buFont typeface="Arial"/>
              <a:buNone/>
            </a:pPr>
            <a:r>
              <a:rPr lang="en-US" sz="2000" b="1" i="0" u="none" strike="noStrike" cap="none">
                <a:solidFill>
                  <a:srgbClr val="000000"/>
                </a:solidFill>
                <a:latin typeface="Arial"/>
                <a:ea typeface="Arial"/>
                <a:cs typeface="Arial"/>
                <a:sym typeface="Arial"/>
              </a:rPr>
              <a:t>	HBE 	</a:t>
            </a:r>
            <a:r>
              <a:rPr lang="en-US" sz="2000" b="0" i="0" u="none" strike="noStrike" cap="none">
                <a:solidFill>
                  <a:srgbClr val="1F497D"/>
                </a:solidFill>
                <a:latin typeface="Arial"/>
                <a:ea typeface="Arial"/>
                <a:cs typeface="Arial"/>
                <a:sym typeface="Arial"/>
              </a:rPr>
              <a:t>Distributed transverse load: </a:t>
            </a:r>
            <a:endParaRPr/>
          </a:p>
          <a:p>
            <a:pPr marL="1371600" marR="0" lvl="3" indent="0" algn="l"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R</a:t>
            </a:r>
            <a:r>
              <a:rPr lang="en-US" sz="2000" b="1" i="1" u="none" strike="noStrike" cap="none" baseline="-25000">
                <a:solidFill>
                  <a:srgbClr val="000000"/>
                </a:solidFill>
                <a:latin typeface="Arial"/>
                <a:ea typeface="Arial"/>
                <a:cs typeface="Arial"/>
                <a:sym typeface="Arial"/>
              </a:rPr>
              <a:t>y</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F</a:t>
            </a:r>
            <a:r>
              <a:rPr lang="en-US" sz="2000" b="1" i="1" u="none" strike="noStrike" cap="none" baseline="-25000">
                <a:solidFill>
                  <a:srgbClr val="000000"/>
                </a:solidFill>
                <a:latin typeface="Arial"/>
                <a:ea typeface="Arial"/>
                <a:cs typeface="Arial"/>
                <a:sym typeface="Arial"/>
              </a:rPr>
              <a:t>y </a:t>
            </a:r>
            <a:r>
              <a:rPr lang="en-US" sz="2000" b="1" i="0" u="none" strike="noStrike" cap="none">
                <a:solidFill>
                  <a:srgbClr val="000000"/>
                </a:solidFill>
                <a:latin typeface="Arial"/>
                <a:ea typeface="Arial"/>
                <a:cs typeface="Arial"/>
                <a:sym typeface="Arial"/>
              </a:rPr>
              <a:t>[</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w(i)</a:t>
            </a:r>
            <a:r>
              <a:rPr lang="en-US" sz="2000" b="1" i="0" u="none" strike="noStrike" cap="none">
                <a:solidFill>
                  <a:srgbClr val="000000"/>
                </a:solidFill>
                <a:latin typeface="Arial"/>
                <a:ea typeface="Arial"/>
                <a:cs typeface="Arial"/>
                <a:sym typeface="Arial"/>
              </a:rPr>
              <a:t> ― </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w(i+1)</a:t>
            </a:r>
            <a:r>
              <a:rPr lang="en-US" sz="2000" b="1" i="0" u="none" strike="noStrike" cap="none">
                <a:solidFill>
                  <a:srgbClr val="000000"/>
                </a:solidFill>
                <a:latin typeface="Arial"/>
                <a:ea typeface="Arial"/>
                <a:cs typeface="Arial"/>
                <a:sym typeface="Arial"/>
              </a:rPr>
              <a:t>]</a:t>
            </a:r>
            <a:r>
              <a:rPr lang="en-US" sz="2000" b="1" i="1" u="none" strike="noStrike" cap="none" baseline="-25000">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cos</a:t>
            </a:r>
            <a:r>
              <a:rPr lang="en-US" sz="2000" b="1" i="0" u="none" strike="noStrike" cap="none" baseline="30000">
                <a:solidFill>
                  <a:srgbClr val="000000"/>
                </a:solidFill>
                <a:latin typeface="Arial"/>
                <a:ea typeface="Arial"/>
                <a:cs typeface="Arial"/>
                <a:sym typeface="Arial"/>
              </a:rPr>
              <a:t>2</a:t>
            </a:r>
            <a:r>
              <a:rPr lang="en-US" sz="2000" b="1" i="0" u="none" strike="noStrike" cap="none">
                <a:solidFill>
                  <a:srgbClr val="000000"/>
                </a:solidFill>
                <a:latin typeface="Arial"/>
                <a:ea typeface="Arial"/>
                <a:cs typeface="Arial"/>
                <a:sym typeface="Arial"/>
              </a:rPr>
              <a:t>(</a:t>
            </a:r>
            <a:r>
              <a:rPr lang="en-US" sz="2000" b="1" i="0" u="none" strike="noStrike" cap="none">
                <a:solidFill>
                  <a:srgbClr val="000000"/>
                </a:solidFill>
                <a:latin typeface="Noto Sans Symbols"/>
                <a:ea typeface="Noto Sans Symbols"/>
                <a:cs typeface="Noto Sans Symbols"/>
                <a:sym typeface="Noto Sans Symbols"/>
              </a:rPr>
              <a:t>α</a:t>
            </a:r>
            <a:r>
              <a:rPr lang="en-US" sz="2000" b="1" i="0" u="none" strike="noStrike" cap="none">
                <a:solidFill>
                  <a:srgbClr val="000000"/>
                </a:solidFill>
                <a:latin typeface="Arial"/>
                <a:ea typeface="Arial"/>
                <a:cs typeface="Arial"/>
                <a:sym typeface="Arial"/>
              </a:rPr>
              <a:t>)</a:t>
            </a:r>
            <a:endParaRPr/>
          </a:p>
          <a:p>
            <a:pPr marL="0" marR="0" lvl="0" indent="0" algn="just"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0" i="0" u="none" strike="noStrike" cap="none">
                <a:solidFill>
                  <a:srgbClr val="1F497D"/>
                </a:solidFill>
                <a:latin typeface="Arial"/>
                <a:ea typeface="Arial"/>
                <a:cs typeface="Arial"/>
                <a:sym typeface="Arial"/>
              </a:rPr>
              <a:t>Total axial load:</a:t>
            </a:r>
            <a:endParaRPr/>
          </a:p>
          <a:p>
            <a:pPr marL="1371600" marR="0" lvl="3" indent="0" algn="l"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½ </a:t>
            </a:r>
            <a:r>
              <a:rPr lang="en-US" sz="2000" b="1" i="1" u="none" strike="noStrike" cap="none">
                <a:solidFill>
                  <a:srgbClr val="000000"/>
                </a:solidFill>
                <a:latin typeface="Arial"/>
                <a:ea typeface="Arial"/>
                <a:cs typeface="Arial"/>
                <a:sym typeface="Arial"/>
              </a:rPr>
              <a:t>R</a:t>
            </a:r>
            <a:r>
              <a:rPr lang="en-US" sz="2000" b="1" i="1" u="none" strike="noStrike" cap="none" baseline="-25000">
                <a:solidFill>
                  <a:srgbClr val="000000"/>
                </a:solidFill>
                <a:latin typeface="Arial"/>
                <a:ea typeface="Arial"/>
                <a:cs typeface="Arial"/>
                <a:sym typeface="Arial"/>
              </a:rPr>
              <a:t>y</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F</a:t>
            </a:r>
            <a:r>
              <a:rPr lang="en-US" sz="2000" b="1" i="1" u="none" strike="noStrike" cap="none" baseline="-25000">
                <a:solidFill>
                  <a:srgbClr val="000000"/>
                </a:solidFill>
                <a:latin typeface="Arial"/>
                <a:ea typeface="Arial"/>
                <a:cs typeface="Arial"/>
                <a:sym typeface="Arial"/>
              </a:rPr>
              <a:t>y </a:t>
            </a:r>
            <a:r>
              <a:rPr lang="en-US" sz="2000" b="1" i="0" u="none" strike="noStrike" cap="none">
                <a:solidFill>
                  <a:srgbClr val="000000"/>
                </a:solidFill>
                <a:latin typeface="Arial"/>
                <a:ea typeface="Arial"/>
                <a:cs typeface="Arial"/>
                <a:sym typeface="Arial"/>
              </a:rPr>
              <a:t>[</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w(i)</a:t>
            </a:r>
            <a:r>
              <a:rPr lang="en-US" sz="2000" b="1" i="0" u="none" strike="noStrike" cap="none">
                <a:solidFill>
                  <a:srgbClr val="000000"/>
                </a:solidFill>
                <a:latin typeface="Arial"/>
                <a:ea typeface="Arial"/>
                <a:cs typeface="Arial"/>
                <a:sym typeface="Arial"/>
              </a:rPr>
              <a:t> ― </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w(i+1)</a:t>
            </a:r>
            <a:r>
              <a:rPr lang="en-US" sz="2000" b="1" i="0" u="none" strike="noStrike" cap="none">
                <a:solidFill>
                  <a:srgbClr val="000000"/>
                </a:solidFill>
                <a:latin typeface="Arial"/>
                <a:ea typeface="Arial"/>
                <a:cs typeface="Arial"/>
                <a:sym typeface="Arial"/>
              </a:rPr>
              <a:t>]</a:t>
            </a:r>
            <a:r>
              <a:rPr lang="en-US" sz="2000" b="1" i="1" u="none" strike="noStrike" cap="none" baseline="-25000">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L</a:t>
            </a:r>
            <a:r>
              <a:rPr lang="en-US" sz="2000" b="1" i="1" u="none" strike="noStrike" cap="none" baseline="-25000">
                <a:solidFill>
                  <a:srgbClr val="000000"/>
                </a:solidFill>
                <a:latin typeface="Arial"/>
                <a:ea typeface="Arial"/>
                <a:cs typeface="Arial"/>
                <a:sym typeface="Arial"/>
              </a:rPr>
              <a:t>cf</a:t>
            </a:r>
            <a:r>
              <a:rPr lang="en-US" sz="2000" b="1" i="1"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sin(2</a:t>
            </a:r>
            <a:r>
              <a:rPr lang="en-US" sz="2000" b="1" i="0" u="none" strike="noStrike" cap="none">
                <a:solidFill>
                  <a:srgbClr val="000000"/>
                </a:solidFill>
                <a:latin typeface="Noto Sans Symbols"/>
                <a:ea typeface="Noto Sans Symbols"/>
                <a:cs typeface="Noto Sans Symbols"/>
                <a:sym typeface="Noto Sans Symbols"/>
              </a:rPr>
              <a:t>α</a:t>
            </a:r>
            <a:r>
              <a:rPr lang="en-US" sz="2000" b="1" i="0" u="none" strike="noStrike" cap="none">
                <a:solidFill>
                  <a:srgbClr val="000000"/>
                </a:solidFill>
                <a:latin typeface="Arial"/>
                <a:ea typeface="Arial"/>
                <a:cs typeface="Arial"/>
                <a:sym typeface="Arial"/>
              </a:rPr>
              <a:t>)</a:t>
            </a:r>
            <a:endParaRPr/>
          </a:p>
        </p:txBody>
      </p:sp>
      <p:sp>
        <p:nvSpPr>
          <p:cNvPr id="20692" name="Google Shape;20692;p56"/>
          <p:cNvSpPr/>
          <p:nvPr/>
        </p:nvSpPr>
        <p:spPr>
          <a:xfrm>
            <a:off x="2185871" y="2742381"/>
            <a:ext cx="720080" cy="432048"/>
          </a:xfrm>
          <a:prstGeom prst="rect">
            <a:avLst/>
          </a:prstGeom>
          <a:noFill/>
          <a:ln w="25400"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0693" name="Google Shape;20693;p56"/>
          <p:cNvSpPr/>
          <p:nvPr/>
        </p:nvSpPr>
        <p:spPr>
          <a:xfrm>
            <a:off x="2185871" y="4653136"/>
            <a:ext cx="720080" cy="432048"/>
          </a:xfrm>
          <a:prstGeom prst="rect">
            <a:avLst/>
          </a:prstGeom>
          <a:noFill/>
          <a:ln w="25400"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Tree>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0698"/>
        <p:cNvGrpSpPr/>
        <p:nvPr/>
      </p:nvGrpSpPr>
      <p:grpSpPr>
        <a:xfrm>
          <a:off x="0" y="0"/>
          <a:ext cx="0" cy="0"/>
          <a:chOff x="0" y="0"/>
          <a:chExt cx="0" cy="0"/>
        </a:xfrm>
      </p:grpSpPr>
      <p:sp>
        <p:nvSpPr>
          <p:cNvPr id="20699" name="Google Shape;20699;p57"/>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0700" name="Google Shape;20700;p57"/>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701" name="Google Shape;20701;p5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57</a:t>
            </a:fld>
            <a:endParaRPr/>
          </a:p>
        </p:txBody>
      </p:sp>
      <p:sp>
        <p:nvSpPr>
          <p:cNvPr id="20702" name="Google Shape;20702;p57"/>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344488" marR="0" lvl="0" indent="-344488" algn="l" rtl="0">
              <a:spcBef>
                <a:spcPts val="0"/>
              </a:spcBef>
              <a:spcAft>
                <a:spcPts val="0"/>
              </a:spcAft>
              <a:buClr>
                <a:schemeClr val="dk1"/>
              </a:buClr>
              <a:buSzPts val="2400"/>
              <a:buFont typeface="Arial"/>
              <a:buNone/>
            </a:pPr>
            <a:r>
              <a:rPr lang="en-US" sz="2400" b="1" u="sng">
                <a:solidFill>
                  <a:schemeClr val="dk1"/>
                </a:solidFill>
                <a:latin typeface="Arial"/>
                <a:ea typeface="Arial"/>
                <a:cs typeface="Arial"/>
                <a:sym typeface="Arial"/>
              </a:rPr>
              <a:t>F5.4a.	Stiffness of Boundary Elements</a:t>
            </a:r>
            <a:endParaRPr/>
          </a:p>
        </p:txBody>
      </p:sp>
      <p:pic>
        <p:nvPicPr>
          <p:cNvPr id="20703" name="Google Shape;20703;p57"/>
          <p:cNvPicPr preferRelativeResize="0"/>
          <p:nvPr/>
        </p:nvPicPr>
        <p:blipFill rotWithShape="1">
          <a:blip r:embed="rId3">
            <a:alphaModFix/>
          </a:blip>
          <a:srcRect/>
          <a:stretch/>
        </p:blipFill>
        <p:spPr>
          <a:xfrm>
            <a:off x="3071664" y="2608287"/>
            <a:ext cx="5854700" cy="3629025"/>
          </a:xfrm>
          <a:prstGeom prst="rect">
            <a:avLst/>
          </a:prstGeom>
          <a:noFill/>
          <a:ln>
            <a:noFill/>
          </a:ln>
        </p:spPr>
      </p:pic>
      <p:pic>
        <p:nvPicPr>
          <p:cNvPr id="20704" name="Google Shape;20704;p57"/>
          <p:cNvPicPr preferRelativeResize="0"/>
          <p:nvPr/>
        </p:nvPicPr>
        <p:blipFill rotWithShape="1">
          <a:blip r:embed="rId4">
            <a:alphaModFix/>
          </a:blip>
          <a:srcRect/>
          <a:stretch/>
        </p:blipFill>
        <p:spPr>
          <a:xfrm>
            <a:off x="4035181" y="4422799"/>
            <a:ext cx="2483317" cy="914400"/>
          </a:xfrm>
          <a:prstGeom prst="rect">
            <a:avLst/>
          </a:prstGeom>
          <a:solidFill>
            <a:schemeClr val="lt1"/>
          </a:solidFill>
          <a:ln w="28575" cap="flat" cmpd="sng">
            <a:solidFill>
              <a:schemeClr val="accent1"/>
            </a:solidFill>
            <a:prstDash val="solid"/>
            <a:round/>
            <a:headEnd type="none" w="sm" len="sm"/>
            <a:tailEnd type="none" w="sm" len="sm"/>
          </a:ln>
        </p:spPr>
      </p:pic>
      <p:pic>
        <p:nvPicPr>
          <p:cNvPr id="20705" name="Google Shape;20705;p57"/>
          <p:cNvPicPr preferRelativeResize="0"/>
          <p:nvPr/>
        </p:nvPicPr>
        <p:blipFill rotWithShape="1">
          <a:blip r:embed="rId5">
            <a:alphaModFix/>
          </a:blip>
          <a:srcRect/>
          <a:stretch/>
        </p:blipFill>
        <p:spPr>
          <a:xfrm>
            <a:off x="7435850" y="1938338"/>
            <a:ext cx="4029075" cy="914400"/>
          </a:xfrm>
          <a:prstGeom prst="rect">
            <a:avLst/>
          </a:prstGeom>
          <a:solidFill>
            <a:schemeClr val="lt1"/>
          </a:solidFill>
          <a:ln w="28575" cap="flat" cmpd="sng">
            <a:solidFill>
              <a:schemeClr val="accent1"/>
            </a:solidFill>
            <a:prstDash val="solid"/>
            <a:round/>
            <a:headEnd type="none" w="sm" len="sm"/>
            <a:tailEnd type="none" w="sm" len="sm"/>
          </a:ln>
        </p:spPr>
      </p:pic>
    </p:spTree>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0710"/>
        <p:cNvGrpSpPr/>
        <p:nvPr/>
      </p:nvGrpSpPr>
      <p:grpSpPr>
        <a:xfrm>
          <a:off x="0" y="0"/>
          <a:ext cx="0" cy="0"/>
          <a:chOff x="0" y="0"/>
          <a:chExt cx="0" cy="0"/>
        </a:xfrm>
      </p:grpSpPr>
      <p:sp>
        <p:nvSpPr>
          <p:cNvPr id="20711" name="Google Shape;20711;p58"/>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0712" name="Google Shape;20712;p58"/>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713" name="Google Shape;20713;p5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58</a:t>
            </a:fld>
            <a:endParaRPr/>
          </a:p>
        </p:txBody>
      </p:sp>
      <p:sp>
        <p:nvSpPr>
          <p:cNvPr id="20714" name="Google Shape;20714;p58"/>
          <p:cNvSpPr txBox="1"/>
          <p:nvPr/>
        </p:nvSpPr>
        <p:spPr>
          <a:xfrm>
            <a:off x="1306827" y="1940818"/>
            <a:ext cx="6964841" cy="203132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a:solidFill>
                  <a:schemeClr val="dk1"/>
                </a:solidFill>
                <a:latin typeface="Arial"/>
                <a:ea typeface="Arial"/>
                <a:cs typeface="Arial"/>
                <a:sym typeface="Arial"/>
              </a:rPr>
              <a:t>HBE to VBE connection must satisfy SMF Section E3.4a without consideration of webs</a:t>
            </a:r>
            <a:endParaRPr/>
          </a:p>
          <a:p>
            <a:pPr marL="342900" marR="0" lvl="0" indent="-342900" algn="l" rtl="0">
              <a:spcBef>
                <a:spcPts val="1400"/>
              </a:spcBef>
              <a:spcAft>
                <a:spcPts val="0"/>
              </a:spcAft>
              <a:buClr>
                <a:schemeClr val="dk1"/>
              </a:buClr>
              <a:buSzPts val="2800"/>
              <a:buFont typeface="Noto Sans Symbols"/>
              <a:buChar char="⮚"/>
            </a:pPr>
            <a:r>
              <a:rPr lang="en-US" sz="2800" b="1" i="1">
                <a:solidFill>
                  <a:schemeClr val="dk1"/>
                </a:solidFill>
                <a:latin typeface="Arial"/>
                <a:ea typeface="Arial"/>
                <a:cs typeface="Arial"/>
                <a:sym typeface="Arial"/>
              </a:rPr>
              <a:t>Strong-column/weak-beam</a:t>
            </a:r>
            <a:endParaRPr/>
          </a:p>
        </p:txBody>
      </p:sp>
      <p:sp>
        <p:nvSpPr>
          <p:cNvPr id="20715" name="Google Shape;20715;p58"/>
          <p:cNvSpPr txBox="1"/>
          <p:nvPr/>
        </p:nvSpPr>
        <p:spPr>
          <a:xfrm>
            <a:off x="719404" y="1315194"/>
            <a:ext cx="7392820"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F5.4b. HBE-to-VBE Connection Moment Ratio</a:t>
            </a:r>
            <a:endParaRPr/>
          </a:p>
        </p:txBody>
      </p:sp>
      <p:sp>
        <p:nvSpPr>
          <p:cNvPr id="20716" name="Google Shape;20716;p58"/>
          <p:cNvSpPr txBox="1"/>
          <p:nvPr/>
        </p:nvSpPr>
        <p:spPr>
          <a:xfrm>
            <a:off x="1306828" y="4358295"/>
            <a:ext cx="6805396" cy="104644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i="1">
                <a:solidFill>
                  <a:schemeClr val="dk1"/>
                </a:solidFill>
                <a:latin typeface="Arial"/>
                <a:ea typeface="Arial"/>
                <a:cs typeface="Arial"/>
                <a:sym typeface="Arial"/>
              </a:rPr>
              <a:t>Purpose of strong-column/weak-beam requirement:</a:t>
            </a:r>
            <a:endParaRPr/>
          </a:p>
          <a:p>
            <a:pPr marL="0" marR="0" lvl="0" indent="0" algn="l" rtl="0">
              <a:spcBef>
                <a:spcPts val="1400"/>
              </a:spcBef>
              <a:spcAft>
                <a:spcPts val="0"/>
              </a:spcAft>
              <a:buClr>
                <a:schemeClr val="dk2"/>
              </a:buClr>
              <a:buSzPts val="2800"/>
              <a:buFont typeface="Arial"/>
              <a:buNone/>
            </a:pPr>
            <a:r>
              <a:rPr lang="en-US" sz="2800" b="1" u="sng">
                <a:solidFill>
                  <a:schemeClr val="dk2"/>
                </a:solidFill>
                <a:latin typeface="Arial"/>
                <a:ea typeface="Arial"/>
                <a:cs typeface="Arial"/>
                <a:sym typeface="Arial"/>
              </a:rPr>
              <a:t>Prevent Soft Story Collapse</a:t>
            </a:r>
            <a:endParaRPr/>
          </a:p>
        </p:txBody>
      </p:sp>
      <p:grpSp>
        <p:nvGrpSpPr>
          <p:cNvPr id="20717" name="Google Shape;20717;p58"/>
          <p:cNvGrpSpPr/>
          <p:nvPr/>
        </p:nvGrpSpPr>
        <p:grpSpPr>
          <a:xfrm>
            <a:off x="8400256" y="1940818"/>
            <a:ext cx="2622550" cy="4181475"/>
            <a:chOff x="3537" y="1318"/>
            <a:chExt cx="1652" cy="2634"/>
          </a:xfrm>
        </p:grpSpPr>
        <p:sp>
          <p:nvSpPr>
            <p:cNvPr id="20718" name="Google Shape;20718;p58"/>
            <p:cNvSpPr/>
            <p:nvPr/>
          </p:nvSpPr>
          <p:spPr>
            <a:xfrm rot="-5405182" flipH="1">
              <a:off x="3703" y="1333"/>
              <a:ext cx="1299" cy="1422"/>
            </a:xfrm>
            <a:prstGeom prst="rect">
              <a:avLst/>
            </a:prstGeom>
            <a:gradFill>
              <a:gsLst>
                <a:gs pos="0">
                  <a:srgbClr val="CECECE"/>
                </a:gs>
                <a:gs pos="50000">
                  <a:srgbClr val="5F5F5F"/>
                </a:gs>
                <a:gs pos="100000">
                  <a:srgbClr val="CECECE"/>
                </a:gs>
              </a:gsLst>
              <a:lin ang="27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19" name="Google Shape;20719;p58"/>
            <p:cNvSpPr/>
            <p:nvPr/>
          </p:nvSpPr>
          <p:spPr>
            <a:xfrm>
              <a:off x="3595" y="1318"/>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0" name="Google Shape;20720;p58"/>
            <p:cNvSpPr/>
            <p:nvPr/>
          </p:nvSpPr>
          <p:spPr>
            <a:xfrm>
              <a:off x="3714" y="1318"/>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1" name="Google Shape;20721;p58"/>
            <p:cNvSpPr/>
            <p:nvPr/>
          </p:nvSpPr>
          <p:spPr>
            <a:xfrm>
              <a:off x="5025" y="1318"/>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2" name="Google Shape;20722;p58"/>
            <p:cNvSpPr/>
            <p:nvPr/>
          </p:nvSpPr>
          <p:spPr>
            <a:xfrm>
              <a:off x="3595" y="1318"/>
              <a:ext cx="119"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3" name="Google Shape;20723;p58"/>
            <p:cNvSpPr/>
            <p:nvPr/>
          </p:nvSpPr>
          <p:spPr>
            <a:xfrm>
              <a:off x="5025" y="1318"/>
              <a:ext cx="120"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4" name="Google Shape;20724;p58"/>
            <p:cNvSpPr/>
            <p:nvPr/>
          </p:nvSpPr>
          <p:spPr>
            <a:xfrm>
              <a:off x="3595" y="2606"/>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5" name="Google Shape;20725;p58"/>
            <p:cNvSpPr/>
            <p:nvPr/>
          </p:nvSpPr>
          <p:spPr>
            <a:xfrm>
              <a:off x="3714" y="2606"/>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6" name="Google Shape;20726;p58"/>
            <p:cNvSpPr/>
            <p:nvPr/>
          </p:nvSpPr>
          <p:spPr>
            <a:xfrm>
              <a:off x="5025" y="2606"/>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0727" name="Google Shape;20727;p58"/>
            <p:cNvCxnSpPr/>
            <p:nvPr/>
          </p:nvCxnSpPr>
          <p:spPr>
            <a:xfrm rot="10800000" flipH="1">
              <a:off x="3714" y="1318"/>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28" name="Google Shape;20728;p58"/>
            <p:cNvCxnSpPr/>
            <p:nvPr/>
          </p:nvCxnSpPr>
          <p:spPr>
            <a:xfrm>
              <a:off x="3714" y="1318"/>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29" name="Google Shape;20729;p58"/>
            <p:cNvCxnSpPr/>
            <p:nvPr/>
          </p:nvCxnSpPr>
          <p:spPr>
            <a:xfrm>
              <a:off x="5025" y="1318"/>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30" name="Google Shape;20730;p58"/>
            <p:cNvCxnSpPr/>
            <p:nvPr/>
          </p:nvCxnSpPr>
          <p:spPr>
            <a:xfrm flipH="1">
              <a:off x="3714" y="1506"/>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31" name="Google Shape;20731;p58"/>
            <p:cNvCxnSpPr/>
            <p:nvPr/>
          </p:nvCxnSpPr>
          <p:spPr>
            <a:xfrm rot="10800000" flipH="1">
              <a:off x="3714" y="2606"/>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32" name="Google Shape;20732;p58"/>
            <p:cNvCxnSpPr/>
            <p:nvPr/>
          </p:nvCxnSpPr>
          <p:spPr>
            <a:xfrm>
              <a:off x="3714" y="2606"/>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33" name="Google Shape;20733;p58"/>
            <p:cNvCxnSpPr/>
            <p:nvPr/>
          </p:nvCxnSpPr>
          <p:spPr>
            <a:xfrm>
              <a:off x="5025" y="2606"/>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34" name="Google Shape;20734;p58"/>
            <p:cNvCxnSpPr/>
            <p:nvPr/>
          </p:nvCxnSpPr>
          <p:spPr>
            <a:xfrm rot="10800000" flipH="1">
              <a:off x="3595" y="1318"/>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0735" name="Google Shape;20735;p58"/>
            <p:cNvCxnSpPr/>
            <p:nvPr/>
          </p:nvCxnSpPr>
          <p:spPr>
            <a:xfrm>
              <a:off x="3595" y="1318"/>
              <a:ext cx="119" cy="1"/>
            </a:xfrm>
            <a:prstGeom prst="straightConnector1">
              <a:avLst/>
            </a:prstGeom>
            <a:noFill/>
            <a:ln w="19050" cap="flat" cmpd="sng">
              <a:solidFill>
                <a:srgbClr val="000000"/>
              </a:solidFill>
              <a:prstDash val="solid"/>
              <a:round/>
              <a:headEnd type="none" w="med" len="med"/>
              <a:tailEnd type="none" w="med" len="med"/>
            </a:ln>
          </p:spPr>
        </p:cxnSp>
        <p:cxnSp>
          <p:nvCxnSpPr>
            <p:cNvPr id="20736" name="Google Shape;20736;p58"/>
            <p:cNvCxnSpPr/>
            <p:nvPr/>
          </p:nvCxnSpPr>
          <p:spPr>
            <a:xfrm>
              <a:off x="3714" y="1318"/>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0737" name="Google Shape;20737;p58"/>
            <p:cNvCxnSpPr/>
            <p:nvPr/>
          </p:nvCxnSpPr>
          <p:spPr>
            <a:xfrm rot="10800000" flipH="1">
              <a:off x="5025" y="1318"/>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0738" name="Google Shape;20738;p58"/>
            <p:cNvCxnSpPr/>
            <p:nvPr/>
          </p:nvCxnSpPr>
          <p:spPr>
            <a:xfrm>
              <a:off x="5025" y="1318"/>
              <a:ext cx="120" cy="1"/>
            </a:xfrm>
            <a:prstGeom prst="straightConnector1">
              <a:avLst/>
            </a:prstGeom>
            <a:noFill/>
            <a:ln w="19050" cap="flat" cmpd="sng">
              <a:solidFill>
                <a:srgbClr val="000000"/>
              </a:solidFill>
              <a:prstDash val="solid"/>
              <a:round/>
              <a:headEnd type="none" w="med" len="med"/>
              <a:tailEnd type="none" w="med" len="med"/>
            </a:ln>
          </p:spPr>
        </p:cxnSp>
        <p:cxnSp>
          <p:nvCxnSpPr>
            <p:cNvPr id="20739" name="Google Shape;20739;p58"/>
            <p:cNvCxnSpPr/>
            <p:nvPr/>
          </p:nvCxnSpPr>
          <p:spPr>
            <a:xfrm>
              <a:off x="5145" y="1318"/>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0740" name="Google Shape;20740;p58"/>
            <p:cNvCxnSpPr/>
            <p:nvPr/>
          </p:nvCxnSpPr>
          <p:spPr>
            <a:xfrm>
              <a:off x="5025" y="1506"/>
              <a:ext cx="120" cy="1"/>
            </a:xfrm>
            <a:prstGeom prst="straightConnector1">
              <a:avLst/>
            </a:prstGeom>
            <a:noFill/>
            <a:ln w="19050" cap="flat" cmpd="sng">
              <a:solidFill>
                <a:srgbClr val="000000"/>
              </a:solidFill>
              <a:prstDash val="solid"/>
              <a:round/>
              <a:headEnd type="none" w="med" len="med"/>
              <a:tailEnd type="none" w="med" len="med"/>
            </a:ln>
          </p:spPr>
        </p:cxnSp>
        <p:cxnSp>
          <p:nvCxnSpPr>
            <p:cNvPr id="20741" name="Google Shape;20741;p58"/>
            <p:cNvCxnSpPr/>
            <p:nvPr/>
          </p:nvCxnSpPr>
          <p:spPr>
            <a:xfrm>
              <a:off x="3595" y="1506"/>
              <a:ext cx="119" cy="1"/>
            </a:xfrm>
            <a:prstGeom prst="straightConnector1">
              <a:avLst/>
            </a:prstGeom>
            <a:noFill/>
            <a:ln w="19050" cap="flat" cmpd="sng">
              <a:solidFill>
                <a:srgbClr val="000000"/>
              </a:solidFill>
              <a:prstDash val="solid"/>
              <a:round/>
              <a:headEnd type="none" w="med" len="med"/>
              <a:tailEnd type="none" w="med" len="med"/>
            </a:ln>
          </p:spPr>
        </p:cxnSp>
        <p:cxnSp>
          <p:nvCxnSpPr>
            <p:cNvPr id="20742" name="Google Shape;20742;p58"/>
            <p:cNvCxnSpPr/>
            <p:nvPr/>
          </p:nvCxnSpPr>
          <p:spPr>
            <a:xfrm>
              <a:off x="3595" y="2606"/>
              <a:ext cx="119" cy="1"/>
            </a:xfrm>
            <a:prstGeom prst="straightConnector1">
              <a:avLst/>
            </a:prstGeom>
            <a:noFill/>
            <a:ln w="19050" cap="flat" cmpd="sng">
              <a:solidFill>
                <a:srgbClr val="000000"/>
              </a:solidFill>
              <a:prstDash val="solid"/>
              <a:round/>
              <a:headEnd type="none" w="med" len="med"/>
              <a:tailEnd type="none" w="med" len="med"/>
            </a:ln>
          </p:spPr>
        </p:cxnSp>
        <p:cxnSp>
          <p:nvCxnSpPr>
            <p:cNvPr id="20743" name="Google Shape;20743;p58"/>
            <p:cNvCxnSpPr/>
            <p:nvPr/>
          </p:nvCxnSpPr>
          <p:spPr>
            <a:xfrm>
              <a:off x="5025" y="2606"/>
              <a:ext cx="120" cy="1"/>
            </a:xfrm>
            <a:prstGeom prst="straightConnector1">
              <a:avLst/>
            </a:prstGeom>
            <a:noFill/>
            <a:ln w="19050" cap="flat" cmpd="sng">
              <a:solidFill>
                <a:srgbClr val="000000"/>
              </a:solidFill>
              <a:prstDash val="solid"/>
              <a:round/>
              <a:headEnd type="none" w="med" len="med"/>
              <a:tailEnd type="none" w="med" len="med"/>
            </a:ln>
          </p:spPr>
        </p:cxnSp>
        <p:sp>
          <p:nvSpPr>
            <p:cNvPr id="20744" name="Google Shape;20744;p58"/>
            <p:cNvSpPr/>
            <p:nvPr/>
          </p:nvSpPr>
          <p:spPr>
            <a:xfrm rot="-5405182" flipH="1">
              <a:off x="3724" y="2599"/>
              <a:ext cx="1254" cy="1422"/>
            </a:xfrm>
            <a:prstGeom prst="rect">
              <a:avLst/>
            </a:prstGeom>
            <a:gradFill>
              <a:gsLst>
                <a:gs pos="0">
                  <a:srgbClr val="CECECE"/>
                </a:gs>
                <a:gs pos="50000">
                  <a:srgbClr val="5F5F5F"/>
                </a:gs>
                <a:gs pos="100000">
                  <a:srgbClr val="CECECE"/>
                </a:gs>
              </a:gsLst>
              <a:lin ang="27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5" name="Google Shape;20745;p58"/>
            <p:cNvSpPr/>
            <p:nvPr/>
          </p:nvSpPr>
          <p:spPr>
            <a:xfrm>
              <a:off x="3594" y="2608"/>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6" name="Google Shape;20746;p58"/>
            <p:cNvSpPr/>
            <p:nvPr/>
          </p:nvSpPr>
          <p:spPr>
            <a:xfrm>
              <a:off x="3713" y="2608"/>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7" name="Google Shape;20747;p58"/>
            <p:cNvSpPr/>
            <p:nvPr/>
          </p:nvSpPr>
          <p:spPr>
            <a:xfrm>
              <a:off x="5024" y="2608"/>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8" name="Google Shape;20748;p58"/>
            <p:cNvSpPr/>
            <p:nvPr/>
          </p:nvSpPr>
          <p:spPr>
            <a:xfrm>
              <a:off x="3594" y="2608"/>
              <a:ext cx="119"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9" name="Google Shape;20749;p58"/>
            <p:cNvSpPr/>
            <p:nvPr/>
          </p:nvSpPr>
          <p:spPr>
            <a:xfrm>
              <a:off x="5024" y="2608"/>
              <a:ext cx="120"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0750" name="Google Shape;20750;p58"/>
            <p:cNvCxnSpPr/>
            <p:nvPr/>
          </p:nvCxnSpPr>
          <p:spPr>
            <a:xfrm rot="10800000" flipH="1">
              <a:off x="3713" y="2608"/>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51" name="Google Shape;20751;p58"/>
            <p:cNvCxnSpPr/>
            <p:nvPr/>
          </p:nvCxnSpPr>
          <p:spPr>
            <a:xfrm>
              <a:off x="3713" y="2608"/>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52" name="Google Shape;20752;p58"/>
            <p:cNvCxnSpPr/>
            <p:nvPr/>
          </p:nvCxnSpPr>
          <p:spPr>
            <a:xfrm>
              <a:off x="5024" y="2608"/>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53" name="Google Shape;20753;p58"/>
            <p:cNvCxnSpPr/>
            <p:nvPr/>
          </p:nvCxnSpPr>
          <p:spPr>
            <a:xfrm flipH="1">
              <a:off x="3713" y="2796"/>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54" name="Google Shape;20754;p58"/>
            <p:cNvCxnSpPr/>
            <p:nvPr/>
          </p:nvCxnSpPr>
          <p:spPr>
            <a:xfrm rot="10800000">
              <a:off x="3595" y="2608"/>
              <a:ext cx="1" cy="1288"/>
            </a:xfrm>
            <a:prstGeom prst="straightConnector1">
              <a:avLst/>
            </a:prstGeom>
            <a:noFill/>
            <a:ln w="19050" cap="flat" cmpd="sng">
              <a:solidFill>
                <a:srgbClr val="000000"/>
              </a:solidFill>
              <a:prstDash val="solid"/>
              <a:round/>
              <a:headEnd type="none" w="med" len="med"/>
              <a:tailEnd type="none" w="med" len="med"/>
            </a:ln>
          </p:spPr>
        </p:cxnSp>
        <p:cxnSp>
          <p:nvCxnSpPr>
            <p:cNvPr id="20755" name="Google Shape;20755;p58"/>
            <p:cNvCxnSpPr/>
            <p:nvPr/>
          </p:nvCxnSpPr>
          <p:spPr>
            <a:xfrm>
              <a:off x="3594" y="2608"/>
              <a:ext cx="119" cy="1"/>
            </a:xfrm>
            <a:prstGeom prst="straightConnector1">
              <a:avLst/>
            </a:prstGeom>
            <a:noFill/>
            <a:ln w="19050" cap="flat" cmpd="sng">
              <a:solidFill>
                <a:srgbClr val="000000"/>
              </a:solidFill>
              <a:prstDash val="solid"/>
              <a:round/>
              <a:headEnd type="none" w="med" len="med"/>
              <a:tailEnd type="none" w="med" len="med"/>
            </a:ln>
          </p:spPr>
        </p:cxnSp>
        <p:cxnSp>
          <p:nvCxnSpPr>
            <p:cNvPr id="20756" name="Google Shape;20756;p58"/>
            <p:cNvCxnSpPr/>
            <p:nvPr/>
          </p:nvCxnSpPr>
          <p:spPr>
            <a:xfrm>
              <a:off x="3713" y="2608"/>
              <a:ext cx="2" cy="1288"/>
            </a:xfrm>
            <a:prstGeom prst="straightConnector1">
              <a:avLst/>
            </a:prstGeom>
            <a:noFill/>
            <a:ln w="19050" cap="flat" cmpd="sng">
              <a:solidFill>
                <a:srgbClr val="000000"/>
              </a:solidFill>
              <a:prstDash val="solid"/>
              <a:round/>
              <a:headEnd type="none" w="med" len="med"/>
              <a:tailEnd type="none" w="med" len="med"/>
            </a:ln>
          </p:spPr>
        </p:cxnSp>
        <p:cxnSp>
          <p:nvCxnSpPr>
            <p:cNvPr id="20757" name="Google Shape;20757;p58"/>
            <p:cNvCxnSpPr/>
            <p:nvPr/>
          </p:nvCxnSpPr>
          <p:spPr>
            <a:xfrm rot="10800000">
              <a:off x="5025" y="2608"/>
              <a:ext cx="1" cy="1289"/>
            </a:xfrm>
            <a:prstGeom prst="straightConnector1">
              <a:avLst/>
            </a:prstGeom>
            <a:noFill/>
            <a:ln w="19050" cap="flat" cmpd="sng">
              <a:solidFill>
                <a:srgbClr val="000000"/>
              </a:solidFill>
              <a:prstDash val="solid"/>
              <a:round/>
              <a:headEnd type="none" w="med" len="med"/>
              <a:tailEnd type="none" w="med" len="med"/>
            </a:ln>
          </p:spPr>
        </p:cxnSp>
        <p:cxnSp>
          <p:nvCxnSpPr>
            <p:cNvPr id="20758" name="Google Shape;20758;p58"/>
            <p:cNvCxnSpPr/>
            <p:nvPr/>
          </p:nvCxnSpPr>
          <p:spPr>
            <a:xfrm>
              <a:off x="5024" y="2608"/>
              <a:ext cx="120" cy="1"/>
            </a:xfrm>
            <a:prstGeom prst="straightConnector1">
              <a:avLst/>
            </a:prstGeom>
            <a:noFill/>
            <a:ln w="19050" cap="flat" cmpd="sng">
              <a:solidFill>
                <a:srgbClr val="000000"/>
              </a:solidFill>
              <a:prstDash val="solid"/>
              <a:round/>
              <a:headEnd type="none" w="med" len="med"/>
              <a:tailEnd type="none" w="med" len="med"/>
            </a:ln>
          </p:spPr>
        </p:cxnSp>
        <p:cxnSp>
          <p:nvCxnSpPr>
            <p:cNvPr id="20759" name="Google Shape;20759;p58"/>
            <p:cNvCxnSpPr/>
            <p:nvPr/>
          </p:nvCxnSpPr>
          <p:spPr>
            <a:xfrm>
              <a:off x="5144" y="2608"/>
              <a:ext cx="0" cy="1288"/>
            </a:xfrm>
            <a:prstGeom prst="straightConnector1">
              <a:avLst/>
            </a:prstGeom>
            <a:noFill/>
            <a:ln w="19050" cap="flat" cmpd="sng">
              <a:solidFill>
                <a:srgbClr val="000000"/>
              </a:solidFill>
              <a:prstDash val="solid"/>
              <a:round/>
              <a:headEnd type="none" w="med" len="med"/>
              <a:tailEnd type="none" w="med" len="med"/>
            </a:ln>
          </p:spPr>
        </p:cxnSp>
        <p:cxnSp>
          <p:nvCxnSpPr>
            <p:cNvPr id="20760" name="Google Shape;20760;p58"/>
            <p:cNvCxnSpPr/>
            <p:nvPr/>
          </p:nvCxnSpPr>
          <p:spPr>
            <a:xfrm>
              <a:off x="5024" y="2796"/>
              <a:ext cx="120" cy="1"/>
            </a:xfrm>
            <a:prstGeom prst="straightConnector1">
              <a:avLst/>
            </a:prstGeom>
            <a:noFill/>
            <a:ln w="19050" cap="flat" cmpd="sng">
              <a:solidFill>
                <a:srgbClr val="000000"/>
              </a:solidFill>
              <a:prstDash val="solid"/>
              <a:round/>
              <a:headEnd type="none" w="med" len="med"/>
              <a:tailEnd type="none" w="med" len="med"/>
            </a:ln>
          </p:spPr>
        </p:cxnSp>
        <p:cxnSp>
          <p:nvCxnSpPr>
            <p:cNvPr id="20761" name="Google Shape;20761;p58"/>
            <p:cNvCxnSpPr/>
            <p:nvPr/>
          </p:nvCxnSpPr>
          <p:spPr>
            <a:xfrm>
              <a:off x="3594" y="2796"/>
              <a:ext cx="119" cy="1"/>
            </a:xfrm>
            <a:prstGeom prst="straightConnector1">
              <a:avLst/>
            </a:prstGeom>
            <a:noFill/>
            <a:ln w="19050" cap="flat" cmpd="sng">
              <a:solidFill>
                <a:srgbClr val="000000"/>
              </a:solidFill>
              <a:prstDash val="solid"/>
              <a:round/>
              <a:headEnd type="none" w="med" len="med"/>
              <a:tailEnd type="none" w="med" len="med"/>
            </a:ln>
          </p:spPr>
        </p:cxnSp>
        <p:sp>
          <p:nvSpPr>
            <p:cNvPr id="20762" name="Google Shape;20762;p58"/>
            <p:cNvSpPr/>
            <p:nvPr/>
          </p:nvSpPr>
          <p:spPr>
            <a:xfrm>
              <a:off x="3544" y="3897"/>
              <a:ext cx="215" cy="54"/>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63" name="Google Shape;20763;p58"/>
            <p:cNvSpPr/>
            <p:nvPr/>
          </p:nvSpPr>
          <p:spPr>
            <a:xfrm>
              <a:off x="4975" y="3897"/>
              <a:ext cx="214" cy="54"/>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0764" name="Google Shape;20764;p58"/>
            <p:cNvCxnSpPr/>
            <p:nvPr/>
          </p:nvCxnSpPr>
          <p:spPr>
            <a:xfrm rot="10800000" flipH="1">
              <a:off x="3537" y="3897"/>
              <a:ext cx="1" cy="54"/>
            </a:xfrm>
            <a:prstGeom prst="straightConnector1">
              <a:avLst/>
            </a:prstGeom>
            <a:noFill/>
            <a:ln w="19050" cap="flat" cmpd="sng">
              <a:solidFill>
                <a:srgbClr val="000000"/>
              </a:solidFill>
              <a:prstDash val="solid"/>
              <a:round/>
              <a:headEnd type="none" w="med" len="med"/>
              <a:tailEnd type="none" w="med" len="med"/>
            </a:ln>
          </p:spPr>
        </p:cxnSp>
        <p:cxnSp>
          <p:nvCxnSpPr>
            <p:cNvPr id="20765" name="Google Shape;20765;p58"/>
            <p:cNvCxnSpPr/>
            <p:nvPr/>
          </p:nvCxnSpPr>
          <p:spPr>
            <a:xfrm>
              <a:off x="3752" y="3897"/>
              <a:ext cx="1" cy="54"/>
            </a:xfrm>
            <a:prstGeom prst="straightConnector1">
              <a:avLst/>
            </a:prstGeom>
            <a:noFill/>
            <a:ln w="19050" cap="flat" cmpd="sng">
              <a:solidFill>
                <a:srgbClr val="000000"/>
              </a:solidFill>
              <a:prstDash val="solid"/>
              <a:round/>
              <a:headEnd type="none" w="med" len="med"/>
              <a:tailEnd type="none" w="med" len="med"/>
            </a:ln>
          </p:spPr>
        </p:cxnSp>
        <p:cxnSp>
          <p:nvCxnSpPr>
            <p:cNvPr id="20766" name="Google Shape;20766;p58"/>
            <p:cNvCxnSpPr/>
            <p:nvPr/>
          </p:nvCxnSpPr>
          <p:spPr>
            <a:xfrm flipH="1">
              <a:off x="3537" y="3951"/>
              <a:ext cx="215" cy="1"/>
            </a:xfrm>
            <a:prstGeom prst="straightConnector1">
              <a:avLst/>
            </a:prstGeom>
            <a:noFill/>
            <a:ln w="19050" cap="flat" cmpd="sng">
              <a:solidFill>
                <a:srgbClr val="000000"/>
              </a:solidFill>
              <a:prstDash val="solid"/>
              <a:round/>
              <a:headEnd type="none" w="med" len="med"/>
              <a:tailEnd type="none" w="med" len="med"/>
            </a:ln>
          </p:spPr>
        </p:cxnSp>
        <p:cxnSp>
          <p:nvCxnSpPr>
            <p:cNvPr id="20767" name="Google Shape;20767;p58"/>
            <p:cNvCxnSpPr/>
            <p:nvPr/>
          </p:nvCxnSpPr>
          <p:spPr>
            <a:xfrm rot="10800000" flipH="1">
              <a:off x="4968" y="3897"/>
              <a:ext cx="1" cy="54"/>
            </a:xfrm>
            <a:prstGeom prst="straightConnector1">
              <a:avLst/>
            </a:prstGeom>
            <a:noFill/>
            <a:ln w="19050" cap="flat" cmpd="sng">
              <a:solidFill>
                <a:srgbClr val="000000"/>
              </a:solidFill>
              <a:prstDash val="solid"/>
              <a:round/>
              <a:headEnd type="none" w="med" len="med"/>
              <a:tailEnd type="none" w="med" len="med"/>
            </a:ln>
          </p:spPr>
        </p:cxnSp>
        <p:cxnSp>
          <p:nvCxnSpPr>
            <p:cNvPr id="20768" name="Google Shape;20768;p58"/>
            <p:cNvCxnSpPr/>
            <p:nvPr/>
          </p:nvCxnSpPr>
          <p:spPr>
            <a:xfrm>
              <a:off x="5182" y="3897"/>
              <a:ext cx="1" cy="54"/>
            </a:xfrm>
            <a:prstGeom prst="straightConnector1">
              <a:avLst/>
            </a:prstGeom>
            <a:noFill/>
            <a:ln w="19050" cap="flat" cmpd="sng">
              <a:solidFill>
                <a:srgbClr val="000000"/>
              </a:solidFill>
              <a:prstDash val="solid"/>
              <a:round/>
              <a:headEnd type="none" w="med" len="med"/>
              <a:tailEnd type="none" w="med" len="med"/>
            </a:ln>
          </p:spPr>
        </p:cxnSp>
        <p:cxnSp>
          <p:nvCxnSpPr>
            <p:cNvPr id="20769" name="Google Shape;20769;p58"/>
            <p:cNvCxnSpPr/>
            <p:nvPr/>
          </p:nvCxnSpPr>
          <p:spPr>
            <a:xfrm flipH="1">
              <a:off x="4968" y="3951"/>
              <a:ext cx="214" cy="1"/>
            </a:xfrm>
            <a:prstGeom prst="straightConnector1">
              <a:avLst/>
            </a:prstGeom>
            <a:noFill/>
            <a:ln w="19050" cap="flat" cmpd="sng">
              <a:solidFill>
                <a:srgbClr val="000000"/>
              </a:solidFill>
              <a:prstDash val="solid"/>
              <a:round/>
              <a:headEnd type="none" w="med" len="med"/>
              <a:tailEnd type="none" w="med" len="med"/>
            </a:ln>
          </p:spPr>
        </p:cxnSp>
        <p:cxnSp>
          <p:nvCxnSpPr>
            <p:cNvPr id="20770" name="Google Shape;20770;p58"/>
            <p:cNvCxnSpPr/>
            <p:nvPr/>
          </p:nvCxnSpPr>
          <p:spPr>
            <a:xfrm>
              <a:off x="3853" y="3896"/>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71" name="Google Shape;20771;p58"/>
            <p:cNvCxnSpPr/>
            <p:nvPr/>
          </p:nvCxnSpPr>
          <p:spPr>
            <a:xfrm>
              <a:off x="3734" y="3896"/>
              <a:ext cx="119" cy="1"/>
            </a:xfrm>
            <a:prstGeom prst="straightConnector1">
              <a:avLst/>
            </a:prstGeom>
            <a:noFill/>
            <a:ln w="19050" cap="flat" cmpd="sng">
              <a:solidFill>
                <a:srgbClr val="000000"/>
              </a:solidFill>
              <a:prstDash val="solid"/>
              <a:round/>
              <a:headEnd type="none" w="med" len="med"/>
              <a:tailEnd type="none" w="med" len="med"/>
            </a:ln>
          </p:spPr>
        </p:cxnSp>
      </p:grpSp>
      <p:grpSp>
        <p:nvGrpSpPr>
          <p:cNvPr id="20772" name="Google Shape;20772;p58"/>
          <p:cNvGrpSpPr/>
          <p:nvPr/>
        </p:nvGrpSpPr>
        <p:grpSpPr>
          <a:xfrm>
            <a:off x="8400256" y="1942406"/>
            <a:ext cx="2776537" cy="4181475"/>
            <a:chOff x="1802" y="1539"/>
            <a:chExt cx="1749" cy="2634"/>
          </a:xfrm>
        </p:grpSpPr>
        <p:sp>
          <p:nvSpPr>
            <p:cNvPr id="20773" name="Google Shape;20773;p58"/>
            <p:cNvSpPr/>
            <p:nvPr/>
          </p:nvSpPr>
          <p:spPr>
            <a:xfrm>
              <a:off x="1901" y="3001"/>
              <a:ext cx="1580" cy="1157"/>
            </a:xfrm>
            <a:prstGeom prst="parallelogram">
              <a:avLst>
                <a:gd name="adj" fmla="val 13024"/>
              </a:avLst>
            </a:prstGeom>
            <a:gradFill>
              <a:gsLst>
                <a:gs pos="0">
                  <a:srgbClr val="C0C0C0"/>
                </a:gs>
                <a:gs pos="50000">
                  <a:srgbClr val="595959"/>
                </a:gs>
                <a:gs pos="100000">
                  <a:srgbClr val="C0C0C0"/>
                </a:gs>
              </a:gsLst>
              <a:lin ang="2700000" scaled="0"/>
            </a:gradFill>
            <a:ln w="9525" cap="flat" cmpd="sng">
              <a:solidFill>
                <a:schemeClr val="l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74" name="Google Shape;20774;p58"/>
            <p:cNvSpPr/>
            <p:nvPr/>
          </p:nvSpPr>
          <p:spPr>
            <a:xfrm rot="-5405182" flipH="1">
              <a:off x="2108" y="1554"/>
              <a:ext cx="1299" cy="1422"/>
            </a:xfrm>
            <a:prstGeom prst="rect">
              <a:avLst/>
            </a:prstGeom>
            <a:gradFill>
              <a:gsLst>
                <a:gs pos="0">
                  <a:srgbClr val="CECECE"/>
                </a:gs>
                <a:gs pos="50000">
                  <a:srgbClr val="5F5F5F"/>
                </a:gs>
                <a:gs pos="100000">
                  <a:srgbClr val="CECECE"/>
                </a:gs>
              </a:gsLst>
              <a:lin ang="27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0775" name="Google Shape;20775;p58"/>
            <p:cNvGrpSpPr/>
            <p:nvPr/>
          </p:nvGrpSpPr>
          <p:grpSpPr>
            <a:xfrm>
              <a:off x="1850" y="3015"/>
              <a:ext cx="1700" cy="1104"/>
              <a:chOff x="3675" y="2738"/>
              <a:chExt cx="1700" cy="1104"/>
            </a:xfrm>
          </p:grpSpPr>
          <p:cxnSp>
            <p:nvCxnSpPr>
              <p:cNvPr id="20776" name="Google Shape;20776;p58"/>
              <p:cNvCxnSpPr/>
              <p:nvPr/>
            </p:nvCxnSpPr>
            <p:spPr>
              <a:xfrm flipH="1">
                <a:off x="3795" y="3809"/>
                <a:ext cx="1" cy="8"/>
              </a:xfrm>
              <a:prstGeom prst="straightConnector1">
                <a:avLst/>
              </a:prstGeom>
              <a:noFill/>
              <a:ln w="9525" cap="flat" cmpd="sng">
                <a:solidFill>
                  <a:srgbClr val="FF5000"/>
                </a:solidFill>
                <a:prstDash val="solid"/>
                <a:round/>
                <a:headEnd type="none" w="med" len="med"/>
                <a:tailEnd type="none" w="med" len="med"/>
              </a:ln>
            </p:spPr>
          </p:cxnSp>
          <p:cxnSp>
            <p:nvCxnSpPr>
              <p:cNvPr id="20777" name="Google Shape;20777;p58"/>
              <p:cNvCxnSpPr/>
              <p:nvPr/>
            </p:nvCxnSpPr>
            <p:spPr>
              <a:xfrm flipH="1">
                <a:off x="3794" y="3817"/>
                <a:ext cx="1" cy="8"/>
              </a:xfrm>
              <a:prstGeom prst="straightConnector1">
                <a:avLst/>
              </a:prstGeom>
              <a:noFill/>
              <a:ln w="9525" cap="flat" cmpd="sng">
                <a:solidFill>
                  <a:srgbClr val="FF5000"/>
                </a:solidFill>
                <a:prstDash val="solid"/>
                <a:round/>
                <a:headEnd type="none" w="med" len="med"/>
                <a:tailEnd type="none" w="med" len="med"/>
              </a:ln>
            </p:spPr>
          </p:cxnSp>
          <p:cxnSp>
            <p:nvCxnSpPr>
              <p:cNvPr id="20778" name="Google Shape;20778;p58"/>
              <p:cNvCxnSpPr/>
              <p:nvPr/>
            </p:nvCxnSpPr>
            <p:spPr>
              <a:xfrm flipH="1">
                <a:off x="3794" y="3825"/>
                <a:ext cx="1" cy="9"/>
              </a:xfrm>
              <a:prstGeom prst="straightConnector1">
                <a:avLst/>
              </a:prstGeom>
              <a:noFill/>
              <a:ln w="9525" cap="flat" cmpd="sng">
                <a:solidFill>
                  <a:srgbClr val="FF5000"/>
                </a:solidFill>
                <a:prstDash val="solid"/>
                <a:round/>
                <a:headEnd type="none" w="med" len="med"/>
                <a:tailEnd type="none" w="med" len="med"/>
              </a:ln>
            </p:spPr>
          </p:cxnSp>
          <p:cxnSp>
            <p:nvCxnSpPr>
              <p:cNvPr id="20779" name="Google Shape;20779;p58"/>
              <p:cNvCxnSpPr/>
              <p:nvPr/>
            </p:nvCxnSpPr>
            <p:spPr>
              <a:xfrm flipH="1">
                <a:off x="3794" y="3834"/>
                <a:ext cx="1" cy="7"/>
              </a:xfrm>
              <a:prstGeom prst="straightConnector1">
                <a:avLst/>
              </a:prstGeom>
              <a:noFill/>
              <a:ln w="9525" cap="flat" cmpd="sng">
                <a:solidFill>
                  <a:srgbClr val="FF5000"/>
                </a:solidFill>
                <a:prstDash val="solid"/>
                <a:round/>
                <a:headEnd type="none" w="med" len="med"/>
                <a:tailEnd type="none" w="med" len="med"/>
              </a:ln>
            </p:spPr>
          </p:cxnSp>
          <p:cxnSp>
            <p:nvCxnSpPr>
              <p:cNvPr id="20780" name="Google Shape;20780;p58"/>
              <p:cNvCxnSpPr/>
              <p:nvPr/>
            </p:nvCxnSpPr>
            <p:spPr>
              <a:xfrm>
                <a:off x="3689" y="3676"/>
                <a:ext cx="1" cy="14"/>
              </a:xfrm>
              <a:prstGeom prst="straightConnector1">
                <a:avLst/>
              </a:prstGeom>
              <a:noFill/>
              <a:ln w="9525" cap="flat" cmpd="sng">
                <a:solidFill>
                  <a:srgbClr val="FF5000"/>
                </a:solidFill>
                <a:prstDash val="solid"/>
                <a:round/>
                <a:headEnd type="none" w="med" len="med"/>
                <a:tailEnd type="none" w="med" len="med"/>
              </a:ln>
            </p:spPr>
          </p:cxnSp>
          <p:cxnSp>
            <p:nvCxnSpPr>
              <p:cNvPr id="20781" name="Google Shape;20781;p58"/>
              <p:cNvCxnSpPr/>
              <p:nvPr/>
            </p:nvCxnSpPr>
            <p:spPr>
              <a:xfrm>
                <a:off x="3690" y="3690"/>
                <a:ext cx="2" cy="14"/>
              </a:xfrm>
              <a:prstGeom prst="straightConnector1">
                <a:avLst/>
              </a:prstGeom>
              <a:noFill/>
              <a:ln w="9525" cap="flat" cmpd="sng">
                <a:solidFill>
                  <a:srgbClr val="FF5000"/>
                </a:solidFill>
                <a:prstDash val="solid"/>
                <a:round/>
                <a:headEnd type="none" w="med" len="med"/>
                <a:tailEnd type="none" w="med" len="med"/>
              </a:ln>
            </p:spPr>
          </p:cxnSp>
          <p:cxnSp>
            <p:nvCxnSpPr>
              <p:cNvPr id="20782" name="Google Shape;20782;p58"/>
              <p:cNvCxnSpPr/>
              <p:nvPr/>
            </p:nvCxnSpPr>
            <p:spPr>
              <a:xfrm>
                <a:off x="3692" y="3704"/>
                <a:ext cx="1" cy="14"/>
              </a:xfrm>
              <a:prstGeom prst="straightConnector1">
                <a:avLst/>
              </a:prstGeom>
              <a:noFill/>
              <a:ln w="9525" cap="flat" cmpd="sng">
                <a:solidFill>
                  <a:srgbClr val="FF5000"/>
                </a:solidFill>
                <a:prstDash val="solid"/>
                <a:round/>
                <a:headEnd type="none" w="med" len="med"/>
                <a:tailEnd type="none" w="med" len="med"/>
              </a:ln>
            </p:spPr>
          </p:cxnSp>
          <p:cxnSp>
            <p:nvCxnSpPr>
              <p:cNvPr id="20783" name="Google Shape;20783;p58"/>
              <p:cNvCxnSpPr/>
              <p:nvPr/>
            </p:nvCxnSpPr>
            <p:spPr>
              <a:xfrm>
                <a:off x="3693" y="3718"/>
                <a:ext cx="2" cy="14"/>
              </a:xfrm>
              <a:prstGeom prst="straightConnector1">
                <a:avLst/>
              </a:prstGeom>
              <a:noFill/>
              <a:ln w="9525" cap="flat" cmpd="sng">
                <a:solidFill>
                  <a:srgbClr val="FF5000"/>
                </a:solidFill>
                <a:prstDash val="solid"/>
                <a:round/>
                <a:headEnd type="none" w="med" len="med"/>
                <a:tailEnd type="none" w="med" len="med"/>
              </a:ln>
            </p:spPr>
          </p:cxnSp>
          <p:cxnSp>
            <p:nvCxnSpPr>
              <p:cNvPr id="20784" name="Google Shape;20784;p58"/>
              <p:cNvCxnSpPr/>
              <p:nvPr/>
            </p:nvCxnSpPr>
            <p:spPr>
              <a:xfrm>
                <a:off x="3695" y="3732"/>
                <a:ext cx="1" cy="13"/>
              </a:xfrm>
              <a:prstGeom prst="straightConnector1">
                <a:avLst/>
              </a:prstGeom>
              <a:noFill/>
              <a:ln w="9525" cap="flat" cmpd="sng">
                <a:solidFill>
                  <a:srgbClr val="FF5000"/>
                </a:solidFill>
                <a:prstDash val="solid"/>
                <a:round/>
                <a:headEnd type="none" w="med" len="med"/>
                <a:tailEnd type="none" w="med" len="med"/>
              </a:ln>
            </p:spPr>
          </p:cxnSp>
          <p:cxnSp>
            <p:nvCxnSpPr>
              <p:cNvPr id="20785" name="Google Shape;20785;p58"/>
              <p:cNvCxnSpPr/>
              <p:nvPr/>
            </p:nvCxnSpPr>
            <p:spPr>
              <a:xfrm>
                <a:off x="3696" y="3745"/>
                <a:ext cx="2" cy="12"/>
              </a:xfrm>
              <a:prstGeom prst="straightConnector1">
                <a:avLst/>
              </a:prstGeom>
              <a:noFill/>
              <a:ln w="9525" cap="flat" cmpd="sng">
                <a:solidFill>
                  <a:srgbClr val="FF5000"/>
                </a:solidFill>
                <a:prstDash val="solid"/>
                <a:round/>
                <a:headEnd type="none" w="med" len="med"/>
                <a:tailEnd type="none" w="med" len="med"/>
              </a:ln>
            </p:spPr>
          </p:cxnSp>
          <p:cxnSp>
            <p:nvCxnSpPr>
              <p:cNvPr id="20786" name="Google Shape;20786;p58"/>
              <p:cNvCxnSpPr/>
              <p:nvPr/>
            </p:nvCxnSpPr>
            <p:spPr>
              <a:xfrm>
                <a:off x="3698" y="3757"/>
                <a:ext cx="3" cy="12"/>
              </a:xfrm>
              <a:prstGeom prst="straightConnector1">
                <a:avLst/>
              </a:prstGeom>
              <a:noFill/>
              <a:ln w="9525" cap="flat" cmpd="sng">
                <a:solidFill>
                  <a:srgbClr val="FF5000"/>
                </a:solidFill>
                <a:prstDash val="solid"/>
                <a:round/>
                <a:headEnd type="none" w="med" len="med"/>
                <a:tailEnd type="none" w="med" len="med"/>
              </a:ln>
            </p:spPr>
          </p:cxnSp>
          <p:cxnSp>
            <p:nvCxnSpPr>
              <p:cNvPr id="20787" name="Google Shape;20787;p58"/>
              <p:cNvCxnSpPr/>
              <p:nvPr/>
            </p:nvCxnSpPr>
            <p:spPr>
              <a:xfrm>
                <a:off x="3701" y="3769"/>
                <a:ext cx="2" cy="10"/>
              </a:xfrm>
              <a:prstGeom prst="straightConnector1">
                <a:avLst/>
              </a:prstGeom>
              <a:noFill/>
              <a:ln w="9525" cap="flat" cmpd="sng">
                <a:solidFill>
                  <a:srgbClr val="FF5000"/>
                </a:solidFill>
                <a:prstDash val="solid"/>
                <a:round/>
                <a:headEnd type="none" w="med" len="med"/>
                <a:tailEnd type="none" w="med" len="med"/>
              </a:ln>
            </p:spPr>
          </p:cxnSp>
          <p:cxnSp>
            <p:nvCxnSpPr>
              <p:cNvPr id="20788" name="Google Shape;20788;p58"/>
              <p:cNvCxnSpPr/>
              <p:nvPr/>
            </p:nvCxnSpPr>
            <p:spPr>
              <a:xfrm>
                <a:off x="3703" y="3779"/>
                <a:ext cx="3" cy="10"/>
              </a:xfrm>
              <a:prstGeom prst="straightConnector1">
                <a:avLst/>
              </a:prstGeom>
              <a:noFill/>
              <a:ln w="9525" cap="flat" cmpd="sng">
                <a:solidFill>
                  <a:srgbClr val="FF5000"/>
                </a:solidFill>
                <a:prstDash val="solid"/>
                <a:round/>
                <a:headEnd type="none" w="med" len="med"/>
                <a:tailEnd type="none" w="med" len="med"/>
              </a:ln>
            </p:spPr>
          </p:cxnSp>
          <p:cxnSp>
            <p:nvCxnSpPr>
              <p:cNvPr id="20789" name="Google Shape;20789;p58"/>
              <p:cNvCxnSpPr/>
              <p:nvPr/>
            </p:nvCxnSpPr>
            <p:spPr>
              <a:xfrm>
                <a:off x="3706" y="3789"/>
                <a:ext cx="3" cy="9"/>
              </a:xfrm>
              <a:prstGeom prst="straightConnector1">
                <a:avLst/>
              </a:prstGeom>
              <a:noFill/>
              <a:ln w="9525" cap="flat" cmpd="sng">
                <a:solidFill>
                  <a:srgbClr val="FF5000"/>
                </a:solidFill>
                <a:prstDash val="solid"/>
                <a:round/>
                <a:headEnd type="none" w="med" len="med"/>
                <a:tailEnd type="none" w="med" len="med"/>
              </a:ln>
            </p:spPr>
          </p:cxnSp>
          <p:cxnSp>
            <p:nvCxnSpPr>
              <p:cNvPr id="20790" name="Google Shape;20790;p58"/>
              <p:cNvCxnSpPr/>
              <p:nvPr/>
            </p:nvCxnSpPr>
            <p:spPr>
              <a:xfrm>
                <a:off x="3709" y="3798"/>
                <a:ext cx="4" cy="7"/>
              </a:xfrm>
              <a:prstGeom prst="straightConnector1">
                <a:avLst/>
              </a:prstGeom>
              <a:noFill/>
              <a:ln w="9525" cap="flat" cmpd="sng">
                <a:solidFill>
                  <a:srgbClr val="FF5000"/>
                </a:solidFill>
                <a:prstDash val="solid"/>
                <a:round/>
                <a:headEnd type="none" w="med" len="med"/>
                <a:tailEnd type="none" w="med" len="med"/>
              </a:ln>
            </p:spPr>
          </p:cxnSp>
          <p:cxnSp>
            <p:nvCxnSpPr>
              <p:cNvPr id="20791" name="Google Shape;20791;p58"/>
              <p:cNvCxnSpPr/>
              <p:nvPr/>
            </p:nvCxnSpPr>
            <p:spPr>
              <a:xfrm>
                <a:off x="3713" y="3805"/>
                <a:ext cx="4" cy="7"/>
              </a:xfrm>
              <a:prstGeom prst="straightConnector1">
                <a:avLst/>
              </a:prstGeom>
              <a:noFill/>
              <a:ln w="9525" cap="flat" cmpd="sng">
                <a:solidFill>
                  <a:srgbClr val="FF5000"/>
                </a:solidFill>
                <a:prstDash val="solid"/>
                <a:round/>
                <a:headEnd type="none" w="med" len="med"/>
                <a:tailEnd type="none" w="med" len="med"/>
              </a:ln>
            </p:spPr>
          </p:cxnSp>
          <p:cxnSp>
            <p:nvCxnSpPr>
              <p:cNvPr id="20792" name="Google Shape;20792;p58"/>
              <p:cNvCxnSpPr/>
              <p:nvPr/>
            </p:nvCxnSpPr>
            <p:spPr>
              <a:xfrm>
                <a:off x="3717" y="3812"/>
                <a:ext cx="4" cy="4"/>
              </a:xfrm>
              <a:prstGeom prst="straightConnector1">
                <a:avLst/>
              </a:prstGeom>
              <a:noFill/>
              <a:ln w="9525" cap="flat" cmpd="sng">
                <a:solidFill>
                  <a:srgbClr val="FF5000"/>
                </a:solidFill>
                <a:prstDash val="solid"/>
                <a:round/>
                <a:headEnd type="none" w="med" len="med"/>
                <a:tailEnd type="none" w="med" len="med"/>
              </a:ln>
            </p:spPr>
          </p:cxnSp>
          <p:cxnSp>
            <p:nvCxnSpPr>
              <p:cNvPr id="20793" name="Google Shape;20793;p58"/>
              <p:cNvCxnSpPr/>
              <p:nvPr/>
            </p:nvCxnSpPr>
            <p:spPr>
              <a:xfrm>
                <a:off x="3721" y="3816"/>
                <a:ext cx="5" cy="3"/>
              </a:xfrm>
              <a:prstGeom prst="straightConnector1">
                <a:avLst/>
              </a:prstGeom>
              <a:noFill/>
              <a:ln w="9525" cap="flat" cmpd="sng">
                <a:solidFill>
                  <a:srgbClr val="FF5000"/>
                </a:solidFill>
                <a:prstDash val="solid"/>
                <a:round/>
                <a:headEnd type="none" w="med" len="med"/>
                <a:tailEnd type="none" w="med" len="med"/>
              </a:ln>
            </p:spPr>
          </p:cxnSp>
          <p:cxnSp>
            <p:nvCxnSpPr>
              <p:cNvPr id="20794" name="Google Shape;20794;p58"/>
              <p:cNvCxnSpPr/>
              <p:nvPr/>
            </p:nvCxnSpPr>
            <p:spPr>
              <a:xfrm>
                <a:off x="3726" y="3819"/>
                <a:ext cx="5" cy="2"/>
              </a:xfrm>
              <a:prstGeom prst="straightConnector1">
                <a:avLst/>
              </a:prstGeom>
              <a:noFill/>
              <a:ln w="9525" cap="flat" cmpd="sng">
                <a:solidFill>
                  <a:srgbClr val="FF5000"/>
                </a:solidFill>
                <a:prstDash val="solid"/>
                <a:round/>
                <a:headEnd type="none" w="med" len="med"/>
                <a:tailEnd type="none" w="med" len="med"/>
              </a:ln>
            </p:spPr>
          </p:cxnSp>
          <p:cxnSp>
            <p:nvCxnSpPr>
              <p:cNvPr id="20795" name="Google Shape;20795;p58"/>
              <p:cNvCxnSpPr/>
              <p:nvPr/>
            </p:nvCxnSpPr>
            <p:spPr>
              <a:xfrm rot="10800000" flipH="1">
                <a:off x="3731" y="3820"/>
                <a:ext cx="5" cy="1"/>
              </a:xfrm>
              <a:prstGeom prst="straightConnector1">
                <a:avLst/>
              </a:prstGeom>
              <a:noFill/>
              <a:ln w="9525" cap="flat" cmpd="sng">
                <a:solidFill>
                  <a:srgbClr val="FF5000"/>
                </a:solidFill>
                <a:prstDash val="solid"/>
                <a:round/>
                <a:headEnd type="none" w="med" len="med"/>
                <a:tailEnd type="none" w="med" len="med"/>
              </a:ln>
            </p:spPr>
          </p:cxnSp>
          <p:cxnSp>
            <p:nvCxnSpPr>
              <p:cNvPr id="20796" name="Google Shape;20796;p58"/>
              <p:cNvCxnSpPr/>
              <p:nvPr/>
            </p:nvCxnSpPr>
            <p:spPr>
              <a:xfrm rot="10800000" flipH="1">
                <a:off x="3736" y="3818"/>
                <a:ext cx="6" cy="2"/>
              </a:xfrm>
              <a:prstGeom prst="straightConnector1">
                <a:avLst/>
              </a:prstGeom>
              <a:noFill/>
              <a:ln w="9525" cap="flat" cmpd="sng">
                <a:solidFill>
                  <a:srgbClr val="FF5000"/>
                </a:solidFill>
                <a:prstDash val="solid"/>
                <a:round/>
                <a:headEnd type="none" w="med" len="med"/>
                <a:tailEnd type="none" w="med" len="med"/>
              </a:ln>
            </p:spPr>
          </p:cxnSp>
          <p:cxnSp>
            <p:nvCxnSpPr>
              <p:cNvPr id="20797" name="Google Shape;20797;p58"/>
              <p:cNvCxnSpPr/>
              <p:nvPr/>
            </p:nvCxnSpPr>
            <p:spPr>
              <a:xfrm rot="10800000" flipH="1">
                <a:off x="3742" y="3814"/>
                <a:ext cx="6" cy="4"/>
              </a:xfrm>
              <a:prstGeom prst="straightConnector1">
                <a:avLst/>
              </a:prstGeom>
              <a:noFill/>
              <a:ln w="9525" cap="flat" cmpd="sng">
                <a:solidFill>
                  <a:srgbClr val="FF5000"/>
                </a:solidFill>
                <a:prstDash val="solid"/>
                <a:round/>
                <a:headEnd type="none" w="med" len="med"/>
                <a:tailEnd type="none" w="med" len="med"/>
              </a:ln>
            </p:spPr>
          </p:cxnSp>
          <p:cxnSp>
            <p:nvCxnSpPr>
              <p:cNvPr id="20798" name="Google Shape;20798;p58"/>
              <p:cNvCxnSpPr/>
              <p:nvPr/>
            </p:nvCxnSpPr>
            <p:spPr>
              <a:xfrm rot="10800000" flipH="1">
                <a:off x="3748" y="3809"/>
                <a:ext cx="6" cy="5"/>
              </a:xfrm>
              <a:prstGeom prst="straightConnector1">
                <a:avLst/>
              </a:prstGeom>
              <a:noFill/>
              <a:ln w="9525" cap="flat" cmpd="sng">
                <a:solidFill>
                  <a:srgbClr val="FF5000"/>
                </a:solidFill>
                <a:prstDash val="solid"/>
                <a:round/>
                <a:headEnd type="none" w="med" len="med"/>
                <a:tailEnd type="none" w="med" len="med"/>
              </a:ln>
            </p:spPr>
          </p:cxnSp>
          <p:cxnSp>
            <p:nvCxnSpPr>
              <p:cNvPr id="20799" name="Google Shape;20799;p58"/>
              <p:cNvCxnSpPr/>
              <p:nvPr/>
            </p:nvCxnSpPr>
            <p:spPr>
              <a:xfrm rot="10800000" flipH="1">
                <a:off x="3754" y="3802"/>
                <a:ext cx="6" cy="7"/>
              </a:xfrm>
              <a:prstGeom prst="straightConnector1">
                <a:avLst/>
              </a:prstGeom>
              <a:noFill/>
              <a:ln w="9525" cap="flat" cmpd="sng">
                <a:solidFill>
                  <a:srgbClr val="FF5000"/>
                </a:solidFill>
                <a:prstDash val="solid"/>
                <a:round/>
                <a:headEnd type="none" w="med" len="med"/>
                <a:tailEnd type="none" w="med" len="med"/>
              </a:ln>
            </p:spPr>
          </p:cxnSp>
          <p:cxnSp>
            <p:nvCxnSpPr>
              <p:cNvPr id="20800" name="Google Shape;20800;p58"/>
              <p:cNvCxnSpPr/>
              <p:nvPr/>
            </p:nvCxnSpPr>
            <p:spPr>
              <a:xfrm rot="10800000" flipH="1">
                <a:off x="3760" y="3794"/>
                <a:ext cx="6" cy="8"/>
              </a:xfrm>
              <a:prstGeom prst="straightConnector1">
                <a:avLst/>
              </a:prstGeom>
              <a:noFill/>
              <a:ln w="9525" cap="flat" cmpd="sng">
                <a:solidFill>
                  <a:srgbClr val="FF5000"/>
                </a:solidFill>
                <a:prstDash val="solid"/>
                <a:round/>
                <a:headEnd type="none" w="med" len="med"/>
                <a:tailEnd type="none" w="med" len="med"/>
              </a:ln>
            </p:spPr>
          </p:cxnSp>
          <p:cxnSp>
            <p:nvCxnSpPr>
              <p:cNvPr id="20801" name="Google Shape;20801;p58"/>
              <p:cNvCxnSpPr/>
              <p:nvPr/>
            </p:nvCxnSpPr>
            <p:spPr>
              <a:xfrm rot="10800000" flipH="1">
                <a:off x="3766" y="3787"/>
                <a:ext cx="6" cy="7"/>
              </a:xfrm>
              <a:prstGeom prst="straightConnector1">
                <a:avLst/>
              </a:prstGeom>
              <a:noFill/>
              <a:ln w="9525" cap="flat" cmpd="sng">
                <a:solidFill>
                  <a:srgbClr val="FF5000"/>
                </a:solidFill>
                <a:prstDash val="solid"/>
                <a:round/>
                <a:headEnd type="none" w="med" len="med"/>
                <a:tailEnd type="none" w="med" len="med"/>
              </a:ln>
            </p:spPr>
          </p:cxnSp>
          <p:cxnSp>
            <p:nvCxnSpPr>
              <p:cNvPr id="20802" name="Google Shape;20802;p58"/>
              <p:cNvCxnSpPr/>
              <p:nvPr/>
            </p:nvCxnSpPr>
            <p:spPr>
              <a:xfrm rot="10800000" flipH="1">
                <a:off x="3772" y="3777"/>
                <a:ext cx="5" cy="10"/>
              </a:xfrm>
              <a:prstGeom prst="straightConnector1">
                <a:avLst/>
              </a:prstGeom>
              <a:noFill/>
              <a:ln w="9525" cap="flat" cmpd="sng">
                <a:solidFill>
                  <a:srgbClr val="FF5000"/>
                </a:solidFill>
                <a:prstDash val="solid"/>
                <a:round/>
                <a:headEnd type="none" w="med" len="med"/>
                <a:tailEnd type="none" w="med" len="med"/>
              </a:ln>
            </p:spPr>
          </p:cxnSp>
          <p:cxnSp>
            <p:nvCxnSpPr>
              <p:cNvPr id="20803" name="Google Shape;20803;p58"/>
              <p:cNvCxnSpPr/>
              <p:nvPr/>
            </p:nvCxnSpPr>
            <p:spPr>
              <a:xfrm rot="10800000" flipH="1">
                <a:off x="3777" y="3769"/>
                <a:ext cx="5" cy="8"/>
              </a:xfrm>
              <a:prstGeom prst="straightConnector1">
                <a:avLst/>
              </a:prstGeom>
              <a:noFill/>
              <a:ln w="9525" cap="flat" cmpd="sng">
                <a:solidFill>
                  <a:srgbClr val="FF5000"/>
                </a:solidFill>
                <a:prstDash val="solid"/>
                <a:round/>
                <a:headEnd type="none" w="med" len="med"/>
                <a:tailEnd type="none" w="med" len="med"/>
              </a:ln>
            </p:spPr>
          </p:cxnSp>
          <p:cxnSp>
            <p:nvCxnSpPr>
              <p:cNvPr id="20804" name="Google Shape;20804;p58"/>
              <p:cNvCxnSpPr/>
              <p:nvPr/>
            </p:nvCxnSpPr>
            <p:spPr>
              <a:xfrm rot="10800000" flipH="1">
                <a:off x="3782" y="3760"/>
                <a:ext cx="4" cy="9"/>
              </a:xfrm>
              <a:prstGeom prst="straightConnector1">
                <a:avLst/>
              </a:prstGeom>
              <a:noFill/>
              <a:ln w="9525" cap="flat" cmpd="sng">
                <a:solidFill>
                  <a:srgbClr val="FF5000"/>
                </a:solidFill>
                <a:prstDash val="solid"/>
                <a:round/>
                <a:headEnd type="none" w="med" len="med"/>
                <a:tailEnd type="none" w="med" len="med"/>
              </a:ln>
            </p:spPr>
          </p:cxnSp>
          <p:cxnSp>
            <p:nvCxnSpPr>
              <p:cNvPr id="20805" name="Google Shape;20805;p58"/>
              <p:cNvCxnSpPr/>
              <p:nvPr/>
            </p:nvCxnSpPr>
            <p:spPr>
              <a:xfrm rot="10800000" flipH="1">
                <a:off x="3786" y="3751"/>
                <a:ext cx="4" cy="9"/>
              </a:xfrm>
              <a:prstGeom prst="straightConnector1">
                <a:avLst/>
              </a:prstGeom>
              <a:noFill/>
              <a:ln w="9525" cap="flat" cmpd="sng">
                <a:solidFill>
                  <a:srgbClr val="FF5000"/>
                </a:solidFill>
                <a:prstDash val="solid"/>
                <a:round/>
                <a:headEnd type="none" w="med" len="med"/>
                <a:tailEnd type="none" w="med" len="med"/>
              </a:ln>
            </p:spPr>
          </p:cxnSp>
          <p:cxnSp>
            <p:nvCxnSpPr>
              <p:cNvPr id="20806" name="Google Shape;20806;p58"/>
              <p:cNvCxnSpPr/>
              <p:nvPr/>
            </p:nvCxnSpPr>
            <p:spPr>
              <a:xfrm rot="10800000" flipH="1">
                <a:off x="3790" y="3743"/>
                <a:ext cx="3" cy="8"/>
              </a:xfrm>
              <a:prstGeom prst="straightConnector1">
                <a:avLst/>
              </a:prstGeom>
              <a:noFill/>
              <a:ln w="9525" cap="flat" cmpd="sng">
                <a:solidFill>
                  <a:srgbClr val="FF5000"/>
                </a:solidFill>
                <a:prstDash val="solid"/>
                <a:round/>
                <a:headEnd type="none" w="med" len="med"/>
                <a:tailEnd type="none" w="med" len="med"/>
              </a:ln>
            </p:spPr>
          </p:cxnSp>
          <p:cxnSp>
            <p:nvCxnSpPr>
              <p:cNvPr id="20807" name="Google Shape;20807;p58"/>
              <p:cNvCxnSpPr/>
              <p:nvPr/>
            </p:nvCxnSpPr>
            <p:spPr>
              <a:xfrm rot="10800000" flipH="1">
                <a:off x="3793" y="3734"/>
                <a:ext cx="3" cy="9"/>
              </a:xfrm>
              <a:prstGeom prst="straightConnector1">
                <a:avLst/>
              </a:prstGeom>
              <a:noFill/>
              <a:ln w="9525" cap="flat" cmpd="sng">
                <a:solidFill>
                  <a:srgbClr val="FF5000"/>
                </a:solidFill>
                <a:prstDash val="solid"/>
                <a:round/>
                <a:headEnd type="none" w="med" len="med"/>
                <a:tailEnd type="none" w="med" len="med"/>
              </a:ln>
            </p:spPr>
          </p:cxnSp>
          <p:cxnSp>
            <p:nvCxnSpPr>
              <p:cNvPr id="20808" name="Google Shape;20808;p58"/>
              <p:cNvCxnSpPr/>
              <p:nvPr/>
            </p:nvCxnSpPr>
            <p:spPr>
              <a:xfrm rot="10800000" flipH="1">
                <a:off x="3796" y="3725"/>
                <a:ext cx="3" cy="9"/>
              </a:xfrm>
              <a:prstGeom prst="straightConnector1">
                <a:avLst/>
              </a:prstGeom>
              <a:noFill/>
              <a:ln w="9525" cap="flat" cmpd="sng">
                <a:solidFill>
                  <a:srgbClr val="FF5000"/>
                </a:solidFill>
                <a:prstDash val="solid"/>
                <a:round/>
                <a:headEnd type="none" w="med" len="med"/>
                <a:tailEnd type="none" w="med" len="med"/>
              </a:ln>
            </p:spPr>
          </p:cxnSp>
          <p:cxnSp>
            <p:nvCxnSpPr>
              <p:cNvPr id="20809" name="Google Shape;20809;p58"/>
              <p:cNvCxnSpPr/>
              <p:nvPr/>
            </p:nvCxnSpPr>
            <p:spPr>
              <a:xfrm rot="10800000" flipH="1">
                <a:off x="3799" y="3717"/>
                <a:ext cx="2" cy="8"/>
              </a:xfrm>
              <a:prstGeom prst="straightConnector1">
                <a:avLst/>
              </a:prstGeom>
              <a:noFill/>
              <a:ln w="9525" cap="flat" cmpd="sng">
                <a:solidFill>
                  <a:srgbClr val="FF5000"/>
                </a:solidFill>
                <a:prstDash val="solid"/>
                <a:round/>
                <a:headEnd type="none" w="med" len="med"/>
                <a:tailEnd type="none" w="med" len="med"/>
              </a:ln>
            </p:spPr>
          </p:cxnSp>
          <p:cxnSp>
            <p:nvCxnSpPr>
              <p:cNvPr id="20810" name="Google Shape;20810;p58"/>
              <p:cNvCxnSpPr/>
              <p:nvPr/>
            </p:nvCxnSpPr>
            <p:spPr>
              <a:xfrm rot="10800000" flipH="1">
                <a:off x="3801" y="3708"/>
                <a:ext cx="3" cy="9"/>
              </a:xfrm>
              <a:prstGeom prst="straightConnector1">
                <a:avLst/>
              </a:prstGeom>
              <a:noFill/>
              <a:ln w="9525" cap="flat" cmpd="sng">
                <a:solidFill>
                  <a:srgbClr val="FF5000"/>
                </a:solidFill>
                <a:prstDash val="solid"/>
                <a:round/>
                <a:headEnd type="none" w="med" len="med"/>
                <a:tailEnd type="none" w="med" len="med"/>
              </a:ln>
            </p:spPr>
          </p:cxnSp>
          <p:cxnSp>
            <p:nvCxnSpPr>
              <p:cNvPr id="20811" name="Google Shape;20811;p58"/>
              <p:cNvCxnSpPr/>
              <p:nvPr/>
            </p:nvCxnSpPr>
            <p:spPr>
              <a:xfrm rot="10800000" flipH="1">
                <a:off x="3804" y="3699"/>
                <a:ext cx="2" cy="9"/>
              </a:xfrm>
              <a:prstGeom prst="straightConnector1">
                <a:avLst/>
              </a:prstGeom>
              <a:noFill/>
              <a:ln w="9525" cap="flat" cmpd="sng">
                <a:solidFill>
                  <a:srgbClr val="FF5000"/>
                </a:solidFill>
                <a:prstDash val="solid"/>
                <a:round/>
                <a:headEnd type="none" w="med" len="med"/>
                <a:tailEnd type="none" w="med" len="med"/>
              </a:ln>
            </p:spPr>
          </p:cxnSp>
          <p:cxnSp>
            <p:nvCxnSpPr>
              <p:cNvPr id="20812" name="Google Shape;20812;p58"/>
              <p:cNvCxnSpPr/>
              <p:nvPr/>
            </p:nvCxnSpPr>
            <p:spPr>
              <a:xfrm>
                <a:off x="3675" y="3841"/>
                <a:ext cx="119" cy="1"/>
              </a:xfrm>
              <a:prstGeom prst="straightConnector1">
                <a:avLst/>
              </a:prstGeom>
              <a:noFill/>
              <a:ln w="9525" cap="flat" cmpd="sng">
                <a:solidFill>
                  <a:srgbClr val="FF5000"/>
                </a:solidFill>
                <a:prstDash val="solid"/>
                <a:round/>
                <a:headEnd type="none" w="med" len="med"/>
                <a:tailEnd type="none" w="med" len="med"/>
              </a:ln>
            </p:spPr>
          </p:cxnSp>
          <p:sp>
            <p:nvSpPr>
              <p:cNvPr id="20813" name="Google Shape;20813;p58"/>
              <p:cNvSpPr/>
              <p:nvPr/>
            </p:nvSpPr>
            <p:spPr>
              <a:xfrm>
                <a:off x="3812" y="2738"/>
                <a:ext cx="132" cy="166"/>
              </a:xfrm>
              <a:custGeom>
                <a:avLst/>
                <a:gdLst/>
                <a:ahLst/>
                <a:cxnLst/>
                <a:rect l="l" t="t" r="r" b="b"/>
                <a:pathLst>
                  <a:path w="395" h="497" extrusionOk="0">
                    <a:moveTo>
                      <a:pt x="353" y="497"/>
                    </a:moveTo>
                    <a:lnTo>
                      <a:pt x="357" y="473"/>
                    </a:lnTo>
                    <a:lnTo>
                      <a:pt x="361" y="448"/>
                    </a:lnTo>
                    <a:lnTo>
                      <a:pt x="365" y="424"/>
                    </a:lnTo>
                    <a:lnTo>
                      <a:pt x="369" y="398"/>
                    </a:lnTo>
                    <a:lnTo>
                      <a:pt x="373" y="372"/>
                    </a:lnTo>
                    <a:lnTo>
                      <a:pt x="376" y="343"/>
                    </a:lnTo>
                    <a:lnTo>
                      <a:pt x="380" y="315"/>
                    </a:lnTo>
                    <a:lnTo>
                      <a:pt x="382" y="285"/>
                    </a:lnTo>
                    <a:lnTo>
                      <a:pt x="385" y="253"/>
                    </a:lnTo>
                    <a:lnTo>
                      <a:pt x="387" y="219"/>
                    </a:lnTo>
                    <a:lnTo>
                      <a:pt x="389" y="184"/>
                    </a:lnTo>
                    <a:lnTo>
                      <a:pt x="390" y="149"/>
                    </a:lnTo>
                    <a:lnTo>
                      <a:pt x="391" y="112"/>
                    </a:lnTo>
                    <a:lnTo>
                      <a:pt x="393" y="76"/>
                    </a:lnTo>
                    <a:lnTo>
                      <a:pt x="394" y="38"/>
                    </a:lnTo>
                    <a:lnTo>
                      <a:pt x="395" y="0"/>
                    </a:lnTo>
                    <a:lnTo>
                      <a:pt x="37" y="0"/>
                    </a:lnTo>
                    <a:lnTo>
                      <a:pt x="36" y="24"/>
                    </a:lnTo>
                    <a:lnTo>
                      <a:pt x="35" y="49"/>
                    </a:lnTo>
                    <a:lnTo>
                      <a:pt x="33" y="74"/>
                    </a:lnTo>
                    <a:lnTo>
                      <a:pt x="32" y="99"/>
                    </a:lnTo>
                    <a:lnTo>
                      <a:pt x="31" y="123"/>
                    </a:lnTo>
                    <a:lnTo>
                      <a:pt x="29" y="148"/>
                    </a:lnTo>
                    <a:lnTo>
                      <a:pt x="27" y="174"/>
                    </a:lnTo>
                    <a:lnTo>
                      <a:pt x="25" y="201"/>
                    </a:lnTo>
                    <a:lnTo>
                      <a:pt x="23" y="227"/>
                    </a:lnTo>
                    <a:lnTo>
                      <a:pt x="20" y="255"/>
                    </a:lnTo>
                    <a:lnTo>
                      <a:pt x="17" y="284"/>
                    </a:lnTo>
                    <a:lnTo>
                      <a:pt x="14" y="312"/>
                    </a:lnTo>
                    <a:lnTo>
                      <a:pt x="11" y="340"/>
                    </a:lnTo>
                    <a:lnTo>
                      <a:pt x="7" y="369"/>
                    </a:lnTo>
                    <a:lnTo>
                      <a:pt x="4" y="399"/>
                    </a:lnTo>
                    <a:lnTo>
                      <a:pt x="0" y="427"/>
                    </a:lnTo>
                    <a:lnTo>
                      <a:pt x="7" y="401"/>
                    </a:lnTo>
                    <a:lnTo>
                      <a:pt x="14" y="375"/>
                    </a:lnTo>
                    <a:lnTo>
                      <a:pt x="21" y="349"/>
                    </a:lnTo>
                    <a:lnTo>
                      <a:pt x="29" y="323"/>
                    </a:lnTo>
                    <a:lnTo>
                      <a:pt x="38" y="297"/>
                    </a:lnTo>
                    <a:lnTo>
                      <a:pt x="48" y="271"/>
                    </a:lnTo>
                    <a:lnTo>
                      <a:pt x="59" y="245"/>
                    </a:lnTo>
                    <a:lnTo>
                      <a:pt x="72" y="218"/>
                    </a:lnTo>
                    <a:lnTo>
                      <a:pt x="87" y="192"/>
                    </a:lnTo>
                    <a:lnTo>
                      <a:pt x="103" y="166"/>
                    </a:lnTo>
                    <a:lnTo>
                      <a:pt x="120" y="141"/>
                    </a:lnTo>
                    <a:lnTo>
                      <a:pt x="138" y="119"/>
                    </a:lnTo>
                    <a:lnTo>
                      <a:pt x="157" y="99"/>
                    </a:lnTo>
                    <a:lnTo>
                      <a:pt x="175" y="83"/>
                    </a:lnTo>
                    <a:lnTo>
                      <a:pt x="193" y="70"/>
                    </a:lnTo>
                    <a:lnTo>
                      <a:pt x="210" y="64"/>
                    </a:lnTo>
                    <a:lnTo>
                      <a:pt x="226" y="62"/>
                    </a:lnTo>
                    <a:lnTo>
                      <a:pt x="241" y="67"/>
                    </a:lnTo>
                    <a:lnTo>
                      <a:pt x="255" y="76"/>
                    </a:lnTo>
                    <a:lnTo>
                      <a:pt x="268" y="90"/>
                    </a:lnTo>
                    <a:lnTo>
                      <a:pt x="280" y="109"/>
                    </a:lnTo>
                    <a:lnTo>
                      <a:pt x="290" y="131"/>
                    </a:lnTo>
                    <a:lnTo>
                      <a:pt x="300" y="157"/>
                    </a:lnTo>
                    <a:lnTo>
                      <a:pt x="309" y="187"/>
                    </a:lnTo>
                    <a:lnTo>
                      <a:pt x="316" y="219"/>
                    </a:lnTo>
                    <a:lnTo>
                      <a:pt x="324" y="254"/>
                    </a:lnTo>
                    <a:lnTo>
                      <a:pt x="330" y="292"/>
                    </a:lnTo>
                    <a:lnTo>
                      <a:pt x="335" y="330"/>
                    </a:lnTo>
                    <a:lnTo>
                      <a:pt x="340" y="371"/>
                    </a:lnTo>
                    <a:lnTo>
                      <a:pt x="345" y="412"/>
                    </a:lnTo>
                    <a:lnTo>
                      <a:pt x="349" y="454"/>
                    </a:lnTo>
                    <a:lnTo>
                      <a:pt x="353" y="497"/>
                    </a:lnTo>
                    <a:close/>
                  </a:path>
                </a:pathLst>
              </a:custGeom>
              <a:blipFill rotWithShape="1">
                <a:blip r:embed="rId3">
                  <a:alphaModFix/>
                </a:blip>
                <a:tile tx="0" ty="0" sx="100000" sy="100000" flip="none" algn="tl"/>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814" name="Google Shape;20814;p58"/>
              <p:cNvCxnSpPr/>
              <p:nvPr/>
            </p:nvCxnSpPr>
            <p:spPr>
              <a:xfrm rot="10800000" flipH="1">
                <a:off x="3930" y="2896"/>
                <a:ext cx="1" cy="8"/>
              </a:xfrm>
              <a:prstGeom prst="straightConnector1">
                <a:avLst/>
              </a:prstGeom>
              <a:noFill/>
              <a:ln w="9525" cap="flat" cmpd="sng">
                <a:solidFill>
                  <a:srgbClr val="FF5000"/>
                </a:solidFill>
                <a:prstDash val="solid"/>
                <a:round/>
                <a:headEnd type="none" w="med" len="med"/>
                <a:tailEnd type="none" w="med" len="med"/>
              </a:ln>
            </p:spPr>
          </p:cxnSp>
          <p:cxnSp>
            <p:nvCxnSpPr>
              <p:cNvPr id="20815" name="Google Shape;20815;p58"/>
              <p:cNvCxnSpPr/>
              <p:nvPr/>
            </p:nvCxnSpPr>
            <p:spPr>
              <a:xfrm rot="10800000" flipH="1">
                <a:off x="3931" y="2887"/>
                <a:ext cx="2" cy="9"/>
              </a:xfrm>
              <a:prstGeom prst="straightConnector1">
                <a:avLst/>
              </a:prstGeom>
              <a:noFill/>
              <a:ln w="9525" cap="flat" cmpd="sng">
                <a:solidFill>
                  <a:srgbClr val="FF5000"/>
                </a:solidFill>
                <a:prstDash val="solid"/>
                <a:round/>
                <a:headEnd type="none" w="med" len="med"/>
                <a:tailEnd type="none" w="med" len="med"/>
              </a:ln>
            </p:spPr>
          </p:cxnSp>
          <p:cxnSp>
            <p:nvCxnSpPr>
              <p:cNvPr id="20816" name="Google Shape;20816;p58"/>
              <p:cNvCxnSpPr/>
              <p:nvPr/>
            </p:nvCxnSpPr>
            <p:spPr>
              <a:xfrm rot="10800000" flipH="1">
                <a:off x="3933" y="2879"/>
                <a:ext cx="1" cy="8"/>
              </a:xfrm>
              <a:prstGeom prst="straightConnector1">
                <a:avLst/>
              </a:prstGeom>
              <a:noFill/>
              <a:ln w="9525" cap="flat" cmpd="sng">
                <a:solidFill>
                  <a:srgbClr val="FF5000"/>
                </a:solidFill>
                <a:prstDash val="solid"/>
                <a:round/>
                <a:headEnd type="none" w="med" len="med"/>
                <a:tailEnd type="none" w="med" len="med"/>
              </a:ln>
            </p:spPr>
          </p:cxnSp>
          <p:cxnSp>
            <p:nvCxnSpPr>
              <p:cNvPr id="20817" name="Google Shape;20817;p58"/>
              <p:cNvCxnSpPr/>
              <p:nvPr/>
            </p:nvCxnSpPr>
            <p:spPr>
              <a:xfrm rot="10800000" flipH="1">
                <a:off x="3934" y="2871"/>
                <a:ext cx="1" cy="8"/>
              </a:xfrm>
              <a:prstGeom prst="straightConnector1">
                <a:avLst/>
              </a:prstGeom>
              <a:noFill/>
              <a:ln w="9525" cap="flat" cmpd="sng">
                <a:solidFill>
                  <a:srgbClr val="FF5000"/>
                </a:solidFill>
                <a:prstDash val="solid"/>
                <a:round/>
                <a:headEnd type="none" w="med" len="med"/>
                <a:tailEnd type="none" w="med" len="med"/>
              </a:ln>
            </p:spPr>
          </p:cxnSp>
          <p:cxnSp>
            <p:nvCxnSpPr>
              <p:cNvPr id="20818" name="Google Shape;20818;p58"/>
              <p:cNvCxnSpPr/>
              <p:nvPr/>
            </p:nvCxnSpPr>
            <p:spPr>
              <a:xfrm rot="10800000" flipH="1">
                <a:off x="3935" y="2862"/>
                <a:ext cx="2" cy="9"/>
              </a:xfrm>
              <a:prstGeom prst="straightConnector1">
                <a:avLst/>
              </a:prstGeom>
              <a:noFill/>
              <a:ln w="9525" cap="flat" cmpd="sng">
                <a:solidFill>
                  <a:srgbClr val="FF5000"/>
                </a:solidFill>
                <a:prstDash val="solid"/>
                <a:round/>
                <a:headEnd type="none" w="med" len="med"/>
                <a:tailEnd type="none" w="med" len="med"/>
              </a:ln>
            </p:spPr>
          </p:cxnSp>
          <p:cxnSp>
            <p:nvCxnSpPr>
              <p:cNvPr id="20819" name="Google Shape;20819;p58"/>
              <p:cNvCxnSpPr/>
              <p:nvPr/>
            </p:nvCxnSpPr>
            <p:spPr>
              <a:xfrm rot="10800000" flipH="1">
                <a:off x="3937" y="2852"/>
                <a:ext cx="1" cy="10"/>
              </a:xfrm>
              <a:prstGeom prst="straightConnector1">
                <a:avLst/>
              </a:prstGeom>
              <a:noFill/>
              <a:ln w="9525" cap="flat" cmpd="sng">
                <a:solidFill>
                  <a:srgbClr val="FF5000"/>
                </a:solidFill>
                <a:prstDash val="solid"/>
                <a:round/>
                <a:headEnd type="none" w="med" len="med"/>
                <a:tailEnd type="none" w="med" len="med"/>
              </a:ln>
            </p:spPr>
          </p:cxnSp>
          <p:cxnSp>
            <p:nvCxnSpPr>
              <p:cNvPr id="20820" name="Google Shape;20820;p58"/>
              <p:cNvCxnSpPr/>
              <p:nvPr/>
            </p:nvCxnSpPr>
            <p:spPr>
              <a:xfrm rot="10800000" flipH="1">
                <a:off x="3938" y="2843"/>
                <a:ext cx="1" cy="9"/>
              </a:xfrm>
              <a:prstGeom prst="straightConnector1">
                <a:avLst/>
              </a:prstGeom>
              <a:noFill/>
              <a:ln w="9525" cap="flat" cmpd="sng">
                <a:solidFill>
                  <a:srgbClr val="FF5000"/>
                </a:solidFill>
                <a:prstDash val="solid"/>
                <a:round/>
                <a:headEnd type="none" w="med" len="med"/>
                <a:tailEnd type="none" w="med" len="med"/>
              </a:ln>
            </p:spPr>
          </p:cxnSp>
          <p:cxnSp>
            <p:nvCxnSpPr>
              <p:cNvPr id="20821" name="Google Shape;20821;p58"/>
              <p:cNvCxnSpPr/>
              <p:nvPr/>
            </p:nvCxnSpPr>
            <p:spPr>
              <a:xfrm rot="10800000" flipH="1">
                <a:off x="3939" y="2833"/>
                <a:ext cx="1" cy="10"/>
              </a:xfrm>
              <a:prstGeom prst="straightConnector1">
                <a:avLst/>
              </a:prstGeom>
              <a:noFill/>
              <a:ln w="9525" cap="flat" cmpd="sng">
                <a:solidFill>
                  <a:srgbClr val="FF5000"/>
                </a:solidFill>
                <a:prstDash val="solid"/>
                <a:round/>
                <a:headEnd type="none" w="med" len="med"/>
                <a:tailEnd type="none" w="med" len="med"/>
              </a:ln>
            </p:spPr>
          </p:cxnSp>
          <p:cxnSp>
            <p:nvCxnSpPr>
              <p:cNvPr id="20822" name="Google Shape;20822;p58"/>
              <p:cNvCxnSpPr/>
              <p:nvPr/>
            </p:nvCxnSpPr>
            <p:spPr>
              <a:xfrm rot="10800000" flipH="1">
                <a:off x="3940" y="2822"/>
                <a:ext cx="1" cy="11"/>
              </a:xfrm>
              <a:prstGeom prst="straightConnector1">
                <a:avLst/>
              </a:prstGeom>
              <a:noFill/>
              <a:ln w="9525" cap="flat" cmpd="sng">
                <a:solidFill>
                  <a:srgbClr val="FF5000"/>
                </a:solidFill>
                <a:prstDash val="solid"/>
                <a:round/>
                <a:headEnd type="none" w="med" len="med"/>
                <a:tailEnd type="none" w="med" len="med"/>
              </a:ln>
            </p:spPr>
          </p:cxnSp>
          <p:cxnSp>
            <p:nvCxnSpPr>
              <p:cNvPr id="20823" name="Google Shape;20823;p58"/>
              <p:cNvCxnSpPr/>
              <p:nvPr/>
            </p:nvCxnSpPr>
            <p:spPr>
              <a:xfrm rot="10800000" flipH="1">
                <a:off x="3941" y="2811"/>
                <a:ext cx="1" cy="11"/>
              </a:xfrm>
              <a:prstGeom prst="straightConnector1">
                <a:avLst/>
              </a:prstGeom>
              <a:noFill/>
              <a:ln w="9525" cap="flat" cmpd="sng">
                <a:solidFill>
                  <a:srgbClr val="FF5000"/>
                </a:solidFill>
                <a:prstDash val="solid"/>
                <a:round/>
                <a:headEnd type="none" w="med" len="med"/>
                <a:tailEnd type="none" w="med" len="med"/>
              </a:ln>
            </p:spPr>
          </p:cxnSp>
          <p:cxnSp>
            <p:nvCxnSpPr>
              <p:cNvPr id="20824" name="Google Shape;20824;p58"/>
              <p:cNvCxnSpPr/>
              <p:nvPr/>
            </p:nvCxnSpPr>
            <p:spPr>
              <a:xfrm rot="10800000" flipH="1">
                <a:off x="3941" y="2799"/>
                <a:ext cx="1" cy="12"/>
              </a:xfrm>
              <a:prstGeom prst="straightConnector1">
                <a:avLst/>
              </a:prstGeom>
              <a:noFill/>
              <a:ln w="9525" cap="flat" cmpd="sng">
                <a:solidFill>
                  <a:srgbClr val="FF5000"/>
                </a:solidFill>
                <a:prstDash val="solid"/>
                <a:round/>
                <a:headEnd type="none" w="med" len="med"/>
                <a:tailEnd type="none" w="med" len="med"/>
              </a:ln>
            </p:spPr>
          </p:cxnSp>
          <p:cxnSp>
            <p:nvCxnSpPr>
              <p:cNvPr id="20825" name="Google Shape;20825;p58"/>
              <p:cNvCxnSpPr/>
              <p:nvPr/>
            </p:nvCxnSpPr>
            <p:spPr>
              <a:xfrm rot="10800000" flipH="1">
                <a:off x="3942" y="2788"/>
                <a:ext cx="1" cy="11"/>
              </a:xfrm>
              <a:prstGeom prst="straightConnector1">
                <a:avLst/>
              </a:prstGeom>
              <a:noFill/>
              <a:ln w="9525" cap="flat" cmpd="sng">
                <a:solidFill>
                  <a:srgbClr val="FF5000"/>
                </a:solidFill>
                <a:prstDash val="solid"/>
                <a:round/>
                <a:headEnd type="none" w="med" len="med"/>
                <a:tailEnd type="none" w="med" len="med"/>
              </a:ln>
            </p:spPr>
          </p:cxnSp>
          <p:cxnSp>
            <p:nvCxnSpPr>
              <p:cNvPr id="20826" name="Google Shape;20826;p58"/>
              <p:cNvCxnSpPr/>
              <p:nvPr/>
            </p:nvCxnSpPr>
            <p:spPr>
              <a:xfrm rot="10800000" flipH="1">
                <a:off x="3942" y="2775"/>
                <a:ext cx="1" cy="13"/>
              </a:xfrm>
              <a:prstGeom prst="straightConnector1">
                <a:avLst/>
              </a:prstGeom>
              <a:noFill/>
              <a:ln w="9525" cap="flat" cmpd="sng">
                <a:solidFill>
                  <a:srgbClr val="FF5000"/>
                </a:solidFill>
                <a:prstDash val="solid"/>
                <a:round/>
                <a:headEnd type="none" w="med" len="med"/>
                <a:tailEnd type="none" w="med" len="med"/>
              </a:ln>
            </p:spPr>
          </p:cxnSp>
          <p:cxnSp>
            <p:nvCxnSpPr>
              <p:cNvPr id="20827" name="Google Shape;20827;p58"/>
              <p:cNvCxnSpPr/>
              <p:nvPr/>
            </p:nvCxnSpPr>
            <p:spPr>
              <a:xfrm rot="10800000" flipH="1">
                <a:off x="3943" y="2763"/>
                <a:ext cx="1" cy="12"/>
              </a:xfrm>
              <a:prstGeom prst="straightConnector1">
                <a:avLst/>
              </a:prstGeom>
              <a:noFill/>
              <a:ln w="9525" cap="flat" cmpd="sng">
                <a:solidFill>
                  <a:srgbClr val="FF5000"/>
                </a:solidFill>
                <a:prstDash val="solid"/>
                <a:round/>
                <a:headEnd type="none" w="med" len="med"/>
                <a:tailEnd type="none" w="med" len="med"/>
              </a:ln>
            </p:spPr>
          </p:cxnSp>
          <p:cxnSp>
            <p:nvCxnSpPr>
              <p:cNvPr id="20828" name="Google Shape;20828;p58"/>
              <p:cNvCxnSpPr/>
              <p:nvPr/>
            </p:nvCxnSpPr>
            <p:spPr>
              <a:xfrm rot="10800000" flipH="1">
                <a:off x="3943" y="2751"/>
                <a:ext cx="1" cy="12"/>
              </a:xfrm>
              <a:prstGeom prst="straightConnector1">
                <a:avLst/>
              </a:prstGeom>
              <a:noFill/>
              <a:ln w="9525" cap="flat" cmpd="sng">
                <a:solidFill>
                  <a:srgbClr val="FF5000"/>
                </a:solidFill>
                <a:prstDash val="solid"/>
                <a:round/>
                <a:headEnd type="none" w="med" len="med"/>
                <a:tailEnd type="none" w="med" len="med"/>
              </a:ln>
            </p:spPr>
          </p:cxnSp>
          <p:cxnSp>
            <p:nvCxnSpPr>
              <p:cNvPr id="20829" name="Google Shape;20829;p58"/>
              <p:cNvCxnSpPr/>
              <p:nvPr/>
            </p:nvCxnSpPr>
            <p:spPr>
              <a:xfrm rot="10800000" flipH="1">
                <a:off x="3944" y="2738"/>
                <a:ext cx="1" cy="13"/>
              </a:xfrm>
              <a:prstGeom prst="straightConnector1">
                <a:avLst/>
              </a:prstGeom>
              <a:noFill/>
              <a:ln w="9525" cap="flat" cmpd="sng">
                <a:solidFill>
                  <a:srgbClr val="FF5000"/>
                </a:solidFill>
                <a:prstDash val="solid"/>
                <a:round/>
                <a:headEnd type="none" w="med" len="med"/>
                <a:tailEnd type="none" w="med" len="med"/>
              </a:ln>
            </p:spPr>
          </p:cxnSp>
          <p:cxnSp>
            <p:nvCxnSpPr>
              <p:cNvPr id="20830" name="Google Shape;20830;p58"/>
              <p:cNvCxnSpPr/>
              <p:nvPr/>
            </p:nvCxnSpPr>
            <p:spPr>
              <a:xfrm rot="10800000" flipH="1">
                <a:off x="3812" y="2871"/>
                <a:ext cx="2" cy="9"/>
              </a:xfrm>
              <a:prstGeom prst="straightConnector1">
                <a:avLst/>
              </a:prstGeom>
              <a:noFill/>
              <a:ln w="9525" cap="flat" cmpd="sng">
                <a:solidFill>
                  <a:srgbClr val="FF5000"/>
                </a:solidFill>
                <a:prstDash val="solid"/>
                <a:round/>
                <a:headEnd type="none" w="med" len="med"/>
                <a:tailEnd type="none" w="med" len="med"/>
              </a:ln>
            </p:spPr>
          </p:cxnSp>
          <p:cxnSp>
            <p:nvCxnSpPr>
              <p:cNvPr id="20831" name="Google Shape;20831;p58"/>
              <p:cNvCxnSpPr/>
              <p:nvPr/>
            </p:nvCxnSpPr>
            <p:spPr>
              <a:xfrm rot="10800000" flipH="1">
                <a:off x="3814" y="2861"/>
                <a:ext cx="1" cy="10"/>
              </a:xfrm>
              <a:prstGeom prst="straightConnector1">
                <a:avLst/>
              </a:prstGeom>
              <a:noFill/>
              <a:ln w="9525" cap="flat" cmpd="sng">
                <a:solidFill>
                  <a:srgbClr val="FF5000"/>
                </a:solidFill>
                <a:prstDash val="solid"/>
                <a:round/>
                <a:headEnd type="none" w="med" len="med"/>
                <a:tailEnd type="none" w="med" len="med"/>
              </a:ln>
            </p:spPr>
          </p:cxnSp>
          <p:cxnSp>
            <p:nvCxnSpPr>
              <p:cNvPr id="20832" name="Google Shape;20832;p58"/>
              <p:cNvCxnSpPr/>
              <p:nvPr/>
            </p:nvCxnSpPr>
            <p:spPr>
              <a:xfrm rot="10800000" flipH="1">
                <a:off x="3815" y="2851"/>
                <a:ext cx="1" cy="10"/>
              </a:xfrm>
              <a:prstGeom prst="straightConnector1">
                <a:avLst/>
              </a:prstGeom>
              <a:noFill/>
              <a:ln w="9525" cap="flat" cmpd="sng">
                <a:solidFill>
                  <a:srgbClr val="FF5000"/>
                </a:solidFill>
                <a:prstDash val="solid"/>
                <a:round/>
                <a:headEnd type="none" w="med" len="med"/>
                <a:tailEnd type="none" w="med" len="med"/>
              </a:ln>
            </p:spPr>
          </p:cxnSp>
          <p:cxnSp>
            <p:nvCxnSpPr>
              <p:cNvPr id="20833" name="Google Shape;20833;p58"/>
              <p:cNvCxnSpPr/>
              <p:nvPr/>
            </p:nvCxnSpPr>
            <p:spPr>
              <a:xfrm rot="10800000" flipH="1">
                <a:off x="3816" y="2842"/>
                <a:ext cx="1" cy="9"/>
              </a:xfrm>
              <a:prstGeom prst="straightConnector1">
                <a:avLst/>
              </a:prstGeom>
              <a:noFill/>
              <a:ln w="9525" cap="flat" cmpd="sng">
                <a:solidFill>
                  <a:srgbClr val="FF5000"/>
                </a:solidFill>
                <a:prstDash val="solid"/>
                <a:round/>
                <a:headEnd type="none" w="med" len="med"/>
                <a:tailEnd type="none" w="med" len="med"/>
              </a:ln>
            </p:spPr>
          </p:cxnSp>
          <p:cxnSp>
            <p:nvCxnSpPr>
              <p:cNvPr id="20834" name="Google Shape;20834;p58"/>
              <p:cNvCxnSpPr/>
              <p:nvPr/>
            </p:nvCxnSpPr>
            <p:spPr>
              <a:xfrm rot="10800000" flipH="1">
                <a:off x="3817" y="2833"/>
                <a:ext cx="1" cy="9"/>
              </a:xfrm>
              <a:prstGeom prst="straightConnector1">
                <a:avLst/>
              </a:prstGeom>
              <a:noFill/>
              <a:ln w="9525" cap="flat" cmpd="sng">
                <a:solidFill>
                  <a:srgbClr val="FF5000"/>
                </a:solidFill>
                <a:prstDash val="solid"/>
                <a:round/>
                <a:headEnd type="none" w="med" len="med"/>
                <a:tailEnd type="none" w="med" len="med"/>
              </a:ln>
            </p:spPr>
          </p:cxnSp>
          <p:cxnSp>
            <p:nvCxnSpPr>
              <p:cNvPr id="20835" name="Google Shape;20835;p58"/>
              <p:cNvCxnSpPr/>
              <p:nvPr/>
            </p:nvCxnSpPr>
            <p:spPr>
              <a:xfrm rot="10800000" flipH="1">
                <a:off x="3818" y="2823"/>
                <a:ext cx="1" cy="10"/>
              </a:xfrm>
              <a:prstGeom prst="straightConnector1">
                <a:avLst/>
              </a:prstGeom>
              <a:noFill/>
              <a:ln w="9525" cap="flat" cmpd="sng">
                <a:solidFill>
                  <a:srgbClr val="FF5000"/>
                </a:solidFill>
                <a:prstDash val="solid"/>
                <a:round/>
                <a:headEnd type="none" w="med" len="med"/>
                <a:tailEnd type="none" w="med" len="med"/>
              </a:ln>
            </p:spPr>
          </p:cxnSp>
          <p:cxnSp>
            <p:nvCxnSpPr>
              <p:cNvPr id="20836" name="Google Shape;20836;p58"/>
              <p:cNvCxnSpPr/>
              <p:nvPr/>
            </p:nvCxnSpPr>
            <p:spPr>
              <a:xfrm rot="10800000" flipH="1">
                <a:off x="3819" y="2814"/>
                <a:ext cx="1" cy="9"/>
              </a:xfrm>
              <a:prstGeom prst="straightConnector1">
                <a:avLst/>
              </a:prstGeom>
              <a:noFill/>
              <a:ln w="9525" cap="flat" cmpd="sng">
                <a:solidFill>
                  <a:srgbClr val="FF5000"/>
                </a:solidFill>
                <a:prstDash val="solid"/>
                <a:round/>
                <a:headEnd type="none" w="med" len="med"/>
                <a:tailEnd type="none" w="med" len="med"/>
              </a:ln>
            </p:spPr>
          </p:cxnSp>
          <p:cxnSp>
            <p:nvCxnSpPr>
              <p:cNvPr id="20837" name="Google Shape;20837;p58"/>
              <p:cNvCxnSpPr/>
              <p:nvPr/>
            </p:nvCxnSpPr>
            <p:spPr>
              <a:xfrm rot="10800000" flipH="1">
                <a:off x="3820" y="2805"/>
                <a:ext cx="1" cy="9"/>
              </a:xfrm>
              <a:prstGeom prst="straightConnector1">
                <a:avLst/>
              </a:prstGeom>
              <a:noFill/>
              <a:ln w="9525" cap="flat" cmpd="sng">
                <a:solidFill>
                  <a:srgbClr val="FF5000"/>
                </a:solidFill>
                <a:prstDash val="solid"/>
                <a:round/>
                <a:headEnd type="none" w="med" len="med"/>
                <a:tailEnd type="none" w="med" len="med"/>
              </a:ln>
            </p:spPr>
          </p:cxnSp>
          <p:cxnSp>
            <p:nvCxnSpPr>
              <p:cNvPr id="20838" name="Google Shape;20838;p58"/>
              <p:cNvCxnSpPr/>
              <p:nvPr/>
            </p:nvCxnSpPr>
            <p:spPr>
              <a:xfrm rot="10800000" flipH="1">
                <a:off x="3821" y="2796"/>
                <a:ext cx="1" cy="9"/>
              </a:xfrm>
              <a:prstGeom prst="straightConnector1">
                <a:avLst/>
              </a:prstGeom>
              <a:noFill/>
              <a:ln w="9525" cap="flat" cmpd="sng">
                <a:solidFill>
                  <a:srgbClr val="FF5000"/>
                </a:solidFill>
                <a:prstDash val="solid"/>
                <a:round/>
                <a:headEnd type="none" w="med" len="med"/>
                <a:tailEnd type="none" w="med" len="med"/>
              </a:ln>
            </p:spPr>
          </p:cxnSp>
          <p:cxnSp>
            <p:nvCxnSpPr>
              <p:cNvPr id="20839" name="Google Shape;20839;p58"/>
              <p:cNvCxnSpPr/>
              <p:nvPr/>
            </p:nvCxnSpPr>
            <p:spPr>
              <a:xfrm rot="10800000" flipH="1">
                <a:off x="3821" y="2787"/>
                <a:ext cx="1" cy="9"/>
              </a:xfrm>
              <a:prstGeom prst="straightConnector1">
                <a:avLst/>
              </a:prstGeom>
              <a:noFill/>
              <a:ln w="9525" cap="flat" cmpd="sng">
                <a:solidFill>
                  <a:srgbClr val="FF5000"/>
                </a:solidFill>
                <a:prstDash val="solid"/>
                <a:round/>
                <a:headEnd type="none" w="med" len="med"/>
                <a:tailEnd type="none" w="med" len="med"/>
              </a:ln>
            </p:spPr>
          </p:cxnSp>
          <p:cxnSp>
            <p:nvCxnSpPr>
              <p:cNvPr id="20840" name="Google Shape;20840;p58"/>
              <p:cNvCxnSpPr/>
              <p:nvPr/>
            </p:nvCxnSpPr>
            <p:spPr>
              <a:xfrm rot="10800000" flipH="1">
                <a:off x="3822" y="2779"/>
                <a:ext cx="1" cy="8"/>
              </a:xfrm>
              <a:prstGeom prst="straightConnector1">
                <a:avLst/>
              </a:prstGeom>
              <a:noFill/>
              <a:ln w="9525" cap="flat" cmpd="sng">
                <a:solidFill>
                  <a:srgbClr val="FF5000"/>
                </a:solidFill>
                <a:prstDash val="solid"/>
                <a:round/>
                <a:headEnd type="none" w="med" len="med"/>
                <a:tailEnd type="none" w="med" len="med"/>
              </a:ln>
            </p:spPr>
          </p:cxnSp>
          <p:cxnSp>
            <p:nvCxnSpPr>
              <p:cNvPr id="20841" name="Google Shape;20841;p58"/>
              <p:cNvCxnSpPr/>
              <p:nvPr/>
            </p:nvCxnSpPr>
            <p:spPr>
              <a:xfrm rot="10800000" flipH="1">
                <a:off x="3823" y="2771"/>
                <a:ext cx="1" cy="8"/>
              </a:xfrm>
              <a:prstGeom prst="straightConnector1">
                <a:avLst/>
              </a:prstGeom>
              <a:noFill/>
              <a:ln w="9525" cap="flat" cmpd="sng">
                <a:solidFill>
                  <a:srgbClr val="FF5000"/>
                </a:solidFill>
                <a:prstDash val="solid"/>
                <a:round/>
                <a:headEnd type="none" w="med" len="med"/>
                <a:tailEnd type="none" w="med" len="med"/>
              </a:ln>
            </p:spPr>
          </p:cxnSp>
          <p:cxnSp>
            <p:nvCxnSpPr>
              <p:cNvPr id="20842" name="Google Shape;20842;p58"/>
              <p:cNvCxnSpPr/>
              <p:nvPr/>
            </p:nvCxnSpPr>
            <p:spPr>
              <a:xfrm rot="10800000" flipH="1">
                <a:off x="3823" y="2763"/>
                <a:ext cx="1" cy="8"/>
              </a:xfrm>
              <a:prstGeom prst="straightConnector1">
                <a:avLst/>
              </a:prstGeom>
              <a:noFill/>
              <a:ln w="9525" cap="flat" cmpd="sng">
                <a:solidFill>
                  <a:srgbClr val="FF5000"/>
                </a:solidFill>
                <a:prstDash val="solid"/>
                <a:round/>
                <a:headEnd type="none" w="med" len="med"/>
                <a:tailEnd type="none" w="med" len="med"/>
              </a:ln>
            </p:spPr>
          </p:cxnSp>
          <p:cxnSp>
            <p:nvCxnSpPr>
              <p:cNvPr id="20843" name="Google Shape;20843;p58"/>
              <p:cNvCxnSpPr/>
              <p:nvPr/>
            </p:nvCxnSpPr>
            <p:spPr>
              <a:xfrm rot="10800000" flipH="1">
                <a:off x="3823" y="2754"/>
                <a:ext cx="1" cy="9"/>
              </a:xfrm>
              <a:prstGeom prst="straightConnector1">
                <a:avLst/>
              </a:prstGeom>
              <a:noFill/>
              <a:ln w="9525" cap="flat" cmpd="sng">
                <a:solidFill>
                  <a:srgbClr val="FF5000"/>
                </a:solidFill>
                <a:prstDash val="solid"/>
                <a:round/>
                <a:headEnd type="none" w="med" len="med"/>
                <a:tailEnd type="none" w="med" len="med"/>
              </a:ln>
            </p:spPr>
          </p:cxnSp>
          <p:cxnSp>
            <p:nvCxnSpPr>
              <p:cNvPr id="20844" name="Google Shape;20844;p58"/>
              <p:cNvCxnSpPr/>
              <p:nvPr/>
            </p:nvCxnSpPr>
            <p:spPr>
              <a:xfrm rot="10800000" flipH="1">
                <a:off x="3824" y="2746"/>
                <a:ext cx="1" cy="8"/>
              </a:xfrm>
              <a:prstGeom prst="straightConnector1">
                <a:avLst/>
              </a:prstGeom>
              <a:noFill/>
              <a:ln w="9525" cap="flat" cmpd="sng">
                <a:solidFill>
                  <a:srgbClr val="FF5000"/>
                </a:solidFill>
                <a:prstDash val="solid"/>
                <a:round/>
                <a:headEnd type="none" w="med" len="med"/>
                <a:tailEnd type="none" w="med" len="med"/>
              </a:ln>
            </p:spPr>
          </p:cxnSp>
          <p:cxnSp>
            <p:nvCxnSpPr>
              <p:cNvPr id="20845" name="Google Shape;20845;p58"/>
              <p:cNvCxnSpPr/>
              <p:nvPr/>
            </p:nvCxnSpPr>
            <p:spPr>
              <a:xfrm rot="10800000" flipH="1">
                <a:off x="3824" y="2738"/>
                <a:ext cx="1" cy="8"/>
              </a:xfrm>
              <a:prstGeom prst="straightConnector1">
                <a:avLst/>
              </a:prstGeom>
              <a:noFill/>
              <a:ln w="9525" cap="flat" cmpd="sng">
                <a:solidFill>
                  <a:srgbClr val="FF5000"/>
                </a:solidFill>
                <a:prstDash val="solid"/>
                <a:round/>
                <a:headEnd type="none" w="med" len="med"/>
                <a:tailEnd type="none" w="med" len="med"/>
              </a:ln>
            </p:spPr>
          </p:cxnSp>
          <p:cxnSp>
            <p:nvCxnSpPr>
              <p:cNvPr id="20846" name="Google Shape;20846;p58"/>
              <p:cNvCxnSpPr/>
              <p:nvPr/>
            </p:nvCxnSpPr>
            <p:spPr>
              <a:xfrm rot="10800000">
                <a:off x="3929" y="2889"/>
                <a:ext cx="1" cy="15"/>
              </a:xfrm>
              <a:prstGeom prst="straightConnector1">
                <a:avLst/>
              </a:prstGeom>
              <a:noFill/>
              <a:ln w="9525" cap="flat" cmpd="sng">
                <a:solidFill>
                  <a:srgbClr val="FF5000"/>
                </a:solidFill>
                <a:prstDash val="solid"/>
                <a:round/>
                <a:headEnd type="none" w="med" len="med"/>
                <a:tailEnd type="none" w="med" len="med"/>
              </a:ln>
            </p:spPr>
          </p:cxnSp>
          <p:cxnSp>
            <p:nvCxnSpPr>
              <p:cNvPr id="20847" name="Google Shape;20847;p58"/>
              <p:cNvCxnSpPr/>
              <p:nvPr/>
            </p:nvCxnSpPr>
            <p:spPr>
              <a:xfrm rot="10800000">
                <a:off x="3927" y="2875"/>
                <a:ext cx="2" cy="14"/>
              </a:xfrm>
              <a:prstGeom prst="straightConnector1">
                <a:avLst/>
              </a:prstGeom>
              <a:noFill/>
              <a:ln w="9525" cap="flat" cmpd="sng">
                <a:solidFill>
                  <a:srgbClr val="FF5000"/>
                </a:solidFill>
                <a:prstDash val="solid"/>
                <a:round/>
                <a:headEnd type="none" w="med" len="med"/>
                <a:tailEnd type="none" w="med" len="med"/>
              </a:ln>
            </p:spPr>
          </p:cxnSp>
          <p:cxnSp>
            <p:nvCxnSpPr>
              <p:cNvPr id="20848" name="Google Shape;20848;p58"/>
              <p:cNvCxnSpPr/>
              <p:nvPr/>
            </p:nvCxnSpPr>
            <p:spPr>
              <a:xfrm rot="10800000">
                <a:off x="3926" y="2862"/>
                <a:ext cx="1" cy="13"/>
              </a:xfrm>
              <a:prstGeom prst="straightConnector1">
                <a:avLst/>
              </a:prstGeom>
              <a:noFill/>
              <a:ln w="9525" cap="flat" cmpd="sng">
                <a:solidFill>
                  <a:srgbClr val="FF5000"/>
                </a:solidFill>
                <a:prstDash val="solid"/>
                <a:round/>
                <a:headEnd type="none" w="med" len="med"/>
                <a:tailEnd type="none" w="med" len="med"/>
              </a:ln>
            </p:spPr>
          </p:cxnSp>
          <p:cxnSp>
            <p:nvCxnSpPr>
              <p:cNvPr id="20849" name="Google Shape;20849;p58"/>
              <p:cNvCxnSpPr/>
              <p:nvPr/>
            </p:nvCxnSpPr>
            <p:spPr>
              <a:xfrm rot="10800000">
                <a:off x="3924" y="2848"/>
                <a:ext cx="2" cy="14"/>
              </a:xfrm>
              <a:prstGeom prst="straightConnector1">
                <a:avLst/>
              </a:prstGeom>
              <a:noFill/>
              <a:ln w="9525" cap="flat" cmpd="sng">
                <a:solidFill>
                  <a:srgbClr val="FF5000"/>
                </a:solidFill>
                <a:prstDash val="solid"/>
                <a:round/>
                <a:headEnd type="none" w="med" len="med"/>
                <a:tailEnd type="none" w="med" len="med"/>
              </a:ln>
            </p:spPr>
          </p:cxnSp>
          <p:cxnSp>
            <p:nvCxnSpPr>
              <p:cNvPr id="20850" name="Google Shape;20850;p58"/>
              <p:cNvCxnSpPr/>
              <p:nvPr/>
            </p:nvCxnSpPr>
            <p:spPr>
              <a:xfrm rot="10800000">
                <a:off x="3922" y="2835"/>
                <a:ext cx="2" cy="13"/>
              </a:xfrm>
              <a:prstGeom prst="straightConnector1">
                <a:avLst/>
              </a:prstGeom>
              <a:noFill/>
              <a:ln w="9525" cap="flat" cmpd="sng">
                <a:solidFill>
                  <a:srgbClr val="FF5000"/>
                </a:solidFill>
                <a:prstDash val="solid"/>
                <a:round/>
                <a:headEnd type="none" w="med" len="med"/>
                <a:tailEnd type="none" w="med" len="med"/>
              </a:ln>
            </p:spPr>
          </p:cxnSp>
          <p:cxnSp>
            <p:nvCxnSpPr>
              <p:cNvPr id="20851" name="Google Shape;20851;p58"/>
              <p:cNvCxnSpPr/>
              <p:nvPr/>
            </p:nvCxnSpPr>
            <p:spPr>
              <a:xfrm rot="10800000">
                <a:off x="3920" y="2823"/>
                <a:ext cx="2" cy="12"/>
              </a:xfrm>
              <a:prstGeom prst="straightConnector1">
                <a:avLst/>
              </a:prstGeom>
              <a:noFill/>
              <a:ln w="9525" cap="flat" cmpd="sng">
                <a:solidFill>
                  <a:srgbClr val="FF5000"/>
                </a:solidFill>
                <a:prstDash val="solid"/>
                <a:round/>
                <a:headEnd type="none" w="med" len="med"/>
                <a:tailEnd type="none" w="med" len="med"/>
              </a:ln>
            </p:spPr>
          </p:cxnSp>
          <p:cxnSp>
            <p:nvCxnSpPr>
              <p:cNvPr id="20852" name="Google Shape;20852;p58"/>
              <p:cNvCxnSpPr/>
              <p:nvPr/>
            </p:nvCxnSpPr>
            <p:spPr>
              <a:xfrm rot="10800000">
                <a:off x="3918" y="2811"/>
                <a:ext cx="2" cy="12"/>
              </a:xfrm>
              <a:prstGeom prst="straightConnector1">
                <a:avLst/>
              </a:prstGeom>
              <a:noFill/>
              <a:ln w="9525" cap="flat" cmpd="sng">
                <a:solidFill>
                  <a:srgbClr val="FF5000"/>
                </a:solidFill>
                <a:prstDash val="solid"/>
                <a:round/>
                <a:headEnd type="none" w="med" len="med"/>
                <a:tailEnd type="none" w="med" len="med"/>
              </a:ln>
            </p:spPr>
          </p:cxnSp>
          <p:cxnSp>
            <p:nvCxnSpPr>
              <p:cNvPr id="20853" name="Google Shape;20853;p58"/>
              <p:cNvCxnSpPr/>
              <p:nvPr/>
            </p:nvCxnSpPr>
            <p:spPr>
              <a:xfrm rot="10800000">
                <a:off x="3915" y="2800"/>
                <a:ext cx="3" cy="11"/>
              </a:xfrm>
              <a:prstGeom prst="straightConnector1">
                <a:avLst/>
              </a:prstGeom>
              <a:noFill/>
              <a:ln w="9525" cap="flat" cmpd="sng">
                <a:solidFill>
                  <a:srgbClr val="FF5000"/>
                </a:solidFill>
                <a:prstDash val="solid"/>
                <a:round/>
                <a:headEnd type="none" w="med" len="med"/>
                <a:tailEnd type="none" w="med" len="med"/>
              </a:ln>
            </p:spPr>
          </p:cxnSp>
          <p:cxnSp>
            <p:nvCxnSpPr>
              <p:cNvPr id="20854" name="Google Shape;20854;p58"/>
              <p:cNvCxnSpPr/>
              <p:nvPr/>
            </p:nvCxnSpPr>
            <p:spPr>
              <a:xfrm rot="10800000">
                <a:off x="3912" y="2790"/>
                <a:ext cx="3" cy="10"/>
              </a:xfrm>
              <a:prstGeom prst="straightConnector1">
                <a:avLst/>
              </a:prstGeom>
              <a:noFill/>
              <a:ln w="9525" cap="flat" cmpd="sng">
                <a:solidFill>
                  <a:srgbClr val="FF5000"/>
                </a:solidFill>
                <a:prstDash val="solid"/>
                <a:round/>
                <a:headEnd type="none" w="med" len="med"/>
                <a:tailEnd type="none" w="med" len="med"/>
              </a:ln>
            </p:spPr>
          </p:cxnSp>
          <p:cxnSp>
            <p:nvCxnSpPr>
              <p:cNvPr id="20855" name="Google Shape;20855;p58"/>
              <p:cNvCxnSpPr/>
              <p:nvPr/>
            </p:nvCxnSpPr>
            <p:spPr>
              <a:xfrm rot="10800000">
                <a:off x="3909" y="2782"/>
                <a:ext cx="3" cy="8"/>
              </a:xfrm>
              <a:prstGeom prst="straightConnector1">
                <a:avLst/>
              </a:prstGeom>
              <a:noFill/>
              <a:ln w="9525" cap="flat" cmpd="sng">
                <a:solidFill>
                  <a:srgbClr val="FF5000"/>
                </a:solidFill>
                <a:prstDash val="solid"/>
                <a:round/>
                <a:headEnd type="none" w="med" len="med"/>
                <a:tailEnd type="none" w="med" len="med"/>
              </a:ln>
            </p:spPr>
          </p:cxnSp>
          <p:cxnSp>
            <p:nvCxnSpPr>
              <p:cNvPr id="20856" name="Google Shape;20856;p58"/>
              <p:cNvCxnSpPr/>
              <p:nvPr/>
            </p:nvCxnSpPr>
            <p:spPr>
              <a:xfrm rot="10800000">
                <a:off x="3906" y="2774"/>
                <a:ext cx="3" cy="8"/>
              </a:xfrm>
              <a:prstGeom prst="straightConnector1">
                <a:avLst/>
              </a:prstGeom>
              <a:noFill/>
              <a:ln w="9525" cap="flat" cmpd="sng">
                <a:solidFill>
                  <a:srgbClr val="FF5000"/>
                </a:solidFill>
                <a:prstDash val="solid"/>
                <a:round/>
                <a:headEnd type="none" w="med" len="med"/>
                <a:tailEnd type="none" w="med" len="med"/>
              </a:ln>
            </p:spPr>
          </p:cxnSp>
          <p:cxnSp>
            <p:nvCxnSpPr>
              <p:cNvPr id="20857" name="Google Shape;20857;p58"/>
              <p:cNvCxnSpPr/>
              <p:nvPr/>
            </p:nvCxnSpPr>
            <p:spPr>
              <a:xfrm rot="10800000">
                <a:off x="3902" y="2768"/>
                <a:ext cx="4" cy="6"/>
              </a:xfrm>
              <a:prstGeom prst="straightConnector1">
                <a:avLst/>
              </a:prstGeom>
              <a:noFill/>
              <a:ln w="9525" cap="flat" cmpd="sng">
                <a:solidFill>
                  <a:srgbClr val="FF5000"/>
                </a:solidFill>
                <a:prstDash val="solid"/>
                <a:round/>
                <a:headEnd type="none" w="med" len="med"/>
                <a:tailEnd type="none" w="med" len="med"/>
              </a:ln>
            </p:spPr>
          </p:cxnSp>
          <p:cxnSp>
            <p:nvCxnSpPr>
              <p:cNvPr id="20858" name="Google Shape;20858;p58"/>
              <p:cNvCxnSpPr/>
              <p:nvPr/>
            </p:nvCxnSpPr>
            <p:spPr>
              <a:xfrm rot="10800000">
                <a:off x="3897" y="2763"/>
                <a:ext cx="5" cy="5"/>
              </a:xfrm>
              <a:prstGeom prst="straightConnector1">
                <a:avLst/>
              </a:prstGeom>
              <a:noFill/>
              <a:ln w="9525" cap="flat" cmpd="sng">
                <a:solidFill>
                  <a:srgbClr val="FF5000"/>
                </a:solidFill>
                <a:prstDash val="solid"/>
                <a:round/>
                <a:headEnd type="none" w="med" len="med"/>
                <a:tailEnd type="none" w="med" len="med"/>
              </a:ln>
            </p:spPr>
          </p:cxnSp>
          <p:cxnSp>
            <p:nvCxnSpPr>
              <p:cNvPr id="20859" name="Google Shape;20859;p58"/>
              <p:cNvCxnSpPr/>
              <p:nvPr/>
            </p:nvCxnSpPr>
            <p:spPr>
              <a:xfrm rot="10800000">
                <a:off x="3893" y="2760"/>
                <a:ext cx="4" cy="3"/>
              </a:xfrm>
              <a:prstGeom prst="straightConnector1">
                <a:avLst/>
              </a:prstGeom>
              <a:noFill/>
              <a:ln w="9525" cap="flat" cmpd="sng">
                <a:solidFill>
                  <a:srgbClr val="FF5000"/>
                </a:solidFill>
                <a:prstDash val="solid"/>
                <a:round/>
                <a:headEnd type="none" w="med" len="med"/>
                <a:tailEnd type="none" w="med" len="med"/>
              </a:ln>
            </p:spPr>
          </p:cxnSp>
          <p:cxnSp>
            <p:nvCxnSpPr>
              <p:cNvPr id="20860" name="Google Shape;20860;p58"/>
              <p:cNvCxnSpPr/>
              <p:nvPr/>
            </p:nvCxnSpPr>
            <p:spPr>
              <a:xfrm rot="10800000">
                <a:off x="3888" y="2759"/>
                <a:ext cx="5" cy="1"/>
              </a:xfrm>
              <a:prstGeom prst="straightConnector1">
                <a:avLst/>
              </a:prstGeom>
              <a:noFill/>
              <a:ln w="9525" cap="flat" cmpd="sng">
                <a:solidFill>
                  <a:srgbClr val="FF5000"/>
                </a:solidFill>
                <a:prstDash val="solid"/>
                <a:round/>
                <a:headEnd type="none" w="med" len="med"/>
                <a:tailEnd type="none" w="med" len="med"/>
              </a:ln>
            </p:spPr>
          </p:cxnSp>
          <p:cxnSp>
            <p:nvCxnSpPr>
              <p:cNvPr id="20861" name="Google Shape;20861;p58"/>
              <p:cNvCxnSpPr/>
              <p:nvPr/>
            </p:nvCxnSpPr>
            <p:spPr>
              <a:xfrm flipH="1">
                <a:off x="3882" y="2759"/>
                <a:ext cx="6" cy="1"/>
              </a:xfrm>
              <a:prstGeom prst="straightConnector1">
                <a:avLst/>
              </a:prstGeom>
              <a:noFill/>
              <a:ln w="9525" cap="flat" cmpd="sng">
                <a:solidFill>
                  <a:srgbClr val="FF5000"/>
                </a:solidFill>
                <a:prstDash val="solid"/>
                <a:round/>
                <a:headEnd type="none" w="med" len="med"/>
                <a:tailEnd type="none" w="med" len="med"/>
              </a:ln>
            </p:spPr>
          </p:cxnSp>
          <p:cxnSp>
            <p:nvCxnSpPr>
              <p:cNvPr id="20862" name="Google Shape;20862;p58"/>
              <p:cNvCxnSpPr/>
              <p:nvPr/>
            </p:nvCxnSpPr>
            <p:spPr>
              <a:xfrm flipH="1">
                <a:off x="3877" y="2759"/>
                <a:ext cx="5" cy="2"/>
              </a:xfrm>
              <a:prstGeom prst="straightConnector1">
                <a:avLst/>
              </a:prstGeom>
              <a:noFill/>
              <a:ln w="9525" cap="flat" cmpd="sng">
                <a:solidFill>
                  <a:srgbClr val="FF5000"/>
                </a:solidFill>
                <a:prstDash val="solid"/>
                <a:round/>
                <a:headEnd type="none" w="med" len="med"/>
                <a:tailEnd type="none" w="med" len="med"/>
              </a:ln>
            </p:spPr>
          </p:cxnSp>
          <p:cxnSp>
            <p:nvCxnSpPr>
              <p:cNvPr id="20863" name="Google Shape;20863;p58"/>
              <p:cNvCxnSpPr/>
              <p:nvPr/>
            </p:nvCxnSpPr>
            <p:spPr>
              <a:xfrm flipH="1">
                <a:off x="3871" y="2761"/>
                <a:ext cx="6" cy="5"/>
              </a:xfrm>
              <a:prstGeom prst="straightConnector1">
                <a:avLst/>
              </a:prstGeom>
              <a:noFill/>
              <a:ln w="9525" cap="flat" cmpd="sng">
                <a:solidFill>
                  <a:srgbClr val="FF5000"/>
                </a:solidFill>
                <a:prstDash val="solid"/>
                <a:round/>
                <a:headEnd type="none" w="med" len="med"/>
                <a:tailEnd type="none" w="med" len="med"/>
              </a:ln>
            </p:spPr>
          </p:cxnSp>
          <p:cxnSp>
            <p:nvCxnSpPr>
              <p:cNvPr id="20864" name="Google Shape;20864;p58"/>
              <p:cNvCxnSpPr/>
              <p:nvPr/>
            </p:nvCxnSpPr>
            <p:spPr>
              <a:xfrm flipH="1">
                <a:off x="3865" y="2766"/>
                <a:ext cx="6" cy="5"/>
              </a:xfrm>
              <a:prstGeom prst="straightConnector1">
                <a:avLst/>
              </a:prstGeom>
              <a:noFill/>
              <a:ln w="9525" cap="flat" cmpd="sng">
                <a:solidFill>
                  <a:srgbClr val="FF5000"/>
                </a:solidFill>
                <a:prstDash val="solid"/>
                <a:round/>
                <a:headEnd type="none" w="med" len="med"/>
                <a:tailEnd type="none" w="med" len="med"/>
              </a:ln>
            </p:spPr>
          </p:cxnSp>
          <p:cxnSp>
            <p:nvCxnSpPr>
              <p:cNvPr id="20865" name="Google Shape;20865;p58"/>
              <p:cNvCxnSpPr/>
              <p:nvPr/>
            </p:nvCxnSpPr>
            <p:spPr>
              <a:xfrm flipH="1">
                <a:off x="3858" y="2771"/>
                <a:ext cx="7" cy="7"/>
              </a:xfrm>
              <a:prstGeom prst="straightConnector1">
                <a:avLst/>
              </a:prstGeom>
              <a:noFill/>
              <a:ln w="9525" cap="flat" cmpd="sng">
                <a:solidFill>
                  <a:srgbClr val="FF5000"/>
                </a:solidFill>
                <a:prstDash val="solid"/>
                <a:round/>
                <a:headEnd type="none" w="med" len="med"/>
                <a:tailEnd type="none" w="med" len="med"/>
              </a:ln>
            </p:spPr>
          </p:cxnSp>
          <p:cxnSp>
            <p:nvCxnSpPr>
              <p:cNvPr id="20866" name="Google Shape;20866;p58"/>
              <p:cNvCxnSpPr/>
              <p:nvPr/>
            </p:nvCxnSpPr>
            <p:spPr>
              <a:xfrm flipH="1">
                <a:off x="3852" y="2778"/>
                <a:ext cx="6" cy="7"/>
              </a:xfrm>
              <a:prstGeom prst="straightConnector1">
                <a:avLst/>
              </a:prstGeom>
              <a:noFill/>
              <a:ln w="9525" cap="flat" cmpd="sng">
                <a:solidFill>
                  <a:srgbClr val="FF5000"/>
                </a:solidFill>
                <a:prstDash val="solid"/>
                <a:round/>
                <a:headEnd type="none" w="med" len="med"/>
                <a:tailEnd type="none" w="med" len="med"/>
              </a:ln>
            </p:spPr>
          </p:cxnSp>
          <p:cxnSp>
            <p:nvCxnSpPr>
              <p:cNvPr id="20867" name="Google Shape;20867;p58"/>
              <p:cNvCxnSpPr/>
              <p:nvPr/>
            </p:nvCxnSpPr>
            <p:spPr>
              <a:xfrm flipH="1">
                <a:off x="3847" y="2785"/>
                <a:ext cx="5" cy="8"/>
              </a:xfrm>
              <a:prstGeom prst="straightConnector1">
                <a:avLst/>
              </a:prstGeom>
              <a:noFill/>
              <a:ln w="9525" cap="flat" cmpd="sng">
                <a:solidFill>
                  <a:srgbClr val="FF5000"/>
                </a:solidFill>
                <a:prstDash val="solid"/>
                <a:round/>
                <a:headEnd type="none" w="med" len="med"/>
                <a:tailEnd type="none" w="med" len="med"/>
              </a:ln>
            </p:spPr>
          </p:cxnSp>
          <p:cxnSp>
            <p:nvCxnSpPr>
              <p:cNvPr id="20868" name="Google Shape;20868;p58"/>
              <p:cNvCxnSpPr/>
              <p:nvPr/>
            </p:nvCxnSpPr>
            <p:spPr>
              <a:xfrm flipH="1">
                <a:off x="3841" y="2793"/>
                <a:ext cx="6" cy="9"/>
              </a:xfrm>
              <a:prstGeom prst="straightConnector1">
                <a:avLst/>
              </a:prstGeom>
              <a:noFill/>
              <a:ln w="9525" cap="flat" cmpd="sng">
                <a:solidFill>
                  <a:srgbClr val="FF5000"/>
                </a:solidFill>
                <a:prstDash val="solid"/>
                <a:round/>
                <a:headEnd type="none" w="med" len="med"/>
                <a:tailEnd type="none" w="med" len="med"/>
              </a:ln>
            </p:spPr>
          </p:cxnSp>
          <p:cxnSp>
            <p:nvCxnSpPr>
              <p:cNvPr id="20869" name="Google Shape;20869;p58"/>
              <p:cNvCxnSpPr/>
              <p:nvPr/>
            </p:nvCxnSpPr>
            <p:spPr>
              <a:xfrm flipH="1">
                <a:off x="3836" y="2802"/>
                <a:ext cx="5" cy="9"/>
              </a:xfrm>
              <a:prstGeom prst="straightConnector1">
                <a:avLst/>
              </a:prstGeom>
              <a:noFill/>
              <a:ln w="9525" cap="flat" cmpd="sng">
                <a:solidFill>
                  <a:srgbClr val="FF5000"/>
                </a:solidFill>
                <a:prstDash val="solid"/>
                <a:round/>
                <a:headEnd type="none" w="med" len="med"/>
                <a:tailEnd type="none" w="med" len="med"/>
              </a:ln>
            </p:spPr>
          </p:cxnSp>
          <p:cxnSp>
            <p:nvCxnSpPr>
              <p:cNvPr id="20870" name="Google Shape;20870;p58"/>
              <p:cNvCxnSpPr/>
              <p:nvPr/>
            </p:nvCxnSpPr>
            <p:spPr>
              <a:xfrm flipH="1">
                <a:off x="3832" y="2811"/>
                <a:ext cx="4" cy="9"/>
              </a:xfrm>
              <a:prstGeom prst="straightConnector1">
                <a:avLst/>
              </a:prstGeom>
              <a:noFill/>
              <a:ln w="9525" cap="flat" cmpd="sng">
                <a:solidFill>
                  <a:srgbClr val="FF5000"/>
                </a:solidFill>
                <a:prstDash val="solid"/>
                <a:round/>
                <a:headEnd type="none" w="med" len="med"/>
                <a:tailEnd type="none" w="med" len="med"/>
              </a:ln>
            </p:spPr>
          </p:cxnSp>
          <p:cxnSp>
            <p:nvCxnSpPr>
              <p:cNvPr id="20871" name="Google Shape;20871;p58"/>
              <p:cNvCxnSpPr/>
              <p:nvPr/>
            </p:nvCxnSpPr>
            <p:spPr>
              <a:xfrm flipH="1">
                <a:off x="3828" y="2820"/>
                <a:ext cx="4" cy="8"/>
              </a:xfrm>
              <a:prstGeom prst="straightConnector1">
                <a:avLst/>
              </a:prstGeom>
              <a:noFill/>
              <a:ln w="9525" cap="flat" cmpd="sng">
                <a:solidFill>
                  <a:srgbClr val="FF5000"/>
                </a:solidFill>
                <a:prstDash val="solid"/>
                <a:round/>
                <a:headEnd type="none" w="med" len="med"/>
                <a:tailEnd type="none" w="med" len="med"/>
              </a:ln>
            </p:spPr>
          </p:cxnSp>
          <p:cxnSp>
            <p:nvCxnSpPr>
              <p:cNvPr id="20872" name="Google Shape;20872;p58"/>
              <p:cNvCxnSpPr/>
              <p:nvPr/>
            </p:nvCxnSpPr>
            <p:spPr>
              <a:xfrm flipH="1">
                <a:off x="3825" y="2828"/>
                <a:ext cx="3" cy="9"/>
              </a:xfrm>
              <a:prstGeom prst="straightConnector1">
                <a:avLst/>
              </a:prstGeom>
              <a:noFill/>
              <a:ln w="9525" cap="flat" cmpd="sng">
                <a:solidFill>
                  <a:srgbClr val="FF5000"/>
                </a:solidFill>
                <a:prstDash val="solid"/>
                <a:round/>
                <a:headEnd type="none" w="med" len="med"/>
                <a:tailEnd type="none" w="med" len="med"/>
              </a:ln>
            </p:spPr>
          </p:cxnSp>
          <p:cxnSp>
            <p:nvCxnSpPr>
              <p:cNvPr id="20873" name="Google Shape;20873;p58"/>
              <p:cNvCxnSpPr/>
              <p:nvPr/>
            </p:nvCxnSpPr>
            <p:spPr>
              <a:xfrm flipH="1">
                <a:off x="3822" y="2837"/>
                <a:ext cx="3" cy="9"/>
              </a:xfrm>
              <a:prstGeom prst="straightConnector1">
                <a:avLst/>
              </a:prstGeom>
              <a:noFill/>
              <a:ln w="9525" cap="flat" cmpd="sng">
                <a:solidFill>
                  <a:srgbClr val="FF5000"/>
                </a:solidFill>
                <a:prstDash val="solid"/>
                <a:round/>
                <a:headEnd type="none" w="med" len="med"/>
                <a:tailEnd type="none" w="med" len="med"/>
              </a:ln>
            </p:spPr>
          </p:cxnSp>
          <p:cxnSp>
            <p:nvCxnSpPr>
              <p:cNvPr id="20874" name="Google Shape;20874;p58"/>
              <p:cNvCxnSpPr/>
              <p:nvPr/>
            </p:nvCxnSpPr>
            <p:spPr>
              <a:xfrm flipH="1">
                <a:off x="3819" y="2846"/>
                <a:ext cx="3" cy="8"/>
              </a:xfrm>
              <a:prstGeom prst="straightConnector1">
                <a:avLst/>
              </a:prstGeom>
              <a:noFill/>
              <a:ln w="9525" cap="flat" cmpd="sng">
                <a:solidFill>
                  <a:srgbClr val="FF5000"/>
                </a:solidFill>
                <a:prstDash val="solid"/>
                <a:round/>
                <a:headEnd type="none" w="med" len="med"/>
                <a:tailEnd type="none" w="med" len="med"/>
              </a:ln>
            </p:spPr>
          </p:cxnSp>
          <p:cxnSp>
            <p:nvCxnSpPr>
              <p:cNvPr id="20875" name="Google Shape;20875;p58"/>
              <p:cNvCxnSpPr/>
              <p:nvPr/>
            </p:nvCxnSpPr>
            <p:spPr>
              <a:xfrm flipH="1">
                <a:off x="3817" y="2854"/>
                <a:ext cx="2" cy="9"/>
              </a:xfrm>
              <a:prstGeom prst="straightConnector1">
                <a:avLst/>
              </a:prstGeom>
              <a:noFill/>
              <a:ln w="9525" cap="flat" cmpd="sng">
                <a:solidFill>
                  <a:srgbClr val="FF5000"/>
                </a:solidFill>
                <a:prstDash val="solid"/>
                <a:round/>
                <a:headEnd type="none" w="med" len="med"/>
                <a:tailEnd type="none" w="med" len="med"/>
              </a:ln>
            </p:spPr>
          </p:cxnSp>
          <p:cxnSp>
            <p:nvCxnSpPr>
              <p:cNvPr id="20876" name="Google Shape;20876;p58"/>
              <p:cNvCxnSpPr/>
              <p:nvPr/>
            </p:nvCxnSpPr>
            <p:spPr>
              <a:xfrm flipH="1">
                <a:off x="3815" y="2863"/>
                <a:ext cx="2" cy="9"/>
              </a:xfrm>
              <a:prstGeom prst="straightConnector1">
                <a:avLst/>
              </a:prstGeom>
              <a:noFill/>
              <a:ln w="9525" cap="flat" cmpd="sng">
                <a:solidFill>
                  <a:srgbClr val="FF5000"/>
                </a:solidFill>
                <a:prstDash val="solid"/>
                <a:round/>
                <a:headEnd type="none" w="med" len="med"/>
                <a:tailEnd type="none" w="med" len="med"/>
              </a:ln>
            </p:spPr>
          </p:cxnSp>
          <p:cxnSp>
            <p:nvCxnSpPr>
              <p:cNvPr id="20877" name="Google Shape;20877;p58"/>
              <p:cNvCxnSpPr/>
              <p:nvPr/>
            </p:nvCxnSpPr>
            <p:spPr>
              <a:xfrm flipH="1">
                <a:off x="3812" y="2872"/>
                <a:ext cx="3" cy="8"/>
              </a:xfrm>
              <a:prstGeom prst="straightConnector1">
                <a:avLst/>
              </a:prstGeom>
              <a:noFill/>
              <a:ln w="9525" cap="flat" cmpd="sng">
                <a:solidFill>
                  <a:srgbClr val="FF5000"/>
                </a:solidFill>
                <a:prstDash val="solid"/>
                <a:round/>
                <a:headEnd type="none" w="med" len="med"/>
                <a:tailEnd type="none" w="med" len="med"/>
              </a:ln>
            </p:spPr>
          </p:cxnSp>
          <p:cxnSp>
            <p:nvCxnSpPr>
              <p:cNvPr id="20878" name="Google Shape;20878;p58"/>
              <p:cNvCxnSpPr/>
              <p:nvPr/>
            </p:nvCxnSpPr>
            <p:spPr>
              <a:xfrm flipH="1">
                <a:off x="3825" y="2738"/>
                <a:ext cx="119" cy="1"/>
              </a:xfrm>
              <a:prstGeom prst="straightConnector1">
                <a:avLst/>
              </a:prstGeom>
              <a:noFill/>
              <a:ln w="9525" cap="flat" cmpd="sng">
                <a:solidFill>
                  <a:srgbClr val="FF5000"/>
                </a:solidFill>
                <a:prstDash val="solid"/>
                <a:round/>
                <a:headEnd type="none" w="med" len="med"/>
                <a:tailEnd type="none" w="med" len="med"/>
              </a:ln>
            </p:spPr>
          </p:cxnSp>
          <p:sp>
            <p:nvSpPr>
              <p:cNvPr id="20879" name="Google Shape;20879;p58"/>
              <p:cNvSpPr/>
              <p:nvPr/>
            </p:nvSpPr>
            <p:spPr>
              <a:xfrm>
                <a:off x="5106" y="3676"/>
                <a:ext cx="131" cy="165"/>
              </a:xfrm>
              <a:custGeom>
                <a:avLst/>
                <a:gdLst/>
                <a:ahLst/>
                <a:cxnLst/>
                <a:rect l="l" t="t" r="r" b="b"/>
                <a:pathLst>
                  <a:path w="394" h="496" extrusionOk="0">
                    <a:moveTo>
                      <a:pt x="42" y="0"/>
                    </a:moveTo>
                    <a:lnTo>
                      <a:pt x="38" y="23"/>
                    </a:lnTo>
                    <a:lnTo>
                      <a:pt x="33" y="48"/>
                    </a:lnTo>
                    <a:lnTo>
                      <a:pt x="29" y="73"/>
                    </a:lnTo>
                    <a:lnTo>
                      <a:pt x="25" y="99"/>
                    </a:lnTo>
                    <a:lnTo>
                      <a:pt x="22" y="126"/>
                    </a:lnTo>
                    <a:lnTo>
                      <a:pt x="18" y="153"/>
                    </a:lnTo>
                    <a:lnTo>
                      <a:pt x="15" y="181"/>
                    </a:lnTo>
                    <a:lnTo>
                      <a:pt x="12" y="212"/>
                    </a:lnTo>
                    <a:lnTo>
                      <a:pt x="10" y="245"/>
                    </a:lnTo>
                    <a:lnTo>
                      <a:pt x="8" y="277"/>
                    </a:lnTo>
                    <a:lnTo>
                      <a:pt x="6" y="312"/>
                    </a:lnTo>
                    <a:lnTo>
                      <a:pt x="5" y="347"/>
                    </a:lnTo>
                    <a:lnTo>
                      <a:pt x="3" y="385"/>
                    </a:lnTo>
                    <a:lnTo>
                      <a:pt x="2" y="422"/>
                    </a:lnTo>
                    <a:lnTo>
                      <a:pt x="1" y="459"/>
                    </a:lnTo>
                    <a:lnTo>
                      <a:pt x="0" y="496"/>
                    </a:lnTo>
                    <a:lnTo>
                      <a:pt x="358" y="496"/>
                    </a:lnTo>
                    <a:lnTo>
                      <a:pt x="359" y="473"/>
                    </a:lnTo>
                    <a:lnTo>
                      <a:pt x="360" y="448"/>
                    </a:lnTo>
                    <a:lnTo>
                      <a:pt x="361" y="424"/>
                    </a:lnTo>
                    <a:lnTo>
                      <a:pt x="363" y="399"/>
                    </a:lnTo>
                    <a:lnTo>
                      <a:pt x="364" y="373"/>
                    </a:lnTo>
                    <a:lnTo>
                      <a:pt x="366" y="348"/>
                    </a:lnTo>
                    <a:lnTo>
                      <a:pt x="368" y="323"/>
                    </a:lnTo>
                    <a:lnTo>
                      <a:pt x="370" y="297"/>
                    </a:lnTo>
                    <a:lnTo>
                      <a:pt x="372" y="270"/>
                    </a:lnTo>
                    <a:lnTo>
                      <a:pt x="375" y="241"/>
                    </a:lnTo>
                    <a:lnTo>
                      <a:pt x="378" y="214"/>
                    </a:lnTo>
                    <a:lnTo>
                      <a:pt x="381" y="185"/>
                    </a:lnTo>
                    <a:lnTo>
                      <a:pt x="384" y="157"/>
                    </a:lnTo>
                    <a:lnTo>
                      <a:pt x="387" y="127"/>
                    </a:lnTo>
                    <a:lnTo>
                      <a:pt x="391" y="99"/>
                    </a:lnTo>
                    <a:lnTo>
                      <a:pt x="394" y="70"/>
                    </a:lnTo>
                    <a:lnTo>
                      <a:pt x="388" y="96"/>
                    </a:lnTo>
                    <a:lnTo>
                      <a:pt x="381" y="122"/>
                    </a:lnTo>
                    <a:lnTo>
                      <a:pt x="373" y="148"/>
                    </a:lnTo>
                    <a:lnTo>
                      <a:pt x="365" y="174"/>
                    </a:lnTo>
                    <a:lnTo>
                      <a:pt x="357" y="200"/>
                    </a:lnTo>
                    <a:lnTo>
                      <a:pt x="347" y="225"/>
                    </a:lnTo>
                    <a:lnTo>
                      <a:pt x="335" y="251"/>
                    </a:lnTo>
                    <a:lnTo>
                      <a:pt x="322" y="279"/>
                    </a:lnTo>
                    <a:lnTo>
                      <a:pt x="308" y="304"/>
                    </a:lnTo>
                    <a:lnTo>
                      <a:pt x="290" y="332"/>
                    </a:lnTo>
                    <a:lnTo>
                      <a:pt x="273" y="355"/>
                    </a:lnTo>
                    <a:lnTo>
                      <a:pt x="255" y="378"/>
                    </a:lnTo>
                    <a:lnTo>
                      <a:pt x="237" y="398"/>
                    </a:lnTo>
                    <a:lnTo>
                      <a:pt x="219" y="414"/>
                    </a:lnTo>
                    <a:lnTo>
                      <a:pt x="201" y="426"/>
                    </a:lnTo>
                    <a:lnTo>
                      <a:pt x="184" y="433"/>
                    </a:lnTo>
                    <a:lnTo>
                      <a:pt x="168" y="434"/>
                    </a:lnTo>
                    <a:lnTo>
                      <a:pt x="153" y="430"/>
                    </a:lnTo>
                    <a:lnTo>
                      <a:pt x="139" y="421"/>
                    </a:lnTo>
                    <a:lnTo>
                      <a:pt x="126" y="407"/>
                    </a:lnTo>
                    <a:lnTo>
                      <a:pt x="114" y="388"/>
                    </a:lnTo>
                    <a:lnTo>
                      <a:pt x="103" y="365"/>
                    </a:lnTo>
                    <a:lnTo>
                      <a:pt x="94" y="339"/>
                    </a:lnTo>
                    <a:lnTo>
                      <a:pt x="85" y="310"/>
                    </a:lnTo>
                    <a:lnTo>
                      <a:pt x="77" y="279"/>
                    </a:lnTo>
                    <a:lnTo>
                      <a:pt x="71" y="244"/>
                    </a:lnTo>
                    <a:lnTo>
                      <a:pt x="65" y="206"/>
                    </a:lnTo>
                    <a:lnTo>
                      <a:pt x="59" y="167"/>
                    </a:lnTo>
                    <a:lnTo>
                      <a:pt x="55" y="126"/>
                    </a:lnTo>
                    <a:lnTo>
                      <a:pt x="50" y="84"/>
                    </a:lnTo>
                    <a:lnTo>
                      <a:pt x="46" y="43"/>
                    </a:lnTo>
                    <a:lnTo>
                      <a:pt x="42" y="0"/>
                    </a:lnTo>
                    <a:close/>
                  </a:path>
                </a:pathLst>
              </a:custGeom>
              <a:blipFill rotWithShape="1">
                <a:blip r:embed="rId3">
                  <a:alphaModFix/>
                </a:blip>
                <a:tile tx="0" ty="0" sx="100000" sy="100000" flip="none" algn="tl"/>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880" name="Google Shape;20880;p58"/>
              <p:cNvCxnSpPr/>
              <p:nvPr/>
            </p:nvCxnSpPr>
            <p:spPr>
              <a:xfrm flipH="1">
                <a:off x="5118" y="3676"/>
                <a:ext cx="2" cy="8"/>
              </a:xfrm>
              <a:prstGeom prst="straightConnector1">
                <a:avLst/>
              </a:prstGeom>
              <a:noFill/>
              <a:ln w="9525" cap="flat" cmpd="sng">
                <a:solidFill>
                  <a:srgbClr val="FF5000"/>
                </a:solidFill>
                <a:prstDash val="solid"/>
                <a:round/>
                <a:headEnd type="none" w="med" len="med"/>
                <a:tailEnd type="none" w="med" len="med"/>
              </a:ln>
            </p:spPr>
          </p:cxnSp>
          <p:cxnSp>
            <p:nvCxnSpPr>
              <p:cNvPr id="20881" name="Google Shape;20881;p58"/>
              <p:cNvCxnSpPr/>
              <p:nvPr/>
            </p:nvCxnSpPr>
            <p:spPr>
              <a:xfrm flipH="1">
                <a:off x="5117" y="3684"/>
                <a:ext cx="1" cy="8"/>
              </a:xfrm>
              <a:prstGeom prst="straightConnector1">
                <a:avLst/>
              </a:prstGeom>
              <a:noFill/>
              <a:ln w="9525" cap="flat" cmpd="sng">
                <a:solidFill>
                  <a:srgbClr val="FF5000"/>
                </a:solidFill>
                <a:prstDash val="solid"/>
                <a:round/>
                <a:headEnd type="none" w="med" len="med"/>
                <a:tailEnd type="none" w="med" len="med"/>
              </a:ln>
            </p:spPr>
          </p:cxnSp>
          <p:cxnSp>
            <p:nvCxnSpPr>
              <p:cNvPr id="20882" name="Google Shape;20882;p58"/>
              <p:cNvCxnSpPr/>
              <p:nvPr/>
            </p:nvCxnSpPr>
            <p:spPr>
              <a:xfrm flipH="1">
                <a:off x="5115" y="3692"/>
                <a:ext cx="2" cy="8"/>
              </a:xfrm>
              <a:prstGeom prst="straightConnector1">
                <a:avLst/>
              </a:prstGeom>
              <a:noFill/>
              <a:ln w="9525" cap="flat" cmpd="sng">
                <a:solidFill>
                  <a:srgbClr val="FF5000"/>
                </a:solidFill>
                <a:prstDash val="solid"/>
                <a:round/>
                <a:headEnd type="none" w="med" len="med"/>
                <a:tailEnd type="none" w="med" len="med"/>
              </a:ln>
            </p:spPr>
          </p:cxnSp>
          <p:cxnSp>
            <p:nvCxnSpPr>
              <p:cNvPr id="20883" name="Google Shape;20883;p58"/>
              <p:cNvCxnSpPr/>
              <p:nvPr/>
            </p:nvCxnSpPr>
            <p:spPr>
              <a:xfrm flipH="1">
                <a:off x="5114" y="3700"/>
                <a:ext cx="1" cy="9"/>
              </a:xfrm>
              <a:prstGeom prst="straightConnector1">
                <a:avLst/>
              </a:prstGeom>
              <a:noFill/>
              <a:ln w="9525" cap="flat" cmpd="sng">
                <a:solidFill>
                  <a:srgbClr val="FF5000"/>
                </a:solidFill>
                <a:prstDash val="solid"/>
                <a:round/>
                <a:headEnd type="none" w="med" len="med"/>
                <a:tailEnd type="none" w="med" len="med"/>
              </a:ln>
            </p:spPr>
          </p:cxnSp>
          <p:cxnSp>
            <p:nvCxnSpPr>
              <p:cNvPr id="20884" name="Google Shape;20884;p58"/>
              <p:cNvCxnSpPr/>
              <p:nvPr/>
            </p:nvCxnSpPr>
            <p:spPr>
              <a:xfrm flipH="1">
                <a:off x="5113" y="3709"/>
                <a:ext cx="1" cy="9"/>
              </a:xfrm>
              <a:prstGeom prst="straightConnector1">
                <a:avLst/>
              </a:prstGeom>
              <a:noFill/>
              <a:ln w="9525" cap="flat" cmpd="sng">
                <a:solidFill>
                  <a:srgbClr val="FF5000"/>
                </a:solidFill>
                <a:prstDash val="solid"/>
                <a:round/>
                <a:headEnd type="none" w="med" len="med"/>
                <a:tailEnd type="none" w="med" len="med"/>
              </a:ln>
            </p:spPr>
          </p:cxnSp>
          <p:cxnSp>
            <p:nvCxnSpPr>
              <p:cNvPr id="20885" name="Google Shape;20885;p58"/>
              <p:cNvCxnSpPr/>
              <p:nvPr/>
            </p:nvCxnSpPr>
            <p:spPr>
              <a:xfrm flipH="1">
                <a:off x="5112" y="3718"/>
                <a:ext cx="1" cy="9"/>
              </a:xfrm>
              <a:prstGeom prst="straightConnector1">
                <a:avLst/>
              </a:prstGeom>
              <a:noFill/>
              <a:ln w="9525" cap="flat" cmpd="sng">
                <a:solidFill>
                  <a:srgbClr val="FF5000"/>
                </a:solidFill>
                <a:prstDash val="solid"/>
                <a:round/>
                <a:headEnd type="none" w="med" len="med"/>
                <a:tailEnd type="none" w="med" len="med"/>
              </a:ln>
            </p:spPr>
          </p:cxnSp>
          <p:cxnSp>
            <p:nvCxnSpPr>
              <p:cNvPr id="20886" name="Google Shape;20886;p58"/>
              <p:cNvCxnSpPr/>
              <p:nvPr/>
            </p:nvCxnSpPr>
            <p:spPr>
              <a:xfrm flipH="1">
                <a:off x="5111" y="3727"/>
                <a:ext cx="1" cy="9"/>
              </a:xfrm>
              <a:prstGeom prst="straightConnector1">
                <a:avLst/>
              </a:prstGeom>
              <a:noFill/>
              <a:ln w="9525" cap="flat" cmpd="sng">
                <a:solidFill>
                  <a:srgbClr val="FF5000"/>
                </a:solidFill>
                <a:prstDash val="solid"/>
                <a:round/>
                <a:headEnd type="none" w="med" len="med"/>
                <a:tailEnd type="none" w="med" len="med"/>
              </a:ln>
            </p:spPr>
          </p:cxnSp>
          <p:cxnSp>
            <p:nvCxnSpPr>
              <p:cNvPr id="20887" name="Google Shape;20887;p58"/>
              <p:cNvCxnSpPr/>
              <p:nvPr/>
            </p:nvCxnSpPr>
            <p:spPr>
              <a:xfrm flipH="1">
                <a:off x="5110" y="3736"/>
                <a:ext cx="1" cy="11"/>
              </a:xfrm>
              <a:prstGeom prst="straightConnector1">
                <a:avLst/>
              </a:prstGeom>
              <a:noFill/>
              <a:ln w="9525" cap="flat" cmpd="sng">
                <a:solidFill>
                  <a:srgbClr val="FF5000"/>
                </a:solidFill>
                <a:prstDash val="solid"/>
                <a:round/>
                <a:headEnd type="none" w="med" len="med"/>
                <a:tailEnd type="none" w="med" len="med"/>
              </a:ln>
            </p:spPr>
          </p:cxnSp>
          <p:cxnSp>
            <p:nvCxnSpPr>
              <p:cNvPr id="20888" name="Google Shape;20888;p58"/>
              <p:cNvCxnSpPr/>
              <p:nvPr/>
            </p:nvCxnSpPr>
            <p:spPr>
              <a:xfrm flipH="1">
                <a:off x="5109" y="3747"/>
                <a:ext cx="1" cy="11"/>
              </a:xfrm>
              <a:prstGeom prst="straightConnector1">
                <a:avLst/>
              </a:prstGeom>
              <a:noFill/>
              <a:ln w="9525" cap="flat" cmpd="sng">
                <a:solidFill>
                  <a:srgbClr val="FF5000"/>
                </a:solidFill>
                <a:prstDash val="solid"/>
                <a:round/>
                <a:headEnd type="none" w="med" len="med"/>
                <a:tailEnd type="none" w="med" len="med"/>
              </a:ln>
            </p:spPr>
          </p:cxnSp>
          <p:cxnSp>
            <p:nvCxnSpPr>
              <p:cNvPr id="20889" name="Google Shape;20889;p58"/>
              <p:cNvCxnSpPr/>
              <p:nvPr/>
            </p:nvCxnSpPr>
            <p:spPr>
              <a:xfrm flipH="1">
                <a:off x="5108" y="3758"/>
                <a:ext cx="1" cy="10"/>
              </a:xfrm>
              <a:prstGeom prst="straightConnector1">
                <a:avLst/>
              </a:prstGeom>
              <a:noFill/>
              <a:ln w="9525" cap="flat" cmpd="sng">
                <a:solidFill>
                  <a:srgbClr val="FF5000"/>
                </a:solidFill>
                <a:prstDash val="solid"/>
                <a:round/>
                <a:headEnd type="none" w="med" len="med"/>
                <a:tailEnd type="none" w="med" len="med"/>
              </a:ln>
            </p:spPr>
          </p:cxnSp>
          <p:cxnSp>
            <p:nvCxnSpPr>
              <p:cNvPr id="20890" name="Google Shape;20890;p58"/>
              <p:cNvCxnSpPr/>
              <p:nvPr/>
            </p:nvCxnSpPr>
            <p:spPr>
              <a:xfrm flipH="1">
                <a:off x="5108" y="3768"/>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1" name="Google Shape;20891;p58"/>
              <p:cNvCxnSpPr/>
              <p:nvPr/>
            </p:nvCxnSpPr>
            <p:spPr>
              <a:xfrm flipH="1">
                <a:off x="5107" y="3780"/>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2" name="Google Shape;20892;p58"/>
              <p:cNvCxnSpPr/>
              <p:nvPr/>
            </p:nvCxnSpPr>
            <p:spPr>
              <a:xfrm flipH="1">
                <a:off x="5107" y="3792"/>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3" name="Google Shape;20893;p58"/>
              <p:cNvCxnSpPr/>
              <p:nvPr/>
            </p:nvCxnSpPr>
            <p:spPr>
              <a:xfrm flipH="1">
                <a:off x="5106" y="3804"/>
                <a:ext cx="1" cy="13"/>
              </a:xfrm>
              <a:prstGeom prst="straightConnector1">
                <a:avLst/>
              </a:prstGeom>
              <a:noFill/>
              <a:ln w="9525" cap="flat" cmpd="sng">
                <a:solidFill>
                  <a:srgbClr val="FF5000"/>
                </a:solidFill>
                <a:prstDash val="solid"/>
                <a:round/>
                <a:headEnd type="none" w="med" len="med"/>
                <a:tailEnd type="none" w="med" len="med"/>
              </a:ln>
            </p:spPr>
          </p:cxnSp>
          <p:cxnSp>
            <p:nvCxnSpPr>
              <p:cNvPr id="20894" name="Google Shape;20894;p58"/>
              <p:cNvCxnSpPr/>
              <p:nvPr/>
            </p:nvCxnSpPr>
            <p:spPr>
              <a:xfrm flipH="1">
                <a:off x="5106" y="3817"/>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5" name="Google Shape;20895;p58"/>
              <p:cNvCxnSpPr/>
              <p:nvPr/>
            </p:nvCxnSpPr>
            <p:spPr>
              <a:xfrm flipH="1">
                <a:off x="5106" y="3829"/>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6" name="Google Shape;20896;p58"/>
              <p:cNvCxnSpPr/>
              <p:nvPr/>
            </p:nvCxnSpPr>
            <p:spPr>
              <a:xfrm flipH="1">
                <a:off x="5236" y="3699"/>
                <a:ext cx="1" cy="10"/>
              </a:xfrm>
              <a:prstGeom prst="straightConnector1">
                <a:avLst/>
              </a:prstGeom>
              <a:noFill/>
              <a:ln w="9525" cap="flat" cmpd="sng">
                <a:solidFill>
                  <a:srgbClr val="FF5000"/>
                </a:solidFill>
                <a:prstDash val="solid"/>
                <a:round/>
                <a:headEnd type="none" w="med" len="med"/>
                <a:tailEnd type="none" w="med" len="med"/>
              </a:ln>
            </p:spPr>
          </p:cxnSp>
          <p:cxnSp>
            <p:nvCxnSpPr>
              <p:cNvPr id="20897" name="Google Shape;20897;p58"/>
              <p:cNvCxnSpPr/>
              <p:nvPr/>
            </p:nvCxnSpPr>
            <p:spPr>
              <a:xfrm flipH="1">
                <a:off x="5235" y="3709"/>
                <a:ext cx="1" cy="9"/>
              </a:xfrm>
              <a:prstGeom prst="straightConnector1">
                <a:avLst/>
              </a:prstGeom>
              <a:noFill/>
              <a:ln w="9525" cap="flat" cmpd="sng">
                <a:solidFill>
                  <a:srgbClr val="FF5000"/>
                </a:solidFill>
                <a:prstDash val="solid"/>
                <a:round/>
                <a:headEnd type="none" w="med" len="med"/>
                <a:tailEnd type="none" w="med" len="med"/>
              </a:ln>
            </p:spPr>
          </p:cxnSp>
          <p:cxnSp>
            <p:nvCxnSpPr>
              <p:cNvPr id="20898" name="Google Shape;20898;p58"/>
              <p:cNvCxnSpPr/>
              <p:nvPr/>
            </p:nvCxnSpPr>
            <p:spPr>
              <a:xfrm flipH="1">
                <a:off x="5234" y="3718"/>
                <a:ext cx="1" cy="10"/>
              </a:xfrm>
              <a:prstGeom prst="straightConnector1">
                <a:avLst/>
              </a:prstGeom>
              <a:noFill/>
              <a:ln w="9525" cap="flat" cmpd="sng">
                <a:solidFill>
                  <a:srgbClr val="FF5000"/>
                </a:solidFill>
                <a:prstDash val="solid"/>
                <a:round/>
                <a:headEnd type="none" w="med" len="med"/>
                <a:tailEnd type="none" w="med" len="med"/>
              </a:ln>
            </p:spPr>
          </p:cxnSp>
          <p:cxnSp>
            <p:nvCxnSpPr>
              <p:cNvPr id="20899" name="Google Shape;20899;p58"/>
              <p:cNvCxnSpPr/>
              <p:nvPr/>
            </p:nvCxnSpPr>
            <p:spPr>
              <a:xfrm flipH="1">
                <a:off x="5233" y="3728"/>
                <a:ext cx="1" cy="10"/>
              </a:xfrm>
              <a:prstGeom prst="straightConnector1">
                <a:avLst/>
              </a:prstGeom>
              <a:noFill/>
              <a:ln w="9525" cap="flat" cmpd="sng">
                <a:solidFill>
                  <a:srgbClr val="FF5000"/>
                </a:solidFill>
                <a:prstDash val="solid"/>
                <a:round/>
                <a:headEnd type="none" w="med" len="med"/>
                <a:tailEnd type="none" w="med" len="med"/>
              </a:ln>
            </p:spPr>
          </p:cxnSp>
          <p:cxnSp>
            <p:nvCxnSpPr>
              <p:cNvPr id="20900" name="Google Shape;20900;p58"/>
              <p:cNvCxnSpPr/>
              <p:nvPr/>
            </p:nvCxnSpPr>
            <p:spPr>
              <a:xfrm flipH="1">
                <a:off x="5232" y="3738"/>
                <a:ext cx="1" cy="9"/>
              </a:xfrm>
              <a:prstGeom prst="straightConnector1">
                <a:avLst/>
              </a:prstGeom>
              <a:noFill/>
              <a:ln w="9525" cap="flat" cmpd="sng">
                <a:solidFill>
                  <a:srgbClr val="FF5000"/>
                </a:solidFill>
                <a:prstDash val="solid"/>
                <a:round/>
                <a:headEnd type="none" w="med" len="med"/>
                <a:tailEnd type="none" w="med" len="med"/>
              </a:ln>
            </p:spPr>
          </p:cxnSp>
          <p:cxnSp>
            <p:nvCxnSpPr>
              <p:cNvPr id="20901" name="Google Shape;20901;p58"/>
              <p:cNvCxnSpPr/>
              <p:nvPr/>
            </p:nvCxnSpPr>
            <p:spPr>
              <a:xfrm flipH="1">
                <a:off x="5231" y="3747"/>
                <a:ext cx="1" cy="9"/>
              </a:xfrm>
              <a:prstGeom prst="straightConnector1">
                <a:avLst/>
              </a:prstGeom>
              <a:noFill/>
              <a:ln w="9525" cap="flat" cmpd="sng">
                <a:solidFill>
                  <a:srgbClr val="FF5000"/>
                </a:solidFill>
                <a:prstDash val="solid"/>
                <a:round/>
                <a:headEnd type="none" w="med" len="med"/>
                <a:tailEnd type="none" w="med" len="med"/>
              </a:ln>
            </p:spPr>
          </p:cxnSp>
          <p:cxnSp>
            <p:nvCxnSpPr>
              <p:cNvPr id="20902" name="Google Shape;20902;p58"/>
              <p:cNvCxnSpPr/>
              <p:nvPr/>
            </p:nvCxnSpPr>
            <p:spPr>
              <a:xfrm flipH="1">
                <a:off x="5230" y="3756"/>
                <a:ext cx="1" cy="10"/>
              </a:xfrm>
              <a:prstGeom prst="straightConnector1">
                <a:avLst/>
              </a:prstGeom>
              <a:noFill/>
              <a:ln w="9525" cap="flat" cmpd="sng">
                <a:solidFill>
                  <a:srgbClr val="FF5000"/>
                </a:solidFill>
                <a:prstDash val="solid"/>
                <a:round/>
                <a:headEnd type="none" w="med" len="med"/>
                <a:tailEnd type="none" w="med" len="med"/>
              </a:ln>
            </p:spPr>
          </p:cxnSp>
          <p:cxnSp>
            <p:nvCxnSpPr>
              <p:cNvPr id="20903" name="Google Shape;20903;p58"/>
              <p:cNvCxnSpPr/>
              <p:nvPr/>
            </p:nvCxnSpPr>
            <p:spPr>
              <a:xfrm flipH="1">
                <a:off x="5229" y="3766"/>
                <a:ext cx="1" cy="9"/>
              </a:xfrm>
              <a:prstGeom prst="straightConnector1">
                <a:avLst/>
              </a:prstGeom>
              <a:noFill/>
              <a:ln w="9525" cap="flat" cmpd="sng">
                <a:solidFill>
                  <a:srgbClr val="FF5000"/>
                </a:solidFill>
                <a:prstDash val="solid"/>
                <a:round/>
                <a:headEnd type="none" w="med" len="med"/>
                <a:tailEnd type="none" w="med" len="med"/>
              </a:ln>
            </p:spPr>
          </p:cxnSp>
          <p:cxnSp>
            <p:nvCxnSpPr>
              <p:cNvPr id="20904" name="Google Shape;20904;p58"/>
              <p:cNvCxnSpPr/>
              <p:nvPr/>
            </p:nvCxnSpPr>
            <p:spPr>
              <a:xfrm flipH="1">
                <a:off x="5228" y="3775"/>
                <a:ext cx="1" cy="9"/>
              </a:xfrm>
              <a:prstGeom prst="straightConnector1">
                <a:avLst/>
              </a:prstGeom>
              <a:noFill/>
              <a:ln w="9525" cap="flat" cmpd="sng">
                <a:solidFill>
                  <a:srgbClr val="FF5000"/>
                </a:solidFill>
                <a:prstDash val="solid"/>
                <a:round/>
                <a:headEnd type="none" w="med" len="med"/>
                <a:tailEnd type="none" w="med" len="med"/>
              </a:ln>
            </p:spPr>
          </p:cxnSp>
          <p:cxnSp>
            <p:nvCxnSpPr>
              <p:cNvPr id="20905" name="Google Shape;20905;p58"/>
              <p:cNvCxnSpPr/>
              <p:nvPr/>
            </p:nvCxnSpPr>
            <p:spPr>
              <a:xfrm flipH="1">
                <a:off x="5228" y="3784"/>
                <a:ext cx="1" cy="8"/>
              </a:xfrm>
              <a:prstGeom prst="straightConnector1">
                <a:avLst/>
              </a:prstGeom>
              <a:noFill/>
              <a:ln w="9525" cap="flat" cmpd="sng">
                <a:solidFill>
                  <a:srgbClr val="FF5000"/>
                </a:solidFill>
                <a:prstDash val="solid"/>
                <a:round/>
                <a:headEnd type="none" w="med" len="med"/>
                <a:tailEnd type="none" w="med" len="med"/>
              </a:ln>
            </p:spPr>
          </p:cxnSp>
          <p:cxnSp>
            <p:nvCxnSpPr>
              <p:cNvPr id="20906" name="Google Shape;20906;p58"/>
              <p:cNvCxnSpPr/>
              <p:nvPr/>
            </p:nvCxnSpPr>
            <p:spPr>
              <a:xfrm flipH="1">
                <a:off x="5227" y="3792"/>
                <a:ext cx="1" cy="8"/>
              </a:xfrm>
              <a:prstGeom prst="straightConnector1">
                <a:avLst/>
              </a:prstGeom>
              <a:noFill/>
              <a:ln w="9525" cap="flat" cmpd="sng">
                <a:solidFill>
                  <a:srgbClr val="FF5000"/>
                </a:solidFill>
                <a:prstDash val="solid"/>
                <a:round/>
                <a:headEnd type="none" w="med" len="med"/>
                <a:tailEnd type="none" w="med" len="med"/>
              </a:ln>
            </p:spPr>
          </p:cxnSp>
          <p:cxnSp>
            <p:nvCxnSpPr>
              <p:cNvPr id="20907" name="Google Shape;20907;p58"/>
              <p:cNvCxnSpPr/>
              <p:nvPr/>
            </p:nvCxnSpPr>
            <p:spPr>
              <a:xfrm flipH="1">
                <a:off x="5227" y="3800"/>
                <a:ext cx="1" cy="9"/>
              </a:xfrm>
              <a:prstGeom prst="straightConnector1">
                <a:avLst/>
              </a:prstGeom>
              <a:noFill/>
              <a:ln w="9525" cap="flat" cmpd="sng">
                <a:solidFill>
                  <a:srgbClr val="FF5000"/>
                </a:solidFill>
                <a:prstDash val="solid"/>
                <a:round/>
                <a:headEnd type="none" w="med" len="med"/>
                <a:tailEnd type="none" w="med" len="med"/>
              </a:ln>
            </p:spPr>
          </p:cxnSp>
          <p:cxnSp>
            <p:nvCxnSpPr>
              <p:cNvPr id="20908" name="Google Shape;20908;p58"/>
              <p:cNvCxnSpPr/>
              <p:nvPr/>
            </p:nvCxnSpPr>
            <p:spPr>
              <a:xfrm flipH="1">
                <a:off x="5226" y="3809"/>
                <a:ext cx="1" cy="8"/>
              </a:xfrm>
              <a:prstGeom prst="straightConnector1">
                <a:avLst/>
              </a:prstGeom>
              <a:noFill/>
              <a:ln w="9525" cap="flat" cmpd="sng">
                <a:solidFill>
                  <a:srgbClr val="FF5000"/>
                </a:solidFill>
                <a:prstDash val="solid"/>
                <a:round/>
                <a:headEnd type="none" w="med" len="med"/>
                <a:tailEnd type="none" w="med" len="med"/>
              </a:ln>
            </p:spPr>
          </p:cxnSp>
          <p:cxnSp>
            <p:nvCxnSpPr>
              <p:cNvPr id="20909" name="Google Shape;20909;p58"/>
              <p:cNvCxnSpPr/>
              <p:nvPr/>
            </p:nvCxnSpPr>
            <p:spPr>
              <a:xfrm flipH="1">
                <a:off x="5226" y="3817"/>
                <a:ext cx="1" cy="8"/>
              </a:xfrm>
              <a:prstGeom prst="straightConnector1">
                <a:avLst/>
              </a:prstGeom>
              <a:noFill/>
              <a:ln w="9525" cap="flat" cmpd="sng">
                <a:solidFill>
                  <a:srgbClr val="FF5000"/>
                </a:solidFill>
                <a:prstDash val="solid"/>
                <a:round/>
                <a:headEnd type="none" w="med" len="med"/>
                <a:tailEnd type="none" w="med" len="med"/>
              </a:ln>
            </p:spPr>
          </p:cxnSp>
          <p:cxnSp>
            <p:nvCxnSpPr>
              <p:cNvPr id="20910" name="Google Shape;20910;p58"/>
              <p:cNvCxnSpPr/>
              <p:nvPr/>
            </p:nvCxnSpPr>
            <p:spPr>
              <a:xfrm flipH="1">
                <a:off x="5225" y="3825"/>
                <a:ext cx="1" cy="9"/>
              </a:xfrm>
              <a:prstGeom prst="straightConnector1">
                <a:avLst/>
              </a:prstGeom>
              <a:noFill/>
              <a:ln w="9525" cap="flat" cmpd="sng">
                <a:solidFill>
                  <a:srgbClr val="FF5000"/>
                </a:solidFill>
                <a:prstDash val="solid"/>
                <a:round/>
                <a:headEnd type="none" w="med" len="med"/>
                <a:tailEnd type="none" w="med" len="med"/>
              </a:ln>
            </p:spPr>
          </p:cxnSp>
          <p:cxnSp>
            <p:nvCxnSpPr>
              <p:cNvPr id="20911" name="Google Shape;20911;p58"/>
              <p:cNvCxnSpPr/>
              <p:nvPr/>
            </p:nvCxnSpPr>
            <p:spPr>
              <a:xfrm flipH="1">
                <a:off x="5225" y="3834"/>
                <a:ext cx="1" cy="7"/>
              </a:xfrm>
              <a:prstGeom prst="straightConnector1">
                <a:avLst/>
              </a:prstGeom>
              <a:noFill/>
              <a:ln w="9525" cap="flat" cmpd="sng">
                <a:solidFill>
                  <a:srgbClr val="FF5000"/>
                </a:solidFill>
                <a:prstDash val="solid"/>
                <a:round/>
                <a:headEnd type="none" w="med" len="med"/>
                <a:tailEnd type="none" w="med" len="med"/>
              </a:ln>
            </p:spPr>
          </p:cxnSp>
          <p:cxnSp>
            <p:nvCxnSpPr>
              <p:cNvPr id="20912" name="Google Shape;20912;p58"/>
              <p:cNvCxnSpPr/>
              <p:nvPr/>
            </p:nvCxnSpPr>
            <p:spPr>
              <a:xfrm>
                <a:off x="5120" y="3676"/>
                <a:ext cx="1" cy="14"/>
              </a:xfrm>
              <a:prstGeom prst="straightConnector1">
                <a:avLst/>
              </a:prstGeom>
              <a:noFill/>
              <a:ln w="9525" cap="flat" cmpd="sng">
                <a:solidFill>
                  <a:srgbClr val="FF5000"/>
                </a:solidFill>
                <a:prstDash val="solid"/>
                <a:round/>
                <a:headEnd type="none" w="med" len="med"/>
                <a:tailEnd type="none" w="med" len="med"/>
              </a:ln>
            </p:spPr>
          </p:cxnSp>
          <p:cxnSp>
            <p:nvCxnSpPr>
              <p:cNvPr id="20913" name="Google Shape;20913;p58"/>
              <p:cNvCxnSpPr/>
              <p:nvPr/>
            </p:nvCxnSpPr>
            <p:spPr>
              <a:xfrm>
                <a:off x="5121" y="3690"/>
                <a:ext cx="1" cy="14"/>
              </a:xfrm>
              <a:prstGeom prst="straightConnector1">
                <a:avLst/>
              </a:prstGeom>
              <a:noFill/>
              <a:ln w="9525" cap="flat" cmpd="sng">
                <a:solidFill>
                  <a:srgbClr val="FF5000"/>
                </a:solidFill>
                <a:prstDash val="solid"/>
                <a:round/>
                <a:headEnd type="none" w="med" len="med"/>
                <a:tailEnd type="none" w="med" len="med"/>
              </a:ln>
            </p:spPr>
          </p:cxnSp>
          <p:cxnSp>
            <p:nvCxnSpPr>
              <p:cNvPr id="20914" name="Google Shape;20914;p58"/>
              <p:cNvCxnSpPr/>
              <p:nvPr/>
            </p:nvCxnSpPr>
            <p:spPr>
              <a:xfrm>
                <a:off x="5122" y="3704"/>
                <a:ext cx="2" cy="14"/>
              </a:xfrm>
              <a:prstGeom prst="straightConnector1">
                <a:avLst/>
              </a:prstGeom>
              <a:noFill/>
              <a:ln w="9525" cap="flat" cmpd="sng">
                <a:solidFill>
                  <a:srgbClr val="FF5000"/>
                </a:solidFill>
                <a:prstDash val="solid"/>
                <a:round/>
                <a:headEnd type="none" w="med" len="med"/>
                <a:tailEnd type="none" w="med" len="med"/>
              </a:ln>
            </p:spPr>
          </p:cxnSp>
          <p:cxnSp>
            <p:nvCxnSpPr>
              <p:cNvPr id="20915" name="Google Shape;20915;p58"/>
              <p:cNvCxnSpPr/>
              <p:nvPr/>
            </p:nvCxnSpPr>
            <p:spPr>
              <a:xfrm>
                <a:off x="5124" y="3718"/>
                <a:ext cx="1" cy="14"/>
              </a:xfrm>
              <a:prstGeom prst="straightConnector1">
                <a:avLst/>
              </a:prstGeom>
              <a:noFill/>
              <a:ln w="9525" cap="flat" cmpd="sng">
                <a:solidFill>
                  <a:srgbClr val="FF5000"/>
                </a:solidFill>
                <a:prstDash val="solid"/>
                <a:round/>
                <a:headEnd type="none" w="med" len="med"/>
                <a:tailEnd type="none" w="med" len="med"/>
              </a:ln>
            </p:spPr>
          </p:cxnSp>
          <p:cxnSp>
            <p:nvCxnSpPr>
              <p:cNvPr id="20916" name="Google Shape;20916;p58"/>
              <p:cNvCxnSpPr/>
              <p:nvPr/>
            </p:nvCxnSpPr>
            <p:spPr>
              <a:xfrm>
                <a:off x="5125" y="3732"/>
                <a:ext cx="2" cy="13"/>
              </a:xfrm>
              <a:prstGeom prst="straightConnector1">
                <a:avLst/>
              </a:prstGeom>
              <a:noFill/>
              <a:ln w="9525" cap="flat" cmpd="sng">
                <a:solidFill>
                  <a:srgbClr val="FF5000"/>
                </a:solidFill>
                <a:prstDash val="solid"/>
                <a:round/>
                <a:headEnd type="none" w="med" len="med"/>
                <a:tailEnd type="none" w="med" len="med"/>
              </a:ln>
            </p:spPr>
          </p:cxnSp>
          <p:cxnSp>
            <p:nvCxnSpPr>
              <p:cNvPr id="20917" name="Google Shape;20917;p58"/>
              <p:cNvCxnSpPr/>
              <p:nvPr/>
            </p:nvCxnSpPr>
            <p:spPr>
              <a:xfrm>
                <a:off x="5127" y="3745"/>
                <a:ext cx="2" cy="12"/>
              </a:xfrm>
              <a:prstGeom prst="straightConnector1">
                <a:avLst/>
              </a:prstGeom>
              <a:noFill/>
              <a:ln w="9525" cap="flat" cmpd="sng">
                <a:solidFill>
                  <a:srgbClr val="FF5000"/>
                </a:solidFill>
                <a:prstDash val="solid"/>
                <a:round/>
                <a:headEnd type="none" w="med" len="med"/>
                <a:tailEnd type="none" w="med" len="med"/>
              </a:ln>
            </p:spPr>
          </p:cxnSp>
          <p:cxnSp>
            <p:nvCxnSpPr>
              <p:cNvPr id="20918" name="Google Shape;20918;p58"/>
              <p:cNvCxnSpPr/>
              <p:nvPr/>
            </p:nvCxnSpPr>
            <p:spPr>
              <a:xfrm>
                <a:off x="5129" y="3757"/>
                <a:ext cx="2" cy="12"/>
              </a:xfrm>
              <a:prstGeom prst="straightConnector1">
                <a:avLst/>
              </a:prstGeom>
              <a:noFill/>
              <a:ln w="9525" cap="flat" cmpd="sng">
                <a:solidFill>
                  <a:srgbClr val="FF5000"/>
                </a:solidFill>
                <a:prstDash val="solid"/>
                <a:round/>
                <a:headEnd type="none" w="med" len="med"/>
                <a:tailEnd type="none" w="med" len="med"/>
              </a:ln>
            </p:spPr>
          </p:cxnSp>
          <p:cxnSp>
            <p:nvCxnSpPr>
              <p:cNvPr id="20919" name="Google Shape;20919;p58"/>
              <p:cNvCxnSpPr/>
              <p:nvPr/>
            </p:nvCxnSpPr>
            <p:spPr>
              <a:xfrm>
                <a:off x="5131" y="3769"/>
                <a:ext cx="3" cy="10"/>
              </a:xfrm>
              <a:prstGeom prst="straightConnector1">
                <a:avLst/>
              </a:prstGeom>
              <a:noFill/>
              <a:ln w="9525" cap="flat" cmpd="sng">
                <a:solidFill>
                  <a:srgbClr val="FF5000"/>
                </a:solidFill>
                <a:prstDash val="solid"/>
                <a:round/>
                <a:headEnd type="none" w="med" len="med"/>
                <a:tailEnd type="none" w="med" len="med"/>
              </a:ln>
            </p:spPr>
          </p:cxnSp>
          <p:cxnSp>
            <p:nvCxnSpPr>
              <p:cNvPr id="20920" name="Google Shape;20920;p58"/>
              <p:cNvCxnSpPr/>
              <p:nvPr/>
            </p:nvCxnSpPr>
            <p:spPr>
              <a:xfrm>
                <a:off x="5134" y="3779"/>
                <a:ext cx="3" cy="10"/>
              </a:xfrm>
              <a:prstGeom prst="straightConnector1">
                <a:avLst/>
              </a:prstGeom>
              <a:noFill/>
              <a:ln w="9525" cap="flat" cmpd="sng">
                <a:solidFill>
                  <a:srgbClr val="FF5000"/>
                </a:solidFill>
                <a:prstDash val="solid"/>
                <a:round/>
                <a:headEnd type="none" w="med" len="med"/>
                <a:tailEnd type="none" w="med" len="med"/>
              </a:ln>
            </p:spPr>
          </p:cxnSp>
          <p:cxnSp>
            <p:nvCxnSpPr>
              <p:cNvPr id="20921" name="Google Shape;20921;p58"/>
              <p:cNvCxnSpPr/>
              <p:nvPr/>
            </p:nvCxnSpPr>
            <p:spPr>
              <a:xfrm>
                <a:off x="5137" y="3789"/>
                <a:ext cx="3" cy="9"/>
              </a:xfrm>
              <a:prstGeom prst="straightConnector1">
                <a:avLst/>
              </a:prstGeom>
              <a:noFill/>
              <a:ln w="9525" cap="flat" cmpd="sng">
                <a:solidFill>
                  <a:srgbClr val="FF5000"/>
                </a:solidFill>
                <a:prstDash val="solid"/>
                <a:round/>
                <a:headEnd type="none" w="med" len="med"/>
                <a:tailEnd type="none" w="med" len="med"/>
              </a:ln>
            </p:spPr>
          </p:cxnSp>
          <p:cxnSp>
            <p:nvCxnSpPr>
              <p:cNvPr id="20922" name="Google Shape;20922;p58"/>
              <p:cNvCxnSpPr/>
              <p:nvPr/>
            </p:nvCxnSpPr>
            <p:spPr>
              <a:xfrm>
                <a:off x="5140" y="3798"/>
                <a:ext cx="4" cy="7"/>
              </a:xfrm>
              <a:prstGeom prst="straightConnector1">
                <a:avLst/>
              </a:prstGeom>
              <a:noFill/>
              <a:ln w="9525" cap="flat" cmpd="sng">
                <a:solidFill>
                  <a:srgbClr val="FF5000"/>
                </a:solidFill>
                <a:prstDash val="solid"/>
                <a:round/>
                <a:headEnd type="none" w="med" len="med"/>
                <a:tailEnd type="none" w="med" len="med"/>
              </a:ln>
            </p:spPr>
          </p:cxnSp>
          <p:cxnSp>
            <p:nvCxnSpPr>
              <p:cNvPr id="20923" name="Google Shape;20923;p58"/>
              <p:cNvCxnSpPr/>
              <p:nvPr/>
            </p:nvCxnSpPr>
            <p:spPr>
              <a:xfrm>
                <a:off x="5144" y="3805"/>
                <a:ext cx="4" cy="7"/>
              </a:xfrm>
              <a:prstGeom prst="straightConnector1">
                <a:avLst/>
              </a:prstGeom>
              <a:noFill/>
              <a:ln w="9525" cap="flat" cmpd="sng">
                <a:solidFill>
                  <a:srgbClr val="FF5000"/>
                </a:solidFill>
                <a:prstDash val="solid"/>
                <a:round/>
                <a:headEnd type="none" w="med" len="med"/>
                <a:tailEnd type="none" w="med" len="med"/>
              </a:ln>
            </p:spPr>
          </p:cxnSp>
          <p:cxnSp>
            <p:nvCxnSpPr>
              <p:cNvPr id="20924" name="Google Shape;20924;p58"/>
              <p:cNvCxnSpPr/>
              <p:nvPr/>
            </p:nvCxnSpPr>
            <p:spPr>
              <a:xfrm>
                <a:off x="5148" y="3812"/>
                <a:ext cx="4" cy="4"/>
              </a:xfrm>
              <a:prstGeom prst="straightConnector1">
                <a:avLst/>
              </a:prstGeom>
              <a:noFill/>
              <a:ln w="9525" cap="flat" cmpd="sng">
                <a:solidFill>
                  <a:srgbClr val="FF5000"/>
                </a:solidFill>
                <a:prstDash val="solid"/>
                <a:round/>
                <a:headEnd type="none" w="med" len="med"/>
                <a:tailEnd type="none" w="med" len="med"/>
              </a:ln>
            </p:spPr>
          </p:cxnSp>
          <p:cxnSp>
            <p:nvCxnSpPr>
              <p:cNvPr id="20925" name="Google Shape;20925;p58"/>
              <p:cNvCxnSpPr/>
              <p:nvPr/>
            </p:nvCxnSpPr>
            <p:spPr>
              <a:xfrm>
                <a:off x="5152" y="3816"/>
                <a:ext cx="5" cy="3"/>
              </a:xfrm>
              <a:prstGeom prst="straightConnector1">
                <a:avLst/>
              </a:prstGeom>
              <a:noFill/>
              <a:ln w="9525" cap="flat" cmpd="sng">
                <a:solidFill>
                  <a:srgbClr val="FF5000"/>
                </a:solidFill>
                <a:prstDash val="solid"/>
                <a:round/>
                <a:headEnd type="none" w="med" len="med"/>
                <a:tailEnd type="none" w="med" len="med"/>
              </a:ln>
            </p:spPr>
          </p:cxnSp>
          <p:cxnSp>
            <p:nvCxnSpPr>
              <p:cNvPr id="20926" name="Google Shape;20926;p58"/>
              <p:cNvCxnSpPr/>
              <p:nvPr/>
            </p:nvCxnSpPr>
            <p:spPr>
              <a:xfrm>
                <a:off x="5157" y="3819"/>
                <a:ext cx="5" cy="2"/>
              </a:xfrm>
              <a:prstGeom prst="straightConnector1">
                <a:avLst/>
              </a:prstGeom>
              <a:noFill/>
              <a:ln w="9525" cap="flat" cmpd="sng">
                <a:solidFill>
                  <a:srgbClr val="FF5000"/>
                </a:solidFill>
                <a:prstDash val="solid"/>
                <a:round/>
                <a:headEnd type="none" w="med" len="med"/>
                <a:tailEnd type="none" w="med" len="med"/>
              </a:ln>
            </p:spPr>
          </p:cxnSp>
          <p:cxnSp>
            <p:nvCxnSpPr>
              <p:cNvPr id="20927" name="Google Shape;20927;p58"/>
              <p:cNvCxnSpPr/>
              <p:nvPr/>
            </p:nvCxnSpPr>
            <p:spPr>
              <a:xfrm rot="10800000" flipH="1">
                <a:off x="5162" y="3820"/>
                <a:ext cx="5" cy="1"/>
              </a:xfrm>
              <a:prstGeom prst="straightConnector1">
                <a:avLst/>
              </a:prstGeom>
              <a:noFill/>
              <a:ln w="9525" cap="flat" cmpd="sng">
                <a:solidFill>
                  <a:srgbClr val="FF5000"/>
                </a:solidFill>
                <a:prstDash val="solid"/>
                <a:round/>
                <a:headEnd type="none" w="med" len="med"/>
                <a:tailEnd type="none" w="med" len="med"/>
              </a:ln>
            </p:spPr>
          </p:cxnSp>
          <p:cxnSp>
            <p:nvCxnSpPr>
              <p:cNvPr id="20928" name="Google Shape;20928;p58"/>
              <p:cNvCxnSpPr/>
              <p:nvPr/>
            </p:nvCxnSpPr>
            <p:spPr>
              <a:xfrm rot="10800000" flipH="1">
                <a:off x="5167" y="3818"/>
                <a:ext cx="6" cy="2"/>
              </a:xfrm>
              <a:prstGeom prst="straightConnector1">
                <a:avLst/>
              </a:prstGeom>
              <a:noFill/>
              <a:ln w="9525" cap="flat" cmpd="sng">
                <a:solidFill>
                  <a:srgbClr val="FF5000"/>
                </a:solidFill>
                <a:prstDash val="solid"/>
                <a:round/>
                <a:headEnd type="none" w="med" len="med"/>
                <a:tailEnd type="none" w="med" len="med"/>
              </a:ln>
            </p:spPr>
          </p:cxnSp>
          <p:cxnSp>
            <p:nvCxnSpPr>
              <p:cNvPr id="20929" name="Google Shape;20929;p58"/>
              <p:cNvCxnSpPr/>
              <p:nvPr/>
            </p:nvCxnSpPr>
            <p:spPr>
              <a:xfrm rot="10800000" flipH="1">
                <a:off x="5173" y="3814"/>
                <a:ext cx="6" cy="4"/>
              </a:xfrm>
              <a:prstGeom prst="straightConnector1">
                <a:avLst/>
              </a:prstGeom>
              <a:noFill/>
              <a:ln w="9525" cap="flat" cmpd="sng">
                <a:solidFill>
                  <a:srgbClr val="FF5000"/>
                </a:solidFill>
                <a:prstDash val="solid"/>
                <a:round/>
                <a:headEnd type="none" w="med" len="med"/>
                <a:tailEnd type="none" w="med" len="med"/>
              </a:ln>
            </p:spPr>
          </p:cxnSp>
          <p:cxnSp>
            <p:nvCxnSpPr>
              <p:cNvPr id="20930" name="Google Shape;20930;p58"/>
              <p:cNvCxnSpPr/>
              <p:nvPr/>
            </p:nvCxnSpPr>
            <p:spPr>
              <a:xfrm rot="10800000" flipH="1">
                <a:off x="5179" y="3809"/>
                <a:ext cx="6" cy="5"/>
              </a:xfrm>
              <a:prstGeom prst="straightConnector1">
                <a:avLst/>
              </a:prstGeom>
              <a:noFill/>
              <a:ln w="9525" cap="flat" cmpd="sng">
                <a:solidFill>
                  <a:srgbClr val="FF5000"/>
                </a:solidFill>
                <a:prstDash val="solid"/>
                <a:round/>
                <a:headEnd type="none" w="med" len="med"/>
                <a:tailEnd type="none" w="med" len="med"/>
              </a:ln>
            </p:spPr>
          </p:cxnSp>
          <p:cxnSp>
            <p:nvCxnSpPr>
              <p:cNvPr id="20931" name="Google Shape;20931;p58"/>
              <p:cNvCxnSpPr/>
              <p:nvPr/>
            </p:nvCxnSpPr>
            <p:spPr>
              <a:xfrm rot="10800000" flipH="1">
                <a:off x="5185" y="3802"/>
                <a:ext cx="6" cy="7"/>
              </a:xfrm>
              <a:prstGeom prst="straightConnector1">
                <a:avLst/>
              </a:prstGeom>
              <a:noFill/>
              <a:ln w="9525" cap="flat" cmpd="sng">
                <a:solidFill>
                  <a:srgbClr val="FF5000"/>
                </a:solidFill>
                <a:prstDash val="solid"/>
                <a:round/>
                <a:headEnd type="none" w="med" len="med"/>
                <a:tailEnd type="none" w="med" len="med"/>
              </a:ln>
            </p:spPr>
          </p:cxnSp>
          <p:cxnSp>
            <p:nvCxnSpPr>
              <p:cNvPr id="20932" name="Google Shape;20932;p58"/>
              <p:cNvCxnSpPr/>
              <p:nvPr/>
            </p:nvCxnSpPr>
            <p:spPr>
              <a:xfrm rot="10800000" flipH="1">
                <a:off x="5191" y="3794"/>
                <a:ext cx="6" cy="8"/>
              </a:xfrm>
              <a:prstGeom prst="straightConnector1">
                <a:avLst/>
              </a:prstGeom>
              <a:noFill/>
              <a:ln w="9525" cap="flat" cmpd="sng">
                <a:solidFill>
                  <a:srgbClr val="FF5000"/>
                </a:solidFill>
                <a:prstDash val="solid"/>
                <a:round/>
                <a:headEnd type="none" w="med" len="med"/>
                <a:tailEnd type="none" w="med" len="med"/>
              </a:ln>
            </p:spPr>
          </p:cxnSp>
          <p:cxnSp>
            <p:nvCxnSpPr>
              <p:cNvPr id="20933" name="Google Shape;20933;p58"/>
              <p:cNvCxnSpPr/>
              <p:nvPr/>
            </p:nvCxnSpPr>
            <p:spPr>
              <a:xfrm rot="10800000" flipH="1">
                <a:off x="5197" y="3787"/>
                <a:ext cx="5" cy="7"/>
              </a:xfrm>
              <a:prstGeom prst="straightConnector1">
                <a:avLst/>
              </a:prstGeom>
              <a:noFill/>
              <a:ln w="9525" cap="flat" cmpd="sng">
                <a:solidFill>
                  <a:srgbClr val="FF5000"/>
                </a:solidFill>
                <a:prstDash val="solid"/>
                <a:round/>
                <a:headEnd type="none" w="med" len="med"/>
                <a:tailEnd type="none" w="med" len="med"/>
              </a:ln>
            </p:spPr>
          </p:cxnSp>
          <p:cxnSp>
            <p:nvCxnSpPr>
              <p:cNvPr id="20934" name="Google Shape;20934;p58"/>
              <p:cNvCxnSpPr/>
              <p:nvPr/>
            </p:nvCxnSpPr>
            <p:spPr>
              <a:xfrm rot="10800000" flipH="1">
                <a:off x="5202" y="3777"/>
                <a:ext cx="6" cy="10"/>
              </a:xfrm>
              <a:prstGeom prst="straightConnector1">
                <a:avLst/>
              </a:prstGeom>
              <a:noFill/>
              <a:ln w="9525" cap="flat" cmpd="sng">
                <a:solidFill>
                  <a:srgbClr val="FF5000"/>
                </a:solidFill>
                <a:prstDash val="solid"/>
                <a:round/>
                <a:headEnd type="none" w="med" len="med"/>
                <a:tailEnd type="none" w="med" len="med"/>
              </a:ln>
            </p:spPr>
          </p:cxnSp>
          <p:cxnSp>
            <p:nvCxnSpPr>
              <p:cNvPr id="20935" name="Google Shape;20935;p58"/>
              <p:cNvCxnSpPr/>
              <p:nvPr/>
            </p:nvCxnSpPr>
            <p:spPr>
              <a:xfrm rot="10800000" flipH="1">
                <a:off x="5208" y="3769"/>
                <a:ext cx="5" cy="8"/>
              </a:xfrm>
              <a:prstGeom prst="straightConnector1">
                <a:avLst/>
              </a:prstGeom>
              <a:noFill/>
              <a:ln w="9525" cap="flat" cmpd="sng">
                <a:solidFill>
                  <a:srgbClr val="FF5000"/>
                </a:solidFill>
                <a:prstDash val="solid"/>
                <a:round/>
                <a:headEnd type="none" w="med" len="med"/>
                <a:tailEnd type="none" w="med" len="med"/>
              </a:ln>
            </p:spPr>
          </p:cxnSp>
          <p:cxnSp>
            <p:nvCxnSpPr>
              <p:cNvPr id="20936" name="Google Shape;20936;p58"/>
              <p:cNvCxnSpPr/>
              <p:nvPr/>
            </p:nvCxnSpPr>
            <p:spPr>
              <a:xfrm rot="10800000" flipH="1">
                <a:off x="5213" y="3760"/>
                <a:ext cx="4" cy="9"/>
              </a:xfrm>
              <a:prstGeom prst="straightConnector1">
                <a:avLst/>
              </a:prstGeom>
              <a:noFill/>
              <a:ln w="9525" cap="flat" cmpd="sng">
                <a:solidFill>
                  <a:srgbClr val="FF5000"/>
                </a:solidFill>
                <a:prstDash val="solid"/>
                <a:round/>
                <a:headEnd type="none" w="med" len="med"/>
                <a:tailEnd type="none" w="med" len="med"/>
              </a:ln>
            </p:spPr>
          </p:cxnSp>
          <p:cxnSp>
            <p:nvCxnSpPr>
              <p:cNvPr id="20937" name="Google Shape;20937;p58"/>
              <p:cNvCxnSpPr/>
              <p:nvPr/>
            </p:nvCxnSpPr>
            <p:spPr>
              <a:xfrm rot="10800000" flipH="1">
                <a:off x="5217" y="3751"/>
                <a:ext cx="4" cy="9"/>
              </a:xfrm>
              <a:prstGeom prst="straightConnector1">
                <a:avLst/>
              </a:prstGeom>
              <a:noFill/>
              <a:ln w="9525" cap="flat" cmpd="sng">
                <a:solidFill>
                  <a:srgbClr val="FF5000"/>
                </a:solidFill>
                <a:prstDash val="solid"/>
                <a:round/>
                <a:headEnd type="none" w="med" len="med"/>
                <a:tailEnd type="none" w="med" len="med"/>
              </a:ln>
            </p:spPr>
          </p:cxnSp>
          <p:cxnSp>
            <p:nvCxnSpPr>
              <p:cNvPr id="20938" name="Google Shape;20938;p58"/>
              <p:cNvCxnSpPr/>
              <p:nvPr/>
            </p:nvCxnSpPr>
            <p:spPr>
              <a:xfrm rot="10800000" flipH="1">
                <a:off x="5221" y="3743"/>
                <a:ext cx="4" cy="8"/>
              </a:xfrm>
              <a:prstGeom prst="straightConnector1">
                <a:avLst/>
              </a:prstGeom>
              <a:noFill/>
              <a:ln w="9525" cap="flat" cmpd="sng">
                <a:solidFill>
                  <a:srgbClr val="FF5000"/>
                </a:solidFill>
                <a:prstDash val="solid"/>
                <a:round/>
                <a:headEnd type="none" w="med" len="med"/>
                <a:tailEnd type="none" w="med" len="med"/>
              </a:ln>
            </p:spPr>
          </p:cxnSp>
          <p:cxnSp>
            <p:nvCxnSpPr>
              <p:cNvPr id="20939" name="Google Shape;20939;p58"/>
              <p:cNvCxnSpPr/>
              <p:nvPr/>
            </p:nvCxnSpPr>
            <p:spPr>
              <a:xfrm rot="10800000" flipH="1">
                <a:off x="5225" y="3734"/>
                <a:ext cx="2" cy="9"/>
              </a:xfrm>
              <a:prstGeom prst="straightConnector1">
                <a:avLst/>
              </a:prstGeom>
              <a:noFill/>
              <a:ln w="9525" cap="flat" cmpd="sng">
                <a:solidFill>
                  <a:srgbClr val="FF5000"/>
                </a:solidFill>
                <a:prstDash val="solid"/>
                <a:round/>
                <a:headEnd type="none" w="med" len="med"/>
                <a:tailEnd type="none" w="med" len="med"/>
              </a:ln>
            </p:spPr>
          </p:cxnSp>
          <p:cxnSp>
            <p:nvCxnSpPr>
              <p:cNvPr id="20940" name="Google Shape;20940;p58"/>
              <p:cNvCxnSpPr/>
              <p:nvPr/>
            </p:nvCxnSpPr>
            <p:spPr>
              <a:xfrm rot="10800000" flipH="1">
                <a:off x="5227" y="3725"/>
                <a:ext cx="3" cy="9"/>
              </a:xfrm>
              <a:prstGeom prst="straightConnector1">
                <a:avLst/>
              </a:prstGeom>
              <a:noFill/>
              <a:ln w="9525" cap="flat" cmpd="sng">
                <a:solidFill>
                  <a:srgbClr val="FF5000"/>
                </a:solidFill>
                <a:prstDash val="solid"/>
                <a:round/>
                <a:headEnd type="none" w="med" len="med"/>
                <a:tailEnd type="none" w="med" len="med"/>
              </a:ln>
            </p:spPr>
          </p:cxnSp>
          <p:cxnSp>
            <p:nvCxnSpPr>
              <p:cNvPr id="20941" name="Google Shape;20941;p58"/>
              <p:cNvCxnSpPr/>
              <p:nvPr/>
            </p:nvCxnSpPr>
            <p:spPr>
              <a:xfrm rot="10800000" flipH="1">
                <a:off x="5230" y="3717"/>
                <a:ext cx="3" cy="8"/>
              </a:xfrm>
              <a:prstGeom prst="straightConnector1">
                <a:avLst/>
              </a:prstGeom>
              <a:noFill/>
              <a:ln w="9525" cap="flat" cmpd="sng">
                <a:solidFill>
                  <a:srgbClr val="FF5000"/>
                </a:solidFill>
                <a:prstDash val="solid"/>
                <a:round/>
                <a:headEnd type="none" w="med" len="med"/>
                <a:tailEnd type="none" w="med" len="med"/>
              </a:ln>
            </p:spPr>
          </p:cxnSp>
          <p:cxnSp>
            <p:nvCxnSpPr>
              <p:cNvPr id="20942" name="Google Shape;20942;p58"/>
              <p:cNvCxnSpPr/>
              <p:nvPr/>
            </p:nvCxnSpPr>
            <p:spPr>
              <a:xfrm rot="10800000" flipH="1">
                <a:off x="5233" y="3708"/>
                <a:ext cx="2" cy="9"/>
              </a:xfrm>
              <a:prstGeom prst="straightConnector1">
                <a:avLst/>
              </a:prstGeom>
              <a:noFill/>
              <a:ln w="9525" cap="flat" cmpd="sng">
                <a:solidFill>
                  <a:srgbClr val="FF5000"/>
                </a:solidFill>
                <a:prstDash val="solid"/>
                <a:round/>
                <a:headEnd type="none" w="med" len="med"/>
                <a:tailEnd type="none" w="med" len="med"/>
              </a:ln>
            </p:spPr>
          </p:cxnSp>
          <p:cxnSp>
            <p:nvCxnSpPr>
              <p:cNvPr id="20943" name="Google Shape;20943;p58"/>
              <p:cNvCxnSpPr/>
              <p:nvPr/>
            </p:nvCxnSpPr>
            <p:spPr>
              <a:xfrm rot="10800000" flipH="1">
                <a:off x="5235" y="3699"/>
                <a:ext cx="2" cy="9"/>
              </a:xfrm>
              <a:prstGeom prst="straightConnector1">
                <a:avLst/>
              </a:prstGeom>
              <a:noFill/>
              <a:ln w="9525" cap="flat" cmpd="sng">
                <a:solidFill>
                  <a:srgbClr val="FF5000"/>
                </a:solidFill>
                <a:prstDash val="solid"/>
                <a:round/>
                <a:headEnd type="none" w="med" len="med"/>
                <a:tailEnd type="none" w="med" len="med"/>
              </a:ln>
            </p:spPr>
          </p:cxnSp>
          <p:cxnSp>
            <p:nvCxnSpPr>
              <p:cNvPr id="20944" name="Google Shape;20944;p58"/>
              <p:cNvCxnSpPr/>
              <p:nvPr/>
            </p:nvCxnSpPr>
            <p:spPr>
              <a:xfrm>
                <a:off x="5106" y="3841"/>
                <a:ext cx="119" cy="1"/>
              </a:xfrm>
              <a:prstGeom prst="straightConnector1">
                <a:avLst/>
              </a:prstGeom>
              <a:noFill/>
              <a:ln w="9525" cap="flat" cmpd="sng">
                <a:solidFill>
                  <a:srgbClr val="FF5000"/>
                </a:solidFill>
                <a:prstDash val="solid"/>
                <a:round/>
                <a:headEnd type="none" w="med" len="med"/>
                <a:tailEnd type="none" w="med" len="med"/>
              </a:ln>
            </p:spPr>
          </p:cxnSp>
          <p:sp>
            <p:nvSpPr>
              <p:cNvPr id="20945" name="Google Shape;20945;p58"/>
              <p:cNvSpPr/>
              <p:nvPr/>
            </p:nvSpPr>
            <p:spPr>
              <a:xfrm>
                <a:off x="5243" y="2738"/>
                <a:ext cx="132" cy="166"/>
              </a:xfrm>
              <a:custGeom>
                <a:avLst/>
                <a:gdLst/>
                <a:ahLst/>
                <a:cxnLst/>
                <a:rect l="l" t="t" r="r" b="b"/>
                <a:pathLst>
                  <a:path w="394" h="497" extrusionOk="0">
                    <a:moveTo>
                      <a:pt x="352" y="497"/>
                    </a:moveTo>
                    <a:lnTo>
                      <a:pt x="357" y="473"/>
                    </a:lnTo>
                    <a:lnTo>
                      <a:pt x="361" y="448"/>
                    </a:lnTo>
                    <a:lnTo>
                      <a:pt x="365" y="424"/>
                    </a:lnTo>
                    <a:lnTo>
                      <a:pt x="369" y="398"/>
                    </a:lnTo>
                    <a:lnTo>
                      <a:pt x="373" y="372"/>
                    </a:lnTo>
                    <a:lnTo>
                      <a:pt x="376" y="343"/>
                    </a:lnTo>
                    <a:lnTo>
                      <a:pt x="379" y="315"/>
                    </a:lnTo>
                    <a:lnTo>
                      <a:pt x="382" y="285"/>
                    </a:lnTo>
                    <a:lnTo>
                      <a:pt x="384" y="253"/>
                    </a:lnTo>
                    <a:lnTo>
                      <a:pt x="386" y="219"/>
                    </a:lnTo>
                    <a:lnTo>
                      <a:pt x="388" y="184"/>
                    </a:lnTo>
                    <a:lnTo>
                      <a:pt x="390" y="149"/>
                    </a:lnTo>
                    <a:lnTo>
                      <a:pt x="391" y="112"/>
                    </a:lnTo>
                    <a:lnTo>
                      <a:pt x="392" y="76"/>
                    </a:lnTo>
                    <a:lnTo>
                      <a:pt x="393" y="38"/>
                    </a:lnTo>
                    <a:lnTo>
                      <a:pt x="394" y="0"/>
                    </a:lnTo>
                    <a:lnTo>
                      <a:pt x="36" y="0"/>
                    </a:lnTo>
                    <a:lnTo>
                      <a:pt x="35" y="24"/>
                    </a:lnTo>
                    <a:lnTo>
                      <a:pt x="34" y="49"/>
                    </a:lnTo>
                    <a:lnTo>
                      <a:pt x="33" y="74"/>
                    </a:lnTo>
                    <a:lnTo>
                      <a:pt x="32" y="99"/>
                    </a:lnTo>
                    <a:lnTo>
                      <a:pt x="30" y="123"/>
                    </a:lnTo>
                    <a:lnTo>
                      <a:pt x="29" y="148"/>
                    </a:lnTo>
                    <a:lnTo>
                      <a:pt x="27" y="174"/>
                    </a:lnTo>
                    <a:lnTo>
                      <a:pt x="25" y="201"/>
                    </a:lnTo>
                    <a:lnTo>
                      <a:pt x="22" y="227"/>
                    </a:lnTo>
                    <a:lnTo>
                      <a:pt x="19" y="255"/>
                    </a:lnTo>
                    <a:lnTo>
                      <a:pt x="17" y="284"/>
                    </a:lnTo>
                    <a:lnTo>
                      <a:pt x="14" y="312"/>
                    </a:lnTo>
                    <a:lnTo>
                      <a:pt x="10" y="340"/>
                    </a:lnTo>
                    <a:lnTo>
                      <a:pt x="7" y="369"/>
                    </a:lnTo>
                    <a:lnTo>
                      <a:pt x="3" y="399"/>
                    </a:lnTo>
                    <a:lnTo>
                      <a:pt x="0" y="427"/>
                    </a:lnTo>
                    <a:lnTo>
                      <a:pt x="7" y="401"/>
                    </a:lnTo>
                    <a:lnTo>
                      <a:pt x="13" y="375"/>
                    </a:lnTo>
                    <a:lnTo>
                      <a:pt x="21" y="349"/>
                    </a:lnTo>
                    <a:lnTo>
                      <a:pt x="29" y="323"/>
                    </a:lnTo>
                    <a:lnTo>
                      <a:pt x="38" y="297"/>
                    </a:lnTo>
                    <a:lnTo>
                      <a:pt x="48" y="271"/>
                    </a:lnTo>
                    <a:lnTo>
                      <a:pt x="59" y="245"/>
                    </a:lnTo>
                    <a:lnTo>
                      <a:pt x="72" y="218"/>
                    </a:lnTo>
                    <a:lnTo>
                      <a:pt x="87" y="192"/>
                    </a:lnTo>
                    <a:lnTo>
                      <a:pt x="103" y="166"/>
                    </a:lnTo>
                    <a:lnTo>
                      <a:pt x="120" y="141"/>
                    </a:lnTo>
                    <a:lnTo>
                      <a:pt x="138" y="119"/>
                    </a:lnTo>
                    <a:lnTo>
                      <a:pt x="156" y="99"/>
                    </a:lnTo>
                    <a:lnTo>
                      <a:pt x="175" y="83"/>
                    </a:lnTo>
                    <a:lnTo>
                      <a:pt x="192" y="70"/>
                    </a:lnTo>
                    <a:lnTo>
                      <a:pt x="210" y="64"/>
                    </a:lnTo>
                    <a:lnTo>
                      <a:pt x="226" y="62"/>
                    </a:lnTo>
                    <a:lnTo>
                      <a:pt x="242" y="67"/>
                    </a:lnTo>
                    <a:lnTo>
                      <a:pt x="256" y="76"/>
                    </a:lnTo>
                    <a:lnTo>
                      <a:pt x="268" y="90"/>
                    </a:lnTo>
                    <a:lnTo>
                      <a:pt x="280" y="109"/>
                    </a:lnTo>
                    <a:lnTo>
                      <a:pt x="291" y="131"/>
                    </a:lnTo>
                    <a:lnTo>
                      <a:pt x="301" y="157"/>
                    </a:lnTo>
                    <a:lnTo>
                      <a:pt x="309" y="187"/>
                    </a:lnTo>
                    <a:lnTo>
                      <a:pt x="317" y="219"/>
                    </a:lnTo>
                    <a:lnTo>
                      <a:pt x="324" y="254"/>
                    </a:lnTo>
                    <a:lnTo>
                      <a:pt x="330" y="292"/>
                    </a:lnTo>
                    <a:lnTo>
                      <a:pt x="335" y="330"/>
                    </a:lnTo>
                    <a:lnTo>
                      <a:pt x="340" y="371"/>
                    </a:lnTo>
                    <a:lnTo>
                      <a:pt x="344" y="412"/>
                    </a:lnTo>
                    <a:lnTo>
                      <a:pt x="348" y="454"/>
                    </a:lnTo>
                    <a:lnTo>
                      <a:pt x="352" y="497"/>
                    </a:lnTo>
                    <a:close/>
                  </a:path>
                </a:pathLst>
              </a:custGeom>
              <a:blipFill rotWithShape="1">
                <a:blip r:embed="rId3">
                  <a:alphaModFix/>
                </a:blip>
                <a:tile tx="0" ty="0" sx="100000" sy="100000" flip="none" algn="tl"/>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946" name="Google Shape;20946;p58"/>
              <p:cNvCxnSpPr/>
              <p:nvPr/>
            </p:nvCxnSpPr>
            <p:spPr>
              <a:xfrm rot="10800000" flipH="1">
                <a:off x="5361" y="2896"/>
                <a:ext cx="1" cy="8"/>
              </a:xfrm>
              <a:prstGeom prst="straightConnector1">
                <a:avLst/>
              </a:prstGeom>
              <a:noFill/>
              <a:ln w="9525" cap="flat" cmpd="sng">
                <a:solidFill>
                  <a:srgbClr val="FF5000"/>
                </a:solidFill>
                <a:prstDash val="solid"/>
                <a:round/>
                <a:headEnd type="none" w="med" len="med"/>
                <a:tailEnd type="none" w="med" len="med"/>
              </a:ln>
            </p:spPr>
          </p:cxnSp>
          <p:cxnSp>
            <p:nvCxnSpPr>
              <p:cNvPr id="20947" name="Google Shape;20947;p58"/>
              <p:cNvCxnSpPr/>
              <p:nvPr/>
            </p:nvCxnSpPr>
            <p:spPr>
              <a:xfrm rot="10800000" flipH="1">
                <a:off x="5362" y="2887"/>
                <a:ext cx="2" cy="9"/>
              </a:xfrm>
              <a:prstGeom prst="straightConnector1">
                <a:avLst/>
              </a:prstGeom>
              <a:noFill/>
              <a:ln w="9525" cap="flat" cmpd="sng">
                <a:solidFill>
                  <a:srgbClr val="FF5000"/>
                </a:solidFill>
                <a:prstDash val="solid"/>
                <a:round/>
                <a:headEnd type="none" w="med" len="med"/>
                <a:tailEnd type="none" w="med" len="med"/>
              </a:ln>
            </p:spPr>
          </p:cxnSp>
          <p:cxnSp>
            <p:nvCxnSpPr>
              <p:cNvPr id="20948" name="Google Shape;20948;p58"/>
              <p:cNvCxnSpPr/>
              <p:nvPr/>
            </p:nvCxnSpPr>
            <p:spPr>
              <a:xfrm rot="10800000" flipH="1">
                <a:off x="5364" y="2879"/>
                <a:ext cx="1" cy="8"/>
              </a:xfrm>
              <a:prstGeom prst="straightConnector1">
                <a:avLst/>
              </a:prstGeom>
              <a:noFill/>
              <a:ln w="9525" cap="flat" cmpd="sng">
                <a:solidFill>
                  <a:srgbClr val="FF5000"/>
                </a:solidFill>
                <a:prstDash val="solid"/>
                <a:round/>
                <a:headEnd type="none" w="med" len="med"/>
                <a:tailEnd type="none" w="med" len="med"/>
              </a:ln>
            </p:spPr>
          </p:cxnSp>
          <p:cxnSp>
            <p:nvCxnSpPr>
              <p:cNvPr id="20949" name="Google Shape;20949;p58"/>
              <p:cNvCxnSpPr/>
              <p:nvPr/>
            </p:nvCxnSpPr>
            <p:spPr>
              <a:xfrm rot="10800000" flipH="1">
                <a:off x="5365" y="2871"/>
                <a:ext cx="1" cy="8"/>
              </a:xfrm>
              <a:prstGeom prst="straightConnector1">
                <a:avLst/>
              </a:prstGeom>
              <a:noFill/>
              <a:ln w="9525" cap="flat" cmpd="sng">
                <a:solidFill>
                  <a:srgbClr val="FF5000"/>
                </a:solidFill>
                <a:prstDash val="solid"/>
                <a:round/>
                <a:headEnd type="none" w="med" len="med"/>
                <a:tailEnd type="none" w="med" len="med"/>
              </a:ln>
            </p:spPr>
          </p:cxnSp>
          <p:cxnSp>
            <p:nvCxnSpPr>
              <p:cNvPr id="20950" name="Google Shape;20950;p58"/>
              <p:cNvCxnSpPr/>
              <p:nvPr/>
            </p:nvCxnSpPr>
            <p:spPr>
              <a:xfrm rot="10800000" flipH="1">
                <a:off x="5366" y="2862"/>
                <a:ext cx="2" cy="9"/>
              </a:xfrm>
              <a:prstGeom prst="straightConnector1">
                <a:avLst/>
              </a:prstGeom>
              <a:noFill/>
              <a:ln w="9525" cap="flat" cmpd="sng">
                <a:solidFill>
                  <a:srgbClr val="FF5000"/>
                </a:solidFill>
                <a:prstDash val="solid"/>
                <a:round/>
                <a:headEnd type="none" w="med" len="med"/>
                <a:tailEnd type="none" w="med" len="med"/>
              </a:ln>
            </p:spPr>
          </p:cxnSp>
          <p:cxnSp>
            <p:nvCxnSpPr>
              <p:cNvPr id="20951" name="Google Shape;20951;p58"/>
              <p:cNvCxnSpPr/>
              <p:nvPr/>
            </p:nvCxnSpPr>
            <p:spPr>
              <a:xfrm rot="10800000" flipH="1">
                <a:off x="5368" y="2852"/>
                <a:ext cx="1" cy="10"/>
              </a:xfrm>
              <a:prstGeom prst="straightConnector1">
                <a:avLst/>
              </a:prstGeom>
              <a:noFill/>
              <a:ln w="9525" cap="flat" cmpd="sng">
                <a:solidFill>
                  <a:srgbClr val="FF5000"/>
                </a:solidFill>
                <a:prstDash val="solid"/>
                <a:round/>
                <a:headEnd type="none" w="med" len="med"/>
                <a:tailEnd type="none" w="med" len="med"/>
              </a:ln>
            </p:spPr>
          </p:cxnSp>
          <p:cxnSp>
            <p:nvCxnSpPr>
              <p:cNvPr id="20952" name="Google Shape;20952;p58"/>
              <p:cNvCxnSpPr/>
              <p:nvPr/>
            </p:nvCxnSpPr>
            <p:spPr>
              <a:xfrm rot="10800000" flipH="1">
                <a:off x="5369" y="2843"/>
                <a:ext cx="1" cy="9"/>
              </a:xfrm>
              <a:prstGeom prst="straightConnector1">
                <a:avLst/>
              </a:prstGeom>
              <a:noFill/>
              <a:ln w="9525" cap="flat" cmpd="sng">
                <a:solidFill>
                  <a:srgbClr val="FF5000"/>
                </a:solidFill>
                <a:prstDash val="solid"/>
                <a:round/>
                <a:headEnd type="none" w="med" len="med"/>
                <a:tailEnd type="none" w="med" len="med"/>
              </a:ln>
            </p:spPr>
          </p:cxnSp>
          <p:cxnSp>
            <p:nvCxnSpPr>
              <p:cNvPr id="20953" name="Google Shape;20953;p58"/>
              <p:cNvCxnSpPr/>
              <p:nvPr/>
            </p:nvCxnSpPr>
            <p:spPr>
              <a:xfrm rot="10800000" flipH="1">
                <a:off x="5370" y="2833"/>
                <a:ext cx="1" cy="10"/>
              </a:xfrm>
              <a:prstGeom prst="straightConnector1">
                <a:avLst/>
              </a:prstGeom>
              <a:noFill/>
              <a:ln w="9525" cap="flat" cmpd="sng">
                <a:solidFill>
                  <a:srgbClr val="FF5000"/>
                </a:solidFill>
                <a:prstDash val="solid"/>
                <a:round/>
                <a:headEnd type="none" w="med" len="med"/>
                <a:tailEnd type="none" w="med" len="med"/>
              </a:ln>
            </p:spPr>
          </p:cxnSp>
          <p:cxnSp>
            <p:nvCxnSpPr>
              <p:cNvPr id="20954" name="Google Shape;20954;p58"/>
              <p:cNvCxnSpPr/>
              <p:nvPr/>
            </p:nvCxnSpPr>
            <p:spPr>
              <a:xfrm rot="10800000" flipH="1">
                <a:off x="5371" y="2822"/>
                <a:ext cx="1" cy="11"/>
              </a:xfrm>
              <a:prstGeom prst="straightConnector1">
                <a:avLst/>
              </a:prstGeom>
              <a:noFill/>
              <a:ln w="9525" cap="flat" cmpd="sng">
                <a:solidFill>
                  <a:srgbClr val="FF5000"/>
                </a:solidFill>
                <a:prstDash val="solid"/>
                <a:round/>
                <a:headEnd type="none" w="med" len="med"/>
                <a:tailEnd type="none" w="med" len="med"/>
              </a:ln>
            </p:spPr>
          </p:cxnSp>
          <p:cxnSp>
            <p:nvCxnSpPr>
              <p:cNvPr id="20955" name="Google Shape;20955;p58"/>
              <p:cNvCxnSpPr/>
              <p:nvPr/>
            </p:nvCxnSpPr>
            <p:spPr>
              <a:xfrm rot="10800000" flipH="1">
                <a:off x="5371" y="2811"/>
                <a:ext cx="1" cy="11"/>
              </a:xfrm>
              <a:prstGeom prst="straightConnector1">
                <a:avLst/>
              </a:prstGeom>
              <a:noFill/>
              <a:ln w="9525" cap="flat" cmpd="sng">
                <a:solidFill>
                  <a:srgbClr val="FF5000"/>
                </a:solidFill>
                <a:prstDash val="solid"/>
                <a:round/>
                <a:headEnd type="none" w="med" len="med"/>
                <a:tailEnd type="none" w="med" len="med"/>
              </a:ln>
            </p:spPr>
          </p:cxnSp>
          <p:cxnSp>
            <p:nvCxnSpPr>
              <p:cNvPr id="20956" name="Google Shape;20956;p58"/>
              <p:cNvCxnSpPr/>
              <p:nvPr/>
            </p:nvCxnSpPr>
            <p:spPr>
              <a:xfrm rot="10800000" flipH="1">
                <a:off x="5372" y="2799"/>
                <a:ext cx="1" cy="12"/>
              </a:xfrm>
              <a:prstGeom prst="straightConnector1">
                <a:avLst/>
              </a:prstGeom>
              <a:noFill/>
              <a:ln w="9525" cap="flat" cmpd="sng">
                <a:solidFill>
                  <a:srgbClr val="FF5000"/>
                </a:solidFill>
                <a:prstDash val="solid"/>
                <a:round/>
                <a:headEnd type="none" w="med" len="med"/>
                <a:tailEnd type="none" w="med" len="med"/>
              </a:ln>
            </p:spPr>
          </p:cxnSp>
          <p:cxnSp>
            <p:nvCxnSpPr>
              <p:cNvPr id="20957" name="Google Shape;20957;p58"/>
              <p:cNvCxnSpPr/>
              <p:nvPr/>
            </p:nvCxnSpPr>
            <p:spPr>
              <a:xfrm rot="10800000" flipH="1">
                <a:off x="5373" y="2788"/>
                <a:ext cx="1" cy="11"/>
              </a:xfrm>
              <a:prstGeom prst="straightConnector1">
                <a:avLst/>
              </a:prstGeom>
              <a:noFill/>
              <a:ln w="9525" cap="flat" cmpd="sng">
                <a:solidFill>
                  <a:srgbClr val="FF5000"/>
                </a:solidFill>
                <a:prstDash val="solid"/>
                <a:round/>
                <a:headEnd type="none" w="med" len="med"/>
                <a:tailEnd type="none" w="med" len="med"/>
              </a:ln>
            </p:spPr>
          </p:cxnSp>
          <p:cxnSp>
            <p:nvCxnSpPr>
              <p:cNvPr id="20958" name="Google Shape;20958;p58"/>
              <p:cNvCxnSpPr/>
              <p:nvPr/>
            </p:nvCxnSpPr>
            <p:spPr>
              <a:xfrm rot="10800000" flipH="1">
                <a:off x="5373" y="2775"/>
                <a:ext cx="1" cy="13"/>
              </a:xfrm>
              <a:prstGeom prst="straightConnector1">
                <a:avLst/>
              </a:prstGeom>
              <a:noFill/>
              <a:ln w="9525" cap="flat" cmpd="sng">
                <a:solidFill>
                  <a:srgbClr val="FF5000"/>
                </a:solidFill>
                <a:prstDash val="solid"/>
                <a:round/>
                <a:headEnd type="none" w="med" len="med"/>
                <a:tailEnd type="none" w="med" len="med"/>
              </a:ln>
            </p:spPr>
          </p:cxnSp>
          <p:cxnSp>
            <p:nvCxnSpPr>
              <p:cNvPr id="20959" name="Google Shape;20959;p58"/>
              <p:cNvCxnSpPr/>
              <p:nvPr/>
            </p:nvCxnSpPr>
            <p:spPr>
              <a:xfrm rot="10800000" flipH="1">
                <a:off x="5374" y="2763"/>
                <a:ext cx="1" cy="12"/>
              </a:xfrm>
              <a:prstGeom prst="straightConnector1">
                <a:avLst/>
              </a:prstGeom>
              <a:noFill/>
              <a:ln w="9525" cap="flat" cmpd="sng">
                <a:solidFill>
                  <a:srgbClr val="FF5000"/>
                </a:solidFill>
                <a:prstDash val="solid"/>
                <a:round/>
                <a:headEnd type="none" w="med" len="med"/>
                <a:tailEnd type="none" w="med" len="med"/>
              </a:ln>
            </p:spPr>
          </p:cxnSp>
          <p:cxnSp>
            <p:nvCxnSpPr>
              <p:cNvPr id="20960" name="Google Shape;20960;p58"/>
              <p:cNvCxnSpPr/>
              <p:nvPr/>
            </p:nvCxnSpPr>
            <p:spPr>
              <a:xfrm rot="10800000" flipH="1">
                <a:off x="5374" y="2751"/>
                <a:ext cx="1" cy="12"/>
              </a:xfrm>
              <a:prstGeom prst="straightConnector1">
                <a:avLst/>
              </a:prstGeom>
              <a:noFill/>
              <a:ln w="9525" cap="flat" cmpd="sng">
                <a:solidFill>
                  <a:srgbClr val="FF5000"/>
                </a:solidFill>
                <a:prstDash val="solid"/>
                <a:round/>
                <a:headEnd type="none" w="med" len="med"/>
                <a:tailEnd type="none" w="med" len="med"/>
              </a:ln>
            </p:spPr>
          </p:cxnSp>
          <p:cxnSp>
            <p:nvCxnSpPr>
              <p:cNvPr id="20961" name="Google Shape;20961;p58"/>
              <p:cNvCxnSpPr/>
              <p:nvPr/>
            </p:nvCxnSpPr>
            <p:spPr>
              <a:xfrm rot="10800000" flipH="1">
                <a:off x="5374" y="2738"/>
                <a:ext cx="1" cy="13"/>
              </a:xfrm>
              <a:prstGeom prst="straightConnector1">
                <a:avLst/>
              </a:prstGeom>
              <a:noFill/>
              <a:ln w="9525" cap="flat" cmpd="sng">
                <a:solidFill>
                  <a:srgbClr val="FF5000"/>
                </a:solidFill>
                <a:prstDash val="solid"/>
                <a:round/>
                <a:headEnd type="none" w="med" len="med"/>
                <a:tailEnd type="none" w="med" len="med"/>
              </a:ln>
            </p:spPr>
          </p:cxnSp>
          <p:cxnSp>
            <p:nvCxnSpPr>
              <p:cNvPr id="20962" name="Google Shape;20962;p58"/>
              <p:cNvCxnSpPr/>
              <p:nvPr/>
            </p:nvCxnSpPr>
            <p:spPr>
              <a:xfrm rot="10800000" flipH="1">
                <a:off x="5243" y="2871"/>
                <a:ext cx="1" cy="9"/>
              </a:xfrm>
              <a:prstGeom prst="straightConnector1">
                <a:avLst/>
              </a:prstGeom>
              <a:noFill/>
              <a:ln w="9525" cap="flat" cmpd="sng">
                <a:solidFill>
                  <a:srgbClr val="FF5000"/>
                </a:solidFill>
                <a:prstDash val="solid"/>
                <a:round/>
                <a:headEnd type="none" w="med" len="med"/>
                <a:tailEnd type="none" w="med" len="med"/>
              </a:ln>
            </p:spPr>
          </p:cxnSp>
          <p:cxnSp>
            <p:nvCxnSpPr>
              <p:cNvPr id="20963" name="Google Shape;20963;p58"/>
              <p:cNvCxnSpPr/>
              <p:nvPr/>
            </p:nvCxnSpPr>
            <p:spPr>
              <a:xfrm rot="10800000" flipH="1">
                <a:off x="5244" y="2861"/>
                <a:ext cx="2" cy="10"/>
              </a:xfrm>
              <a:prstGeom prst="straightConnector1">
                <a:avLst/>
              </a:prstGeom>
              <a:noFill/>
              <a:ln w="9525" cap="flat" cmpd="sng">
                <a:solidFill>
                  <a:srgbClr val="FF5000"/>
                </a:solidFill>
                <a:prstDash val="solid"/>
                <a:round/>
                <a:headEnd type="none" w="med" len="med"/>
                <a:tailEnd type="none" w="med" len="med"/>
              </a:ln>
            </p:spPr>
          </p:cxnSp>
          <p:cxnSp>
            <p:nvCxnSpPr>
              <p:cNvPr id="20964" name="Google Shape;20964;p58"/>
              <p:cNvCxnSpPr/>
              <p:nvPr/>
            </p:nvCxnSpPr>
            <p:spPr>
              <a:xfrm rot="10800000" flipH="1">
                <a:off x="5246" y="2851"/>
                <a:ext cx="1" cy="10"/>
              </a:xfrm>
              <a:prstGeom prst="straightConnector1">
                <a:avLst/>
              </a:prstGeom>
              <a:noFill/>
              <a:ln w="9525" cap="flat" cmpd="sng">
                <a:solidFill>
                  <a:srgbClr val="FF5000"/>
                </a:solidFill>
                <a:prstDash val="solid"/>
                <a:round/>
                <a:headEnd type="none" w="med" len="med"/>
                <a:tailEnd type="none" w="med" len="med"/>
              </a:ln>
            </p:spPr>
          </p:cxnSp>
          <p:cxnSp>
            <p:nvCxnSpPr>
              <p:cNvPr id="20965" name="Google Shape;20965;p58"/>
              <p:cNvCxnSpPr/>
              <p:nvPr/>
            </p:nvCxnSpPr>
            <p:spPr>
              <a:xfrm rot="10800000" flipH="1">
                <a:off x="5247" y="2842"/>
                <a:ext cx="1" cy="9"/>
              </a:xfrm>
              <a:prstGeom prst="straightConnector1">
                <a:avLst/>
              </a:prstGeom>
              <a:noFill/>
              <a:ln w="9525" cap="flat" cmpd="sng">
                <a:solidFill>
                  <a:srgbClr val="FF5000"/>
                </a:solidFill>
                <a:prstDash val="solid"/>
                <a:round/>
                <a:headEnd type="none" w="med" len="med"/>
                <a:tailEnd type="none" w="med" len="med"/>
              </a:ln>
            </p:spPr>
          </p:cxnSp>
          <p:cxnSp>
            <p:nvCxnSpPr>
              <p:cNvPr id="20966" name="Google Shape;20966;p58"/>
              <p:cNvCxnSpPr/>
              <p:nvPr/>
            </p:nvCxnSpPr>
            <p:spPr>
              <a:xfrm rot="10800000" flipH="1">
                <a:off x="5248" y="2833"/>
                <a:ext cx="1" cy="9"/>
              </a:xfrm>
              <a:prstGeom prst="straightConnector1">
                <a:avLst/>
              </a:prstGeom>
              <a:noFill/>
              <a:ln w="9525" cap="flat" cmpd="sng">
                <a:solidFill>
                  <a:srgbClr val="FF5000"/>
                </a:solidFill>
                <a:prstDash val="solid"/>
                <a:round/>
                <a:headEnd type="none" w="med" len="med"/>
                <a:tailEnd type="none" w="med" len="med"/>
              </a:ln>
            </p:spPr>
          </p:cxnSp>
          <p:cxnSp>
            <p:nvCxnSpPr>
              <p:cNvPr id="20967" name="Google Shape;20967;p58"/>
              <p:cNvCxnSpPr/>
              <p:nvPr/>
            </p:nvCxnSpPr>
            <p:spPr>
              <a:xfrm rot="10800000" flipH="1">
                <a:off x="5249" y="2823"/>
                <a:ext cx="1" cy="10"/>
              </a:xfrm>
              <a:prstGeom prst="straightConnector1">
                <a:avLst/>
              </a:prstGeom>
              <a:noFill/>
              <a:ln w="9525" cap="flat" cmpd="sng">
                <a:solidFill>
                  <a:srgbClr val="FF5000"/>
                </a:solidFill>
                <a:prstDash val="solid"/>
                <a:round/>
                <a:headEnd type="none" w="med" len="med"/>
                <a:tailEnd type="none" w="med" len="med"/>
              </a:ln>
            </p:spPr>
          </p:cxnSp>
          <p:cxnSp>
            <p:nvCxnSpPr>
              <p:cNvPr id="20968" name="Google Shape;20968;p58"/>
              <p:cNvCxnSpPr/>
              <p:nvPr/>
            </p:nvCxnSpPr>
            <p:spPr>
              <a:xfrm rot="10800000" flipH="1">
                <a:off x="5250" y="2814"/>
                <a:ext cx="1" cy="9"/>
              </a:xfrm>
              <a:prstGeom prst="straightConnector1">
                <a:avLst/>
              </a:prstGeom>
              <a:noFill/>
              <a:ln w="9525" cap="flat" cmpd="sng">
                <a:solidFill>
                  <a:srgbClr val="FF5000"/>
                </a:solidFill>
                <a:prstDash val="solid"/>
                <a:round/>
                <a:headEnd type="none" w="med" len="med"/>
                <a:tailEnd type="none" w="med" len="med"/>
              </a:ln>
            </p:spPr>
          </p:cxnSp>
          <p:cxnSp>
            <p:nvCxnSpPr>
              <p:cNvPr id="20969" name="Google Shape;20969;p58"/>
              <p:cNvCxnSpPr/>
              <p:nvPr/>
            </p:nvCxnSpPr>
            <p:spPr>
              <a:xfrm rot="10800000" flipH="1">
                <a:off x="5251" y="2805"/>
                <a:ext cx="1" cy="9"/>
              </a:xfrm>
              <a:prstGeom prst="straightConnector1">
                <a:avLst/>
              </a:prstGeom>
              <a:noFill/>
              <a:ln w="9525" cap="flat" cmpd="sng">
                <a:solidFill>
                  <a:srgbClr val="FF5000"/>
                </a:solidFill>
                <a:prstDash val="solid"/>
                <a:round/>
                <a:headEnd type="none" w="med" len="med"/>
                <a:tailEnd type="none" w="med" len="med"/>
              </a:ln>
            </p:spPr>
          </p:cxnSp>
          <p:cxnSp>
            <p:nvCxnSpPr>
              <p:cNvPr id="20970" name="Google Shape;20970;p58"/>
              <p:cNvCxnSpPr/>
              <p:nvPr/>
            </p:nvCxnSpPr>
            <p:spPr>
              <a:xfrm rot="10800000" flipH="1">
                <a:off x="5252" y="2796"/>
                <a:ext cx="1" cy="9"/>
              </a:xfrm>
              <a:prstGeom prst="straightConnector1">
                <a:avLst/>
              </a:prstGeom>
              <a:noFill/>
              <a:ln w="9525" cap="flat" cmpd="sng">
                <a:solidFill>
                  <a:srgbClr val="FF5000"/>
                </a:solidFill>
                <a:prstDash val="solid"/>
                <a:round/>
                <a:headEnd type="none" w="med" len="med"/>
                <a:tailEnd type="none" w="med" len="med"/>
              </a:ln>
            </p:spPr>
          </p:cxnSp>
          <p:cxnSp>
            <p:nvCxnSpPr>
              <p:cNvPr id="20971" name="Google Shape;20971;p58"/>
              <p:cNvCxnSpPr/>
              <p:nvPr/>
            </p:nvCxnSpPr>
            <p:spPr>
              <a:xfrm rot="10800000" flipH="1">
                <a:off x="5252" y="2787"/>
                <a:ext cx="1" cy="9"/>
              </a:xfrm>
              <a:prstGeom prst="straightConnector1">
                <a:avLst/>
              </a:prstGeom>
              <a:noFill/>
              <a:ln w="9525" cap="flat" cmpd="sng">
                <a:solidFill>
                  <a:srgbClr val="FF5000"/>
                </a:solidFill>
                <a:prstDash val="solid"/>
                <a:round/>
                <a:headEnd type="none" w="med" len="med"/>
                <a:tailEnd type="none" w="med" len="med"/>
              </a:ln>
            </p:spPr>
          </p:cxnSp>
          <p:cxnSp>
            <p:nvCxnSpPr>
              <p:cNvPr id="20972" name="Google Shape;20972;p58"/>
              <p:cNvCxnSpPr/>
              <p:nvPr/>
            </p:nvCxnSpPr>
            <p:spPr>
              <a:xfrm rot="10800000" flipH="1">
                <a:off x="5253" y="2779"/>
                <a:ext cx="1" cy="8"/>
              </a:xfrm>
              <a:prstGeom prst="straightConnector1">
                <a:avLst/>
              </a:prstGeom>
              <a:noFill/>
              <a:ln w="9525" cap="flat" cmpd="sng">
                <a:solidFill>
                  <a:srgbClr val="FF5000"/>
                </a:solidFill>
                <a:prstDash val="solid"/>
                <a:round/>
                <a:headEnd type="none" w="med" len="med"/>
                <a:tailEnd type="none" w="med" len="med"/>
              </a:ln>
            </p:spPr>
          </p:cxnSp>
          <p:cxnSp>
            <p:nvCxnSpPr>
              <p:cNvPr id="20973" name="Google Shape;20973;p58"/>
              <p:cNvCxnSpPr/>
              <p:nvPr/>
            </p:nvCxnSpPr>
            <p:spPr>
              <a:xfrm rot="10800000" flipH="1">
                <a:off x="5253" y="2771"/>
                <a:ext cx="1" cy="8"/>
              </a:xfrm>
              <a:prstGeom prst="straightConnector1">
                <a:avLst/>
              </a:prstGeom>
              <a:noFill/>
              <a:ln w="9525" cap="flat" cmpd="sng">
                <a:solidFill>
                  <a:srgbClr val="FF5000"/>
                </a:solidFill>
                <a:prstDash val="solid"/>
                <a:round/>
                <a:headEnd type="none" w="med" len="med"/>
                <a:tailEnd type="none" w="med" len="med"/>
              </a:ln>
            </p:spPr>
          </p:cxnSp>
          <p:cxnSp>
            <p:nvCxnSpPr>
              <p:cNvPr id="20974" name="Google Shape;20974;p58"/>
              <p:cNvCxnSpPr/>
              <p:nvPr/>
            </p:nvCxnSpPr>
            <p:spPr>
              <a:xfrm rot="10800000" flipH="1">
                <a:off x="5254" y="2763"/>
                <a:ext cx="1" cy="8"/>
              </a:xfrm>
              <a:prstGeom prst="straightConnector1">
                <a:avLst/>
              </a:prstGeom>
              <a:noFill/>
              <a:ln w="9525" cap="flat" cmpd="sng">
                <a:solidFill>
                  <a:srgbClr val="FF5000"/>
                </a:solidFill>
                <a:prstDash val="solid"/>
                <a:round/>
                <a:headEnd type="none" w="med" len="med"/>
                <a:tailEnd type="none" w="med" len="med"/>
              </a:ln>
            </p:spPr>
          </p:cxnSp>
          <p:cxnSp>
            <p:nvCxnSpPr>
              <p:cNvPr id="20975" name="Google Shape;20975;p58"/>
              <p:cNvCxnSpPr/>
              <p:nvPr/>
            </p:nvCxnSpPr>
            <p:spPr>
              <a:xfrm rot="10800000" flipH="1">
                <a:off x="5254" y="2754"/>
                <a:ext cx="1" cy="9"/>
              </a:xfrm>
              <a:prstGeom prst="straightConnector1">
                <a:avLst/>
              </a:prstGeom>
              <a:noFill/>
              <a:ln w="9525" cap="flat" cmpd="sng">
                <a:solidFill>
                  <a:srgbClr val="FF5000"/>
                </a:solidFill>
                <a:prstDash val="solid"/>
                <a:round/>
                <a:headEnd type="none" w="med" len="med"/>
                <a:tailEnd type="none" w="med" len="med"/>
              </a:ln>
            </p:spPr>
          </p:cxnSp>
        </p:grpSp>
        <p:grpSp>
          <p:nvGrpSpPr>
            <p:cNvPr id="20976" name="Google Shape;20976;p58"/>
            <p:cNvGrpSpPr/>
            <p:nvPr/>
          </p:nvGrpSpPr>
          <p:grpSpPr>
            <a:xfrm>
              <a:off x="1802" y="1539"/>
              <a:ext cx="1748" cy="2634"/>
              <a:chOff x="3627" y="1262"/>
              <a:chExt cx="1748" cy="2634"/>
            </a:xfrm>
          </p:grpSpPr>
          <p:cxnSp>
            <p:nvCxnSpPr>
              <p:cNvPr id="20977" name="Google Shape;20977;p58"/>
              <p:cNvCxnSpPr/>
              <p:nvPr/>
            </p:nvCxnSpPr>
            <p:spPr>
              <a:xfrm rot="10800000" flipH="1">
                <a:off x="5255" y="2746"/>
                <a:ext cx="1" cy="8"/>
              </a:xfrm>
              <a:prstGeom prst="straightConnector1">
                <a:avLst/>
              </a:prstGeom>
              <a:noFill/>
              <a:ln w="9525" cap="flat" cmpd="sng">
                <a:solidFill>
                  <a:srgbClr val="FF5000"/>
                </a:solidFill>
                <a:prstDash val="solid"/>
                <a:round/>
                <a:headEnd type="none" w="med" len="med"/>
                <a:tailEnd type="none" w="med" len="med"/>
              </a:ln>
            </p:spPr>
          </p:cxnSp>
          <p:cxnSp>
            <p:nvCxnSpPr>
              <p:cNvPr id="20978" name="Google Shape;20978;p58"/>
              <p:cNvCxnSpPr/>
              <p:nvPr/>
            </p:nvCxnSpPr>
            <p:spPr>
              <a:xfrm rot="10800000" flipH="1">
                <a:off x="5255" y="2738"/>
                <a:ext cx="1" cy="8"/>
              </a:xfrm>
              <a:prstGeom prst="straightConnector1">
                <a:avLst/>
              </a:prstGeom>
              <a:noFill/>
              <a:ln w="9525" cap="flat" cmpd="sng">
                <a:solidFill>
                  <a:srgbClr val="FF5000"/>
                </a:solidFill>
                <a:prstDash val="solid"/>
                <a:round/>
                <a:headEnd type="none" w="med" len="med"/>
                <a:tailEnd type="none" w="med" len="med"/>
              </a:ln>
            </p:spPr>
          </p:cxnSp>
          <p:cxnSp>
            <p:nvCxnSpPr>
              <p:cNvPr id="20979" name="Google Shape;20979;p58"/>
              <p:cNvCxnSpPr/>
              <p:nvPr/>
            </p:nvCxnSpPr>
            <p:spPr>
              <a:xfrm rot="10800000">
                <a:off x="5359" y="2889"/>
                <a:ext cx="2" cy="15"/>
              </a:xfrm>
              <a:prstGeom prst="straightConnector1">
                <a:avLst/>
              </a:prstGeom>
              <a:noFill/>
              <a:ln w="9525" cap="flat" cmpd="sng">
                <a:solidFill>
                  <a:srgbClr val="FF5000"/>
                </a:solidFill>
                <a:prstDash val="solid"/>
                <a:round/>
                <a:headEnd type="none" w="med" len="med"/>
                <a:tailEnd type="none" w="med" len="med"/>
              </a:ln>
            </p:spPr>
          </p:cxnSp>
          <p:cxnSp>
            <p:nvCxnSpPr>
              <p:cNvPr id="20980" name="Google Shape;20980;p58"/>
              <p:cNvCxnSpPr/>
              <p:nvPr/>
            </p:nvCxnSpPr>
            <p:spPr>
              <a:xfrm rot="10800000">
                <a:off x="5358" y="2875"/>
                <a:ext cx="1" cy="14"/>
              </a:xfrm>
              <a:prstGeom prst="straightConnector1">
                <a:avLst/>
              </a:prstGeom>
              <a:noFill/>
              <a:ln w="9525" cap="flat" cmpd="sng">
                <a:solidFill>
                  <a:srgbClr val="FF5000"/>
                </a:solidFill>
                <a:prstDash val="solid"/>
                <a:round/>
                <a:headEnd type="none" w="med" len="med"/>
                <a:tailEnd type="none" w="med" len="med"/>
              </a:ln>
            </p:spPr>
          </p:cxnSp>
          <p:cxnSp>
            <p:nvCxnSpPr>
              <p:cNvPr id="20981" name="Google Shape;20981;p58"/>
              <p:cNvCxnSpPr/>
              <p:nvPr/>
            </p:nvCxnSpPr>
            <p:spPr>
              <a:xfrm rot="10800000">
                <a:off x="5357" y="2862"/>
                <a:ext cx="1" cy="13"/>
              </a:xfrm>
              <a:prstGeom prst="straightConnector1">
                <a:avLst/>
              </a:prstGeom>
              <a:noFill/>
              <a:ln w="9525" cap="flat" cmpd="sng">
                <a:solidFill>
                  <a:srgbClr val="FF5000"/>
                </a:solidFill>
                <a:prstDash val="solid"/>
                <a:round/>
                <a:headEnd type="none" w="med" len="med"/>
                <a:tailEnd type="none" w="med" len="med"/>
              </a:ln>
            </p:spPr>
          </p:cxnSp>
          <p:cxnSp>
            <p:nvCxnSpPr>
              <p:cNvPr id="20982" name="Google Shape;20982;p58"/>
              <p:cNvCxnSpPr/>
              <p:nvPr/>
            </p:nvCxnSpPr>
            <p:spPr>
              <a:xfrm rot="10800000">
                <a:off x="5355" y="2848"/>
                <a:ext cx="2" cy="14"/>
              </a:xfrm>
              <a:prstGeom prst="straightConnector1">
                <a:avLst/>
              </a:prstGeom>
              <a:noFill/>
              <a:ln w="9525" cap="flat" cmpd="sng">
                <a:solidFill>
                  <a:srgbClr val="FF5000"/>
                </a:solidFill>
                <a:prstDash val="solid"/>
                <a:round/>
                <a:headEnd type="none" w="med" len="med"/>
                <a:tailEnd type="none" w="med" len="med"/>
              </a:ln>
            </p:spPr>
          </p:cxnSp>
          <p:cxnSp>
            <p:nvCxnSpPr>
              <p:cNvPr id="20983" name="Google Shape;20983;p58"/>
              <p:cNvCxnSpPr/>
              <p:nvPr/>
            </p:nvCxnSpPr>
            <p:spPr>
              <a:xfrm rot="10800000">
                <a:off x="5353" y="2835"/>
                <a:ext cx="2" cy="13"/>
              </a:xfrm>
              <a:prstGeom prst="straightConnector1">
                <a:avLst/>
              </a:prstGeom>
              <a:noFill/>
              <a:ln w="9525" cap="flat" cmpd="sng">
                <a:solidFill>
                  <a:srgbClr val="FF5000"/>
                </a:solidFill>
                <a:prstDash val="solid"/>
                <a:round/>
                <a:headEnd type="none" w="med" len="med"/>
                <a:tailEnd type="none" w="med" len="med"/>
              </a:ln>
            </p:spPr>
          </p:cxnSp>
          <p:cxnSp>
            <p:nvCxnSpPr>
              <p:cNvPr id="20984" name="Google Shape;20984;p58"/>
              <p:cNvCxnSpPr/>
              <p:nvPr/>
            </p:nvCxnSpPr>
            <p:spPr>
              <a:xfrm rot="10800000">
                <a:off x="5351" y="2823"/>
                <a:ext cx="2" cy="12"/>
              </a:xfrm>
              <a:prstGeom prst="straightConnector1">
                <a:avLst/>
              </a:prstGeom>
              <a:noFill/>
              <a:ln w="9525" cap="flat" cmpd="sng">
                <a:solidFill>
                  <a:srgbClr val="FF5000"/>
                </a:solidFill>
                <a:prstDash val="solid"/>
                <a:round/>
                <a:headEnd type="none" w="med" len="med"/>
                <a:tailEnd type="none" w="med" len="med"/>
              </a:ln>
            </p:spPr>
          </p:cxnSp>
          <p:cxnSp>
            <p:nvCxnSpPr>
              <p:cNvPr id="20985" name="Google Shape;20985;p58"/>
              <p:cNvCxnSpPr/>
              <p:nvPr/>
            </p:nvCxnSpPr>
            <p:spPr>
              <a:xfrm rot="10800000">
                <a:off x="5349" y="2811"/>
                <a:ext cx="2" cy="12"/>
              </a:xfrm>
              <a:prstGeom prst="straightConnector1">
                <a:avLst/>
              </a:prstGeom>
              <a:noFill/>
              <a:ln w="9525" cap="flat" cmpd="sng">
                <a:solidFill>
                  <a:srgbClr val="FF5000"/>
                </a:solidFill>
                <a:prstDash val="solid"/>
                <a:round/>
                <a:headEnd type="none" w="med" len="med"/>
                <a:tailEnd type="none" w="med" len="med"/>
              </a:ln>
            </p:spPr>
          </p:cxnSp>
          <p:cxnSp>
            <p:nvCxnSpPr>
              <p:cNvPr id="20986" name="Google Shape;20986;p58"/>
              <p:cNvCxnSpPr/>
              <p:nvPr/>
            </p:nvCxnSpPr>
            <p:spPr>
              <a:xfrm rot="10800000">
                <a:off x="5346" y="2800"/>
                <a:ext cx="3" cy="11"/>
              </a:xfrm>
              <a:prstGeom prst="straightConnector1">
                <a:avLst/>
              </a:prstGeom>
              <a:noFill/>
              <a:ln w="9525" cap="flat" cmpd="sng">
                <a:solidFill>
                  <a:srgbClr val="FF5000"/>
                </a:solidFill>
                <a:prstDash val="solid"/>
                <a:round/>
                <a:headEnd type="none" w="med" len="med"/>
                <a:tailEnd type="none" w="med" len="med"/>
              </a:ln>
            </p:spPr>
          </p:cxnSp>
          <p:cxnSp>
            <p:nvCxnSpPr>
              <p:cNvPr id="20987" name="Google Shape;20987;p58"/>
              <p:cNvCxnSpPr/>
              <p:nvPr/>
            </p:nvCxnSpPr>
            <p:spPr>
              <a:xfrm rot="10800000">
                <a:off x="5344" y="2790"/>
                <a:ext cx="2" cy="10"/>
              </a:xfrm>
              <a:prstGeom prst="straightConnector1">
                <a:avLst/>
              </a:prstGeom>
              <a:noFill/>
              <a:ln w="9525" cap="flat" cmpd="sng">
                <a:solidFill>
                  <a:srgbClr val="FF5000"/>
                </a:solidFill>
                <a:prstDash val="solid"/>
                <a:round/>
                <a:headEnd type="none" w="med" len="med"/>
                <a:tailEnd type="none" w="med" len="med"/>
              </a:ln>
            </p:spPr>
          </p:cxnSp>
          <p:cxnSp>
            <p:nvCxnSpPr>
              <p:cNvPr id="20988" name="Google Shape;20988;p58"/>
              <p:cNvCxnSpPr/>
              <p:nvPr/>
            </p:nvCxnSpPr>
            <p:spPr>
              <a:xfrm rot="10800000">
                <a:off x="5340" y="2782"/>
                <a:ext cx="4" cy="8"/>
              </a:xfrm>
              <a:prstGeom prst="straightConnector1">
                <a:avLst/>
              </a:prstGeom>
              <a:noFill/>
              <a:ln w="9525" cap="flat" cmpd="sng">
                <a:solidFill>
                  <a:srgbClr val="FF5000"/>
                </a:solidFill>
                <a:prstDash val="solid"/>
                <a:round/>
                <a:headEnd type="none" w="med" len="med"/>
                <a:tailEnd type="none" w="med" len="med"/>
              </a:ln>
            </p:spPr>
          </p:cxnSp>
          <p:cxnSp>
            <p:nvCxnSpPr>
              <p:cNvPr id="20989" name="Google Shape;20989;p58"/>
              <p:cNvCxnSpPr/>
              <p:nvPr/>
            </p:nvCxnSpPr>
            <p:spPr>
              <a:xfrm rot="10800000">
                <a:off x="5337" y="2774"/>
                <a:ext cx="3" cy="8"/>
              </a:xfrm>
              <a:prstGeom prst="straightConnector1">
                <a:avLst/>
              </a:prstGeom>
              <a:noFill/>
              <a:ln w="9525" cap="flat" cmpd="sng">
                <a:solidFill>
                  <a:srgbClr val="FF5000"/>
                </a:solidFill>
                <a:prstDash val="solid"/>
                <a:round/>
                <a:headEnd type="none" w="med" len="med"/>
                <a:tailEnd type="none" w="med" len="med"/>
              </a:ln>
            </p:spPr>
          </p:cxnSp>
          <p:cxnSp>
            <p:nvCxnSpPr>
              <p:cNvPr id="20990" name="Google Shape;20990;p58"/>
              <p:cNvCxnSpPr/>
              <p:nvPr/>
            </p:nvCxnSpPr>
            <p:spPr>
              <a:xfrm rot="10800000">
                <a:off x="5333" y="2768"/>
                <a:ext cx="4" cy="6"/>
              </a:xfrm>
              <a:prstGeom prst="straightConnector1">
                <a:avLst/>
              </a:prstGeom>
              <a:noFill/>
              <a:ln w="9525" cap="flat" cmpd="sng">
                <a:solidFill>
                  <a:srgbClr val="FF5000"/>
                </a:solidFill>
                <a:prstDash val="solid"/>
                <a:round/>
                <a:headEnd type="none" w="med" len="med"/>
                <a:tailEnd type="none" w="med" len="med"/>
              </a:ln>
            </p:spPr>
          </p:cxnSp>
          <p:cxnSp>
            <p:nvCxnSpPr>
              <p:cNvPr id="20991" name="Google Shape;20991;p58"/>
              <p:cNvCxnSpPr/>
              <p:nvPr/>
            </p:nvCxnSpPr>
            <p:spPr>
              <a:xfrm rot="10800000">
                <a:off x="5329" y="2763"/>
                <a:ext cx="4" cy="5"/>
              </a:xfrm>
              <a:prstGeom prst="straightConnector1">
                <a:avLst/>
              </a:prstGeom>
              <a:noFill/>
              <a:ln w="9525" cap="flat" cmpd="sng">
                <a:solidFill>
                  <a:srgbClr val="FF5000"/>
                </a:solidFill>
                <a:prstDash val="solid"/>
                <a:round/>
                <a:headEnd type="none" w="med" len="med"/>
                <a:tailEnd type="none" w="med" len="med"/>
              </a:ln>
            </p:spPr>
          </p:cxnSp>
          <p:cxnSp>
            <p:nvCxnSpPr>
              <p:cNvPr id="20992" name="Google Shape;20992;p58"/>
              <p:cNvCxnSpPr/>
              <p:nvPr/>
            </p:nvCxnSpPr>
            <p:spPr>
              <a:xfrm rot="10800000">
                <a:off x="5324" y="2760"/>
                <a:ext cx="5" cy="3"/>
              </a:xfrm>
              <a:prstGeom prst="straightConnector1">
                <a:avLst/>
              </a:prstGeom>
              <a:noFill/>
              <a:ln w="9525" cap="flat" cmpd="sng">
                <a:solidFill>
                  <a:srgbClr val="FF5000"/>
                </a:solidFill>
                <a:prstDash val="solid"/>
                <a:round/>
                <a:headEnd type="none" w="med" len="med"/>
                <a:tailEnd type="none" w="med" len="med"/>
              </a:ln>
            </p:spPr>
          </p:cxnSp>
          <p:cxnSp>
            <p:nvCxnSpPr>
              <p:cNvPr id="20993" name="Google Shape;20993;p58"/>
              <p:cNvCxnSpPr/>
              <p:nvPr/>
            </p:nvCxnSpPr>
            <p:spPr>
              <a:xfrm rot="10800000">
                <a:off x="5319" y="2759"/>
                <a:ext cx="5" cy="1"/>
              </a:xfrm>
              <a:prstGeom prst="straightConnector1">
                <a:avLst/>
              </a:prstGeom>
              <a:noFill/>
              <a:ln w="9525" cap="flat" cmpd="sng">
                <a:solidFill>
                  <a:srgbClr val="FF5000"/>
                </a:solidFill>
                <a:prstDash val="solid"/>
                <a:round/>
                <a:headEnd type="none" w="med" len="med"/>
                <a:tailEnd type="none" w="med" len="med"/>
              </a:ln>
            </p:spPr>
          </p:cxnSp>
          <p:cxnSp>
            <p:nvCxnSpPr>
              <p:cNvPr id="20994" name="Google Shape;20994;p58"/>
              <p:cNvCxnSpPr/>
              <p:nvPr/>
            </p:nvCxnSpPr>
            <p:spPr>
              <a:xfrm flipH="1">
                <a:off x="5313" y="2759"/>
                <a:ext cx="6" cy="1"/>
              </a:xfrm>
              <a:prstGeom prst="straightConnector1">
                <a:avLst/>
              </a:prstGeom>
              <a:noFill/>
              <a:ln w="9525" cap="flat" cmpd="sng">
                <a:solidFill>
                  <a:srgbClr val="FF5000"/>
                </a:solidFill>
                <a:prstDash val="solid"/>
                <a:round/>
                <a:headEnd type="none" w="med" len="med"/>
                <a:tailEnd type="none" w="med" len="med"/>
              </a:ln>
            </p:spPr>
          </p:cxnSp>
          <p:cxnSp>
            <p:nvCxnSpPr>
              <p:cNvPr id="20995" name="Google Shape;20995;p58"/>
              <p:cNvCxnSpPr/>
              <p:nvPr/>
            </p:nvCxnSpPr>
            <p:spPr>
              <a:xfrm flipH="1">
                <a:off x="5307" y="2759"/>
                <a:ext cx="6" cy="2"/>
              </a:xfrm>
              <a:prstGeom prst="straightConnector1">
                <a:avLst/>
              </a:prstGeom>
              <a:noFill/>
              <a:ln w="9525" cap="flat" cmpd="sng">
                <a:solidFill>
                  <a:srgbClr val="FF5000"/>
                </a:solidFill>
                <a:prstDash val="solid"/>
                <a:round/>
                <a:headEnd type="none" w="med" len="med"/>
                <a:tailEnd type="none" w="med" len="med"/>
              </a:ln>
            </p:spPr>
          </p:cxnSp>
          <p:cxnSp>
            <p:nvCxnSpPr>
              <p:cNvPr id="20996" name="Google Shape;20996;p58"/>
              <p:cNvCxnSpPr/>
              <p:nvPr/>
            </p:nvCxnSpPr>
            <p:spPr>
              <a:xfrm flipH="1">
                <a:off x="5302" y="2761"/>
                <a:ext cx="5" cy="5"/>
              </a:xfrm>
              <a:prstGeom prst="straightConnector1">
                <a:avLst/>
              </a:prstGeom>
              <a:noFill/>
              <a:ln w="9525" cap="flat" cmpd="sng">
                <a:solidFill>
                  <a:srgbClr val="FF5000"/>
                </a:solidFill>
                <a:prstDash val="solid"/>
                <a:round/>
                <a:headEnd type="none" w="med" len="med"/>
                <a:tailEnd type="none" w="med" len="med"/>
              </a:ln>
            </p:spPr>
          </p:cxnSp>
          <p:cxnSp>
            <p:nvCxnSpPr>
              <p:cNvPr id="20997" name="Google Shape;20997;p58"/>
              <p:cNvCxnSpPr/>
              <p:nvPr/>
            </p:nvCxnSpPr>
            <p:spPr>
              <a:xfrm flipH="1">
                <a:off x="5295" y="2766"/>
                <a:ext cx="7" cy="5"/>
              </a:xfrm>
              <a:prstGeom prst="straightConnector1">
                <a:avLst/>
              </a:prstGeom>
              <a:noFill/>
              <a:ln w="9525" cap="flat" cmpd="sng">
                <a:solidFill>
                  <a:srgbClr val="FF5000"/>
                </a:solidFill>
                <a:prstDash val="solid"/>
                <a:round/>
                <a:headEnd type="none" w="med" len="med"/>
                <a:tailEnd type="none" w="med" len="med"/>
              </a:ln>
            </p:spPr>
          </p:cxnSp>
          <p:cxnSp>
            <p:nvCxnSpPr>
              <p:cNvPr id="20998" name="Google Shape;20998;p58"/>
              <p:cNvCxnSpPr/>
              <p:nvPr/>
            </p:nvCxnSpPr>
            <p:spPr>
              <a:xfrm flipH="1">
                <a:off x="5289" y="2771"/>
                <a:ext cx="6" cy="7"/>
              </a:xfrm>
              <a:prstGeom prst="straightConnector1">
                <a:avLst/>
              </a:prstGeom>
              <a:noFill/>
              <a:ln w="9525" cap="flat" cmpd="sng">
                <a:solidFill>
                  <a:srgbClr val="FF5000"/>
                </a:solidFill>
                <a:prstDash val="solid"/>
                <a:round/>
                <a:headEnd type="none" w="med" len="med"/>
                <a:tailEnd type="none" w="med" len="med"/>
              </a:ln>
            </p:spPr>
          </p:cxnSp>
          <p:cxnSp>
            <p:nvCxnSpPr>
              <p:cNvPr id="20999" name="Google Shape;20999;p58"/>
              <p:cNvCxnSpPr/>
              <p:nvPr/>
            </p:nvCxnSpPr>
            <p:spPr>
              <a:xfrm flipH="1">
                <a:off x="5283" y="2778"/>
                <a:ext cx="6" cy="7"/>
              </a:xfrm>
              <a:prstGeom prst="straightConnector1">
                <a:avLst/>
              </a:prstGeom>
              <a:noFill/>
              <a:ln w="9525" cap="flat" cmpd="sng">
                <a:solidFill>
                  <a:srgbClr val="FF5000"/>
                </a:solidFill>
                <a:prstDash val="solid"/>
                <a:round/>
                <a:headEnd type="none" w="med" len="med"/>
                <a:tailEnd type="none" w="med" len="med"/>
              </a:ln>
            </p:spPr>
          </p:cxnSp>
          <p:cxnSp>
            <p:nvCxnSpPr>
              <p:cNvPr id="21000" name="Google Shape;21000;p58"/>
              <p:cNvCxnSpPr/>
              <p:nvPr/>
            </p:nvCxnSpPr>
            <p:spPr>
              <a:xfrm flipH="1">
                <a:off x="5278" y="2785"/>
                <a:ext cx="5" cy="8"/>
              </a:xfrm>
              <a:prstGeom prst="straightConnector1">
                <a:avLst/>
              </a:prstGeom>
              <a:noFill/>
              <a:ln w="9525" cap="flat" cmpd="sng">
                <a:solidFill>
                  <a:srgbClr val="FF5000"/>
                </a:solidFill>
                <a:prstDash val="solid"/>
                <a:round/>
                <a:headEnd type="none" w="med" len="med"/>
                <a:tailEnd type="none" w="med" len="med"/>
              </a:ln>
            </p:spPr>
          </p:cxnSp>
          <p:cxnSp>
            <p:nvCxnSpPr>
              <p:cNvPr id="21001" name="Google Shape;21001;p58"/>
              <p:cNvCxnSpPr/>
              <p:nvPr/>
            </p:nvCxnSpPr>
            <p:spPr>
              <a:xfrm flipH="1">
                <a:off x="5272" y="2793"/>
                <a:ext cx="6" cy="9"/>
              </a:xfrm>
              <a:prstGeom prst="straightConnector1">
                <a:avLst/>
              </a:prstGeom>
              <a:noFill/>
              <a:ln w="9525" cap="flat" cmpd="sng">
                <a:solidFill>
                  <a:srgbClr val="FF5000"/>
                </a:solidFill>
                <a:prstDash val="solid"/>
                <a:round/>
                <a:headEnd type="none" w="med" len="med"/>
                <a:tailEnd type="none" w="med" len="med"/>
              </a:ln>
            </p:spPr>
          </p:cxnSp>
          <p:cxnSp>
            <p:nvCxnSpPr>
              <p:cNvPr id="21002" name="Google Shape;21002;p58"/>
              <p:cNvCxnSpPr/>
              <p:nvPr/>
            </p:nvCxnSpPr>
            <p:spPr>
              <a:xfrm flipH="1">
                <a:off x="5267" y="2802"/>
                <a:ext cx="5" cy="9"/>
              </a:xfrm>
              <a:prstGeom prst="straightConnector1">
                <a:avLst/>
              </a:prstGeom>
              <a:noFill/>
              <a:ln w="9525" cap="flat" cmpd="sng">
                <a:solidFill>
                  <a:srgbClr val="FF5000"/>
                </a:solidFill>
                <a:prstDash val="solid"/>
                <a:round/>
                <a:headEnd type="none" w="med" len="med"/>
                <a:tailEnd type="none" w="med" len="med"/>
              </a:ln>
            </p:spPr>
          </p:cxnSp>
          <p:cxnSp>
            <p:nvCxnSpPr>
              <p:cNvPr id="21003" name="Google Shape;21003;p58"/>
              <p:cNvCxnSpPr/>
              <p:nvPr/>
            </p:nvCxnSpPr>
            <p:spPr>
              <a:xfrm flipH="1">
                <a:off x="5263" y="2811"/>
                <a:ext cx="4" cy="9"/>
              </a:xfrm>
              <a:prstGeom prst="straightConnector1">
                <a:avLst/>
              </a:prstGeom>
              <a:noFill/>
              <a:ln w="9525" cap="flat" cmpd="sng">
                <a:solidFill>
                  <a:srgbClr val="FF5000"/>
                </a:solidFill>
                <a:prstDash val="solid"/>
                <a:round/>
                <a:headEnd type="none" w="med" len="med"/>
                <a:tailEnd type="none" w="med" len="med"/>
              </a:ln>
            </p:spPr>
          </p:cxnSp>
          <p:cxnSp>
            <p:nvCxnSpPr>
              <p:cNvPr id="21004" name="Google Shape;21004;p58"/>
              <p:cNvCxnSpPr/>
              <p:nvPr/>
            </p:nvCxnSpPr>
            <p:spPr>
              <a:xfrm flipH="1">
                <a:off x="5259" y="2820"/>
                <a:ext cx="4" cy="8"/>
              </a:xfrm>
              <a:prstGeom prst="straightConnector1">
                <a:avLst/>
              </a:prstGeom>
              <a:noFill/>
              <a:ln w="9525" cap="flat" cmpd="sng">
                <a:solidFill>
                  <a:srgbClr val="FF5000"/>
                </a:solidFill>
                <a:prstDash val="solid"/>
                <a:round/>
                <a:headEnd type="none" w="med" len="med"/>
                <a:tailEnd type="none" w="med" len="med"/>
              </a:ln>
            </p:spPr>
          </p:cxnSp>
          <p:cxnSp>
            <p:nvCxnSpPr>
              <p:cNvPr id="21005" name="Google Shape;21005;p58"/>
              <p:cNvCxnSpPr/>
              <p:nvPr/>
            </p:nvCxnSpPr>
            <p:spPr>
              <a:xfrm flipH="1">
                <a:off x="5256" y="2828"/>
                <a:ext cx="3" cy="9"/>
              </a:xfrm>
              <a:prstGeom prst="straightConnector1">
                <a:avLst/>
              </a:prstGeom>
              <a:noFill/>
              <a:ln w="9525" cap="flat" cmpd="sng">
                <a:solidFill>
                  <a:srgbClr val="FF5000"/>
                </a:solidFill>
                <a:prstDash val="solid"/>
                <a:round/>
                <a:headEnd type="none" w="med" len="med"/>
                <a:tailEnd type="none" w="med" len="med"/>
              </a:ln>
            </p:spPr>
          </p:cxnSp>
          <p:cxnSp>
            <p:nvCxnSpPr>
              <p:cNvPr id="21006" name="Google Shape;21006;p58"/>
              <p:cNvCxnSpPr/>
              <p:nvPr/>
            </p:nvCxnSpPr>
            <p:spPr>
              <a:xfrm flipH="1">
                <a:off x="5253" y="2837"/>
                <a:ext cx="3" cy="9"/>
              </a:xfrm>
              <a:prstGeom prst="straightConnector1">
                <a:avLst/>
              </a:prstGeom>
              <a:noFill/>
              <a:ln w="9525" cap="flat" cmpd="sng">
                <a:solidFill>
                  <a:srgbClr val="FF5000"/>
                </a:solidFill>
                <a:prstDash val="solid"/>
                <a:round/>
                <a:headEnd type="none" w="med" len="med"/>
                <a:tailEnd type="none" w="med" len="med"/>
              </a:ln>
            </p:spPr>
          </p:cxnSp>
          <p:cxnSp>
            <p:nvCxnSpPr>
              <p:cNvPr id="21007" name="Google Shape;21007;p58"/>
              <p:cNvCxnSpPr/>
              <p:nvPr/>
            </p:nvCxnSpPr>
            <p:spPr>
              <a:xfrm flipH="1">
                <a:off x="5250" y="2846"/>
                <a:ext cx="3" cy="8"/>
              </a:xfrm>
              <a:prstGeom prst="straightConnector1">
                <a:avLst/>
              </a:prstGeom>
              <a:noFill/>
              <a:ln w="9525" cap="flat" cmpd="sng">
                <a:solidFill>
                  <a:srgbClr val="FF5000"/>
                </a:solidFill>
                <a:prstDash val="solid"/>
                <a:round/>
                <a:headEnd type="none" w="med" len="med"/>
                <a:tailEnd type="none" w="med" len="med"/>
              </a:ln>
            </p:spPr>
          </p:cxnSp>
          <p:cxnSp>
            <p:nvCxnSpPr>
              <p:cNvPr id="21008" name="Google Shape;21008;p58"/>
              <p:cNvCxnSpPr/>
              <p:nvPr/>
            </p:nvCxnSpPr>
            <p:spPr>
              <a:xfrm flipH="1">
                <a:off x="5248" y="2854"/>
                <a:ext cx="2" cy="9"/>
              </a:xfrm>
              <a:prstGeom prst="straightConnector1">
                <a:avLst/>
              </a:prstGeom>
              <a:noFill/>
              <a:ln w="9525" cap="flat" cmpd="sng">
                <a:solidFill>
                  <a:srgbClr val="FF5000"/>
                </a:solidFill>
                <a:prstDash val="solid"/>
                <a:round/>
                <a:headEnd type="none" w="med" len="med"/>
                <a:tailEnd type="none" w="med" len="med"/>
              </a:ln>
            </p:spPr>
          </p:cxnSp>
          <p:cxnSp>
            <p:nvCxnSpPr>
              <p:cNvPr id="21009" name="Google Shape;21009;p58"/>
              <p:cNvCxnSpPr/>
              <p:nvPr/>
            </p:nvCxnSpPr>
            <p:spPr>
              <a:xfrm flipH="1">
                <a:off x="5246" y="2863"/>
                <a:ext cx="2" cy="9"/>
              </a:xfrm>
              <a:prstGeom prst="straightConnector1">
                <a:avLst/>
              </a:prstGeom>
              <a:noFill/>
              <a:ln w="9525" cap="flat" cmpd="sng">
                <a:solidFill>
                  <a:srgbClr val="FF5000"/>
                </a:solidFill>
                <a:prstDash val="solid"/>
                <a:round/>
                <a:headEnd type="none" w="med" len="med"/>
                <a:tailEnd type="none" w="med" len="med"/>
              </a:ln>
            </p:spPr>
          </p:cxnSp>
          <p:cxnSp>
            <p:nvCxnSpPr>
              <p:cNvPr id="21010" name="Google Shape;21010;p58"/>
              <p:cNvCxnSpPr/>
              <p:nvPr/>
            </p:nvCxnSpPr>
            <p:spPr>
              <a:xfrm flipH="1">
                <a:off x="5243" y="2872"/>
                <a:ext cx="3" cy="8"/>
              </a:xfrm>
              <a:prstGeom prst="straightConnector1">
                <a:avLst/>
              </a:prstGeom>
              <a:noFill/>
              <a:ln w="9525" cap="flat" cmpd="sng">
                <a:solidFill>
                  <a:srgbClr val="FF5000"/>
                </a:solidFill>
                <a:prstDash val="solid"/>
                <a:round/>
                <a:headEnd type="none" w="med" len="med"/>
                <a:tailEnd type="none" w="med" len="med"/>
              </a:ln>
            </p:spPr>
          </p:cxnSp>
          <p:cxnSp>
            <p:nvCxnSpPr>
              <p:cNvPr id="21011" name="Google Shape;21011;p58"/>
              <p:cNvCxnSpPr/>
              <p:nvPr/>
            </p:nvCxnSpPr>
            <p:spPr>
              <a:xfrm flipH="1">
                <a:off x="5255" y="2738"/>
                <a:ext cx="120" cy="1"/>
              </a:xfrm>
              <a:prstGeom prst="straightConnector1">
                <a:avLst/>
              </a:prstGeom>
              <a:noFill/>
              <a:ln w="9525" cap="flat" cmpd="sng">
                <a:solidFill>
                  <a:srgbClr val="FF5000"/>
                </a:solidFill>
                <a:prstDash val="solid"/>
                <a:round/>
                <a:headEnd type="none" w="med" len="med"/>
                <a:tailEnd type="none" w="med" len="med"/>
              </a:ln>
            </p:spPr>
          </p:cxnSp>
          <p:sp>
            <p:nvSpPr>
              <p:cNvPr id="21012" name="Google Shape;21012;p58"/>
              <p:cNvSpPr/>
              <p:nvPr/>
            </p:nvSpPr>
            <p:spPr>
              <a:xfrm>
                <a:off x="3627" y="3841"/>
                <a:ext cx="215" cy="54"/>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3" name="Google Shape;21013;p58"/>
              <p:cNvSpPr/>
              <p:nvPr/>
            </p:nvSpPr>
            <p:spPr>
              <a:xfrm>
                <a:off x="3689" y="2759"/>
                <a:ext cx="241" cy="1062"/>
              </a:xfrm>
              <a:custGeom>
                <a:avLst/>
                <a:gdLst/>
                <a:ahLst/>
                <a:cxnLst/>
                <a:rect l="l" t="t" r="r" b="b"/>
                <a:pathLst>
                  <a:path w="724" h="3186" extrusionOk="0">
                    <a:moveTo>
                      <a:pt x="724" y="435"/>
                    </a:moveTo>
                    <a:lnTo>
                      <a:pt x="720" y="392"/>
                    </a:lnTo>
                    <a:lnTo>
                      <a:pt x="716" y="350"/>
                    </a:lnTo>
                    <a:lnTo>
                      <a:pt x="711" y="309"/>
                    </a:lnTo>
                    <a:lnTo>
                      <a:pt x="706" y="268"/>
                    </a:lnTo>
                    <a:lnTo>
                      <a:pt x="701" y="230"/>
                    </a:lnTo>
                    <a:lnTo>
                      <a:pt x="695" y="192"/>
                    </a:lnTo>
                    <a:lnTo>
                      <a:pt x="687" y="157"/>
                    </a:lnTo>
                    <a:lnTo>
                      <a:pt x="680" y="125"/>
                    </a:lnTo>
                    <a:lnTo>
                      <a:pt x="671" y="95"/>
                    </a:lnTo>
                    <a:lnTo>
                      <a:pt x="661" y="69"/>
                    </a:lnTo>
                    <a:lnTo>
                      <a:pt x="651" y="47"/>
                    </a:lnTo>
                    <a:lnTo>
                      <a:pt x="639" y="28"/>
                    </a:lnTo>
                    <a:lnTo>
                      <a:pt x="626" y="14"/>
                    </a:lnTo>
                    <a:lnTo>
                      <a:pt x="612" y="5"/>
                    </a:lnTo>
                    <a:lnTo>
                      <a:pt x="597" y="0"/>
                    </a:lnTo>
                    <a:lnTo>
                      <a:pt x="581" y="2"/>
                    </a:lnTo>
                    <a:lnTo>
                      <a:pt x="564" y="8"/>
                    </a:lnTo>
                    <a:lnTo>
                      <a:pt x="546" y="21"/>
                    </a:lnTo>
                    <a:lnTo>
                      <a:pt x="528" y="37"/>
                    </a:lnTo>
                    <a:lnTo>
                      <a:pt x="509" y="57"/>
                    </a:lnTo>
                    <a:lnTo>
                      <a:pt x="491" y="79"/>
                    </a:lnTo>
                    <a:lnTo>
                      <a:pt x="474" y="104"/>
                    </a:lnTo>
                    <a:lnTo>
                      <a:pt x="458" y="130"/>
                    </a:lnTo>
                    <a:lnTo>
                      <a:pt x="443" y="156"/>
                    </a:lnTo>
                    <a:lnTo>
                      <a:pt x="430" y="183"/>
                    </a:lnTo>
                    <a:lnTo>
                      <a:pt x="419" y="209"/>
                    </a:lnTo>
                    <a:lnTo>
                      <a:pt x="409" y="235"/>
                    </a:lnTo>
                    <a:lnTo>
                      <a:pt x="400" y="261"/>
                    </a:lnTo>
                    <a:lnTo>
                      <a:pt x="392" y="287"/>
                    </a:lnTo>
                    <a:lnTo>
                      <a:pt x="385" y="313"/>
                    </a:lnTo>
                    <a:lnTo>
                      <a:pt x="378" y="339"/>
                    </a:lnTo>
                    <a:lnTo>
                      <a:pt x="371" y="365"/>
                    </a:lnTo>
                    <a:lnTo>
                      <a:pt x="0" y="2752"/>
                    </a:lnTo>
                    <a:lnTo>
                      <a:pt x="4" y="2795"/>
                    </a:lnTo>
                    <a:lnTo>
                      <a:pt x="9" y="2836"/>
                    </a:lnTo>
                    <a:lnTo>
                      <a:pt x="13" y="2878"/>
                    </a:lnTo>
                    <a:lnTo>
                      <a:pt x="18" y="2919"/>
                    </a:lnTo>
                    <a:lnTo>
                      <a:pt x="23" y="2958"/>
                    </a:lnTo>
                    <a:lnTo>
                      <a:pt x="29" y="2996"/>
                    </a:lnTo>
                    <a:lnTo>
                      <a:pt x="36" y="3031"/>
                    </a:lnTo>
                    <a:lnTo>
                      <a:pt x="43" y="3062"/>
                    </a:lnTo>
                    <a:lnTo>
                      <a:pt x="52" y="3091"/>
                    </a:lnTo>
                    <a:lnTo>
                      <a:pt x="62" y="3117"/>
                    </a:lnTo>
                    <a:lnTo>
                      <a:pt x="72" y="3140"/>
                    </a:lnTo>
                    <a:lnTo>
                      <a:pt x="84" y="3159"/>
                    </a:lnTo>
                    <a:lnTo>
                      <a:pt x="97" y="3173"/>
                    </a:lnTo>
                    <a:lnTo>
                      <a:pt x="111" y="3182"/>
                    </a:lnTo>
                    <a:lnTo>
                      <a:pt x="126" y="3186"/>
                    </a:lnTo>
                    <a:lnTo>
                      <a:pt x="142" y="3185"/>
                    </a:lnTo>
                    <a:lnTo>
                      <a:pt x="159" y="3178"/>
                    </a:lnTo>
                    <a:lnTo>
                      <a:pt x="177" y="3166"/>
                    </a:lnTo>
                    <a:lnTo>
                      <a:pt x="195" y="3150"/>
                    </a:lnTo>
                    <a:lnTo>
                      <a:pt x="214" y="3130"/>
                    </a:lnTo>
                    <a:lnTo>
                      <a:pt x="232" y="3107"/>
                    </a:lnTo>
                    <a:lnTo>
                      <a:pt x="249" y="3084"/>
                    </a:lnTo>
                    <a:lnTo>
                      <a:pt x="265" y="3056"/>
                    </a:lnTo>
                    <a:lnTo>
                      <a:pt x="280" y="3031"/>
                    </a:lnTo>
                    <a:lnTo>
                      <a:pt x="293" y="3003"/>
                    </a:lnTo>
                    <a:lnTo>
                      <a:pt x="304" y="2977"/>
                    </a:lnTo>
                    <a:lnTo>
                      <a:pt x="314" y="2952"/>
                    </a:lnTo>
                    <a:lnTo>
                      <a:pt x="323" y="2926"/>
                    </a:lnTo>
                    <a:lnTo>
                      <a:pt x="331" y="2900"/>
                    </a:lnTo>
                    <a:lnTo>
                      <a:pt x="338" y="2874"/>
                    </a:lnTo>
                    <a:lnTo>
                      <a:pt x="346" y="2848"/>
                    </a:lnTo>
                    <a:lnTo>
                      <a:pt x="353" y="2822"/>
                    </a:lnTo>
                    <a:lnTo>
                      <a:pt x="724" y="435"/>
                    </a:lnTo>
                    <a:close/>
                  </a:path>
                </a:pathLst>
              </a:cu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14" name="Google Shape;21014;p58"/>
              <p:cNvSpPr/>
              <p:nvPr/>
            </p:nvSpPr>
            <p:spPr>
              <a:xfrm>
                <a:off x="5058" y="3841"/>
                <a:ext cx="214" cy="54"/>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5" name="Google Shape;21015;p58"/>
              <p:cNvSpPr/>
              <p:nvPr/>
            </p:nvSpPr>
            <p:spPr>
              <a:xfrm>
                <a:off x="5120" y="2759"/>
                <a:ext cx="241" cy="1062"/>
              </a:xfrm>
              <a:custGeom>
                <a:avLst/>
                <a:gdLst/>
                <a:ahLst/>
                <a:cxnLst/>
                <a:rect l="l" t="t" r="r" b="b"/>
                <a:pathLst>
                  <a:path w="723" h="3186" extrusionOk="0">
                    <a:moveTo>
                      <a:pt x="723" y="435"/>
                    </a:moveTo>
                    <a:lnTo>
                      <a:pt x="719" y="392"/>
                    </a:lnTo>
                    <a:lnTo>
                      <a:pt x="715" y="350"/>
                    </a:lnTo>
                    <a:lnTo>
                      <a:pt x="711" y="309"/>
                    </a:lnTo>
                    <a:lnTo>
                      <a:pt x="706" y="268"/>
                    </a:lnTo>
                    <a:lnTo>
                      <a:pt x="701" y="230"/>
                    </a:lnTo>
                    <a:lnTo>
                      <a:pt x="695" y="192"/>
                    </a:lnTo>
                    <a:lnTo>
                      <a:pt x="688" y="157"/>
                    </a:lnTo>
                    <a:lnTo>
                      <a:pt x="680" y="125"/>
                    </a:lnTo>
                    <a:lnTo>
                      <a:pt x="672" y="95"/>
                    </a:lnTo>
                    <a:lnTo>
                      <a:pt x="662" y="69"/>
                    </a:lnTo>
                    <a:lnTo>
                      <a:pt x="651" y="47"/>
                    </a:lnTo>
                    <a:lnTo>
                      <a:pt x="639" y="28"/>
                    </a:lnTo>
                    <a:lnTo>
                      <a:pt x="627" y="14"/>
                    </a:lnTo>
                    <a:lnTo>
                      <a:pt x="613" y="5"/>
                    </a:lnTo>
                    <a:lnTo>
                      <a:pt x="597" y="0"/>
                    </a:lnTo>
                    <a:lnTo>
                      <a:pt x="581" y="2"/>
                    </a:lnTo>
                    <a:lnTo>
                      <a:pt x="563" y="8"/>
                    </a:lnTo>
                    <a:lnTo>
                      <a:pt x="546" y="21"/>
                    </a:lnTo>
                    <a:lnTo>
                      <a:pt x="527" y="37"/>
                    </a:lnTo>
                    <a:lnTo>
                      <a:pt x="509" y="57"/>
                    </a:lnTo>
                    <a:lnTo>
                      <a:pt x="491" y="79"/>
                    </a:lnTo>
                    <a:lnTo>
                      <a:pt x="474" y="104"/>
                    </a:lnTo>
                    <a:lnTo>
                      <a:pt x="458" y="130"/>
                    </a:lnTo>
                    <a:lnTo>
                      <a:pt x="443" y="156"/>
                    </a:lnTo>
                    <a:lnTo>
                      <a:pt x="430" y="183"/>
                    </a:lnTo>
                    <a:lnTo>
                      <a:pt x="419" y="209"/>
                    </a:lnTo>
                    <a:lnTo>
                      <a:pt x="409" y="235"/>
                    </a:lnTo>
                    <a:lnTo>
                      <a:pt x="400" y="261"/>
                    </a:lnTo>
                    <a:lnTo>
                      <a:pt x="392" y="287"/>
                    </a:lnTo>
                    <a:lnTo>
                      <a:pt x="384" y="313"/>
                    </a:lnTo>
                    <a:lnTo>
                      <a:pt x="378" y="339"/>
                    </a:lnTo>
                    <a:lnTo>
                      <a:pt x="371" y="365"/>
                    </a:lnTo>
                    <a:lnTo>
                      <a:pt x="0" y="2752"/>
                    </a:lnTo>
                    <a:lnTo>
                      <a:pt x="4" y="2795"/>
                    </a:lnTo>
                    <a:lnTo>
                      <a:pt x="8" y="2836"/>
                    </a:lnTo>
                    <a:lnTo>
                      <a:pt x="13" y="2878"/>
                    </a:lnTo>
                    <a:lnTo>
                      <a:pt x="17" y="2919"/>
                    </a:lnTo>
                    <a:lnTo>
                      <a:pt x="23" y="2958"/>
                    </a:lnTo>
                    <a:lnTo>
                      <a:pt x="29" y="2996"/>
                    </a:lnTo>
                    <a:lnTo>
                      <a:pt x="35" y="3031"/>
                    </a:lnTo>
                    <a:lnTo>
                      <a:pt x="43" y="3062"/>
                    </a:lnTo>
                    <a:lnTo>
                      <a:pt x="52" y="3091"/>
                    </a:lnTo>
                    <a:lnTo>
                      <a:pt x="61" y="3117"/>
                    </a:lnTo>
                    <a:lnTo>
                      <a:pt x="72" y="3140"/>
                    </a:lnTo>
                    <a:lnTo>
                      <a:pt x="84" y="3159"/>
                    </a:lnTo>
                    <a:lnTo>
                      <a:pt x="97" y="3173"/>
                    </a:lnTo>
                    <a:lnTo>
                      <a:pt x="111" y="3182"/>
                    </a:lnTo>
                    <a:lnTo>
                      <a:pt x="126" y="3186"/>
                    </a:lnTo>
                    <a:lnTo>
                      <a:pt x="142" y="3185"/>
                    </a:lnTo>
                    <a:lnTo>
                      <a:pt x="159" y="3178"/>
                    </a:lnTo>
                    <a:lnTo>
                      <a:pt x="177" y="3166"/>
                    </a:lnTo>
                    <a:lnTo>
                      <a:pt x="195" y="3150"/>
                    </a:lnTo>
                    <a:lnTo>
                      <a:pt x="213" y="3130"/>
                    </a:lnTo>
                    <a:lnTo>
                      <a:pt x="231" y="3107"/>
                    </a:lnTo>
                    <a:lnTo>
                      <a:pt x="248" y="3084"/>
                    </a:lnTo>
                    <a:lnTo>
                      <a:pt x="266" y="3056"/>
                    </a:lnTo>
                    <a:lnTo>
                      <a:pt x="280" y="3031"/>
                    </a:lnTo>
                    <a:lnTo>
                      <a:pt x="293" y="3003"/>
                    </a:lnTo>
                    <a:lnTo>
                      <a:pt x="305" y="2977"/>
                    </a:lnTo>
                    <a:lnTo>
                      <a:pt x="315" y="2952"/>
                    </a:lnTo>
                    <a:lnTo>
                      <a:pt x="323" y="2926"/>
                    </a:lnTo>
                    <a:lnTo>
                      <a:pt x="331" y="2900"/>
                    </a:lnTo>
                    <a:lnTo>
                      <a:pt x="339" y="2874"/>
                    </a:lnTo>
                    <a:lnTo>
                      <a:pt x="346" y="2848"/>
                    </a:lnTo>
                    <a:lnTo>
                      <a:pt x="352" y="2822"/>
                    </a:lnTo>
                    <a:lnTo>
                      <a:pt x="723" y="435"/>
                    </a:lnTo>
                    <a:close/>
                  </a:path>
                </a:pathLst>
              </a:cu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16" name="Google Shape;21016;p58"/>
              <p:cNvSpPr/>
              <p:nvPr/>
            </p:nvSpPr>
            <p:spPr>
              <a:xfrm>
                <a:off x="3825" y="1262"/>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7" name="Google Shape;21017;p58"/>
              <p:cNvSpPr/>
              <p:nvPr/>
            </p:nvSpPr>
            <p:spPr>
              <a:xfrm>
                <a:off x="3944" y="1262"/>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8" name="Google Shape;21018;p58"/>
              <p:cNvSpPr/>
              <p:nvPr/>
            </p:nvSpPr>
            <p:spPr>
              <a:xfrm>
                <a:off x="5255" y="1262"/>
                <a:ext cx="120" cy="1"/>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9" name="Google Shape;21019;p58"/>
              <p:cNvSpPr/>
              <p:nvPr/>
            </p:nvSpPr>
            <p:spPr>
              <a:xfrm>
                <a:off x="5255" y="1262"/>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0" name="Google Shape;21020;p58"/>
              <p:cNvSpPr/>
              <p:nvPr/>
            </p:nvSpPr>
            <p:spPr>
              <a:xfrm>
                <a:off x="3825" y="1262"/>
                <a:ext cx="119"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1" name="Google Shape;21021;p58"/>
              <p:cNvSpPr/>
              <p:nvPr/>
            </p:nvSpPr>
            <p:spPr>
              <a:xfrm>
                <a:off x="5255" y="1262"/>
                <a:ext cx="120"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2" name="Google Shape;21022;p58"/>
              <p:cNvSpPr/>
              <p:nvPr/>
            </p:nvSpPr>
            <p:spPr>
              <a:xfrm>
                <a:off x="3825" y="2738"/>
                <a:ext cx="119" cy="1"/>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3" name="Google Shape;21023;p58"/>
              <p:cNvSpPr/>
              <p:nvPr/>
            </p:nvSpPr>
            <p:spPr>
              <a:xfrm>
                <a:off x="3825" y="2738"/>
                <a:ext cx="119" cy="1"/>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4" name="Google Shape;21024;p58"/>
              <p:cNvSpPr/>
              <p:nvPr/>
            </p:nvSpPr>
            <p:spPr>
              <a:xfrm>
                <a:off x="3825" y="2738"/>
                <a:ext cx="119" cy="1"/>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5" name="Google Shape;21025;p58"/>
              <p:cNvSpPr/>
              <p:nvPr/>
            </p:nvSpPr>
            <p:spPr>
              <a:xfrm>
                <a:off x="3825" y="2550"/>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6" name="Google Shape;21026;p58"/>
              <p:cNvSpPr/>
              <p:nvPr/>
            </p:nvSpPr>
            <p:spPr>
              <a:xfrm>
                <a:off x="3944" y="2550"/>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7" name="Google Shape;21027;p58"/>
              <p:cNvSpPr/>
              <p:nvPr/>
            </p:nvSpPr>
            <p:spPr>
              <a:xfrm>
                <a:off x="5255" y="2550"/>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1028" name="Google Shape;21028;p58"/>
              <p:cNvCxnSpPr/>
              <p:nvPr/>
            </p:nvCxnSpPr>
            <p:spPr>
              <a:xfrm flipH="1">
                <a:off x="3687" y="3676"/>
                <a:ext cx="2" cy="8"/>
              </a:xfrm>
              <a:prstGeom prst="straightConnector1">
                <a:avLst/>
              </a:prstGeom>
              <a:noFill/>
              <a:ln w="19050" cap="flat" cmpd="sng">
                <a:solidFill>
                  <a:srgbClr val="000000"/>
                </a:solidFill>
                <a:prstDash val="solid"/>
                <a:round/>
                <a:headEnd type="none" w="med" len="med"/>
                <a:tailEnd type="none" w="med" len="med"/>
              </a:ln>
            </p:spPr>
          </p:cxnSp>
          <p:cxnSp>
            <p:nvCxnSpPr>
              <p:cNvPr id="21029" name="Google Shape;21029;p58"/>
              <p:cNvCxnSpPr/>
              <p:nvPr/>
            </p:nvCxnSpPr>
            <p:spPr>
              <a:xfrm flipH="1">
                <a:off x="3686" y="3684"/>
                <a:ext cx="1" cy="8"/>
              </a:xfrm>
              <a:prstGeom prst="straightConnector1">
                <a:avLst/>
              </a:prstGeom>
              <a:noFill/>
              <a:ln w="19050" cap="flat" cmpd="sng">
                <a:solidFill>
                  <a:srgbClr val="000000"/>
                </a:solidFill>
                <a:prstDash val="solid"/>
                <a:round/>
                <a:headEnd type="none" w="med" len="med"/>
                <a:tailEnd type="none" w="med" len="med"/>
              </a:ln>
            </p:spPr>
          </p:cxnSp>
          <p:cxnSp>
            <p:nvCxnSpPr>
              <p:cNvPr id="21030" name="Google Shape;21030;p58"/>
              <p:cNvCxnSpPr/>
              <p:nvPr/>
            </p:nvCxnSpPr>
            <p:spPr>
              <a:xfrm flipH="1">
                <a:off x="3684" y="3692"/>
                <a:ext cx="2" cy="8"/>
              </a:xfrm>
              <a:prstGeom prst="straightConnector1">
                <a:avLst/>
              </a:prstGeom>
              <a:noFill/>
              <a:ln w="19050" cap="flat" cmpd="sng">
                <a:solidFill>
                  <a:srgbClr val="000000"/>
                </a:solidFill>
                <a:prstDash val="solid"/>
                <a:round/>
                <a:headEnd type="none" w="med" len="med"/>
                <a:tailEnd type="none" w="med" len="med"/>
              </a:ln>
            </p:spPr>
          </p:cxnSp>
          <p:cxnSp>
            <p:nvCxnSpPr>
              <p:cNvPr id="21031" name="Google Shape;21031;p58"/>
              <p:cNvCxnSpPr/>
              <p:nvPr/>
            </p:nvCxnSpPr>
            <p:spPr>
              <a:xfrm flipH="1">
                <a:off x="3683" y="3700"/>
                <a:ext cx="1" cy="9"/>
              </a:xfrm>
              <a:prstGeom prst="straightConnector1">
                <a:avLst/>
              </a:prstGeom>
              <a:noFill/>
              <a:ln w="19050" cap="flat" cmpd="sng">
                <a:solidFill>
                  <a:srgbClr val="000000"/>
                </a:solidFill>
                <a:prstDash val="solid"/>
                <a:round/>
                <a:headEnd type="none" w="med" len="med"/>
                <a:tailEnd type="none" w="med" len="med"/>
              </a:ln>
            </p:spPr>
          </p:cxnSp>
          <p:cxnSp>
            <p:nvCxnSpPr>
              <p:cNvPr id="21032" name="Google Shape;21032;p58"/>
              <p:cNvCxnSpPr/>
              <p:nvPr/>
            </p:nvCxnSpPr>
            <p:spPr>
              <a:xfrm flipH="1">
                <a:off x="3682" y="3709"/>
                <a:ext cx="1" cy="9"/>
              </a:xfrm>
              <a:prstGeom prst="straightConnector1">
                <a:avLst/>
              </a:prstGeom>
              <a:noFill/>
              <a:ln w="19050" cap="flat" cmpd="sng">
                <a:solidFill>
                  <a:srgbClr val="000000"/>
                </a:solidFill>
                <a:prstDash val="solid"/>
                <a:round/>
                <a:headEnd type="none" w="med" len="med"/>
                <a:tailEnd type="none" w="med" len="med"/>
              </a:ln>
            </p:spPr>
          </p:cxnSp>
          <p:cxnSp>
            <p:nvCxnSpPr>
              <p:cNvPr id="21033" name="Google Shape;21033;p58"/>
              <p:cNvCxnSpPr/>
              <p:nvPr/>
            </p:nvCxnSpPr>
            <p:spPr>
              <a:xfrm flipH="1">
                <a:off x="3681" y="3718"/>
                <a:ext cx="1" cy="9"/>
              </a:xfrm>
              <a:prstGeom prst="straightConnector1">
                <a:avLst/>
              </a:prstGeom>
              <a:noFill/>
              <a:ln w="19050" cap="flat" cmpd="sng">
                <a:solidFill>
                  <a:srgbClr val="000000"/>
                </a:solidFill>
                <a:prstDash val="solid"/>
                <a:round/>
                <a:headEnd type="none" w="med" len="med"/>
                <a:tailEnd type="none" w="med" len="med"/>
              </a:ln>
            </p:spPr>
          </p:cxnSp>
          <p:cxnSp>
            <p:nvCxnSpPr>
              <p:cNvPr id="21034" name="Google Shape;21034;p58"/>
              <p:cNvCxnSpPr/>
              <p:nvPr/>
            </p:nvCxnSpPr>
            <p:spPr>
              <a:xfrm flipH="1">
                <a:off x="3679" y="3727"/>
                <a:ext cx="2" cy="9"/>
              </a:xfrm>
              <a:prstGeom prst="straightConnector1">
                <a:avLst/>
              </a:prstGeom>
              <a:noFill/>
              <a:ln w="19050" cap="flat" cmpd="sng">
                <a:solidFill>
                  <a:srgbClr val="000000"/>
                </a:solidFill>
                <a:prstDash val="solid"/>
                <a:round/>
                <a:headEnd type="none" w="med" len="med"/>
                <a:tailEnd type="none" w="med" len="med"/>
              </a:ln>
            </p:spPr>
          </p:cxnSp>
          <p:cxnSp>
            <p:nvCxnSpPr>
              <p:cNvPr id="21035" name="Google Shape;21035;p58"/>
              <p:cNvCxnSpPr/>
              <p:nvPr/>
            </p:nvCxnSpPr>
            <p:spPr>
              <a:xfrm flipH="1">
                <a:off x="3679" y="3736"/>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36" name="Google Shape;21036;p58"/>
              <p:cNvCxnSpPr/>
              <p:nvPr/>
            </p:nvCxnSpPr>
            <p:spPr>
              <a:xfrm flipH="1">
                <a:off x="3678" y="3747"/>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37" name="Google Shape;21037;p58"/>
              <p:cNvCxnSpPr/>
              <p:nvPr/>
            </p:nvCxnSpPr>
            <p:spPr>
              <a:xfrm flipH="1">
                <a:off x="3677" y="3758"/>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38" name="Google Shape;21038;p58"/>
              <p:cNvCxnSpPr/>
              <p:nvPr/>
            </p:nvCxnSpPr>
            <p:spPr>
              <a:xfrm flipH="1">
                <a:off x="3676" y="3768"/>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39" name="Google Shape;21039;p58"/>
              <p:cNvCxnSpPr/>
              <p:nvPr/>
            </p:nvCxnSpPr>
            <p:spPr>
              <a:xfrm flipH="1">
                <a:off x="3676" y="3780"/>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40" name="Google Shape;21040;p58"/>
              <p:cNvCxnSpPr/>
              <p:nvPr/>
            </p:nvCxnSpPr>
            <p:spPr>
              <a:xfrm flipH="1">
                <a:off x="3676" y="3792"/>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41" name="Google Shape;21041;p58"/>
              <p:cNvCxnSpPr/>
              <p:nvPr/>
            </p:nvCxnSpPr>
            <p:spPr>
              <a:xfrm flipH="1">
                <a:off x="3675" y="3804"/>
                <a:ext cx="1" cy="13"/>
              </a:xfrm>
              <a:prstGeom prst="straightConnector1">
                <a:avLst/>
              </a:prstGeom>
              <a:noFill/>
              <a:ln w="19050" cap="flat" cmpd="sng">
                <a:solidFill>
                  <a:srgbClr val="000000"/>
                </a:solidFill>
                <a:prstDash val="solid"/>
                <a:round/>
                <a:headEnd type="none" w="med" len="med"/>
                <a:tailEnd type="none" w="med" len="med"/>
              </a:ln>
            </p:spPr>
          </p:cxnSp>
          <p:cxnSp>
            <p:nvCxnSpPr>
              <p:cNvPr id="21042" name="Google Shape;21042;p58"/>
              <p:cNvCxnSpPr/>
              <p:nvPr/>
            </p:nvCxnSpPr>
            <p:spPr>
              <a:xfrm flipH="1">
                <a:off x="3675" y="3817"/>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43" name="Google Shape;21043;p58"/>
              <p:cNvCxnSpPr/>
              <p:nvPr/>
            </p:nvCxnSpPr>
            <p:spPr>
              <a:xfrm flipH="1">
                <a:off x="3675" y="3829"/>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44" name="Google Shape;21044;p58"/>
              <p:cNvCxnSpPr/>
              <p:nvPr/>
            </p:nvCxnSpPr>
            <p:spPr>
              <a:xfrm flipH="1">
                <a:off x="3805" y="3699"/>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45" name="Google Shape;21045;p58"/>
              <p:cNvCxnSpPr/>
              <p:nvPr/>
            </p:nvCxnSpPr>
            <p:spPr>
              <a:xfrm flipH="1">
                <a:off x="3804" y="3709"/>
                <a:ext cx="1" cy="9"/>
              </a:xfrm>
              <a:prstGeom prst="straightConnector1">
                <a:avLst/>
              </a:prstGeom>
              <a:noFill/>
              <a:ln w="19050" cap="flat" cmpd="sng">
                <a:solidFill>
                  <a:srgbClr val="000000"/>
                </a:solidFill>
                <a:prstDash val="solid"/>
                <a:round/>
                <a:headEnd type="none" w="med" len="med"/>
                <a:tailEnd type="none" w="med" len="med"/>
              </a:ln>
            </p:spPr>
          </p:cxnSp>
          <p:cxnSp>
            <p:nvCxnSpPr>
              <p:cNvPr id="21046" name="Google Shape;21046;p58"/>
              <p:cNvCxnSpPr/>
              <p:nvPr/>
            </p:nvCxnSpPr>
            <p:spPr>
              <a:xfrm flipH="1">
                <a:off x="3803" y="3718"/>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47" name="Google Shape;21047;p58"/>
              <p:cNvCxnSpPr/>
              <p:nvPr/>
            </p:nvCxnSpPr>
            <p:spPr>
              <a:xfrm flipH="1">
                <a:off x="3801" y="3728"/>
                <a:ext cx="2" cy="10"/>
              </a:xfrm>
              <a:prstGeom prst="straightConnector1">
                <a:avLst/>
              </a:prstGeom>
              <a:noFill/>
              <a:ln w="19050" cap="flat" cmpd="sng">
                <a:solidFill>
                  <a:srgbClr val="000000"/>
                </a:solidFill>
                <a:prstDash val="solid"/>
                <a:round/>
                <a:headEnd type="none" w="med" len="med"/>
                <a:tailEnd type="none" w="med" len="med"/>
              </a:ln>
            </p:spPr>
          </p:cxnSp>
          <p:cxnSp>
            <p:nvCxnSpPr>
              <p:cNvPr id="21048" name="Google Shape;21048;p58"/>
              <p:cNvCxnSpPr/>
              <p:nvPr/>
            </p:nvCxnSpPr>
            <p:spPr>
              <a:xfrm flipH="1">
                <a:off x="3800" y="3738"/>
                <a:ext cx="1" cy="9"/>
              </a:xfrm>
              <a:prstGeom prst="straightConnector1">
                <a:avLst/>
              </a:prstGeom>
              <a:noFill/>
              <a:ln w="19050" cap="flat" cmpd="sng">
                <a:solidFill>
                  <a:srgbClr val="000000"/>
                </a:solidFill>
                <a:prstDash val="solid"/>
                <a:round/>
                <a:headEnd type="none" w="med" len="med"/>
                <a:tailEnd type="none" w="med" len="med"/>
              </a:ln>
            </p:spPr>
          </p:cxnSp>
          <p:cxnSp>
            <p:nvCxnSpPr>
              <p:cNvPr id="21049" name="Google Shape;21049;p58"/>
              <p:cNvCxnSpPr/>
              <p:nvPr/>
            </p:nvCxnSpPr>
            <p:spPr>
              <a:xfrm flipH="1">
                <a:off x="3799" y="3747"/>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0" name="Google Shape;21050;p58"/>
              <p:cNvCxnSpPr/>
              <p:nvPr/>
            </p:nvCxnSpPr>
            <p:spPr>
              <a:xfrm flipH="1">
                <a:off x="3799" y="3756"/>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51" name="Google Shape;21051;p58"/>
              <p:cNvCxnSpPr/>
              <p:nvPr/>
            </p:nvCxnSpPr>
            <p:spPr>
              <a:xfrm flipH="1">
                <a:off x="3798" y="3766"/>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2" name="Google Shape;21052;p58"/>
              <p:cNvCxnSpPr/>
              <p:nvPr/>
            </p:nvCxnSpPr>
            <p:spPr>
              <a:xfrm flipH="1">
                <a:off x="3797" y="3775"/>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3" name="Google Shape;21053;p58"/>
              <p:cNvCxnSpPr/>
              <p:nvPr/>
            </p:nvCxnSpPr>
            <p:spPr>
              <a:xfrm flipH="1">
                <a:off x="3796" y="3784"/>
                <a:ext cx="1" cy="8"/>
              </a:xfrm>
              <a:prstGeom prst="straightConnector1">
                <a:avLst/>
              </a:prstGeom>
              <a:noFill/>
              <a:ln w="19050" cap="flat" cmpd="sng">
                <a:solidFill>
                  <a:srgbClr val="000000"/>
                </a:solidFill>
                <a:prstDash val="solid"/>
                <a:round/>
                <a:headEnd type="none" w="med" len="med"/>
                <a:tailEnd type="none" w="med" len="med"/>
              </a:ln>
            </p:spPr>
          </p:cxnSp>
          <p:cxnSp>
            <p:nvCxnSpPr>
              <p:cNvPr id="21054" name="Google Shape;21054;p58"/>
              <p:cNvCxnSpPr/>
              <p:nvPr/>
            </p:nvCxnSpPr>
            <p:spPr>
              <a:xfrm flipH="1">
                <a:off x="3796" y="3792"/>
                <a:ext cx="1" cy="8"/>
              </a:xfrm>
              <a:prstGeom prst="straightConnector1">
                <a:avLst/>
              </a:prstGeom>
              <a:noFill/>
              <a:ln w="19050" cap="flat" cmpd="sng">
                <a:solidFill>
                  <a:srgbClr val="000000"/>
                </a:solidFill>
                <a:prstDash val="solid"/>
                <a:round/>
                <a:headEnd type="none" w="med" len="med"/>
                <a:tailEnd type="none" w="med" len="med"/>
              </a:ln>
            </p:spPr>
          </p:cxnSp>
          <p:cxnSp>
            <p:nvCxnSpPr>
              <p:cNvPr id="21055" name="Google Shape;21055;p58"/>
              <p:cNvCxnSpPr/>
              <p:nvPr/>
            </p:nvCxnSpPr>
            <p:spPr>
              <a:xfrm flipH="1">
                <a:off x="3795" y="3800"/>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6" name="Google Shape;21056;p58"/>
              <p:cNvCxnSpPr/>
              <p:nvPr/>
            </p:nvCxnSpPr>
            <p:spPr>
              <a:xfrm flipH="1">
                <a:off x="3795" y="3809"/>
                <a:ext cx="1" cy="8"/>
              </a:xfrm>
              <a:prstGeom prst="straightConnector1">
                <a:avLst/>
              </a:prstGeom>
              <a:noFill/>
              <a:ln w="19050" cap="flat" cmpd="sng">
                <a:solidFill>
                  <a:srgbClr val="000000"/>
                </a:solidFill>
                <a:prstDash val="solid"/>
                <a:round/>
                <a:headEnd type="none" w="med" len="med"/>
                <a:tailEnd type="none" w="med" len="med"/>
              </a:ln>
            </p:spPr>
          </p:cxnSp>
          <p:cxnSp>
            <p:nvCxnSpPr>
              <p:cNvPr id="21057" name="Google Shape;21057;p58"/>
              <p:cNvCxnSpPr/>
              <p:nvPr/>
            </p:nvCxnSpPr>
            <p:spPr>
              <a:xfrm flipH="1">
                <a:off x="3794" y="3817"/>
                <a:ext cx="1" cy="8"/>
              </a:xfrm>
              <a:prstGeom prst="straightConnector1">
                <a:avLst/>
              </a:prstGeom>
              <a:noFill/>
              <a:ln w="19050" cap="flat" cmpd="sng">
                <a:solidFill>
                  <a:srgbClr val="000000"/>
                </a:solidFill>
                <a:prstDash val="solid"/>
                <a:round/>
                <a:headEnd type="none" w="med" len="med"/>
                <a:tailEnd type="none" w="med" len="med"/>
              </a:ln>
            </p:spPr>
          </p:cxnSp>
          <p:cxnSp>
            <p:nvCxnSpPr>
              <p:cNvPr id="21058" name="Google Shape;21058;p58"/>
              <p:cNvCxnSpPr/>
              <p:nvPr/>
            </p:nvCxnSpPr>
            <p:spPr>
              <a:xfrm flipH="1">
                <a:off x="3794" y="3825"/>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9" name="Google Shape;21059;p58"/>
              <p:cNvCxnSpPr/>
              <p:nvPr/>
            </p:nvCxnSpPr>
            <p:spPr>
              <a:xfrm flipH="1">
                <a:off x="3794" y="3834"/>
                <a:ext cx="1" cy="7"/>
              </a:xfrm>
              <a:prstGeom prst="straightConnector1">
                <a:avLst/>
              </a:prstGeom>
              <a:noFill/>
              <a:ln w="19050" cap="flat" cmpd="sng">
                <a:solidFill>
                  <a:srgbClr val="000000"/>
                </a:solidFill>
                <a:prstDash val="solid"/>
                <a:round/>
                <a:headEnd type="none" w="med" len="med"/>
                <a:tailEnd type="none" w="med" len="med"/>
              </a:ln>
            </p:spPr>
          </p:cxnSp>
          <p:cxnSp>
            <p:nvCxnSpPr>
              <p:cNvPr id="21060" name="Google Shape;21060;p58"/>
              <p:cNvCxnSpPr/>
              <p:nvPr/>
            </p:nvCxnSpPr>
            <p:spPr>
              <a:xfrm>
                <a:off x="3675" y="3841"/>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061" name="Google Shape;21061;p58"/>
              <p:cNvCxnSpPr/>
              <p:nvPr/>
            </p:nvCxnSpPr>
            <p:spPr>
              <a:xfrm rot="10800000" flipH="1">
                <a:off x="3627" y="3841"/>
                <a:ext cx="1" cy="54"/>
              </a:xfrm>
              <a:prstGeom prst="straightConnector1">
                <a:avLst/>
              </a:prstGeom>
              <a:noFill/>
              <a:ln w="19050" cap="flat" cmpd="sng">
                <a:solidFill>
                  <a:srgbClr val="000000"/>
                </a:solidFill>
                <a:prstDash val="solid"/>
                <a:round/>
                <a:headEnd type="none" w="med" len="med"/>
                <a:tailEnd type="none" w="med" len="med"/>
              </a:ln>
            </p:spPr>
          </p:cxnSp>
          <p:cxnSp>
            <p:nvCxnSpPr>
              <p:cNvPr id="21062" name="Google Shape;21062;p58"/>
              <p:cNvCxnSpPr/>
              <p:nvPr/>
            </p:nvCxnSpPr>
            <p:spPr>
              <a:xfrm>
                <a:off x="3627" y="3841"/>
                <a:ext cx="215" cy="1"/>
              </a:xfrm>
              <a:prstGeom prst="straightConnector1">
                <a:avLst/>
              </a:prstGeom>
              <a:noFill/>
              <a:ln w="19050" cap="flat" cmpd="sng">
                <a:solidFill>
                  <a:srgbClr val="000000"/>
                </a:solidFill>
                <a:prstDash val="solid"/>
                <a:round/>
                <a:headEnd type="none" w="med" len="med"/>
                <a:tailEnd type="none" w="med" len="med"/>
              </a:ln>
            </p:spPr>
          </p:cxnSp>
          <p:cxnSp>
            <p:nvCxnSpPr>
              <p:cNvPr id="21063" name="Google Shape;21063;p58"/>
              <p:cNvCxnSpPr/>
              <p:nvPr/>
            </p:nvCxnSpPr>
            <p:spPr>
              <a:xfrm>
                <a:off x="3842" y="3841"/>
                <a:ext cx="1" cy="54"/>
              </a:xfrm>
              <a:prstGeom prst="straightConnector1">
                <a:avLst/>
              </a:prstGeom>
              <a:noFill/>
              <a:ln w="19050" cap="flat" cmpd="sng">
                <a:solidFill>
                  <a:srgbClr val="000000"/>
                </a:solidFill>
                <a:prstDash val="solid"/>
                <a:round/>
                <a:headEnd type="none" w="med" len="med"/>
                <a:tailEnd type="none" w="med" len="med"/>
              </a:ln>
            </p:spPr>
          </p:cxnSp>
          <p:cxnSp>
            <p:nvCxnSpPr>
              <p:cNvPr id="21064" name="Google Shape;21064;p58"/>
              <p:cNvCxnSpPr/>
              <p:nvPr/>
            </p:nvCxnSpPr>
            <p:spPr>
              <a:xfrm flipH="1">
                <a:off x="3627" y="3895"/>
                <a:ext cx="215" cy="1"/>
              </a:xfrm>
              <a:prstGeom prst="straightConnector1">
                <a:avLst/>
              </a:prstGeom>
              <a:noFill/>
              <a:ln w="19050" cap="flat" cmpd="sng">
                <a:solidFill>
                  <a:srgbClr val="000000"/>
                </a:solidFill>
                <a:prstDash val="solid"/>
                <a:round/>
                <a:headEnd type="none" w="med" len="med"/>
                <a:tailEnd type="none" w="med" len="med"/>
              </a:ln>
            </p:spPr>
          </p:cxnSp>
          <p:cxnSp>
            <p:nvCxnSpPr>
              <p:cNvPr id="21065" name="Google Shape;21065;p58"/>
              <p:cNvCxnSpPr/>
              <p:nvPr/>
            </p:nvCxnSpPr>
            <p:spPr>
              <a:xfrm rot="10800000" flipH="1">
                <a:off x="3930" y="2896"/>
                <a:ext cx="1" cy="8"/>
              </a:xfrm>
              <a:prstGeom prst="straightConnector1">
                <a:avLst/>
              </a:prstGeom>
              <a:noFill/>
              <a:ln w="19050" cap="flat" cmpd="sng">
                <a:solidFill>
                  <a:srgbClr val="000000"/>
                </a:solidFill>
                <a:prstDash val="solid"/>
                <a:round/>
                <a:headEnd type="none" w="med" len="med"/>
                <a:tailEnd type="none" w="med" len="med"/>
              </a:ln>
            </p:spPr>
          </p:cxnSp>
          <p:cxnSp>
            <p:nvCxnSpPr>
              <p:cNvPr id="21066" name="Google Shape;21066;p58"/>
              <p:cNvCxnSpPr/>
              <p:nvPr/>
            </p:nvCxnSpPr>
            <p:spPr>
              <a:xfrm rot="10800000" flipH="1">
                <a:off x="3931" y="2887"/>
                <a:ext cx="2" cy="9"/>
              </a:xfrm>
              <a:prstGeom prst="straightConnector1">
                <a:avLst/>
              </a:prstGeom>
              <a:noFill/>
              <a:ln w="19050" cap="flat" cmpd="sng">
                <a:solidFill>
                  <a:srgbClr val="000000"/>
                </a:solidFill>
                <a:prstDash val="solid"/>
                <a:round/>
                <a:headEnd type="none" w="med" len="med"/>
                <a:tailEnd type="none" w="med" len="med"/>
              </a:ln>
            </p:spPr>
          </p:cxnSp>
          <p:cxnSp>
            <p:nvCxnSpPr>
              <p:cNvPr id="21067" name="Google Shape;21067;p58"/>
              <p:cNvCxnSpPr/>
              <p:nvPr/>
            </p:nvCxnSpPr>
            <p:spPr>
              <a:xfrm rot="10800000" flipH="1">
                <a:off x="3933" y="2879"/>
                <a:ext cx="1" cy="8"/>
              </a:xfrm>
              <a:prstGeom prst="straightConnector1">
                <a:avLst/>
              </a:prstGeom>
              <a:noFill/>
              <a:ln w="19050" cap="flat" cmpd="sng">
                <a:solidFill>
                  <a:srgbClr val="000000"/>
                </a:solidFill>
                <a:prstDash val="solid"/>
                <a:round/>
                <a:headEnd type="none" w="med" len="med"/>
                <a:tailEnd type="none" w="med" len="med"/>
              </a:ln>
            </p:spPr>
          </p:cxnSp>
          <p:cxnSp>
            <p:nvCxnSpPr>
              <p:cNvPr id="21068" name="Google Shape;21068;p58"/>
              <p:cNvCxnSpPr/>
              <p:nvPr/>
            </p:nvCxnSpPr>
            <p:spPr>
              <a:xfrm rot="10800000" flipH="1">
                <a:off x="3934" y="2871"/>
                <a:ext cx="1" cy="8"/>
              </a:xfrm>
              <a:prstGeom prst="straightConnector1">
                <a:avLst/>
              </a:prstGeom>
              <a:noFill/>
              <a:ln w="19050" cap="flat" cmpd="sng">
                <a:solidFill>
                  <a:srgbClr val="000000"/>
                </a:solidFill>
                <a:prstDash val="solid"/>
                <a:round/>
                <a:headEnd type="none" w="med" len="med"/>
                <a:tailEnd type="none" w="med" len="med"/>
              </a:ln>
            </p:spPr>
          </p:cxnSp>
          <p:cxnSp>
            <p:nvCxnSpPr>
              <p:cNvPr id="21069" name="Google Shape;21069;p58"/>
              <p:cNvCxnSpPr/>
              <p:nvPr/>
            </p:nvCxnSpPr>
            <p:spPr>
              <a:xfrm rot="10800000" flipH="1">
                <a:off x="3935" y="2862"/>
                <a:ext cx="2" cy="9"/>
              </a:xfrm>
              <a:prstGeom prst="straightConnector1">
                <a:avLst/>
              </a:prstGeom>
              <a:noFill/>
              <a:ln w="19050" cap="flat" cmpd="sng">
                <a:solidFill>
                  <a:srgbClr val="000000"/>
                </a:solidFill>
                <a:prstDash val="solid"/>
                <a:round/>
                <a:headEnd type="none" w="med" len="med"/>
                <a:tailEnd type="none" w="med" len="med"/>
              </a:ln>
            </p:spPr>
          </p:cxnSp>
          <p:cxnSp>
            <p:nvCxnSpPr>
              <p:cNvPr id="21070" name="Google Shape;21070;p58"/>
              <p:cNvCxnSpPr/>
              <p:nvPr/>
            </p:nvCxnSpPr>
            <p:spPr>
              <a:xfrm rot="10800000" flipH="1">
                <a:off x="3937" y="2852"/>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71" name="Google Shape;21071;p58"/>
              <p:cNvCxnSpPr/>
              <p:nvPr/>
            </p:nvCxnSpPr>
            <p:spPr>
              <a:xfrm rot="10800000" flipH="1">
                <a:off x="3938" y="2843"/>
                <a:ext cx="1" cy="9"/>
              </a:xfrm>
              <a:prstGeom prst="straightConnector1">
                <a:avLst/>
              </a:prstGeom>
              <a:noFill/>
              <a:ln w="19050" cap="flat" cmpd="sng">
                <a:solidFill>
                  <a:srgbClr val="000000"/>
                </a:solidFill>
                <a:prstDash val="solid"/>
                <a:round/>
                <a:headEnd type="none" w="med" len="med"/>
                <a:tailEnd type="none" w="med" len="med"/>
              </a:ln>
            </p:spPr>
          </p:cxnSp>
          <p:cxnSp>
            <p:nvCxnSpPr>
              <p:cNvPr id="21072" name="Google Shape;21072;p58"/>
              <p:cNvCxnSpPr/>
              <p:nvPr/>
            </p:nvCxnSpPr>
            <p:spPr>
              <a:xfrm rot="10800000" flipH="1">
                <a:off x="3939" y="2833"/>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73" name="Google Shape;21073;p58"/>
              <p:cNvCxnSpPr/>
              <p:nvPr/>
            </p:nvCxnSpPr>
            <p:spPr>
              <a:xfrm rot="10800000" flipH="1">
                <a:off x="3940" y="2822"/>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74" name="Google Shape;21074;p58"/>
              <p:cNvCxnSpPr/>
              <p:nvPr/>
            </p:nvCxnSpPr>
            <p:spPr>
              <a:xfrm rot="10800000" flipH="1">
                <a:off x="3941" y="2811"/>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75" name="Google Shape;21075;p58"/>
              <p:cNvCxnSpPr/>
              <p:nvPr/>
            </p:nvCxnSpPr>
            <p:spPr>
              <a:xfrm rot="10800000" flipH="1">
                <a:off x="3941" y="2799"/>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76" name="Google Shape;21076;p58"/>
              <p:cNvCxnSpPr/>
              <p:nvPr/>
            </p:nvCxnSpPr>
            <p:spPr>
              <a:xfrm rot="10800000" flipH="1">
                <a:off x="3942" y="2788"/>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77" name="Google Shape;21077;p58"/>
              <p:cNvCxnSpPr/>
              <p:nvPr/>
            </p:nvCxnSpPr>
            <p:spPr>
              <a:xfrm rot="10800000" flipH="1">
                <a:off x="3942" y="2775"/>
                <a:ext cx="1" cy="13"/>
              </a:xfrm>
              <a:prstGeom prst="straightConnector1">
                <a:avLst/>
              </a:prstGeom>
              <a:noFill/>
              <a:ln w="19050" cap="flat" cmpd="sng">
                <a:solidFill>
                  <a:srgbClr val="000000"/>
                </a:solidFill>
                <a:prstDash val="solid"/>
                <a:round/>
                <a:headEnd type="none" w="med" len="med"/>
                <a:tailEnd type="none" w="med" len="med"/>
              </a:ln>
            </p:spPr>
          </p:cxnSp>
          <p:cxnSp>
            <p:nvCxnSpPr>
              <p:cNvPr id="21078" name="Google Shape;21078;p58"/>
              <p:cNvCxnSpPr/>
              <p:nvPr/>
            </p:nvCxnSpPr>
            <p:spPr>
              <a:xfrm rot="10800000" flipH="1">
                <a:off x="3943" y="2763"/>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79" name="Google Shape;21079;p58"/>
              <p:cNvCxnSpPr/>
              <p:nvPr/>
            </p:nvCxnSpPr>
            <p:spPr>
              <a:xfrm rot="10800000" flipH="1">
                <a:off x="3943" y="2751"/>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80" name="Google Shape;21080;p58"/>
              <p:cNvCxnSpPr/>
              <p:nvPr/>
            </p:nvCxnSpPr>
            <p:spPr>
              <a:xfrm rot="10800000" flipH="1">
                <a:off x="3944" y="2738"/>
                <a:ext cx="1" cy="13"/>
              </a:xfrm>
              <a:prstGeom prst="straightConnector1">
                <a:avLst/>
              </a:prstGeom>
              <a:noFill/>
              <a:ln w="19050" cap="flat" cmpd="sng">
                <a:solidFill>
                  <a:srgbClr val="000000"/>
                </a:solidFill>
                <a:prstDash val="solid"/>
                <a:round/>
                <a:headEnd type="none" w="med" len="med"/>
                <a:tailEnd type="none" w="med" len="med"/>
              </a:ln>
            </p:spPr>
          </p:cxnSp>
          <p:cxnSp>
            <p:nvCxnSpPr>
              <p:cNvPr id="21081" name="Google Shape;21081;p58"/>
              <p:cNvCxnSpPr/>
              <p:nvPr/>
            </p:nvCxnSpPr>
            <p:spPr>
              <a:xfrm rot="10800000" flipH="1">
                <a:off x="3812" y="2871"/>
                <a:ext cx="2" cy="9"/>
              </a:xfrm>
              <a:prstGeom prst="straightConnector1">
                <a:avLst/>
              </a:prstGeom>
              <a:noFill/>
              <a:ln w="19050" cap="flat" cmpd="sng">
                <a:solidFill>
                  <a:srgbClr val="000000"/>
                </a:solidFill>
                <a:prstDash val="solid"/>
                <a:round/>
                <a:headEnd type="none" w="med" len="med"/>
                <a:tailEnd type="none" w="med" len="med"/>
              </a:ln>
            </p:spPr>
          </p:cxnSp>
          <p:cxnSp>
            <p:nvCxnSpPr>
              <p:cNvPr id="21082" name="Google Shape;21082;p58"/>
              <p:cNvCxnSpPr/>
              <p:nvPr/>
            </p:nvCxnSpPr>
            <p:spPr>
              <a:xfrm rot="10800000" flipH="1">
                <a:off x="3814" y="2861"/>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83" name="Google Shape;21083;p58"/>
              <p:cNvCxnSpPr/>
              <p:nvPr/>
            </p:nvCxnSpPr>
            <p:spPr>
              <a:xfrm rot="10800000" flipH="1">
                <a:off x="3815" y="2851"/>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84" name="Google Shape;21084;p58"/>
              <p:cNvCxnSpPr/>
              <p:nvPr/>
            </p:nvCxnSpPr>
            <p:spPr>
              <a:xfrm rot="10800000" flipH="1">
                <a:off x="3816" y="2842"/>
                <a:ext cx="1" cy="9"/>
              </a:xfrm>
              <a:prstGeom prst="straightConnector1">
                <a:avLst/>
              </a:prstGeom>
              <a:noFill/>
              <a:ln w="19050" cap="flat" cmpd="sng">
                <a:solidFill>
                  <a:srgbClr val="000000"/>
                </a:solidFill>
                <a:prstDash val="solid"/>
                <a:round/>
                <a:headEnd type="none" w="med" len="med"/>
                <a:tailEnd type="none" w="med" len="med"/>
              </a:ln>
            </p:spPr>
          </p:cxnSp>
          <p:cxnSp>
            <p:nvCxnSpPr>
              <p:cNvPr id="21085" name="Google Shape;21085;p58"/>
              <p:cNvCxnSpPr/>
              <p:nvPr/>
            </p:nvCxnSpPr>
            <p:spPr>
              <a:xfrm rot="10800000" flipH="1">
                <a:off x="3817" y="2833"/>
                <a:ext cx="1" cy="9"/>
              </a:xfrm>
              <a:prstGeom prst="straightConnector1">
                <a:avLst/>
              </a:prstGeom>
              <a:noFill/>
              <a:ln w="19050" cap="flat" cmpd="sng">
                <a:solidFill>
                  <a:srgbClr val="000000"/>
                </a:solidFill>
                <a:prstDash val="solid"/>
                <a:round/>
                <a:headEnd type="none" w="med" len="med"/>
                <a:tailEnd type="none" w="med" len="med"/>
              </a:ln>
            </p:spPr>
          </p:cxnSp>
          <p:cxnSp>
            <p:nvCxnSpPr>
              <p:cNvPr id="21086" name="Google Shape;21086;p58"/>
              <p:cNvCxnSpPr/>
              <p:nvPr/>
            </p:nvCxnSpPr>
            <p:spPr>
              <a:xfrm rot="10800000" flipH="1">
                <a:off x="3818" y="2823"/>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87" name="Google Shape;21087;p58"/>
              <p:cNvCxnSpPr/>
              <p:nvPr/>
            </p:nvCxnSpPr>
            <p:spPr>
              <a:xfrm rot="10800000" flipH="1">
                <a:off x="3819" y="2814"/>
                <a:ext cx="1" cy="9"/>
              </a:xfrm>
              <a:prstGeom prst="straightConnector1">
                <a:avLst/>
              </a:prstGeom>
              <a:noFill/>
              <a:ln w="19050" cap="flat" cmpd="sng">
                <a:solidFill>
                  <a:srgbClr val="000000"/>
                </a:solidFill>
                <a:prstDash val="solid"/>
                <a:round/>
                <a:headEnd type="none" w="med" len="med"/>
                <a:tailEnd type="none" w="med" len="med"/>
              </a:ln>
            </p:spPr>
          </p:cxnSp>
          <p:cxnSp>
            <p:nvCxnSpPr>
              <p:cNvPr id="21088" name="Google Shape;21088;p58"/>
              <p:cNvCxnSpPr/>
              <p:nvPr/>
            </p:nvCxnSpPr>
            <p:spPr>
              <a:xfrm rot="10800000" flipH="1">
                <a:off x="3820" y="2805"/>
                <a:ext cx="1" cy="9"/>
              </a:xfrm>
              <a:prstGeom prst="straightConnector1">
                <a:avLst/>
              </a:prstGeom>
              <a:noFill/>
              <a:ln w="19050" cap="flat" cmpd="sng">
                <a:solidFill>
                  <a:srgbClr val="000000"/>
                </a:solidFill>
                <a:prstDash val="solid"/>
                <a:round/>
                <a:headEnd type="none" w="med" len="med"/>
                <a:tailEnd type="none" w="med" len="med"/>
              </a:ln>
            </p:spPr>
          </p:cxnSp>
          <p:cxnSp>
            <p:nvCxnSpPr>
              <p:cNvPr id="21089" name="Google Shape;21089;p58"/>
              <p:cNvCxnSpPr/>
              <p:nvPr/>
            </p:nvCxnSpPr>
            <p:spPr>
              <a:xfrm rot="10800000" flipH="1">
                <a:off x="3821" y="2796"/>
                <a:ext cx="1" cy="9"/>
              </a:xfrm>
              <a:prstGeom prst="straightConnector1">
                <a:avLst/>
              </a:prstGeom>
              <a:noFill/>
              <a:ln w="19050" cap="flat" cmpd="sng">
                <a:solidFill>
                  <a:srgbClr val="000000"/>
                </a:solidFill>
                <a:prstDash val="solid"/>
                <a:round/>
                <a:headEnd type="none" w="med" len="med"/>
                <a:tailEnd type="none" w="med" len="med"/>
              </a:ln>
            </p:spPr>
          </p:cxnSp>
          <p:cxnSp>
            <p:nvCxnSpPr>
              <p:cNvPr id="21090" name="Google Shape;21090;p58"/>
              <p:cNvCxnSpPr/>
              <p:nvPr/>
            </p:nvCxnSpPr>
            <p:spPr>
              <a:xfrm rot="10800000" flipH="1">
                <a:off x="3821" y="2787"/>
                <a:ext cx="1" cy="9"/>
              </a:xfrm>
              <a:prstGeom prst="straightConnector1">
                <a:avLst/>
              </a:prstGeom>
              <a:noFill/>
              <a:ln w="19050" cap="flat" cmpd="sng">
                <a:solidFill>
                  <a:srgbClr val="000000"/>
                </a:solidFill>
                <a:prstDash val="solid"/>
                <a:round/>
                <a:headEnd type="none" w="med" len="med"/>
                <a:tailEnd type="none" w="med" len="med"/>
              </a:ln>
            </p:spPr>
          </p:cxnSp>
          <p:cxnSp>
            <p:nvCxnSpPr>
              <p:cNvPr id="21091" name="Google Shape;21091;p58"/>
              <p:cNvCxnSpPr/>
              <p:nvPr/>
            </p:nvCxnSpPr>
            <p:spPr>
              <a:xfrm rot="10800000" flipH="1">
                <a:off x="3822" y="2779"/>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2" name="Google Shape;21092;p58"/>
              <p:cNvCxnSpPr/>
              <p:nvPr/>
            </p:nvCxnSpPr>
            <p:spPr>
              <a:xfrm rot="10800000" flipH="1">
                <a:off x="3823" y="2771"/>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3" name="Google Shape;21093;p58"/>
              <p:cNvCxnSpPr/>
              <p:nvPr/>
            </p:nvCxnSpPr>
            <p:spPr>
              <a:xfrm rot="10800000" flipH="1">
                <a:off x="3823" y="2763"/>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4" name="Google Shape;21094;p58"/>
              <p:cNvCxnSpPr/>
              <p:nvPr/>
            </p:nvCxnSpPr>
            <p:spPr>
              <a:xfrm rot="10800000" flipH="1">
                <a:off x="3823" y="2754"/>
                <a:ext cx="1" cy="9"/>
              </a:xfrm>
              <a:prstGeom prst="straightConnector1">
                <a:avLst/>
              </a:prstGeom>
              <a:noFill/>
              <a:ln w="19050" cap="flat" cmpd="sng">
                <a:solidFill>
                  <a:srgbClr val="000000"/>
                </a:solidFill>
                <a:prstDash val="solid"/>
                <a:round/>
                <a:headEnd type="none" w="med" len="med"/>
                <a:tailEnd type="none" w="med" len="med"/>
              </a:ln>
            </p:spPr>
          </p:cxnSp>
          <p:cxnSp>
            <p:nvCxnSpPr>
              <p:cNvPr id="21095" name="Google Shape;21095;p58"/>
              <p:cNvCxnSpPr/>
              <p:nvPr/>
            </p:nvCxnSpPr>
            <p:spPr>
              <a:xfrm rot="10800000" flipH="1">
                <a:off x="3824" y="2746"/>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6" name="Google Shape;21096;p58"/>
              <p:cNvCxnSpPr/>
              <p:nvPr/>
            </p:nvCxnSpPr>
            <p:spPr>
              <a:xfrm rot="10800000" flipH="1">
                <a:off x="3824" y="2738"/>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7" name="Google Shape;21097;p58"/>
              <p:cNvCxnSpPr/>
              <p:nvPr/>
            </p:nvCxnSpPr>
            <p:spPr>
              <a:xfrm flipH="1">
                <a:off x="3825" y="2738"/>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098" name="Google Shape;21098;p58"/>
              <p:cNvCxnSpPr/>
              <p:nvPr/>
            </p:nvCxnSpPr>
            <p:spPr>
              <a:xfrm rot="10800000">
                <a:off x="3929" y="2889"/>
                <a:ext cx="1" cy="15"/>
              </a:xfrm>
              <a:prstGeom prst="straightConnector1">
                <a:avLst/>
              </a:prstGeom>
              <a:noFill/>
              <a:ln w="19050" cap="flat" cmpd="sng">
                <a:solidFill>
                  <a:srgbClr val="000000"/>
                </a:solidFill>
                <a:prstDash val="solid"/>
                <a:round/>
                <a:headEnd type="none" w="med" len="med"/>
                <a:tailEnd type="none" w="med" len="med"/>
              </a:ln>
            </p:spPr>
          </p:cxnSp>
          <p:cxnSp>
            <p:nvCxnSpPr>
              <p:cNvPr id="21099" name="Google Shape;21099;p58"/>
              <p:cNvCxnSpPr/>
              <p:nvPr/>
            </p:nvCxnSpPr>
            <p:spPr>
              <a:xfrm rot="10800000">
                <a:off x="3927" y="2875"/>
                <a:ext cx="2" cy="14"/>
              </a:xfrm>
              <a:prstGeom prst="straightConnector1">
                <a:avLst/>
              </a:prstGeom>
              <a:noFill/>
              <a:ln w="19050" cap="flat" cmpd="sng">
                <a:solidFill>
                  <a:srgbClr val="000000"/>
                </a:solidFill>
                <a:prstDash val="solid"/>
                <a:round/>
                <a:headEnd type="none" w="med" len="med"/>
                <a:tailEnd type="none" w="med" len="med"/>
              </a:ln>
            </p:spPr>
          </p:cxnSp>
          <p:cxnSp>
            <p:nvCxnSpPr>
              <p:cNvPr id="21100" name="Google Shape;21100;p58"/>
              <p:cNvCxnSpPr/>
              <p:nvPr/>
            </p:nvCxnSpPr>
            <p:spPr>
              <a:xfrm rot="10800000">
                <a:off x="3926" y="2862"/>
                <a:ext cx="1" cy="13"/>
              </a:xfrm>
              <a:prstGeom prst="straightConnector1">
                <a:avLst/>
              </a:prstGeom>
              <a:noFill/>
              <a:ln w="19050" cap="flat" cmpd="sng">
                <a:solidFill>
                  <a:srgbClr val="000000"/>
                </a:solidFill>
                <a:prstDash val="solid"/>
                <a:round/>
                <a:headEnd type="none" w="med" len="med"/>
                <a:tailEnd type="none" w="med" len="med"/>
              </a:ln>
            </p:spPr>
          </p:cxnSp>
          <p:cxnSp>
            <p:nvCxnSpPr>
              <p:cNvPr id="21101" name="Google Shape;21101;p58"/>
              <p:cNvCxnSpPr/>
              <p:nvPr/>
            </p:nvCxnSpPr>
            <p:spPr>
              <a:xfrm rot="10800000">
                <a:off x="3924" y="2848"/>
                <a:ext cx="2" cy="14"/>
              </a:xfrm>
              <a:prstGeom prst="straightConnector1">
                <a:avLst/>
              </a:prstGeom>
              <a:noFill/>
              <a:ln w="19050" cap="flat" cmpd="sng">
                <a:solidFill>
                  <a:srgbClr val="000000"/>
                </a:solidFill>
                <a:prstDash val="solid"/>
                <a:round/>
                <a:headEnd type="none" w="med" len="med"/>
                <a:tailEnd type="none" w="med" len="med"/>
              </a:ln>
            </p:spPr>
          </p:cxnSp>
          <p:cxnSp>
            <p:nvCxnSpPr>
              <p:cNvPr id="21102" name="Google Shape;21102;p58"/>
              <p:cNvCxnSpPr/>
              <p:nvPr/>
            </p:nvCxnSpPr>
            <p:spPr>
              <a:xfrm rot="10800000">
                <a:off x="3922" y="2835"/>
                <a:ext cx="2" cy="13"/>
              </a:xfrm>
              <a:prstGeom prst="straightConnector1">
                <a:avLst/>
              </a:prstGeom>
              <a:noFill/>
              <a:ln w="19050" cap="flat" cmpd="sng">
                <a:solidFill>
                  <a:srgbClr val="000000"/>
                </a:solidFill>
                <a:prstDash val="solid"/>
                <a:round/>
                <a:headEnd type="none" w="med" len="med"/>
                <a:tailEnd type="none" w="med" len="med"/>
              </a:ln>
            </p:spPr>
          </p:cxnSp>
          <p:cxnSp>
            <p:nvCxnSpPr>
              <p:cNvPr id="21103" name="Google Shape;21103;p58"/>
              <p:cNvCxnSpPr/>
              <p:nvPr/>
            </p:nvCxnSpPr>
            <p:spPr>
              <a:xfrm rot="10800000">
                <a:off x="3920" y="2823"/>
                <a:ext cx="2" cy="12"/>
              </a:xfrm>
              <a:prstGeom prst="straightConnector1">
                <a:avLst/>
              </a:prstGeom>
              <a:noFill/>
              <a:ln w="19050" cap="flat" cmpd="sng">
                <a:solidFill>
                  <a:srgbClr val="000000"/>
                </a:solidFill>
                <a:prstDash val="solid"/>
                <a:round/>
                <a:headEnd type="none" w="med" len="med"/>
                <a:tailEnd type="none" w="med" len="med"/>
              </a:ln>
            </p:spPr>
          </p:cxnSp>
          <p:cxnSp>
            <p:nvCxnSpPr>
              <p:cNvPr id="21104" name="Google Shape;21104;p58"/>
              <p:cNvCxnSpPr/>
              <p:nvPr/>
            </p:nvCxnSpPr>
            <p:spPr>
              <a:xfrm rot="10800000">
                <a:off x="3918" y="2811"/>
                <a:ext cx="2" cy="12"/>
              </a:xfrm>
              <a:prstGeom prst="straightConnector1">
                <a:avLst/>
              </a:prstGeom>
              <a:noFill/>
              <a:ln w="19050" cap="flat" cmpd="sng">
                <a:solidFill>
                  <a:srgbClr val="000000"/>
                </a:solidFill>
                <a:prstDash val="solid"/>
                <a:round/>
                <a:headEnd type="none" w="med" len="med"/>
                <a:tailEnd type="none" w="med" len="med"/>
              </a:ln>
            </p:spPr>
          </p:cxnSp>
          <p:cxnSp>
            <p:nvCxnSpPr>
              <p:cNvPr id="21105" name="Google Shape;21105;p58"/>
              <p:cNvCxnSpPr/>
              <p:nvPr/>
            </p:nvCxnSpPr>
            <p:spPr>
              <a:xfrm rot="10800000">
                <a:off x="3915" y="2800"/>
                <a:ext cx="3" cy="11"/>
              </a:xfrm>
              <a:prstGeom prst="straightConnector1">
                <a:avLst/>
              </a:prstGeom>
              <a:noFill/>
              <a:ln w="19050" cap="flat" cmpd="sng">
                <a:solidFill>
                  <a:srgbClr val="000000"/>
                </a:solidFill>
                <a:prstDash val="solid"/>
                <a:round/>
                <a:headEnd type="none" w="med" len="med"/>
                <a:tailEnd type="none" w="med" len="med"/>
              </a:ln>
            </p:spPr>
          </p:cxnSp>
          <p:cxnSp>
            <p:nvCxnSpPr>
              <p:cNvPr id="21106" name="Google Shape;21106;p58"/>
              <p:cNvCxnSpPr/>
              <p:nvPr/>
            </p:nvCxnSpPr>
            <p:spPr>
              <a:xfrm rot="10800000">
                <a:off x="3912" y="2790"/>
                <a:ext cx="3" cy="10"/>
              </a:xfrm>
              <a:prstGeom prst="straightConnector1">
                <a:avLst/>
              </a:prstGeom>
              <a:noFill/>
              <a:ln w="19050" cap="flat" cmpd="sng">
                <a:solidFill>
                  <a:srgbClr val="000000"/>
                </a:solidFill>
                <a:prstDash val="solid"/>
                <a:round/>
                <a:headEnd type="none" w="med" len="med"/>
                <a:tailEnd type="none" w="med" len="med"/>
              </a:ln>
            </p:spPr>
          </p:cxnSp>
          <p:cxnSp>
            <p:nvCxnSpPr>
              <p:cNvPr id="21107" name="Google Shape;21107;p58"/>
              <p:cNvCxnSpPr/>
              <p:nvPr/>
            </p:nvCxnSpPr>
            <p:spPr>
              <a:xfrm rot="10800000">
                <a:off x="3909" y="2782"/>
                <a:ext cx="3" cy="8"/>
              </a:xfrm>
              <a:prstGeom prst="straightConnector1">
                <a:avLst/>
              </a:prstGeom>
              <a:noFill/>
              <a:ln w="19050" cap="flat" cmpd="sng">
                <a:solidFill>
                  <a:srgbClr val="000000"/>
                </a:solidFill>
                <a:prstDash val="solid"/>
                <a:round/>
                <a:headEnd type="none" w="med" len="med"/>
                <a:tailEnd type="none" w="med" len="med"/>
              </a:ln>
            </p:spPr>
          </p:cxnSp>
          <p:cxnSp>
            <p:nvCxnSpPr>
              <p:cNvPr id="21108" name="Google Shape;21108;p58"/>
              <p:cNvCxnSpPr/>
              <p:nvPr/>
            </p:nvCxnSpPr>
            <p:spPr>
              <a:xfrm rot="10800000">
                <a:off x="3906" y="2774"/>
                <a:ext cx="3" cy="8"/>
              </a:xfrm>
              <a:prstGeom prst="straightConnector1">
                <a:avLst/>
              </a:prstGeom>
              <a:noFill/>
              <a:ln w="19050" cap="flat" cmpd="sng">
                <a:solidFill>
                  <a:srgbClr val="000000"/>
                </a:solidFill>
                <a:prstDash val="solid"/>
                <a:round/>
                <a:headEnd type="none" w="med" len="med"/>
                <a:tailEnd type="none" w="med" len="med"/>
              </a:ln>
            </p:spPr>
          </p:cxnSp>
          <p:cxnSp>
            <p:nvCxnSpPr>
              <p:cNvPr id="21109" name="Google Shape;21109;p58"/>
              <p:cNvCxnSpPr/>
              <p:nvPr/>
            </p:nvCxnSpPr>
            <p:spPr>
              <a:xfrm rot="10800000">
                <a:off x="3902" y="2768"/>
                <a:ext cx="4" cy="6"/>
              </a:xfrm>
              <a:prstGeom prst="straightConnector1">
                <a:avLst/>
              </a:prstGeom>
              <a:noFill/>
              <a:ln w="19050" cap="flat" cmpd="sng">
                <a:solidFill>
                  <a:srgbClr val="000000"/>
                </a:solidFill>
                <a:prstDash val="solid"/>
                <a:round/>
                <a:headEnd type="none" w="med" len="med"/>
                <a:tailEnd type="none" w="med" len="med"/>
              </a:ln>
            </p:spPr>
          </p:cxnSp>
          <p:cxnSp>
            <p:nvCxnSpPr>
              <p:cNvPr id="21110" name="Google Shape;21110;p58"/>
              <p:cNvCxnSpPr/>
              <p:nvPr/>
            </p:nvCxnSpPr>
            <p:spPr>
              <a:xfrm rot="10800000">
                <a:off x="3897" y="2763"/>
                <a:ext cx="5" cy="5"/>
              </a:xfrm>
              <a:prstGeom prst="straightConnector1">
                <a:avLst/>
              </a:prstGeom>
              <a:noFill/>
              <a:ln w="19050" cap="flat" cmpd="sng">
                <a:solidFill>
                  <a:srgbClr val="000000"/>
                </a:solidFill>
                <a:prstDash val="solid"/>
                <a:round/>
                <a:headEnd type="none" w="med" len="med"/>
                <a:tailEnd type="none" w="med" len="med"/>
              </a:ln>
            </p:spPr>
          </p:cxnSp>
          <p:cxnSp>
            <p:nvCxnSpPr>
              <p:cNvPr id="21111" name="Google Shape;21111;p58"/>
              <p:cNvCxnSpPr/>
              <p:nvPr/>
            </p:nvCxnSpPr>
            <p:spPr>
              <a:xfrm rot="10800000">
                <a:off x="3893" y="2760"/>
                <a:ext cx="4" cy="3"/>
              </a:xfrm>
              <a:prstGeom prst="straightConnector1">
                <a:avLst/>
              </a:prstGeom>
              <a:noFill/>
              <a:ln w="19050" cap="flat" cmpd="sng">
                <a:solidFill>
                  <a:srgbClr val="000000"/>
                </a:solidFill>
                <a:prstDash val="solid"/>
                <a:round/>
                <a:headEnd type="none" w="med" len="med"/>
                <a:tailEnd type="none" w="med" len="med"/>
              </a:ln>
            </p:spPr>
          </p:cxnSp>
          <p:cxnSp>
            <p:nvCxnSpPr>
              <p:cNvPr id="21112" name="Google Shape;21112;p58"/>
              <p:cNvCxnSpPr/>
              <p:nvPr/>
            </p:nvCxnSpPr>
            <p:spPr>
              <a:xfrm rot="10800000">
                <a:off x="3888" y="2759"/>
                <a:ext cx="5" cy="1"/>
              </a:xfrm>
              <a:prstGeom prst="straightConnector1">
                <a:avLst/>
              </a:prstGeom>
              <a:noFill/>
              <a:ln w="19050" cap="flat" cmpd="sng">
                <a:solidFill>
                  <a:srgbClr val="000000"/>
                </a:solidFill>
                <a:prstDash val="solid"/>
                <a:round/>
                <a:headEnd type="none" w="med" len="med"/>
                <a:tailEnd type="none" w="med" len="med"/>
              </a:ln>
            </p:spPr>
          </p:cxnSp>
          <p:cxnSp>
            <p:nvCxnSpPr>
              <p:cNvPr id="21113" name="Google Shape;21113;p58"/>
              <p:cNvCxnSpPr/>
              <p:nvPr/>
            </p:nvCxnSpPr>
            <p:spPr>
              <a:xfrm flipH="1">
                <a:off x="3882" y="2759"/>
                <a:ext cx="6" cy="1"/>
              </a:xfrm>
              <a:prstGeom prst="straightConnector1">
                <a:avLst/>
              </a:prstGeom>
              <a:noFill/>
              <a:ln w="19050" cap="flat" cmpd="sng">
                <a:solidFill>
                  <a:srgbClr val="000000"/>
                </a:solidFill>
                <a:prstDash val="solid"/>
                <a:round/>
                <a:headEnd type="none" w="med" len="med"/>
                <a:tailEnd type="none" w="med" len="med"/>
              </a:ln>
            </p:spPr>
          </p:cxnSp>
          <p:cxnSp>
            <p:nvCxnSpPr>
              <p:cNvPr id="21114" name="Google Shape;21114;p58"/>
              <p:cNvCxnSpPr/>
              <p:nvPr/>
            </p:nvCxnSpPr>
            <p:spPr>
              <a:xfrm flipH="1">
                <a:off x="3877" y="2759"/>
                <a:ext cx="5" cy="2"/>
              </a:xfrm>
              <a:prstGeom prst="straightConnector1">
                <a:avLst/>
              </a:prstGeom>
              <a:noFill/>
              <a:ln w="19050" cap="flat" cmpd="sng">
                <a:solidFill>
                  <a:srgbClr val="000000"/>
                </a:solidFill>
                <a:prstDash val="solid"/>
                <a:round/>
                <a:headEnd type="none" w="med" len="med"/>
                <a:tailEnd type="none" w="med" len="med"/>
              </a:ln>
            </p:spPr>
          </p:cxnSp>
          <p:cxnSp>
            <p:nvCxnSpPr>
              <p:cNvPr id="21115" name="Google Shape;21115;p58"/>
              <p:cNvCxnSpPr/>
              <p:nvPr/>
            </p:nvCxnSpPr>
            <p:spPr>
              <a:xfrm flipH="1">
                <a:off x="3871" y="2761"/>
                <a:ext cx="6" cy="5"/>
              </a:xfrm>
              <a:prstGeom prst="straightConnector1">
                <a:avLst/>
              </a:prstGeom>
              <a:noFill/>
              <a:ln w="19050" cap="flat" cmpd="sng">
                <a:solidFill>
                  <a:srgbClr val="000000"/>
                </a:solidFill>
                <a:prstDash val="solid"/>
                <a:round/>
                <a:headEnd type="none" w="med" len="med"/>
                <a:tailEnd type="none" w="med" len="med"/>
              </a:ln>
            </p:spPr>
          </p:cxnSp>
          <p:cxnSp>
            <p:nvCxnSpPr>
              <p:cNvPr id="21116" name="Google Shape;21116;p58"/>
              <p:cNvCxnSpPr/>
              <p:nvPr/>
            </p:nvCxnSpPr>
            <p:spPr>
              <a:xfrm flipH="1">
                <a:off x="3865" y="2766"/>
                <a:ext cx="6" cy="5"/>
              </a:xfrm>
              <a:prstGeom prst="straightConnector1">
                <a:avLst/>
              </a:prstGeom>
              <a:noFill/>
              <a:ln w="19050" cap="flat" cmpd="sng">
                <a:solidFill>
                  <a:srgbClr val="000000"/>
                </a:solidFill>
                <a:prstDash val="solid"/>
                <a:round/>
                <a:headEnd type="none" w="med" len="med"/>
                <a:tailEnd type="none" w="med" len="med"/>
              </a:ln>
            </p:spPr>
          </p:cxnSp>
          <p:cxnSp>
            <p:nvCxnSpPr>
              <p:cNvPr id="21117" name="Google Shape;21117;p58"/>
              <p:cNvCxnSpPr/>
              <p:nvPr/>
            </p:nvCxnSpPr>
            <p:spPr>
              <a:xfrm flipH="1">
                <a:off x="3858" y="2771"/>
                <a:ext cx="7" cy="7"/>
              </a:xfrm>
              <a:prstGeom prst="straightConnector1">
                <a:avLst/>
              </a:prstGeom>
              <a:noFill/>
              <a:ln w="19050" cap="flat" cmpd="sng">
                <a:solidFill>
                  <a:srgbClr val="000000"/>
                </a:solidFill>
                <a:prstDash val="solid"/>
                <a:round/>
                <a:headEnd type="none" w="med" len="med"/>
                <a:tailEnd type="none" w="med" len="med"/>
              </a:ln>
            </p:spPr>
          </p:cxnSp>
          <p:cxnSp>
            <p:nvCxnSpPr>
              <p:cNvPr id="21118" name="Google Shape;21118;p58"/>
              <p:cNvCxnSpPr/>
              <p:nvPr/>
            </p:nvCxnSpPr>
            <p:spPr>
              <a:xfrm flipH="1">
                <a:off x="3852" y="2778"/>
                <a:ext cx="6" cy="7"/>
              </a:xfrm>
              <a:prstGeom prst="straightConnector1">
                <a:avLst/>
              </a:prstGeom>
              <a:noFill/>
              <a:ln w="19050" cap="flat" cmpd="sng">
                <a:solidFill>
                  <a:srgbClr val="000000"/>
                </a:solidFill>
                <a:prstDash val="solid"/>
                <a:round/>
                <a:headEnd type="none" w="med" len="med"/>
                <a:tailEnd type="none" w="med" len="med"/>
              </a:ln>
            </p:spPr>
          </p:cxnSp>
          <p:cxnSp>
            <p:nvCxnSpPr>
              <p:cNvPr id="21119" name="Google Shape;21119;p58"/>
              <p:cNvCxnSpPr/>
              <p:nvPr/>
            </p:nvCxnSpPr>
            <p:spPr>
              <a:xfrm flipH="1">
                <a:off x="3847" y="2785"/>
                <a:ext cx="5" cy="8"/>
              </a:xfrm>
              <a:prstGeom prst="straightConnector1">
                <a:avLst/>
              </a:prstGeom>
              <a:noFill/>
              <a:ln w="19050" cap="flat" cmpd="sng">
                <a:solidFill>
                  <a:srgbClr val="000000"/>
                </a:solidFill>
                <a:prstDash val="solid"/>
                <a:round/>
                <a:headEnd type="none" w="med" len="med"/>
                <a:tailEnd type="none" w="med" len="med"/>
              </a:ln>
            </p:spPr>
          </p:cxnSp>
          <p:cxnSp>
            <p:nvCxnSpPr>
              <p:cNvPr id="21120" name="Google Shape;21120;p58"/>
              <p:cNvCxnSpPr/>
              <p:nvPr/>
            </p:nvCxnSpPr>
            <p:spPr>
              <a:xfrm flipH="1">
                <a:off x="3841" y="2793"/>
                <a:ext cx="6" cy="9"/>
              </a:xfrm>
              <a:prstGeom prst="straightConnector1">
                <a:avLst/>
              </a:prstGeom>
              <a:noFill/>
              <a:ln w="19050" cap="flat" cmpd="sng">
                <a:solidFill>
                  <a:srgbClr val="000000"/>
                </a:solidFill>
                <a:prstDash val="solid"/>
                <a:round/>
                <a:headEnd type="none" w="med" len="med"/>
                <a:tailEnd type="none" w="med" len="med"/>
              </a:ln>
            </p:spPr>
          </p:cxnSp>
          <p:cxnSp>
            <p:nvCxnSpPr>
              <p:cNvPr id="21121" name="Google Shape;21121;p58"/>
              <p:cNvCxnSpPr/>
              <p:nvPr/>
            </p:nvCxnSpPr>
            <p:spPr>
              <a:xfrm flipH="1">
                <a:off x="3836" y="2802"/>
                <a:ext cx="5" cy="9"/>
              </a:xfrm>
              <a:prstGeom prst="straightConnector1">
                <a:avLst/>
              </a:prstGeom>
              <a:noFill/>
              <a:ln w="19050" cap="flat" cmpd="sng">
                <a:solidFill>
                  <a:srgbClr val="000000"/>
                </a:solidFill>
                <a:prstDash val="solid"/>
                <a:round/>
                <a:headEnd type="none" w="med" len="med"/>
                <a:tailEnd type="none" w="med" len="med"/>
              </a:ln>
            </p:spPr>
          </p:cxnSp>
          <p:cxnSp>
            <p:nvCxnSpPr>
              <p:cNvPr id="21122" name="Google Shape;21122;p58"/>
              <p:cNvCxnSpPr/>
              <p:nvPr/>
            </p:nvCxnSpPr>
            <p:spPr>
              <a:xfrm flipH="1">
                <a:off x="3832" y="2811"/>
                <a:ext cx="4" cy="9"/>
              </a:xfrm>
              <a:prstGeom prst="straightConnector1">
                <a:avLst/>
              </a:prstGeom>
              <a:noFill/>
              <a:ln w="19050" cap="flat" cmpd="sng">
                <a:solidFill>
                  <a:srgbClr val="000000"/>
                </a:solidFill>
                <a:prstDash val="solid"/>
                <a:round/>
                <a:headEnd type="none" w="med" len="med"/>
                <a:tailEnd type="none" w="med" len="med"/>
              </a:ln>
            </p:spPr>
          </p:cxnSp>
          <p:cxnSp>
            <p:nvCxnSpPr>
              <p:cNvPr id="21123" name="Google Shape;21123;p58"/>
              <p:cNvCxnSpPr/>
              <p:nvPr/>
            </p:nvCxnSpPr>
            <p:spPr>
              <a:xfrm flipH="1">
                <a:off x="3828" y="2820"/>
                <a:ext cx="4" cy="8"/>
              </a:xfrm>
              <a:prstGeom prst="straightConnector1">
                <a:avLst/>
              </a:prstGeom>
              <a:noFill/>
              <a:ln w="19050" cap="flat" cmpd="sng">
                <a:solidFill>
                  <a:srgbClr val="000000"/>
                </a:solidFill>
                <a:prstDash val="solid"/>
                <a:round/>
                <a:headEnd type="none" w="med" len="med"/>
                <a:tailEnd type="none" w="med" len="med"/>
              </a:ln>
            </p:spPr>
          </p:cxnSp>
          <p:cxnSp>
            <p:nvCxnSpPr>
              <p:cNvPr id="21124" name="Google Shape;21124;p58"/>
              <p:cNvCxnSpPr/>
              <p:nvPr/>
            </p:nvCxnSpPr>
            <p:spPr>
              <a:xfrm flipH="1">
                <a:off x="3825" y="2828"/>
                <a:ext cx="3" cy="9"/>
              </a:xfrm>
              <a:prstGeom prst="straightConnector1">
                <a:avLst/>
              </a:prstGeom>
              <a:noFill/>
              <a:ln w="19050" cap="flat" cmpd="sng">
                <a:solidFill>
                  <a:srgbClr val="000000"/>
                </a:solidFill>
                <a:prstDash val="solid"/>
                <a:round/>
                <a:headEnd type="none" w="med" len="med"/>
                <a:tailEnd type="none" w="med" len="med"/>
              </a:ln>
            </p:spPr>
          </p:cxnSp>
          <p:cxnSp>
            <p:nvCxnSpPr>
              <p:cNvPr id="21125" name="Google Shape;21125;p58"/>
              <p:cNvCxnSpPr/>
              <p:nvPr/>
            </p:nvCxnSpPr>
            <p:spPr>
              <a:xfrm flipH="1">
                <a:off x="3822" y="2837"/>
                <a:ext cx="3" cy="9"/>
              </a:xfrm>
              <a:prstGeom prst="straightConnector1">
                <a:avLst/>
              </a:prstGeom>
              <a:noFill/>
              <a:ln w="19050" cap="flat" cmpd="sng">
                <a:solidFill>
                  <a:srgbClr val="000000"/>
                </a:solidFill>
                <a:prstDash val="solid"/>
                <a:round/>
                <a:headEnd type="none" w="med" len="med"/>
                <a:tailEnd type="none" w="med" len="med"/>
              </a:ln>
            </p:spPr>
          </p:cxnSp>
          <p:cxnSp>
            <p:nvCxnSpPr>
              <p:cNvPr id="21126" name="Google Shape;21126;p58"/>
              <p:cNvCxnSpPr/>
              <p:nvPr/>
            </p:nvCxnSpPr>
            <p:spPr>
              <a:xfrm flipH="1">
                <a:off x="3819" y="2846"/>
                <a:ext cx="3" cy="8"/>
              </a:xfrm>
              <a:prstGeom prst="straightConnector1">
                <a:avLst/>
              </a:prstGeom>
              <a:noFill/>
              <a:ln w="19050" cap="flat" cmpd="sng">
                <a:solidFill>
                  <a:srgbClr val="000000"/>
                </a:solidFill>
                <a:prstDash val="solid"/>
                <a:round/>
                <a:headEnd type="none" w="med" len="med"/>
                <a:tailEnd type="none" w="med" len="med"/>
              </a:ln>
            </p:spPr>
          </p:cxnSp>
          <p:cxnSp>
            <p:nvCxnSpPr>
              <p:cNvPr id="21127" name="Google Shape;21127;p58"/>
              <p:cNvCxnSpPr/>
              <p:nvPr/>
            </p:nvCxnSpPr>
            <p:spPr>
              <a:xfrm flipH="1">
                <a:off x="3817" y="2854"/>
                <a:ext cx="2" cy="9"/>
              </a:xfrm>
              <a:prstGeom prst="straightConnector1">
                <a:avLst/>
              </a:prstGeom>
              <a:noFill/>
              <a:ln w="19050" cap="flat" cmpd="sng">
                <a:solidFill>
                  <a:srgbClr val="000000"/>
                </a:solidFill>
                <a:prstDash val="solid"/>
                <a:round/>
                <a:headEnd type="none" w="med" len="med"/>
                <a:tailEnd type="none" w="med" len="med"/>
              </a:ln>
            </p:spPr>
          </p:cxnSp>
          <p:cxnSp>
            <p:nvCxnSpPr>
              <p:cNvPr id="21128" name="Google Shape;21128;p58"/>
              <p:cNvCxnSpPr/>
              <p:nvPr/>
            </p:nvCxnSpPr>
            <p:spPr>
              <a:xfrm flipH="1">
                <a:off x="3815" y="2863"/>
                <a:ext cx="2" cy="9"/>
              </a:xfrm>
              <a:prstGeom prst="straightConnector1">
                <a:avLst/>
              </a:prstGeom>
              <a:noFill/>
              <a:ln w="19050" cap="flat" cmpd="sng">
                <a:solidFill>
                  <a:srgbClr val="000000"/>
                </a:solidFill>
                <a:prstDash val="solid"/>
                <a:round/>
                <a:headEnd type="none" w="med" len="med"/>
                <a:tailEnd type="none" w="med" len="med"/>
              </a:ln>
            </p:spPr>
          </p:cxnSp>
          <p:cxnSp>
            <p:nvCxnSpPr>
              <p:cNvPr id="21129" name="Google Shape;21129;p58"/>
              <p:cNvCxnSpPr/>
              <p:nvPr/>
            </p:nvCxnSpPr>
            <p:spPr>
              <a:xfrm flipH="1">
                <a:off x="3812" y="2872"/>
                <a:ext cx="3" cy="8"/>
              </a:xfrm>
              <a:prstGeom prst="straightConnector1">
                <a:avLst/>
              </a:prstGeom>
              <a:noFill/>
              <a:ln w="19050" cap="flat" cmpd="sng">
                <a:solidFill>
                  <a:srgbClr val="000000"/>
                </a:solidFill>
                <a:prstDash val="solid"/>
                <a:round/>
                <a:headEnd type="none" w="med" len="med"/>
                <a:tailEnd type="none" w="med" len="med"/>
              </a:ln>
            </p:spPr>
          </p:cxnSp>
          <p:cxnSp>
            <p:nvCxnSpPr>
              <p:cNvPr id="21130" name="Google Shape;21130;p58"/>
              <p:cNvCxnSpPr/>
              <p:nvPr/>
            </p:nvCxnSpPr>
            <p:spPr>
              <a:xfrm>
                <a:off x="3689" y="3676"/>
                <a:ext cx="1" cy="14"/>
              </a:xfrm>
              <a:prstGeom prst="straightConnector1">
                <a:avLst/>
              </a:prstGeom>
              <a:noFill/>
              <a:ln w="19050" cap="flat" cmpd="sng">
                <a:solidFill>
                  <a:srgbClr val="000000"/>
                </a:solidFill>
                <a:prstDash val="solid"/>
                <a:round/>
                <a:headEnd type="none" w="med" len="med"/>
                <a:tailEnd type="none" w="med" len="med"/>
              </a:ln>
            </p:spPr>
          </p:cxnSp>
          <p:cxnSp>
            <p:nvCxnSpPr>
              <p:cNvPr id="21131" name="Google Shape;21131;p58"/>
              <p:cNvCxnSpPr/>
              <p:nvPr/>
            </p:nvCxnSpPr>
            <p:spPr>
              <a:xfrm>
                <a:off x="3690" y="3690"/>
                <a:ext cx="2" cy="14"/>
              </a:xfrm>
              <a:prstGeom prst="straightConnector1">
                <a:avLst/>
              </a:prstGeom>
              <a:noFill/>
              <a:ln w="19050" cap="flat" cmpd="sng">
                <a:solidFill>
                  <a:srgbClr val="000000"/>
                </a:solidFill>
                <a:prstDash val="solid"/>
                <a:round/>
                <a:headEnd type="none" w="med" len="med"/>
                <a:tailEnd type="none" w="med" len="med"/>
              </a:ln>
            </p:spPr>
          </p:cxnSp>
          <p:cxnSp>
            <p:nvCxnSpPr>
              <p:cNvPr id="21132" name="Google Shape;21132;p58"/>
              <p:cNvCxnSpPr/>
              <p:nvPr/>
            </p:nvCxnSpPr>
            <p:spPr>
              <a:xfrm>
                <a:off x="3692" y="3704"/>
                <a:ext cx="1" cy="14"/>
              </a:xfrm>
              <a:prstGeom prst="straightConnector1">
                <a:avLst/>
              </a:prstGeom>
              <a:noFill/>
              <a:ln w="19050" cap="flat" cmpd="sng">
                <a:solidFill>
                  <a:srgbClr val="000000"/>
                </a:solidFill>
                <a:prstDash val="solid"/>
                <a:round/>
                <a:headEnd type="none" w="med" len="med"/>
                <a:tailEnd type="none" w="med" len="med"/>
              </a:ln>
            </p:spPr>
          </p:cxnSp>
          <p:cxnSp>
            <p:nvCxnSpPr>
              <p:cNvPr id="21133" name="Google Shape;21133;p58"/>
              <p:cNvCxnSpPr/>
              <p:nvPr/>
            </p:nvCxnSpPr>
            <p:spPr>
              <a:xfrm>
                <a:off x="3693" y="3718"/>
                <a:ext cx="2" cy="14"/>
              </a:xfrm>
              <a:prstGeom prst="straightConnector1">
                <a:avLst/>
              </a:prstGeom>
              <a:noFill/>
              <a:ln w="19050" cap="flat" cmpd="sng">
                <a:solidFill>
                  <a:srgbClr val="000000"/>
                </a:solidFill>
                <a:prstDash val="solid"/>
                <a:round/>
                <a:headEnd type="none" w="med" len="med"/>
                <a:tailEnd type="none" w="med" len="med"/>
              </a:ln>
            </p:spPr>
          </p:cxnSp>
          <p:cxnSp>
            <p:nvCxnSpPr>
              <p:cNvPr id="21134" name="Google Shape;21134;p58"/>
              <p:cNvCxnSpPr/>
              <p:nvPr/>
            </p:nvCxnSpPr>
            <p:spPr>
              <a:xfrm>
                <a:off x="3695" y="3732"/>
                <a:ext cx="1" cy="13"/>
              </a:xfrm>
              <a:prstGeom prst="straightConnector1">
                <a:avLst/>
              </a:prstGeom>
              <a:noFill/>
              <a:ln w="19050" cap="flat" cmpd="sng">
                <a:solidFill>
                  <a:srgbClr val="000000"/>
                </a:solidFill>
                <a:prstDash val="solid"/>
                <a:round/>
                <a:headEnd type="none" w="med" len="med"/>
                <a:tailEnd type="none" w="med" len="med"/>
              </a:ln>
            </p:spPr>
          </p:cxnSp>
          <p:cxnSp>
            <p:nvCxnSpPr>
              <p:cNvPr id="21135" name="Google Shape;21135;p58"/>
              <p:cNvCxnSpPr/>
              <p:nvPr/>
            </p:nvCxnSpPr>
            <p:spPr>
              <a:xfrm>
                <a:off x="3696" y="3745"/>
                <a:ext cx="2" cy="12"/>
              </a:xfrm>
              <a:prstGeom prst="straightConnector1">
                <a:avLst/>
              </a:prstGeom>
              <a:noFill/>
              <a:ln w="19050" cap="flat" cmpd="sng">
                <a:solidFill>
                  <a:srgbClr val="000000"/>
                </a:solidFill>
                <a:prstDash val="solid"/>
                <a:round/>
                <a:headEnd type="none" w="med" len="med"/>
                <a:tailEnd type="none" w="med" len="med"/>
              </a:ln>
            </p:spPr>
          </p:cxnSp>
          <p:cxnSp>
            <p:nvCxnSpPr>
              <p:cNvPr id="21136" name="Google Shape;21136;p58"/>
              <p:cNvCxnSpPr/>
              <p:nvPr/>
            </p:nvCxnSpPr>
            <p:spPr>
              <a:xfrm>
                <a:off x="3698" y="3757"/>
                <a:ext cx="3" cy="12"/>
              </a:xfrm>
              <a:prstGeom prst="straightConnector1">
                <a:avLst/>
              </a:prstGeom>
              <a:noFill/>
              <a:ln w="19050" cap="flat" cmpd="sng">
                <a:solidFill>
                  <a:srgbClr val="000000"/>
                </a:solidFill>
                <a:prstDash val="solid"/>
                <a:round/>
                <a:headEnd type="none" w="med" len="med"/>
                <a:tailEnd type="none" w="med" len="med"/>
              </a:ln>
            </p:spPr>
          </p:cxnSp>
          <p:cxnSp>
            <p:nvCxnSpPr>
              <p:cNvPr id="21137" name="Google Shape;21137;p58"/>
              <p:cNvCxnSpPr/>
              <p:nvPr/>
            </p:nvCxnSpPr>
            <p:spPr>
              <a:xfrm>
                <a:off x="3701" y="3769"/>
                <a:ext cx="2" cy="10"/>
              </a:xfrm>
              <a:prstGeom prst="straightConnector1">
                <a:avLst/>
              </a:prstGeom>
              <a:noFill/>
              <a:ln w="19050" cap="flat" cmpd="sng">
                <a:solidFill>
                  <a:srgbClr val="000000"/>
                </a:solidFill>
                <a:prstDash val="solid"/>
                <a:round/>
                <a:headEnd type="none" w="med" len="med"/>
                <a:tailEnd type="none" w="med" len="med"/>
              </a:ln>
            </p:spPr>
          </p:cxnSp>
          <p:cxnSp>
            <p:nvCxnSpPr>
              <p:cNvPr id="21138" name="Google Shape;21138;p58"/>
              <p:cNvCxnSpPr/>
              <p:nvPr/>
            </p:nvCxnSpPr>
            <p:spPr>
              <a:xfrm>
                <a:off x="3703" y="3779"/>
                <a:ext cx="3" cy="10"/>
              </a:xfrm>
              <a:prstGeom prst="straightConnector1">
                <a:avLst/>
              </a:prstGeom>
              <a:noFill/>
              <a:ln w="19050" cap="flat" cmpd="sng">
                <a:solidFill>
                  <a:srgbClr val="000000"/>
                </a:solidFill>
                <a:prstDash val="solid"/>
                <a:round/>
                <a:headEnd type="none" w="med" len="med"/>
                <a:tailEnd type="none" w="med" len="med"/>
              </a:ln>
            </p:spPr>
          </p:cxnSp>
          <p:cxnSp>
            <p:nvCxnSpPr>
              <p:cNvPr id="21139" name="Google Shape;21139;p58"/>
              <p:cNvCxnSpPr/>
              <p:nvPr/>
            </p:nvCxnSpPr>
            <p:spPr>
              <a:xfrm>
                <a:off x="3706" y="3789"/>
                <a:ext cx="3" cy="9"/>
              </a:xfrm>
              <a:prstGeom prst="straightConnector1">
                <a:avLst/>
              </a:prstGeom>
              <a:noFill/>
              <a:ln w="19050" cap="flat" cmpd="sng">
                <a:solidFill>
                  <a:srgbClr val="000000"/>
                </a:solidFill>
                <a:prstDash val="solid"/>
                <a:round/>
                <a:headEnd type="none" w="med" len="med"/>
                <a:tailEnd type="none" w="med" len="med"/>
              </a:ln>
            </p:spPr>
          </p:cxnSp>
          <p:cxnSp>
            <p:nvCxnSpPr>
              <p:cNvPr id="21140" name="Google Shape;21140;p58"/>
              <p:cNvCxnSpPr/>
              <p:nvPr/>
            </p:nvCxnSpPr>
            <p:spPr>
              <a:xfrm>
                <a:off x="3709" y="3798"/>
                <a:ext cx="4" cy="7"/>
              </a:xfrm>
              <a:prstGeom prst="straightConnector1">
                <a:avLst/>
              </a:prstGeom>
              <a:noFill/>
              <a:ln w="19050" cap="flat" cmpd="sng">
                <a:solidFill>
                  <a:srgbClr val="000000"/>
                </a:solidFill>
                <a:prstDash val="solid"/>
                <a:round/>
                <a:headEnd type="none" w="med" len="med"/>
                <a:tailEnd type="none" w="med" len="med"/>
              </a:ln>
            </p:spPr>
          </p:cxnSp>
          <p:cxnSp>
            <p:nvCxnSpPr>
              <p:cNvPr id="21141" name="Google Shape;21141;p58"/>
              <p:cNvCxnSpPr/>
              <p:nvPr/>
            </p:nvCxnSpPr>
            <p:spPr>
              <a:xfrm>
                <a:off x="3713" y="3805"/>
                <a:ext cx="4" cy="7"/>
              </a:xfrm>
              <a:prstGeom prst="straightConnector1">
                <a:avLst/>
              </a:prstGeom>
              <a:noFill/>
              <a:ln w="19050" cap="flat" cmpd="sng">
                <a:solidFill>
                  <a:srgbClr val="000000"/>
                </a:solidFill>
                <a:prstDash val="solid"/>
                <a:round/>
                <a:headEnd type="none" w="med" len="med"/>
                <a:tailEnd type="none" w="med" len="med"/>
              </a:ln>
            </p:spPr>
          </p:cxnSp>
          <p:cxnSp>
            <p:nvCxnSpPr>
              <p:cNvPr id="21142" name="Google Shape;21142;p58"/>
              <p:cNvCxnSpPr/>
              <p:nvPr/>
            </p:nvCxnSpPr>
            <p:spPr>
              <a:xfrm>
                <a:off x="3717" y="3812"/>
                <a:ext cx="4" cy="4"/>
              </a:xfrm>
              <a:prstGeom prst="straightConnector1">
                <a:avLst/>
              </a:prstGeom>
              <a:noFill/>
              <a:ln w="19050" cap="flat" cmpd="sng">
                <a:solidFill>
                  <a:srgbClr val="000000"/>
                </a:solidFill>
                <a:prstDash val="solid"/>
                <a:round/>
                <a:headEnd type="none" w="med" len="med"/>
                <a:tailEnd type="none" w="med" len="med"/>
              </a:ln>
            </p:spPr>
          </p:cxnSp>
          <p:cxnSp>
            <p:nvCxnSpPr>
              <p:cNvPr id="21143" name="Google Shape;21143;p58"/>
              <p:cNvCxnSpPr/>
              <p:nvPr/>
            </p:nvCxnSpPr>
            <p:spPr>
              <a:xfrm>
                <a:off x="3721" y="3816"/>
                <a:ext cx="5" cy="3"/>
              </a:xfrm>
              <a:prstGeom prst="straightConnector1">
                <a:avLst/>
              </a:prstGeom>
              <a:noFill/>
              <a:ln w="19050" cap="flat" cmpd="sng">
                <a:solidFill>
                  <a:srgbClr val="000000"/>
                </a:solidFill>
                <a:prstDash val="solid"/>
                <a:round/>
                <a:headEnd type="none" w="med" len="med"/>
                <a:tailEnd type="none" w="med" len="med"/>
              </a:ln>
            </p:spPr>
          </p:cxnSp>
          <p:cxnSp>
            <p:nvCxnSpPr>
              <p:cNvPr id="21144" name="Google Shape;21144;p58"/>
              <p:cNvCxnSpPr/>
              <p:nvPr/>
            </p:nvCxnSpPr>
            <p:spPr>
              <a:xfrm>
                <a:off x="3726" y="3819"/>
                <a:ext cx="5" cy="2"/>
              </a:xfrm>
              <a:prstGeom prst="straightConnector1">
                <a:avLst/>
              </a:prstGeom>
              <a:noFill/>
              <a:ln w="19050" cap="flat" cmpd="sng">
                <a:solidFill>
                  <a:srgbClr val="000000"/>
                </a:solidFill>
                <a:prstDash val="solid"/>
                <a:round/>
                <a:headEnd type="none" w="med" len="med"/>
                <a:tailEnd type="none" w="med" len="med"/>
              </a:ln>
            </p:spPr>
          </p:cxnSp>
          <p:cxnSp>
            <p:nvCxnSpPr>
              <p:cNvPr id="21145" name="Google Shape;21145;p58"/>
              <p:cNvCxnSpPr/>
              <p:nvPr/>
            </p:nvCxnSpPr>
            <p:spPr>
              <a:xfrm rot="10800000" flipH="1">
                <a:off x="3731" y="3820"/>
                <a:ext cx="5" cy="1"/>
              </a:xfrm>
              <a:prstGeom prst="straightConnector1">
                <a:avLst/>
              </a:prstGeom>
              <a:noFill/>
              <a:ln w="19050" cap="flat" cmpd="sng">
                <a:solidFill>
                  <a:srgbClr val="000000"/>
                </a:solidFill>
                <a:prstDash val="solid"/>
                <a:round/>
                <a:headEnd type="none" w="med" len="med"/>
                <a:tailEnd type="none" w="med" len="med"/>
              </a:ln>
            </p:spPr>
          </p:cxnSp>
          <p:cxnSp>
            <p:nvCxnSpPr>
              <p:cNvPr id="21146" name="Google Shape;21146;p58"/>
              <p:cNvCxnSpPr/>
              <p:nvPr/>
            </p:nvCxnSpPr>
            <p:spPr>
              <a:xfrm rot="10800000" flipH="1">
                <a:off x="3736" y="3818"/>
                <a:ext cx="6" cy="2"/>
              </a:xfrm>
              <a:prstGeom prst="straightConnector1">
                <a:avLst/>
              </a:prstGeom>
              <a:noFill/>
              <a:ln w="19050" cap="flat" cmpd="sng">
                <a:solidFill>
                  <a:srgbClr val="000000"/>
                </a:solidFill>
                <a:prstDash val="solid"/>
                <a:round/>
                <a:headEnd type="none" w="med" len="med"/>
                <a:tailEnd type="none" w="med" len="med"/>
              </a:ln>
            </p:spPr>
          </p:cxnSp>
          <p:cxnSp>
            <p:nvCxnSpPr>
              <p:cNvPr id="21147" name="Google Shape;21147;p58"/>
              <p:cNvCxnSpPr/>
              <p:nvPr/>
            </p:nvCxnSpPr>
            <p:spPr>
              <a:xfrm rot="10800000" flipH="1">
                <a:off x="3742" y="3814"/>
                <a:ext cx="6" cy="4"/>
              </a:xfrm>
              <a:prstGeom prst="straightConnector1">
                <a:avLst/>
              </a:prstGeom>
              <a:noFill/>
              <a:ln w="19050" cap="flat" cmpd="sng">
                <a:solidFill>
                  <a:srgbClr val="000000"/>
                </a:solidFill>
                <a:prstDash val="solid"/>
                <a:round/>
                <a:headEnd type="none" w="med" len="med"/>
                <a:tailEnd type="none" w="med" len="med"/>
              </a:ln>
            </p:spPr>
          </p:cxnSp>
          <p:cxnSp>
            <p:nvCxnSpPr>
              <p:cNvPr id="21148" name="Google Shape;21148;p58"/>
              <p:cNvCxnSpPr/>
              <p:nvPr/>
            </p:nvCxnSpPr>
            <p:spPr>
              <a:xfrm rot="10800000" flipH="1">
                <a:off x="3748" y="3809"/>
                <a:ext cx="6" cy="5"/>
              </a:xfrm>
              <a:prstGeom prst="straightConnector1">
                <a:avLst/>
              </a:prstGeom>
              <a:noFill/>
              <a:ln w="19050" cap="flat" cmpd="sng">
                <a:solidFill>
                  <a:srgbClr val="000000"/>
                </a:solidFill>
                <a:prstDash val="solid"/>
                <a:round/>
                <a:headEnd type="none" w="med" len="med"/>
                <a:tailEnd type="none" w="med" len="med"/>
              </a:ln>
            </p:spPr>
          </p:cxnSp>
          <p:cxnSp>
            <p:nvCxnSpPr>
              <p:cNvPr id="21149" name="Google Shape;21149;p58"/>
              <p:cNvCxnSpPr/>
              <p:nvPr/>
            </p:nvCxnSpPr>
            <p:spPr>
              <a:xfrm rot="10800000" flipH="1">
                <a:off x="3754" y="3802"/>
                <a:ext cx="6" cy="7"/>
              </a:xfrm>
              <a:prstGeom prst="straightConnector1">
                <a:avLst/>
              </a:prstGeom>
              <a:noFill/>
              <a:ln w="19050" cap="flat" cmpd="sng">
                <a:solidFill>
                  <a:srgbClr val="000000"/>
                </a:solidFill>
                <a:prstDash val="solid"/>
                <a:round/>
                <a:headEnd type="none" w="med" len="med"/>
                <a:tailEnd type="none" w="med" len="med"/>
              </a:ln>
            </p:spPr>
          </p:cxnSp>
          <p:cxnSp>
            <p:nvCxnSpPr>
              <p:cNvPr id="21150" name="Google Shape;21150;p58"/>
              <p:cNvCxnSpPr/>
              <p:nvPr/>
            </p:nvCxnSpPr>
            <p:spPr>
              <a:xfrm rot="10800000" flipH="1">
                <a:off x="3760" y="3794"/>
                <a:ext cx="6" cy="8"/>
              </a:xfrm>
              <a:prstGeom prst="straightConnector1">
                <a:avLst/>
              </a:prstGeom>
              <a:noFill/>
              <a:ln w="19050" cap="flat" cmpd="sng">
                <a:solidFill>
                  <a:srgbClr val="000000"/>
                </a:solidFill>
                <a:prstDash val="solid"/>
                <a:round/>
                <a:headEnd type="none" w="med" len="med"/>
                <a:tailEnd type="none" w="med" len="med"/>
              </a:ln>
            </p:spPr>
          </p:cxnSp>
          <p:cxnSp>
            <p:nvCxnSpPr>
              <p:cNvPr id="21151" name="Google Shape;21151;p58"/>
              <p:cNvCxnSpPr/>
              <p:nvPr/>
            </p:nvCxnSpPr>
            <p:spPr>
              <a:xfrm rot="10800000" flipH="1">
                <a:off x="3766" y="3787"/>
                <a:ext cx="6" cy="7"/>
              </a:xfrm>
              <a:prstGeom prst="straightConnector1">
                <a:avLst/>
              </a:prstGeom>
              <a:noFill/>
              <a:ln w="19050" cap="flat" cmpd="sng">
                <a:solidFill>
                  <a:srgbClr val="000000"/>
                </a:solidFill>
                <a:prstDash val="solid"/>
                <a:round/>
                <a:headEnd type="none" w="med" len="med"/>
                <a:tailEnd type="none" w="med" len="med"/>
              </a:ln>
            </p:spPr>
          </p:cxnSp>
          <p:cxnSp>
            <p:nvCxnSpPr>
              <p:cNvPr id="21152" name="Google Shape;21152;p58"/>
              <p:cNvCxnSpPr/>
              <p:nvPr/>
            </p:nvCxnSpPr>
            <p:spPr>
              <a:xfrm rot="10800000" flipH="1">
                <a:off x="3772" y="3777"/>
                <a:ext cx="5" cy="10"/>
              </a:xfrm>
              <a:prstGeom prst="straightConnector1">
                <a:avLst/>
              </a:prstGeom>
              <a:noFill/>
              <a:ln w="19050" cap="flat" cmpd="sng">
                <a:solidFill>
                  <a:srgbClr val="000000"/>
                </a:solidFill>
                <a:prstDash val="solid"/>
                <a:round/>
                <a:headEnd type="none" w="med" len="med"/>
                <a:tailEnd type="none" w="med" len="med"/>
              </a:ln>
            </p:spPr>
          </p:cxnSp>
          <p:cxnSp>
            <p:nvCxnSpPr>
              <p:cNvPr id="21153" name="Google Shape;21153;p58"/>
              <p:cNvCxnSpPr/>
              <p:nvPr/>
            </p:nvCxnSpPr>
            <p:spPr>
              <a:xfrm rot="10800000" flipH="1">
                <a:off x="3777" y="3769"/>
                <a:ext cx="5" cy="8"/>
              </a:xfrm>
              <a:prstGeom prst="straightConnector1">
                <a:avLst/>
              </a:prstGeom>
              <a:noFill/>
              <a:ln w="19050" cap="flat" cmpd="sng">
                <a:solidFill>
                  <a:srgbClr val="000000"/>
                </a:solidFill>
                <a:prstDash val="solid"/>
                <a:round/>
                <a:headEnd type="none" w="med" len="med"/>
                <a:tailEnd type="none" w="med" len="med"/>
              </a:ln>
            </p:spPr>
          </p:cxnSp>
          <p:cxnSp>
            <p:nvCxnSpPr>
              <p:cNvPr id="21154" name="Google Shape;21154;p58"/>
              <p:cNvCxnSpPr/>
              <p:nvPr/>
            </p:nvCxnSpPr>
            <p:spPr>
              <a:xfrm rot="10800000" flipH="1">
                <a:off x="3782" y="3760"/>
                <a:ext cx="4" cy="9"/>
              </a:xfrm>
              <a:prstGeom prst="straightConnector1">
                <a:avLst/>
              </a:prstGeom>
              <a:noFill/>
              <a:ln w="19050" cap="flat" cmpd="sng">
                <a:solidFill>
                  <a:srgbClr val="000000"/>
                </a:solidFill>
                <a:prstDash val="solid"/>
                <a:round/>
                <a:headEnd type="none" w="med" len="med"/>
                <a:tailEnd type="none" w="med" len="med"/>
              </a:ln>
            </p:spPr>
          </p:cxnSp>
          <p:cxnSp>
            <p:nvCxnSpPr>
              <p:cNvPr id="21155" name="Google Shape;21155;p58"/>
              <p:cNvCxnSpPr/>
              <p:nvPr/>
            </p:nvCxnSpPr>
            <p:spPr>
              <a:xfrm rot="10800000" flipH="1">
                <a:off x="3786" y="3751"/>
                <a:ext cx="4" cy="9"/>
              </a:xfrm>
              <a:prstGeom prst="straightConnector1">
                <a:avLst/>
              </a:prstGeom>
              <a:noFill/>
              <a:ln w="19050" cap="flat" cmpd="sng">
                <a:solidFill>
                  <a:srgbClr val="000000"/>
                </a:solidFill>
                <a:prstDash val="solid"/>
                <a:round/>
                <a:headEnd type="none" w="med" len="med"/>
                <a:tailEnd type="none" w="med" len="med"/>
              </a:ln>
            </p:spPr>
          </p:cxnSp>
          <p:cxnSp>
            <p:nvCxnSpPr>
              <p:cNvPr id="21156" name="Google Shape;21156;p58"/>
              <p:cNvCxnSpPr/>
              <p:nvPr/>
            </p:nvCxnSpPr>
            <p:spPr>
              <a:xfrm rot="10800000" flipH="1">
                <a:off x="3790" y="3743"/>
                <a:ext cx="3" cy="8"/>
              </a:xfrm>
              <a:prstGeom prst="straightConnector1">
                <a:avLst/>
              </a:prstGeom>
              <a:noFill/>
              <a:ln w="19050" cap="flat" cmpd="sng">
                <a:solidFill>
                  <a:srgbClr val="000000"/>
                </a:solidFill>
                <a:prstDash val="solid"/>
                <a:round/>
                <a:headEnd type="none" w="med" len="med"/>
                <a:tailEnd type="none" w="med" len="med"/>
              </a:ln>
            </p:spPr>
          </p:cxnSp>
          <p:cxnSp>
            <p:nvCxnSpPr>
              <p:cNvPr id="21157" name="Google Shape;21157;p58"/>
              <p:cNvCxnSpPr/>
              <p:nvPr/>
            </p:nvCxnSpPr>
            <p:spPr>
              <a:xfrm rot="10800000" flipH="1">
                <a:off x="3793" y="3734"/>
                <a:ext cx="3" cy="9"/>
              </a:xfrm>
              <a:prstGeom prst="straightConnector1">
                <a:avLst/>
              </a:prstGeom>
              <a:noFill/>
              <a:ln w="19050" cap="flat" cmpd="sng">
                <a:solidFill>
                  <a:srgbClr val="000000"/>
                </a:solidFill>
                <a:prstDash val="solid"/>
                <a:round/>
                <a:headEnd type="none" w="med" len="med"/>
                <a:tailEnd type="none" w="med" len="med"/>
              </a:ln>
            </p:spPr>
          </p:cxnSp>
          <p:cxnSp>
            <p:nvCxnSpPr>
              <p:cNvPr id="21158" name="Google Shape;21158;p58"/>
              <p:cNvCxnSpPr/>
              <p:nvPr/>
            </p:nvCxnSpPr>
            <p:spPr>
              <a:xfrm rot="10800000" flipH="1">
                <a:off x="3796" y="3725"/>
                <a:ext cx="3" cy="9"/>
              </a:xfrm>
              <a:prstGeom prst="straightConnector1">
                <a:avLst/>
              </a:prstGeom>
              <a:noFill/>
              <a:ln w="19050" cap="flat" cmpd="sng">
                <a:solidFill>
                  <a:srgbClr val="000000"/>
                </a:solidFill>
                <a:prstDash val="solid"/>
                <a:round/>
                <a:headEnd type="none" w="med" len="med"/>
                <a:tailEnd type="none" w="med" len="med"/>
              </a:ln>
            </p:spPr>
          </p:cxnSp>
          <p:cxnSp>
            <p:nvCxnSpPr>
              <p:cNvPr id="21159" name="Google Shape;21159;p58"/>
              <p:cNvCxnSpPr/>
              <p:nvPr/>
            </p:nvCxnSpPr>
            <p:spPr>
              <a:xfrm rot="10800000" flipH="1">
                <a:off x="3799" y="3717"/>
                <a:ext cx="2" cy="8"/>
              </a:xfrm>
              <a:prstGeom prst="straightConnector1">
                <a:avLst/>
              </a:prstGeom>
              <a:noFill/>
              <a:ln w="19050" cap="flat" cmpd="sng">
                <a:solidFill>
                  <a:srgbClr val="000000"/>
                </a:solidFill>
                <a:prstDash val="solid"/>
                <a:round/>
                <a:headEnd type="none" w="med" len="med"/>
                <a:tailEnd type="none" w="med" len="med"/>
              </a:ln>
            </p:spPr>
          </p:cxnSp>
          <p:cxnSp>
            <p:nvCxnSpPr>
              <p:cNvPr id="21160" name="Google Shape;21160;p58"/>
              <p:cNvCxnSpPr/>
              <p:nvPr/>
            </p:nvCxnSpPr>
            <p:spPr>
              <a:xfrm rot="10800000" flipH="1">
                <a:off x="3801" y="3708"/>
                <a:ext cx="3" cy="9"/>
              </a:xfrm>
              <a:prstGeom prst="straightConnector1">
                <a:avLst/>
              </a:prstGeom>
              <a:noFill/>
              <a:ln w="19050" cap="flat" cmpd="sng">
                <a:solidFill>
                  <a:srgbClr val="000000"/>
                </a:solidFill>
                <a:prstDash val="solid"/>
                <a:round/>
                <a:headEnd type="none" w="med" len="med"/>
                <a:tailEnd type="none" w="med" len="med"/>
              </a:ln>
            </p:spPr>
          </p:cxnSp>
          <p:cxnSp>
            <p:nvCxnSpPr>
              <p:cNvPr id="21161" name="Google Shape;21161;p58"/>
              <p:cNvCxnSpPr/>
              <p:nvPr/>
            </p:nvCxnSpPr>
            <p:spPr>
              <a:xfrm rot="10800000" flipH="1">
                <a:off x="3804" y="3699"/>
                <a:ext cx="2" cy="9"/>
              </a:xfrm>
              <a:prstGeom prst="straightConnector1">
                <a:avLst/>
              </a:prstGeom>
              <a:noFill/>
              <a:ln w="19050" cap="flat" cmpd="sng">
                <a:solidFill>
                  <a:srgbClr val="000000"/>
                </a:solidFill>
                <a:prstDash val="solid"/>
                <a:round/>
                <a:headEnd type="none" w="med" len="med"/>
                <a:tailEnd type="none" w="med" len="med"/>
              </a:ln>
            </p:spPr>
          </p:cxnSp>
          <p:cxnSp>
            <p:nvCxnSpPr>
              <p:cNvPr id="21162" name="Google Shape;21162;p58"/>
              <p:cNvCxnSpPr/>
              <p:nvPr/>
            </p:nvCxnSpPr>
            <p:spPr>
              <a:xfrm rot="10800000" flipH="1">
                <a:off x="3689" y="2880"/>
                <a:ext cx="123" cy="796"/>
              </a:xfrm>
              <a:prstGeom prst="straightConnector1">
                <a:avLst/>
              </a:prstGeom>
              <a:noFill/>
              <a:ln w="19050" cap="flat" cmpd="sng">
                <a:solidFill>
                  <a:srgbClr val="000000"/>
                </a:solidFill>
                <a:prstDash val="solid"/>
                <a:round/>
                <a:headEnd type="none" w="med" len="med"/>
                <a:tailEnd type="none" w="med" len="med"/>
              </a:ln>
            </p:spPr>
          </p:cxnSp>
          <p:cxnSp>
            <p:nvCxnSpPr>
              <p:cNvPr id="21163" name="Google Shape;21163;p58"/>
              <p:cNvCxnSpPr/>
              <p:nvPr/>
            </p:nvCxnSpPr>
            <p:spPr>
              <a:xfrm rot="10800000" flipH="1">
                <a:off x="3806" y="2904"/>
                <a:ext cx="124" cy="795"/>
              </a:xfrm>
              <a:prstGeom prst="straightConnector1">
                <a:avLst/>
              </a:prstGeom>
              <a:noFill/>
              <a:ln w="19050" cap="flat" cmpd="sng">
                <a:solidFill>
                  <a:srgbClr val="000000"/>
                </a:solidFill>
                <a:prstDash val="solid"/>
                <a:round/>
                <a:headEnd type="none" w="med" len="med"/>
                <a:tailEnd type="none" w="med" len="med"/>
              </a:ln>
            </p:spPr>
          </p:cxnSp>
          <p:cxnSp>
            <p:nvCxnSpPr>
              <p:cNvPr id="21164" name="Google Shape;21164;p58"/>
              <p:cNvCxnSpPr/>
              <p:nvPr/>
            </p:nvCxnSpPr>
            <p:spPr>
              <a:xfrm flipH="1">
                <a:off x="5118" y="3676"/>
                <a:ext cx="2" cy="8"/>
              </a:xfrm>
              <a:prstGeom prst="straightConnector1">
                <a:avLst/>
              </a:prstGeom>
              <a:noFill/>
              <a:ln w="19050" cap="flat" cmpd="sng">
                <a:solidFill>
                  <a:srgbClr val="000000"/>
                </a:solidFill>
                <a:prstDash val="solid"/>
                <a:round/>
                <a:headEnd type="none" w="med" len="med"/>
                <a:tailEnd type="none" w="med" len="med"/>
              </a:ln>
            </p:spPr>
          </p:cxnSp>
          <p:cxnSp>
            <p:nvCxnSpPr>
              <p:cNvPr id="21165" name="Google Shape;21165;p58"/>
              <p:cNvCxnSpPr/>
              <p:nvPr/>
            </p:nvCxnSpPr>
            <p:spPr>
              <a:xfrm flipH="1">
                <a:off x="5117" y="3684"/>
                <a:ext cx="1" cy="8"/>
              </a:xfrm>
              <a:prstGeom prst="straightConnector1">
                <a:avLst/>
              </a:prstGeom>
              <a:noFill/>
              <a:ln w="19050" cap="flat" cmpd="sng">
                <a:solidFill>
                  <a:srgbClr val="000000"/>
                </a:solidFill>
                <a:prstDash val="solid"/>
                <a:round/>
                <a:headEnd type="none" w="med" len="med"/>
                <a:tailEnd type="none" w="med" len="med"/>
              </a:ln>
            </p:spPr>
          </p:cxnSp>
          <p:cxnSp>
            <p:nvCxnSpPr>
              <p:cNvPr id="21166" name="Google Shape;21166;p58"/>
              <p:cNvCxnSpPr/>
              <p:nvPr/>
            </p:nvCxnSpPr>
            <p:spPr>
              <a:xfrm flipH="1">
                <a:off x="5115" y="3692"/>
                <a:ext cx="2" cy="8"/>
              </a:xfrm>
              <a:prstGeom prst="straightConnector1">
                <a:avLst/>
              </a:prstGeom>
              <a:noFill/>
              <a:ln w="19050" cap="flat" cmpd="sng">
                <a:solidFill>
                  <a:srgbClr val="000000"/>
                </a:solidFill>
                <a:prstDash val="solid"/>
                <a:round/>
                <a:headEnd type="none" w="med" len="med"/>
                <a:tailEnd type="none" w="med" len="med"/>
              </a:ln>
            </p:spPr>
          </p:cxnSp>
          <p:cxnSp>
            <p:nvCxnSpPr>
              <p:cNvPr id="21167" name="Google Shape;21167;p58"/>
              <p:cNvCxnSpPr/>
              <p:nvPr/>
            </p:nvCxnSpPr>
            <p:spPr>
              <a:xfrm flipH="1">
                <a:off x="5114" y="3700"/>
                <a:ext cx="1" cy="9"/>
              </a:xfrm>
              <a:prstGeom prst="straightConnector1">
                <a:avLst/>
              </a:prstGeom>
              <a:noFill/>
              <a:ln w="19050" cap="flat" cmpd="sng">
                <a:solidFill>
                  <a:srgbClr val="000000"/>
                </a:solidFill>
                <a:prstDash val="solid"/>
                <a:round/>
                <a:headEnd type="none" w="med" len="med"/>
                <a:tailEnd type="none" w="med" len="med"/>
              </a:ln>
            </p:spPr>
          </p:cxnSp>
          <p:cxnSp>
            <p:nvCxnSpPr>
              <p:cNvPr id="21168" name="Google Shape;21168;p58"/>
              <p:cNvCxnSpPr/>
              <p:nvPr/>
            </p:nvCxnSpPr>
            <p:spPr>
              <a:xfrm flipH="1">
                <a:off x="5113" y="3709"/>
                <a:ext cx="1" cy="9"/>
              </a:xfrm>
              <a:prstGeom prst="straightConnector1">
                <a:avLst/>
              </a:prstGeom>
              <a:noFill/>
              <a:ln w="19050" cap="flat" cmpd="sng">
                <a:solidFill>
                  <a:srgbClr val="000000"/>
                </a:solidFill>
                <a:prstDash val="solid"/>
                <a:round/>
                <a:headEnd type="none" w="med" len="med"/>
                <a:tailEnd type="none" w="med" len="med"/>
              </a:ln>
            </p:spPr>
          </p:cxnSp>
          <p:cxnSp>
            <p:nvCxnSpPr>
              <p:cNvPr id="21169" name="Google Shape;21169;p58"/>
              <p:cNvCxnSpPr/>
              <p:nvPr/>
            </p:nvCxnSpPr>
            <p:spPr>
              <a:xfrm flipH="1">
                <a:off x="5112" y="3718"/>
                <a:ext cx="1" cy="9"/>
              </a:xfrm>
              <a:prstGeom prst="straightConnector1">
                <a:avLst/>
              </a:prstGeom>
              <a:noFill/>
              <a:ln w="19050" cap="flat" cmpd="sng">
                <a:solidFill>
                  <a:srgbClr val="000000"/>
                </a:solidFill>
                <a:prstDash val="solid"/>
                <a:round/>
                <a:headEnd type="none" w="med" len="med"/>
                <a:tailEnd type="none" w="med" len="med"/>
              </a:ln>
            </p:spPr>
          </p:cxnSp>
          <p:cxnSp>
            <p:nvCxnSpPr>
              <p:cNvPr id="21170" name="Google Shape;21170;p58"/>
              <p:cNvCxnSpPr/>
              <p:nvPr/>
            </p:nvCxnSpPr>
            <p:spPr>
              <a:xfrm flipH="1">
                <a:off x="5111" y="3727"/>
                <a:ext cx="1" cy="9"/>
              </a:xfrm>
              <a:prstGeom prst="straightConnector1">
                <a:avLst/>
              </a:prstGeom>
              <a:noFill/>
              <a:ln w="19050" cap="flat" cmpd="sng">
                <a:solidFill>
                  <a:srgbClr val="000000"/>
                </a:solidFill>
                <a:prstDash val="solid"/>
                <a:round/>
                <a:headEnd type="none" w="med" len="med"/>
                <a:tailEnd type="none" w="med" len="med"/>
              </a:ln>
            </p:spPr>
          </p:cxnSp>
          <p:cxnSp>
            <p:nvCxnSpPr>
              <p:cNvPr id="21171" name="Google Shape;21171;p58"/>
              <p:cNvCxnSpPr/>
              <p:nvPr/>
            </p:nvCxnSpPr>
            <p:spPr>
              <a:xfrm flipH="1">
                <a:off x="5110" y="3736"/>
                <a:ext cx="1" cy="11"/>
              </a:xfrm>
              <a:prstGeom prst="straightConnector1">
                <a:avLst/>
              </a:prstGeom>
              <a:noFill/>
              <a:ln w="19050" cap="flat" cmpd="sng">
                <a:solidFill>
                  <a:srgbClr val="000000"/>
                </a:solidFill>
                <a:prstDash val="solid"/>
                <a:round/>
                <a:headEnd type="none" w="med" len="med"/>
                <a:tailEnd type="none" w="med" len="med"/>
              </a:ln>
            </p:spPr>
          </p:cxnSp>
          <p:cxnSp>
            <p:nvCxnSpPr>
              <p:cNvPr id="21172" name="Google Shape;21172;p58"/>
              <p:cNvCxnSpPr/>
              <p:nvPr/>
            </p:nvCxnSpPr>
            <p:spPr>
              <a:xfrm flipH="1">
                <a:off x="5109" y="3747"/>
                <a:ext cx="1" cy="11"/>
              </a:xfrm>
              <a:prstGeom prst="straightConnector1">
                <a:avLst/>
              </a:prstGeom>
              <a:noFill/>
              <a:ln w="19050" cap="flat" cmpd="sng">
                <a:solidFill>
                  <a:srgbClr val="000000"/>
                </a:solidFill>
                <a:prstDash val="solid"/>
                <a:round/>
                <a:headEnd type="none" w="med" len="med"/>
                <a:tailEnd type="none" w="med" len="med"/>
              </a:ln>
            </p:spPr>
          </p:cxnSp>
          <p:cxnSp>
            <p:nvCxnSpPr>
              <p:cNvPr id="21173" name="Google Shape;21173;p58"/>
              <p:cNvCxnSpPr/>
              <p:nvPr/>
            </p:nvCxnSpPr>
            <p:spPr>
              <a:xfrm flipH="1">
                <a:off x="5108" y="3758"/>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74" name="Google Shape;21174;p58"/>
              <p:cNvCxnSpPr/>
              <p:nvPr/>
            </p:nvCxnSpPr>
            <p:spPr>
              <a:xfrm flipH="1">
                <a:off x="5108" y="3768"/>
                <a:ext cx="1" cy="12"/>
              </a:xfrm>
              <a:prstGeom prst="straightConnector1">
                <a:avLst/>
              </a:prstGeom>
              <a:noFill/>
              <a:ln w="19050" cap="flat" cmpd="sng">
                <a:solidFill>
                  <a:srgbClr val="000000"/>
                </a:solidFill>
                <a:prstDash val="solid"/>
                <a:round/>
                <a:headEnd type="none" w="med" len="med"/>
                <a:tailEnd type="none" w="med" len="med"/>
              </a:ln>
            </p:spPr>
          </p:cxnSp>
          <p:cxnSp>
            <p:nvCxnSpPr>
              <p:cNvPr id="21175" name="Google Shape;21175;p58"/>
              <p:cNvCxnSpPr/>
              <p:nvPr/>
            </p:nvCxnSpPr>
            <p:spPr>
              <a:xfrm flipH="1">
                <a:off x="5107" y="3780"/>
                <a:ext cx="1" cy="12"/>
              </a:xfrm>
              <a:prstGeom prst="straightConnector1">
                <a:avLst/>
              </a:prstGeom>
              <a:noFill/>
              <a:ln w="19050" cap="flat" cmpd="sng">
                <a:solidFill>
                  <a:srgbClr val="000000"/>
                </a:solidFill>
                <a:prstDash val="solid"/>
                <a:round/>
                <a:headEnd type="none" w="med" len="med"/>
                <a:tailEnd type="none" w="med" len="med"/>
              </a:ln>
            </p:spPr>
          </p:cxnSp>
          <p:cxnSp>
            <p:nvCxnSpPr>
              <p:cNvPr id="21176" name="Google Shape;21176;p58"/>
              <p:cNvCxnSpPr/>
              <p:nvPr/>
            </p:nvCxnSpPr>
            <p:spPr>
              <a:xfrm flipH="1">
                <a:off x="5107" y="3792"/>
                <a:ext cx="1" cy="12"/>
              </a:xfrm>
              <a:prstGeom prst="straightConnector1">
                <a:avLst/>
              </a:prstGeom>
              <a:noFill/>
              <a:ln w="19050" cap="flat" cmpd="sng">
                <a:solidFill>
                  <a:srgbClr val="000000"/>
                </a:solidFill>
                <a:prstDash val="solid"/>
                <a:round/>
                <a:headEnd type="none" w="med" len="med"/>
                <a:tailEnd type="none" w="med" len="med"/>
              </a:ln>
            </p:spPr>
          </p:cxnSp>
        </p:grpSp>
        <p:cxnSp>
          <p:nvCxnSpPr>
            <p:cNvPr id="21177" name="Google Shape;21177;p58"/>
            <p:cNvCxnSpPr/>
            <p:nvPr/>
          </p:nvCxnSpPr>
          <p:spPr>
            <a:xfrm flipH="1">
              <a:off x="3281" y="4081"/>
              <a:ext cx="1" cy="13"/>
            </a:xfrm>
            <a:prstGeom prst="straightConnector1">
              <a:avLst/>
            </a:prstGeom>
            <a:noFill/>
            <a:ln w="19050" cap="flat" cmpd="sng">
              <a:solidFill>
                <a:srgbClr val="000000"/>
              </a:solidFill>
              <a:prstDash val="solid"/>
              <a:round/>
              <a:headEnd type="none" w="med" len="med"/>
              <a:tailEnd type="none" w="med" len="med"/>
            </a:ln>
          </p:spPr>
        </p:cxnSp>
        <p:cxnSp>
          <p:nvCxnSpPr>
            <p:cNvPr id="21178" name="Google Shape;21178;p58"/>
            <p:cNvCxnSpPr/>
            <p:nvPr/>
          </p:nvCxnSpPr>
          <p:spPr>
            <a:xfrm flipH="1">
              <a:off x="3281" y="4094"/>
              <a:ext cx="1" cy="12"/>
            </a:xfrm>
            <a:prstGeom prst="straightConnector1">
              <a:avLst/>
            </a:prstGeom>
            <a:noFill/>
            <a:ln w="19050" cap="flat" cmpd="sng">
              <a:solidFill>
                <a:srgbClr val="000000"/>
              </a:solidFill>
              <a:prstDash val="solid"/>
              <a:round/>
              <a:headEnd type="none" w="med" len="med"/>
              <a:tailEnd type="none" w="med" len="med"/>
            </a:ln>
          </p:spPr>
        </p:cxnSp>
        <p:cxnSp>
          <p:nvCxnSpPr>
            <p:cNvPr id="21179" name="Google Shape;21179;p58"/>
            <p:cNvCxnSpPr/>
            <p:nvPr/>
          </p:nvCxnSpPr>
          <p:spPr>
            <a:xfrm flipH="1">
              <a:off x="3281" y="4106"/>
              <a:ext cx="1" cy="12"/>
            </a:xfrm>
            <a:prstGeom prst="straightConnector1">
              <a:avLst/>
            </a:prstGeom>
            <a:noFill/>
            <a:ln w="19050" cap="flat" cmpd="sng">
              <a:solidFill>
                <a:srgbClr val="000000"/>
              </a:solidFill>
              <a:prstDash val="solid"/>
              <a:round/>
              <a:headEnd type="none" w="med" len="med"/>
              <a:tailEnd type="none" w="med" len="med"/>
            </a:ln>
          </p:spPr>
        </p:cxnSp>
        <p:cxnSp>
          <p:nvCxnSpPr>
            <p:cNvPr id="21180" name="Google Shape;21180;p58"/>
            <p:cNvCxnSpPr/>
            <p:nvPr/>
          </p:nvCxnSpPr>
          <p:spPr>
            <a:xfrm flipH="1">
              <a:off x="3411" y="3976"/>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81" name="Google Shape;21181;p58"/>
            <p:cNvCxnSpPr/>
            <p:nvPr/>
          </p:nvCxnSpPr>
          <p:spPr>
            <a:xfrm flipH="1">
              <a:off x="3410" y="3986"/>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2" name="Google Shape;21182;p58"/>
            <p:cNvCxnSpPr/>
            <p:nvPr/>
          </p:nvCxnSpPr>
          <p:spPr>
            <a:xfrm flipH="1">
              <a:off x="3409" y="3995"/>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83" name="Google Shape;21183;p58"/>
            <p:cNvCxnSpPr/>
            <p:nvPr/>
          </p:nvCxnSpPr>
          <p:spPr>
            <a:xfrm flipH="1">
              <a:off x="3408" y="4005"/>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84" name="Google Shape;21184;p58"/>
            <p:cNvCxnSpPr/>
            <p:nvPr/>
          </p:nvCxnSpPr>
          <p:spPr>
            <a:xfrm flipH="1">
              <a:off x="3407" y="4015"/>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5" name="Google Shape;21185;p58"/>
            <p:cNvCxnSpPr/>
            <p:nvPr/>
          </p:nvCxnSpPr>
          <p:spPr>
            <a:xfrm flipH="1">
              <a:off x="3406" y="4024"/>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6" name="Google Shape;21186;p58"/>
            <p:cNvCxnSpPr/>
            <p:nvPr/>
          </p:nvCxnSpPr>
          <p:spPr>
            <a:xfrm flipH="1">
              <a:off x="3405" y="4033"/>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87" name="Google Shape;21187;p58"/>
            <p:cNvCxnSpPr/>
            <p:nvPr/>
          </p:nvCxnSpPr>
          <p:spPr>
            <a:xfrm flipH="1">
              <a:off x="3404" y="4043"/>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8" name="Google Shape;21188;p58"/>
            <p:cNvCxnSpPr/>
            <p:nvPr/>
          </p:nvCxnSpPr>
          <p:spPr>
            <a:xfrm flipH="1">
              <a:off x="3403" y="4052"/>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9" name="Google Shape;21189;p58"/>
            <p:cNvCxnSpPr/>
            <p:nvPr/>
          </p:nvCxnSpPr>
          <p:spPr>
            <a:xfrm flipH="1">
              <a:off x="3403" y="4061"/>
              <a:ext cx="1" cy="8"/>
            </a:xfrm>
            <a:prstGeom prst="straightConnector1">
              <a:avLst/>
            </a:prstGeom>
            <a:noFill/>
            <a:ln w="19050" cap="flat" cmpd="sng">
              <a:solidFill>
                <a:srgbClr val="000000"/>
              </a:solidFill>
              <a:prstDash val="solid"/>
              <a:round/>
              <a:headEnd type="none" w="med" len="med"/>
              <a:tailEnd type="none" w="med" len="med"/>
            </a:ln>
          </p:spPr>
        </p:cxnSp>
        <p:cxnSp>
          <p:nvCxnSpPr>
            <p:cNvPr id="21190" name="Google Shape;21190;p58"/>
            <p:cNvCxnSpPr/>
            <p:nvPr/>
          </p:nvCxnSpPr>
          <p:spPr>
            <a:xfrm flipH="1">
              <a:off x="3402" y="4069"/>
              <a:ext cx="1" cy="8"/>
            </a:xfrm>
            <a:prstGeom prst="straightConnector1">
              <a:avLst/>
            </a:prstGeom>
            <a:noFill/>
            <a:ln w="19050" cap="flat" cmpd="sng">
              <a:solidFill>
                <a:srgbClr val="000000"/>
              </a:solidFill>
              <a:prstDash val="solid"/>
              <a:round/>
              <a:headEnd type="none" w="med" len="med"/>
              <a:tailEnd type="none" w="med" len="med"/>
            </a:ln>
          </p:spPr>
        </p:cxnSp>
        <p:cxnSp>
          <p:nvCxnSpPr>
            <p:cNvPr id="21191" name="Google Shape;21191;p58"/>
            <p:cNvCxnSpPr/>
            <p:nvPr/>
          </p:nvCxnSpPr>
          <p:spPr>
            <a:xfrm flipH="1">
              <a:off x="3402" y="4077"/>
              <a:ext cx="1" cy="9"/>
            </a:xfrm>
            <a:prstGeom prst="straightConnector1">
              <a:avLst/>
            </a:prstGeom>
            <a:noFill/>
            <a:ln w="19050" cap="flat" cmpd="sng">
              <a:solidFill>
                <a:srgbClr val="000000"/>
              </a:solidFill>
              <a:prstDash val="solid"/>
              <a:round/>
              <a:headEnd type="none" w="med" len="med"/>
              <a:tailEnd type="none" w="med" len="med"/>
            </a:ln>
          </p:spPr>
        </p:cxnSp>
        <p:cxnSp>
          <p:nvCxnSpPr>
            <p:cNvPr id="21192" name="Google Shape;21192;p58"/>
            <p:cNvCxnSpPr/>
            <p:nvPr/>
          </p:nvCxnSpPr>
          <p:spPr>
            <a:xfrm flipH="1">
              <a:off x="3401" y="4086"/>
              <a:ext cx="1" cy="8"/>
            </a:xfrm>
            <a:prstGeom prst="straightConnector1">
              <a:avLst/>
            </a:prstGeom>
            <a:noFill/>
            <a:ln w="19050" cap="flat" cmpd="sng">
              <a:solidFill>
                <a:srgbClr val="000000"/>
              </a:solidFill>
              <a:prstDash val="solid"/>
              <a:round/>
              <a:headEnd type="none" w="med" len="med"/>
              <a:tailEnd type="none" w="med" len="med"/>
            </a:ln>
          </p:spPr>
        </p:cxnSp>
        <p:cxnSp>
          <p:nvCxnSpPr>
            <p:cNvPr id="21193" name="Google Shape;21193;p58"/>
            <p:cNvCxnSpPr/>
            <p:nvPr/>
          </p:nvCxnSpPr>
          <p:spPr>
            <a:xfrm flipH="1">
              <a:off x="3401" y="4094"/>
              <a:ext cx="1" cy="8"/>
            </a:xfrm>
            <a:prstGeom prst="straightConnector1">
              <a:avLst/>
            </a:prstGeom>
            <a:noFill/>
            <a:ln w="19050" cap="flat" cmpd="sng">
              <a:solidFill>
                <a:srgbClr val="000000"/>
              </a:solidFill>
              <a:prstDash val="solid"/>
              <a:round/>
              <a:headEnd type="none" w="med" len="med"/>
              <a:tailEnd type="none" w="med" len="med"/>
            </a:ln>
          </p:spPr>
        </p:cxnSp>
        <p:cxnSp>
          <p:nvCxnSpPr>
            <p:cNvPr id="21194" name="Google Shape;21194;p58"/>
            <p:cNvCxnSpPr/>
            <p:nvPr/>
          </p:nvCxnSpPr>
          <p:spPr>
            <a:xfrm flipH="1">
              <a:off x="3400" y="4102"/>
              <a:ext cx="1" cy="9"/>
            </a:xfrm>
            <a:prstGeom prst="straightConnector1">
              <a:avLst/>
            </a:prstGeom>
            <a:noFill/>
            <a:ln w="19050" cap="flat" cmpd="sng">
              <a:solidFill>
                <a:srgbClr val="000000"/>
              </a:solidFill>
              <a:prstDash val="solid"/>
              <a:round/>
              <a:headEnd type="none" w="med" len="med"/>
              <a:tailEnd type="none" w="med" len="med"/>
            </a:ln>
          </p:spPr>
        </p:cxnSp>
        <p:cxnSp>
          <p:nvCxnSpPr>
            <p:cNvPr id="21195" name="Google Shape;21195;p58"/>
            <p:cNvCxnSpPr/>
            <p:nvPr/>
          </p:nvCxnSpPr>
          <p:spPr>
            <a:xfrm flipH="1">
              <a:off x="3400" y="4111"/>
              <a:ext cx="1" cy="7"/>
            </a:xfrm>
            <a:prstGeom prst="straightConnector1">
              <a:avLst/>
            </a:prstGeom>
            <a:noFill/>
            <a:ln w="19050" cap="flat" cmpd="sng">
              <a:solidFill>
                <a:srgbClr val="000000"/>
              </a:solidFill>
              <a:prstDash val="solid"/>
              <a:round/>
              <a:headEnd type="none" w="med" len="med"/>
              <a:tailEnd type="none" w="med" len="med"/>
            </a:ln>
          </p:spPr>
        </p:cxnSp>
        <p:cxnSp>
          <p:nvCxnSpPr>
            <p:cNvPr id="21196" name="Google Shape;21196;p58"/>
            <p:cNvCxnSpPr/>
            <p:nvPr/>
          </p:nvCxnSpPr>
          <p:spPr>
            <a:xfrm>
              <a:off x="3281" y="4118"/>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197" name="Google Shape;21197;p58"/>
            <p:cNvCxnSpPr/>
            <p:nvPr/>
          </p:nvCxnSpPr>
          <p:spPr>
            <a:xfrm rot="10800000" flipH="1">
              <a:off x="3233" y="4118"/>
              <a:ext cx="1" cy="54"/>
            </a:xfrm>
            <a:prstGeom prst="straightConnector1">
              <a:avLst/>
            </a:prstGeom>
            <a:noFill/>
            <a:ln w="19050" cap="flat" cmpd="sng">
              <a:solidFill>
                <a:srgbClr val="000000"/>
              </a:solidFill>
              <a:prstDash val="solid"/>
              <a:round/>
              <a:headEnd type="none" w="med" len="med"/>
              <a:tailEnd type="none" w="med" len="med"/>
            </a:ln>
          </p:spPr>
        </p:cxnSp>
        <p:cxnSp>
          <p:nvCxnSpPr>
            <p:cNvPr id="21198" name="Google Shape;21198;p58"/>
            <p:cNvCxnSpPr/>
            <p:nvPr/>
          </p:nvCxnSpPr>
          <p:spPr>
            <a:xfrm>
              <a:off x="3233" y="4118"/>
              <a:ext cx="214" cy="1"/>
            </a:xfrm>
            <a:prstGeom prst="straightConnector1">
              <a:avLst/>
            </a:prstGeom>
            <a:noFill/>
            <a:ln w="19050" cap="flat" cmpd="sng">
              <a:solidFill>
                <a:srgbClr val="000000"/>
              </a:solidFill>
              <a:prstDash val="solid"/>
              <a:round/>
              <a:headEnd type="none" w="med" len="med"/>
              <a:tailEnd type="none" w="med" len="med"/>
            </a:ln>
          </p:spPr>
        </p:cxnSp>
        <p:cxnSp>
          <p:nvCxnSpPr>
            <p:cNvPr id="21199" name="Google Shape;21199;p58"/>
            <p:cNvCxnSpPr/>
            <p:nvPr/>
          </p:nvCxnSpPr>
          <p:spPr>
            <a:xfrm>
              <a:off x="3447" y="4118"/>
              <a:ext cx="1" cy="54"/>
            </a:xfrm>
            <a:prstGeom prst="straightConnector1">
              <a:avLst/>
            </a:prstGeom>
            <a:noFill/>
            <a:ln w="19050" cap="flat" cmpd="sng">
              <a:solidFill>
                <a:srgbClr val="000000"/>
              </a:solidFill>
              <a:prstDash val="solid"/>
              <a:round/>
              <a:headEnd type="none" w="med" len="med"/>
              <a:tailEnd type="none" w="med" len="med"/>
            </a:ln>
          </p:spPr>
        </p:cxnSp>
        <p:cxnSp>
          <p:nvCxnSpPr>
            <p:cNvPr id="21200" name="Google Shape;21200;p58"/>
            <p:cNvCxnSpPr/>
            <p:nvPr/>
          </p:nvCxnSpPr>
          <p:spPr>
            <a:xfrm flipH="1">
              <a:off x="3233" y="4172"/>
              <a:ext cx="214" cy="1"/>
            </a:xfrm>
            <a:prstGeom prst="straightConnector1">
              <a:avLst/>
            </a:prstGeom>
            <a:noFill/>
            <a:ln w="19050" cap="flat" cmpd="sng">
              <a:solidFill>
                <a:srgbClr val="000000"/>
              </a:solidFill>
              <a:prstDash val="solid"/>
              <a:round/>
              <a:headEnd type="none" w="med" len="med"/>
              <a:tailEnd type="none" w="med" len="med"/>
            </a:ln>
          </p:spPr>
        </p:cxnSp>
        <p:cxnSp>
          <p:nvCxnSpPr>
            <p:cNvPr id="21201" name="Google Shape;21201;p58"/>
            <p:cNvCxnSpPr/>
            <p:nvPr/>
          </p:nvCxnSpPr>
          <p:spPr>
            <a:xfrm rot="10800000" flipH="1">
              <a:off x="3536" y="3173"/>
              <a:ext cx="1" cy="8"/>
            </a:xfrm>
            <a:prstGeom prst="straightConnector1">
              <a:avLst/>
            </a:prstGeom>
            <a:noFill/>
            <a:ln w="19050" cap="flat" cmpd="sng">
              <a:solidFill>
                <a:srgbClr val="000000"/>
              </a:solidFill>
              <a:prstDash val="solid"/>
              <a:round/>
              <a:headEnd type="none" w="med" len="med"/>
              <a:tailEnd type="none" w="med" len="med"/>
            </a:ln>
          </p:spPr>
        </p:cxnSp>
        <p:cxnSp>
          <p:nvCxnSpPr>
            <p:cNvPr id="21202" name="Google Shape;21202;p58"/>
            <p:cNvCxnSpPr/>
            <p:nvPr/>
          </p:nvCxnSpPr>
          <p:spPr>
            <a:xfrm rot="10800000" flipH="1">
              <a:off x="3537" y="3164"/>
              <a:ext cx="2" cy="9"/>
            </a:xfrm>
            <a:prstGeom prst="straightConnector1">
              <a:avLst/>
            </a:prstGeom>
            <a:noFill/>
            <a:ln w="19050" cap="flat" cmpd="sng">
              <a:solidFill>
                <a:srgbClr val="000000"/>
              </a:solidFill>
              <a:prstDash val="solid"/>
              <a:round/>
              <a:headEnd type="none" w="med" len="med"/>
              <a:tailEnd type="none" w="med" len="med"/>
            </a:ln>
          </p:spPr>
        </p:cxnSp>
        <p:cxnSp>
          <p:nvCxnSpPr>
            <p:cNvPr id="21203" name="Google Shape;21203;p58"/>
            <p:cNvCxnSpPr/>
            <p:nvPr/>
          </p:nvCxnSpPr>
          <p:spPr>
            <a:xfrm rot="10800000" flipH="1">
              <a:off x="3539" y="3156"/>
              <a:ext cx="1" cy="8"/>
            </a:xfrm>
            <a:prstGeom prst="straightConnector1">
              <a:avLst/>
            </a:prstGeom>
            <a:noFill/>
            <a:ln w="19050" cap="flat" cmpd="sng">
              <a:solidFill>
                <a:srgbClr val="000000"/>
              </a:solidFill>
              <a:prstDash val="solid"/>
              <a:round/>
              <a:headEnd type="none" w="med" len="med"/>
              <a:tailEnd type="none" w="med" len="med"/>
            </a:ln>
          </p:spPr>
        </p:cxnSp>
        <p:cxnSp>
          <p:nvCxnSpPr>
            <p:cNvPr id="21204" name="Google Shape;21204;p58"/>
            <p:cNvCxnSpPr/>
            <p:nvPr/>
          </p:nvCxnSpPr>
          <p:spPr>
            <a:xfrm rot="10800000" flipH="1">
              <a:off x="3540" y="3148"/>
              <a:ext cx="1" cy="8"/>
            </a:xfrm>
            <a:prstGeom prst="straightConnector1">
              <a:avLst/>
            </a:prstGeom>
            <a:noFill/>
            <a:ln w="19050" cap="flat" cmpd="sng">
              <a:solidFill>
                <a:srgbClr val="000000"/>
              </a:solidFill>
              <a:prstDash val="solid"/>
              <a:round/>
              <a:headEnd type="none" w="med" len="med"/>
              <a:tailEnd type="none" w="med" len="med"/>
            </a:ln>
          </p:spPr>
        </p:cxnSp>
        <p:cxnSp>
          <p:nvCxnSpPr>
            <p:cNvPr id="21205" name="Google Shape;21205;p58"/>
            <p:cNvCxnSpPr/>
            <p:nvPr/>
          </p:nvCxnSpPr>
          <p:spPr>
            <a:xfrm rot="10800000" flipH="1">
              <a:off x="3541" y="3139"/>
              <a:ext cx="2" cy="9"/>
            </a:xfrm>
            <a:prstGeom prst="straightConnector1">
              <a:avLst/>
            </a:prstGeom>
            <a:noFill/>
            <a:ln w="19050" cap="flat" cmpd="sng">
              <a:solidFill>
                <a:srgbClr val="000000"/>
              </a:solidFill>
              <a:prstDash val="solid"/>
              <a:round/>
              <a:headEnd type="none" w="med" len="med"/>
              <a:tailEnd type="none" w="med" len="med"/>
            </a:ln>
          </p:spPr>
        </p:cxnSp>
        <p:cxnSp>
          <p:nvCxnSpPr>
            <p:cNvPr id="21206" name="Google Shape;21206;p58"/>
            <p:cNvCxnSpPr/>
            <p:nvPr/>
          </p:nvCxnSpPr>
          <p:spPr>
            <a:xfrm rot="10800000" flipH="1">
              <a:off x="3543" y="3129"/>
              <a:ext cx="1" cy="10"/>
            </a:xfrm>
            <a:prstGeom prst="straightConnector1">
              <a:avLst/>
            </a:prstGeom>
            <a:noFill/>
            <a:ln w="19050" cap="flat" cmpd="sng">
              <a:solidFill>
                <a:srgbClr val="000000"/>
              </a:solidFill>
              <a:prstDash val="solid"/>
              <a:round/>
              <a:headEnd type="none" w="med" len="med"/>
              <a:tailEnd type="none" w="med" len="med"/>
            </a:ln>
          </p:spPr>
        </p:cxnSp>
        <p:cxnSp>
          <p:nvCxnSpPr>
            <p:cNvPr id="21207" name="Google Shape;21207;p58"/>
            <p:cNvCxnSpPr/>
            <p:nvPr/>
          </p:nvCxnSpPr>
          <p:spPr>
            <a:xfrm rot="10800000" flipH="1">
              <a:off x="3544" y="3120"/>
              <a:ext cx="1" cy="9"/>
            </a:xfrm>
            <a:prstGeom prst="straightConnector1">
              <a:avLst/>
            </a:prstGeom>
            <a:noFill/>
            <a:ln w="19050" cap="flat" cmpd="sng">
              <a:solidFill>
                <a:srgbClr val="000000"/>
              </a:solidFill>
              <a:prstDash val="solid"/>
              <a:round/>
              <a:headEnd type="none" w="med" len="med"/>
              <a:tailEnd type="none" w="med" len="med"/>
            </a:ln>
          </p:spPr>
        </p:cxnSp>
        <p:cxnSp>
          <p:nvCxnSpPr>
            <p:cNvPr id="21208" name="Google Shape;21208;p58"/>
            <p:cNvCxnSpPr/>
            <p:nvPr/>
          </p:nvCxnSpPr>
          <p:spPr>
            <a:xfrm rot="10800000" flipH="1">
              <a:off x="3545" y="3110"/>
              <a:ext cx="1" cy="10"/>
            </a:xfrm>
            <a:prstGeom prst="straightConnector1">
              <a:avLst/>
            </a:prstGeom>
            <a:noFill/>
            <a:ln w="19050" cap="flat" cmpd="sng">
              <a:solidFill>
                <a:srgbClr val="000000"/>
              </a:solidFill>
              <a:prstDash val="solid"/>
              <a:round/>
              <a:headEnd type="none" w="med" len="med"/>
              <a:tailEnd type="none" w="med" len="med"/>
            </a:ln>
          </p:spPr>
        </p:cxnSp>
        <p:cxnSp>
          <p:nvCxnSpPr>
            <p:cNvPr id="21209" name="Google Shape;21209;p58"/>
            <p:cNvCxnSpPr/>
            <p:nvPr/>
          </p:nvCxnSpPr>
          <p:spPr>
            <a:xfrm rot="10800000" flipH="1">
              <a:off x="3546" y="3099"/>
              <a:ext cx="1" cy="11"/>
            </a:xfrm>
            <a:prstGeom prst="straightConnector1">
              <a:avLst/>
            </a:prstGeom>
            <a:noFill/>
            <a:ln w="19050" cap="flat" cmpd="sng">
              <a:solidFill>
                <a:srgbClr val="000000"/>
              </a:solidFill>
              <a:prstDash val="solid"/>
              <a:round/>
              <a:headEnd type="none" w="med" len="med"/>
              <a:tailEnd type="none" w="med" len="med"/>
            </a:ln>
          </p:spPr>
        </p:cxnSp>
        <p:cxnSp>
          <p:nvCxnSpPr>
            <p:cNvPr id="21210" name="Google Shape;21210;p58"/>
            <p:cNvCxnSpPr/>
            <p:nvPr/>
          </p:nvCxnSpPr>
          <p:spPr>
            <a:xfrm rot="10800000" flipH="1">
              <a:off x="3546" y="3088"/>
              <a:ext cx="1" cy="11"/>
            </a:xfrm>
            <a:prstGeom prst="straightConnector1">
              <a:avLst/>
            </a:prstGeom>
            <a:noFill/>
            <a:ln w="19050" cap="flat" cmpd="sng">
              <a:solidFill>
                <a:srgbClr val="000000"/>
              </a:solidFill>
              <a:prstDash val="solid"/>
              <a:round/>
              <a:headEnd type="none" w="med" len="med"/>
              <a:tailEnd type="none" w="med" len="med"/>
            </a:ln>
          </p:spPr>
        </p:cxnSp>
        <p:cxnSp>
          <p:nvCxnSpPr>
            <p:cNvPr id="21211" name="Google Shape;21211;p58"/>
            <p:cNvCxnSpPr/>
            <p:nvPr/>
          </p:nvCxnSpPr>
          <p:spPr>
            <a:xfrm rot="10800000" flipH="1">
              <a:off x="3547" y="3076"/>
              <a:ext cx="1" cy="12"/>
            </a:xfrm>
            <a:prstGeom prst="straightConnector1">
              <a:avLst/>
            </a:prstGeom>
            <a:noFill/>
            <a:ln w="19050" cap="flat" cmpd="sng">
              <a:solidFill>
                <a:srgbClr val="000000"/>
              </a:solidFill>
              <a:prstDash val="solid"/>
              <a:round/>
              <a:headEnd type="none" w="med" len="med"/>
              <a:tailEnd type="none" w="med" len="med"/>
            </a:ln>
          </p:spPr>
        </p:cxnSp>
        <p:cxnSp>
          <p:nvCxnSpPr>
            <p:cNvPr id="21212" name="Google Shape;21212;p58"/>
            <p:cNvCxnSpPr/>
            <p:nvPr/>
          </p:nvCxnSpPr>
          <p:spPr>
            <a:xfrm rot="10800000" flipH="1">
              <a:off x="3548" y="3065"/>
              <a:ext cx="1" cy="11"/>
            </a:xfrm>
            <a:prstGeom prst="straightConnector1">
              <a:avLst/>
            </a:prstGeom>
            <a:noFill/>
            <a:ln w="19050" cap="flat" cmpd="sng">
              <a:solidFill>
                <a:srgbClr val="000000"/>
              </a:solidFill>
              <a:prstDash val="solid"/>
              <a:round/>
              <a:headEnd type="none" w="med" len="med"/>
              <a:tailEnd type="none" w="med" len="med"/>
            </a:ln>
          </p:spPr>
        </p:cxnSp>
        <p:cxnSp>
          <p:nvCxnSpPr>
            <p:cNvPr id="21213" name="Google Shape;21213;p58"/>
            <p:cNvCxnSpPr/>
            <p:nvPr/>
          </p:nvCxnSpPr>
          <p:spPr>
            <a:xfrm rot="10800000" flipH="1">
              <a:off x="3548" y="3052"/>
              <a:ext cx="1" cy="13"/>
            </a:xfrm>
            <a:prstGeom prst="straightConnector1">
              <a:avLst/>
            </a:prstGeom>
            <a:noFill/>
            <a:ln w="19050" cap="flat" cmpd="sng">
              <a:solidFill>
                <a:srgbClr val="000000"/>
              </a:solidFill>
              <a:prstDash val="solid"/>
              <a:round/>
              <a:headEnd type="none" w="med" len="med"/>
              <a:tailEnd type="none" w="med" len="med"/>
            </a:ln>
          </p:spPr>
        </p:cxnSp>
        <p:cxnSp>
          <p:nvCxnSpPr>
            <p:cNvPr id="21214" name="Google Shape;21214;p58"/>
            <p:cNvCxnSpPr/>
            <p:nvPr/>
          </p:nvCxnSpPr>
          <p:spPr>
            <a:xfrm rot="10800000" flipH="1">
              <a:off x="3549" y="3040"/>
              <a:ext cx="1" cy="12"/>
            </a:xfrm>
            <a:prstGeom prst="straightConnector1">
              <a:avLst/>
            </a:prstGeom>
            <a:noFill/>
            <a:ln w="19050" cap="flat" cmpd="sng">
              <a:solidFill>
                <a:srgbClr val="000000"/>
              </a:solidFill>
              <a:prstDash val="solid"/>
              <a:round/>
              <a:headEnd type="none" w="med" len="med"/>
              <a:tailEnd type="none" w="med" len="med"/>
            </a:ln>
          </p:spPr>
        </p:cxnSp>
        <p:cxnSp>
          <p:nvCxnSpPr>
            <p:cNvPr id="21215" name="Google Shape;21215;p58"/>
            <p:cNvCxnSpPr/>
            <p:nvPr/>
          </p:nvCxnSpPr>
          <p:spPr>
            <a:xfrm rot="10800000" flipH="1">
              <a:off x="3549" y="3028"/>
              <a:ext cx="1" cy="12"/>
            </a:xfrm>
            <a:prstGeom prst="straightConnector1">
              <a:avLst/>
            </a:prstGeom>
            <a:noFill/>
            <a:ln w="19050" cap="flat" cmpd="sng">
              <a:solidFill>
                <a:srgbClr val="000000"/>
              </a:solidFill>
              <a:prstDash val="solid"/>
              <a:round/>
              <a:headEnd type="none" w="med" len="med"/>
              <a:tailEnd type="none" w="med" len="med"/>
            </a:ln>
          </p:spPr>
        </p:cxnSp>
        <p:cxnSp>
          <p:nvCxnSpPr>
            <p:cNvPr id="21216" name="Google Shape;21216;p58"/>
            <p:cNvCxnSpPr/>
            <p:nvPr/>
          </p:nvCxnSpPr>
          <p:spPr>
            <a:xfrm rot="10800000" flipH="1">
              <a:off x="3549" y="3015"/>
              <a:ext cx="1" cy="13"/>
            </a:xfrm>
            <a:prstGeom prst="straightConnector1">
              <a:avLst/>
            </a:prstGeom>
            <a:noFill/>
            <a:ln w="19050" cap="flat" cmpd="sng">
              <a:solidFill>
                <a:srgbClr val="000000"/>
              </a:solidFill>
              <a:prstDash val="solid"/>
              <a:round/>
              <a:headEnd type="none" w="med" len="med"/>
              <a:tailEnd type="none" w="med" len="med"/>
            </a:ln>
          </p:spPr>
        </p:cxnSp>
        <p:cxnSp>
          <p:nvCxnSpPr>
            <p:cNvPr id="21217" name="Google Shape;21217;p58"/>
            <p:cNvCxnSpPr/>
            <p:nvPr/>
          </p:nvCxnSpPr>
          <p:spPr>
            <a:xfrm rot="10800000" flipH="1">
              <a:off x="3418" y="3148"/>
              <a:ext cx="1" cy="9"/>
            </a:xfrm>
            <a:prstGeom prst="straightConnector1">
              <a:avLst/>
            </a:prstGeom>
            <a:noFill/>
            <a:ln w="19050" cap="flat" cmpd="sng">
              <a:solidFill>
                <a:srgbClr val="000000"/>
              </a:solidFill>
              <a:prstDash val="solid"/>
              <a:round/>
              <a:headEnd type="none" w="med" len="med"/>
              <a:tailEnd type="none" w="med" len="med"/>
            </a:ln>
          </p:spPr>
        </p:cxnSp>
        <p:cxnSp>
          <p:nvCxnSpPr>
            <p:cNvPr id="21218" name="Google Shape;21218;p58"/>
            <p:cNvCxnSpPr/>
            <p:nvPr/>
          </p:nvCxnSpPr>
          <p:spPr>
            <a:xfrm rot="10800000" flipH="1">
              <a:off x="3419" y="3138"/>
              <a:ext cx="2" cy="10"/>
            </a:xfrm>
            <a:prstGeom prst="straightConnector1">
              <a:avLst/>
            </a:prstGeom>
            <a:noFill/>
            <a:ln w="19050" cap="flat" cmpd="sng">
              <a:solidFill>
                <a:srgbClr val="000000"/>
              </a:solidFill>
              <a:prstDash val="solid"/>
              <a:round/>
              <a:headEnd type="none" w="med" len="med"/>
              <a:tailEnd type="none" w="med" len="med"/>
            </a:ln>
          </p:spPr>
        </p:cxnSp>
        <p:cxnSp>
          <p:nvCxnSpPr>
            <p:cNvPr id="21219" name="Google Shape;21219;p58"/>
            <p:cNvCxnSpPr/>
            <p:nvPr/>
          </p:nvCxnSpPr>
          <p:spPr>
            <a:xfrm rot="10800000" flipH="1">
              <a:off x="3421" y="3128"/>
              <a:ext cx="1" cy="10"/>
            </a:xfrm>
            <a:prstGeom prst="straightConnector1">
              <a:avLst/>
            </a:prstGeom>
            <a:noFill/>
            <a:ln w="19050" cap="flat" cmpd="sng">
              <a:solidFill>
                <a:srgbClr val="000000"/>
              </a:solidFill>
              <a:prstDash val="solid"/>
              <a:round/>
              <a:headEnd type="none" w="med" len="med"/>
              <a:tailEnd type="none" w="med" len="med"/>
            </a:ln>
          </p:spPr>
        </p:cxnSp>
        <p:cxnSp>
          <p:nvCxnSpPr>
            <p:cNvPr id="21220" name="Google Shape;21220;p58"/>
            <p:cNvCxnSpPr/>
            <p:nvPr/>
          </p:nvCxnSpPr>
          <p:spPr>
            <a:xfrm rot="10800000" flipH="1">
              <a:off x="3422" y="3119"/>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1" name="Google Shape;21221;p58"/>
            <p:cNvCxnSpPr/>
            <p:nvPr/>
          </p:nvCxnSpPr>
          <p:spPr>
            <a:xfrm rot="10800000" flipH="1">
              <a:off x="3423" y="3110"/>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2" name="Google Shape;21222;p58"/>
            <p:cNvCxnSpPr/>
            <p:nvPr/>
          </p:nvCxnSpPr>
          <p:spPr>
            <a:xfrm rot="10800000" flipH="1">
              <a:off x="3424" y="3100"/>
              <a:ext cx="1" cy="10"/>
            </a:xfrm>
            <a:prstGeom prst="straightConnector1">
              <a:avLst/>
            </a:prstGeom>
            <a:noFill/>
            <a:ln w="19050" cap="flat" cmpd="sng">
              <a:solidFill>
                <a:srgbClr val="000000"/>
              </a:solidFill>
              <a:prstDash val="solid"/>
              <a:round/>
              <a:headEnd type="none" w="med" len="med"/>
              <a:tailEnd type="none" w="med" len="med"/>
            </a:ln>
          </p:spPr>
        </p:cxnSp>
        <p:cxnSp>
          <p:nvCxnSpPr>
            <p:cNvPr id="21223" name="Google Shape;21223;p58"/>
            <p:cNvCxnSpPr/>
            <p:nvPr/>
          </p:nvCxnSpPr>
          <p:spPr>
            <a:xfrm rot="10800000" flipH="1">
              <a:off x="3425" y="3091"/>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4" name="Google Shape;21224;p58"/>
            <p:cNvCxnSpPr/>
            <p:nvPr/>
          </p:nvCxnSpPr>
          <p:spPr>
            <a:xfrm rot="10800000" flipH="1">
              <a:off x="3426" y="3082"/>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5" name="Google Shape;21225;p58"/>
            <p:cNvCxnSpPr/>
            <p:nvPr/>
          </p:nvCxnSpPr>
          <p:spPr>
            <a:xfrm rot="10800000" flipH="1">
              <a:off x="3427" y="3073"/>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6" name="Google Shape;21226;p58"/>
            <p:cNvCxnSpPr/>
            <p:nvPr/>
          </p:nvCxnSpPr>
          <p:spPr>
            <a:xfrm rot="10800000" flipH="1">
              <a:off x="3427" y="3064"/>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7" name="Google Shape;21227;p58"/>
            <p:cNvCxnSpPr/>
            <p:nvPr/>
          </p:nvCxnSpPr>
          <p:spPr>
            <a:xfrm rot="10800000" flipH="1">
              <a:off x="3428" y="3056"/>
              <a:ext cx="1" cy="8"/>
            </a:xfrm>
            <a:prstGeom prst="straightConnector1">
              <a:avLst/>
            </a:prstGeom>
            <a:noFill/>
            <a:ln w="19050" cap="flat" cmpd="sng">
              <a:solidFill>
                <a:srgbClr val="000000"/>
              </a:solidFill>
              <a:prstDash val="solid"/>
              <a:round/>
              <a:headEnd type="none" w="med" len="med"/>
              <a:tailEnd type="none" w="med" len="med"/>
            </a:ln>
          </p:spPr>
        </p:cxnSp>
        <p:cxnSp>
          <p:nvCxnSpPr>
            <p:cNvPr id="21228" name="Google Shape;21228;p58"/>
            <p:cNvCxnSpPr/>
            <p:nvPr/>
          </p:nvCxnSpPr>
          <p:spPr>
            <a:xfrm rot="10800000" flipH="1">
              <a:off x="3428" y="3048"/>
              <a:ext cx="1" cy="8"/>
            </a:xfrm>
            <a:prstGeom prst="straightConnector1">
              <a:avLst/>
            </a:prstGeom>
            <a:noFill/>
            <a:ln w="19050" cap="flat" cmpd="sng">
              <a:solidFill>
                <a:srgbClr val="000000"/>
              </a:solidFill>
              <a:prstDash val="solid"/>
              <a:round/>
              <a:headEnd type="none" w="med" len="med"/>
              <a:tailEnd type="none" w="med" len="med"/>
            </a:ln>
          </p:spPr>
        </p:cxnSp>
        <p:cxnSp>
          <p:nvCxnSpPr>
            <p:cNvPr id="21229" name="Google Shape;21229;p58"/>
            <p:cNvCxnSpPr/>
            <p:nvPr/>
          </p:nvCxnSpPr>
          <p:spPr>
            <a:xfrm rot="10800000" flipH="1">
              <a:off x="3429" y="3040"/>
              <a:ext cx="1" cy="8"/>
            </a:xfrm>
            <a:prstGeom prst="straightConnector1">
              <a:avLst/>
            </a:prstGeom>
            <a:noFill/>
            <a:ln w="19050" cap="flat" cmpd="sng">
              <a:solidFill>
                <a:srgbClr val="000000"/>
              </a:solidFill>
              <a:prstDash val="solid"/>
              <a:round/>
              <a:headEnd type="none" w="med" len="med"/>
              <a:tailEnd type="none" w="med" len="med"/>
            </a:ln>
          </p:spPr>
        </p:cxnSp>
        <p:cxnSp>
          <p:nvCxnSpPr>
            <p:cNvPr id="21230" name="Google Shape;21230;p58"/>
            <p:cNvCxnSpPr/>
            <p:nvPr/>
          </p:nvCxnSpPr>
          <p:spPr>
            <a:xfrm rot="10800000" flipH="1">
              <a:off x="3429" y="3031"/>
              <a:ext cx="1" cy="9"/>
            </a:xfrm>
            <a:prstGeom prst="straightConnector1">
              <a:avLst/>
            </a:prstGeom>
            <a:noFill/>
            <a:ln w="19050" cap="flat" cmpd="sng">
              <a:solidFill>
                <a:srgbClr val="000000"/>
              </a:solidFill>
              <a:prstDash val="solid"/>
              <a:round/>
              <a:headEnd type="none" w="med" len="med"/>
              <a:tailEnd type="none" w="med" len="med"/>
            </a:ln>
          </p:spPr>
        </p:cxnSp>
        <p:cxnSp>
          <p:nvCxnSpPr>
            <p:cNvPr id="21231" name="Google Shape;21231;p58"/>
            <p:cNvCxnSpPr/>
            <p:nvPr/>
          </p:nvCxnSpPr>
          <p:spPr>
            <a:xfrm rot="10800000" flipH="1">
              <a:off x="3430" y="3023"/>
              <a:ext cx="1" cy="8"/>
            </a:xfrm>
            <a:prstGeom prst="straightConnector1">
              <a:avLst/>
            </a:prstGeom>
            <a:noFill/>
            <a:ln w="19050" cap="flat" cmpd="sng">
              <a:solidFill>
                <a:srgbClr val="000000"/>
              </a:solidFill>
              <a:prstDash val="solid"/>
              <a:round/>
              <a:headEnd type="none" w="med" len="med"/>
              <a:tailEnd type="none" w="med" len="med"/>
            </a:ln>
          </p:spPr>
        </p:cxnSp>
        <p:cxnSp>
          <p:nvCxnSpPr>
            <p:cNvPr id="21232" name="Google Shape;21232;p58"/>
            <p:cNvCxnSpPr/>
            <p:nvPr/>
          </p:nvCxnSpPr>
          <p:spPr>
            <a:xfrm rot="10800000" flipH="1">
              <a:off x="3430" y="3015"/>
              <a:ext cx="1" cy="8"/>
            </a:xfrm>
            <a:prstGeom prst="straightConnector1">
              <a:avLst/>
            </a:prstGeom>
            <a:noFill/>
            <a:ln w="19050" cap="flat" cmpd="sng">
              <a:solidFill>
                <a:srgbClr val="000000"/>
              </a:solidFill>
              <a:prstDash val="solid"/>
              <a:round/>
              <a:headEnd type="none" w="med" len="med"/>
              <a:tailEnd type="none" w="med" len="med"/>
            </a:ln>
          </p:spPr>
        </p:cxnSp>
        <p:cxnSp>
          <p:nvCxnSpPr>
            <p:cNvPr id="21233" name="Google Shape;21233;p58"/>
            <p:cNvCxnSpPr/>
            <p:nvPr/>
          </p:nvCxnSpPr>
          <p:spPr>
            <a:xfrm flipH="1">
              <a:off x="3430" y="3015"/>
              <a:ext cx="120" cy="1"/>
            </a:xfrm>
            <a:prstGeom prst="straightConnector1">
              <a:avLst/>
            </a:prstGeom>
            <a:noFill/>
            <a:ln w="19050" cap="flat" cmpd="sng">
              <a:solidFill>
                <a:srgbClr val="000000"/>
              </a:solidFill>
              <a:prstDash val="solid"/>
              <a:round/>
              <a:headEnd type="none" w="med" len="med"/>
              <a:tailEnd type="none" w="med" len="med"/>
            </a:ln>
          </p:spPr>
        </p:cxnSp>
        <p:cxnSp>
          <p:nvCxnSpPr>
            <p:cNvPr id="21234" name="Google Shape;21234;p58"/>
            <p:cNvCxnSpPr/>
            <p:nvPr/>
          </p:nvCxnSpPr>
          <p:spPr>
            <a:xfrm rot="10800000">
              <a:off x="3534" y="3166"/>
              <a:ext cx="2" cy="15"/>
            </a:xfrm>
            <a:prstGeom prst="straightConnector1">
              <a:avLst/>
            </a:prstGeom>
            <a:noFill/>
            <a:ln w="19050" cap="flat" cmpd="sng">
              <a:solidFill>
                <a:srgbClr val="000000"/>
              </a:solidFill>
              <a:prstDash val="solid"/>
              <a:round/>
              <a:headEnd type="none" w="med" len="med"/>
              <a:tailEnd type="none" w="med" len="med"/>
            </a:ln>
          </p:spPr>
        </p:cxnSp>
        <p:cxnSp>
          <p:nvCxnSpPr>
            <p:cNvPr id="21235" name="Google Shape;21235;p58"/>
            <p:cNvCxnSpPr/>
            <p:nvPr/>
          </p:nvCxnSpPr>
          <p:spPr>
            <a:xfrm rot="10800000">
              <a:off x="3533" y="3152"/>
              <a:ext cx="1" cy="14"/>
            </a:xfrm>
            <a:prstGeom prst="straightConnector1">
              <a:avLst/>
            </a:prstGeom>
            <a:noFill/>
            <a:ln w="19050" cap="flat" cmpd="sng">
              <a:solidFill>
                <a:srgbClr val="000000"/>
              </a:solidFill>
              <a:prstDash val="solid"/>
              <a:round/>
              <a:headEnd type="none" w="med" len="med"/>
              <a:tailEnd type="none" w="med" len="med"/>
            </a:ln>
          </p:spPr>
        </p:cxnSp>
        <p:cxnSp>
          <p:nvCxnSpPr>
            <p:cNvPr id="21236" name="Google Shape;21236;p58"/>
            <p:cNvCxnSpPr/>
            <p:nvPr/>
          </p:nvCxnSpPr>
          <p:spPr>
            <a:xfrm rot="10800000">
              <a:off x="3532" y="3139"/>
              <a:ext cx="1" cy="13"/>
            </a:xfrm>
            <a:prstGeom prst="straightConnector1">
              <a:avLst/>
            </a:prstGeom>
            <a:noFill/>
            <a:ln w="19050" cap="flat" cmpd="sng">
              <a:solidFill>
                <a:srgbClr val="000000"/>
              </a:solidFill>
              <a:prstDash val="solid"/>
              <a:round/>
              <a:headEnd type="none" w="med" len="med"/>
              <a:tailEnd type="none" w="med" len="med"/>
            </a:ln>
          </p:spPr>
        </p:cxnSp>
        <p:cxnSp>
          <p:nvCxnSpPr>
            <p:cNvPr id="21237" name="Google Shape;21237;p58"/>
            <p:cNvCxnSpPr/>
            <p:nvPr/>
          </p:nvCxnSpPr>
          <p:spPr>
            <a:xfrm rot="10800000">
              <a:off x="3530" y="3125"/>
              <a:ext cx="2" cy="14"/>
            </a:xfrm>
            <a:prstGeom prst="straightConnector1">
              <a:avLst/>
            </a:prstGeom>
            <a:noFill/>
            <a:ln w="19050" cap="flat" cmpd="sng">
              <a:solidFill>
                <a:srgbClr val="000000"/>
              </a:solidFill>
              <a:prstDash val="solid"/>
              <a:round/>
              <a:headEnd type="none" w="med" len="med"/>
              <a:tailEnd type="none" w="med" len="med"/>
            </a:ln>
          </p:spPr>
        </p:cxnSp>
        <p:cxnSp>
          <p:nvCxnSpPr>
            <p:cNvPr id="21238" name="Google Shape;21238;p58"/>
            <p:cNvCxnSpPr/>
            <p:nvPr/>
          </p:nvCxnSpPr>
          <p:spPr>
            <a:xfrm rot="10800000">
              <a:off x="3528" y="3112"/>
              <a:ext cx="2" cy="13"/>
            </a:xfrm>
            <a:prstGeom prst="straightConnector1">
              <a:avLst/>
            </a:prstGeom>
            <a:noFill/>
            <a:ln w="19050" cap="flat" cmpd="sng">
              <a:solidFill>
                <a:srgbClr val="000000"/>
              </a:solidFill>
              <a:prstDash val="solid"/>
              <a:round/>
              <a:headEnd type="none" w="med" len="med"/>
              <a:tailEnd type="none" w="med" len="med"/>
            </a:ln>
          </p:spPr>
        </p:cxnSp>
        <p:cxnSp>
          <p:nvCxnSpPr>
            <p:cNvPr id="21239" name="Google Shape;21239;p58"/>
            <p:cNvCxnSpPr/>
            <p:nvPr/>
          </p:nvCxnSpPr>
          <p:spPr>
            <a:xfrm rot="10800000">
              <a:off x="3526" y="3100"/>
              <a:ext cx="2" cy="12"/>
            </a:xfrm>
            <a:prstGeom prst="straightConnector1">
              <a:avLst/>
            </a:prstGeom>
            <a:noFill/>
            <a:ln w="19050" cap="flat" cmpd="sng">
              <a:solidFill>
                <a:srgbClr val="000000"/>
              </a:solidFill>
              <a:prstDash val="solid"/>
              <a:round/>
              <a:headEnd type="none" w="med" len="med"/>
              <a:tailEnd type="none" w="med" len="med"/>
            </a:ln>
          </p:spPr>
        </p:cxnSp>
        <p:cxnSp>
          <p:nvCxnSpPr>
            <p:cNvPr id="21240" name="Google Shape;21240;p58"/>
            <p:cNvCxnSpPr/>
            <p:nvPr/>
          </p:nvCxnSpPr>
          <p:spPr>
            <a:xfrm rot="10800000">
              <a:off x="3524" y="3088"/>
              <a:ext cx="2" cy="12"/>
            </a:xfrm>
            <a:prstGeom prst="straightConnector1">
              <a:avLst/>
            </a:prstGeom>
            <a:noFill/>
            <a:ln w="19050" cap="flat" cmpd="sng">
              <a:solidFill>
                <a:srgbClr val="000000"/>
              </a:solidFill>
              <a:prstDash val="solid"/>
              <a:round/>
              <a:headEnd type="none" w="med" len="med"/>
              <a:tailEnd type="none" w="med" len="med"/>
            </a:ln>
          </p:spPr>
        </p:cxnSp>
        <p:cxnSp>
          <p:nvCxnSpPr>
            <p:cNvPr id="21241" name="Google Shape;21241;p58"/>
            <p:cNvCxnSpPr/>
            <p:nvPr/>
          </p:nvCxnSpPr>
          <p:spPr>
            <a:xfrm rot="10800000">
              <a:off x="3521" y="3077"/>
              <a:ext cx="3" cy="11"/>
            </a:xfrm>
            <a:prstGeom prst="straightConnector1">
              <a:avLst/>
            </a:prstGeom>
            <a:noFill/>
            <a:ln w="19050" cap="flat" cmpd="sng">
              <a:solidFill>
                <a:srgbClr val="000000"/>
              </a:solidFill>
              <a:prstDash val="solid"/>
              <a:round/>
              <a:headEnd type="none" w="med" len="med"/>
              <a:tailEnd type="none" w="med" len="med"/>
            </a:ln>
          </p:spPr>
        </p:cxnSp>
        <p:cxnSp>
          <p:nvCxnSpPr>
            <p:cNvPr id="21242" name="Google Shape;21242;p58"/>
            <p:cNvCxnSpPr/>
            <p:nvPr/>
          </p:nvCxnSpPr>
          <p:spPr>
            <a:xfrm rot="10800000">
              <a:off x="3519" y="3067"/>
              <a:ext cx="2" cy="10"/>
            </a:xfrm>
            <a:prstGeom prst="straightConnector1">
              <a:avLst/>
            </a:prstGeom>
            <a:noFill/>
            <a:ln w="19050" cap="flat" cmpd="sng">
              <a:solidFill>
                <a:srgbClr val="000000"/>
              </a:solidFill>
              <a:prstDash val="solid"/>
              <a:round/>
              <a:headEnd type="none" w="med" len="med"/>
              <a:tailEnd type="none" w="med" len="med"/>
            </a:ln>
          </p:spPr>
        </p:cxnSp>
        <p:cxnSp>
          <p:nvCxnSpPr>
            <p:cNvPr id="21243" name="Google Shape;21243;p58"/>
            <p:cNvCxnSpPr/>
            <p:nvPr/>
          </p:nvCxnSpPr>
          <p:spPr>
            <a:xfrm rot="10800000">
              <a:off x="3515" y="3059"/>
              <a:ext cx="4" cy="8"/>
            </a:xfrm>
            <a:prstGeom prst="straightConnector1">
              <a:avLst/>
            </a:prstGeom>
            <a:noFill/>
            <a:ln w="19050" cap="flat" cmpd="sng">
              <a:solidFill>
                <a:srgbClr val="000000"/>
              </a:solidFill>
              <a:prstDash val="solid"/>
              <a:round/>
              <a:headEnd type="none" w="med" len="med"/>
              <a:tailEnd type="none" w="med" len="med"/>
            </a:ln>
          </p:spPr>
        </p:cxnSp>
        <p:cxnSp>
          <p:nvCxnSpPr>
            <p:cNvPr id="21244" name="Google Shape;21244;p58"/>
            <p:cNvCxnSpPr/>
            <p:nvPr/>
          </p:nvCxnSpPr>
          <p:spPr>
            <a:xfrm rot="10800000">
              <a:off x="3512" y="3051"/>
              <a:ext cx="3" cy="8"/>
            </a:xfrm>
            <a:prstGeom prst="straightConnector1">
              <a:avLst/>
            </a:prstGeom>
            <a:noFill/>
            <a:ln w="19050" cap="flat" cmpd="sng">
              <a:solidFill>
                <a:srgbClr val="000000"/>
              </a:solidFill>
              <a:prstDash val="solid"/>
              <a:round/>
              <a:headEnd type="none" w="med" len="med"/>
              <a:tailEnd type="none" w="med" len="med"/>
            </a:ln>
          </p:spPr>
        </p:cxnSp>
        <p:cxnSp>
          <p:nvCxnSpPr>
            <p:cNvPr id="21245" name="Google Shape;21245;p58"/>
            <p:cNvCxnSpPr/>
            <p:nvPr/>
          </p:nvCxnSpPr>
          <p:spPr>
            <a:xfrm rot="10800000">
              <a:off x="3508" y="3045"/>
              <a:ext cx="4" cy="6"/>
            </a:xfrm>
            <a:prstGeom prst="straightConnector1">
              <a:avLst/>
            </a:prstGeom>
            <a:noFill/>
            <a:ln w="19050" cap="flat" cmpd="sng">
              <a:solidFill>
                <a:srgbClr val="000000"/>
              </a:solidFill>
              <a:prstDash val="solid"/>
              <a:round/>
              <a:headEnd type="none" w="med" len="med"/>
              <a:tailEnd type="none" w="med" len="med"/>
            </a:ln>
          </p:spPr>
        </p:cxnSp>
        <p:cxnSp>
          <p:nvCxnSpPr>
            <p:cNvPr id="21246" name="Google Shape;21246;p58"/>
            <p:cNvCxnSpPr/>
            <p:nvPr/>
          </p:nvCxnSpPr>
          <p:spPr>
            <a:xfrm rot="10800000">
              <a:off x="3504" y="3040"/>
              <a:ext cx="4" cy="5"/>
            </a:xfrm>
            <a:prstGeom prst="straightConnector1">
              <a:avLst/>
            </a:prstGeom>
            <a:noFill/>
            <a:ln w="19050" cap="flat" cmpd="sng">
              <a:solidFill>
                <a:srgbClr val="000000"/>
              </a:solidFill>
              <a:prstDash val="solid"/>
              <a:round/>
              <a:headEnd type="none" w="med" len="med"/>
              <a:tailEnd type="none" w="med" len="med"/>
            </a:ln>
          </p:spPr>
        </p:cxnSp>
        <p:cxnSp>
          <p:nvCxnSpPr>
            <p:cNvPr id="21247" name="Google Shape;21247;p58"/>
            <p:cNvCxnSpPr/>
            <p:nvPr/>
          </p:nvCxnSpPr>
          <p:spPr>
            <a:xfrm rot="10800000">
              <a:off x="3499" y="3037"/>
              <a:ext cx="5" cy="3"/>
            </a:xfrm>
            <a:prstGeom prst="straightConnector1">
              <a:avLst/>
            </a:prstGeom>
            <a:noFill/>
            <a:ln w="19050" cap="flat" cmpd="sng">
              <a:solidFill>
                <a:srgbClr val="000000"/>
              </a:solidFill>
              <a:prstDash val="solid"/>
              <a:round/>
              <a:headEnd type="none" w="med" len="med"/>
              <a:tailEnd type="none" w="med" len="med"/>
            </a:ln>
          </p:spPr>
        </p:cxnSp>
        <p:cxnSp>
          <p:nvCxnSpPr>
            <p:cNvPr id="21248" name="Google Shape;21248;p58"/>
            <p:cNvCxnSpPr/>
            <p:nvPr/>
          </p:nvCxnSpPr>
          <p:spPr>
            <a:xfrm rot="10800000">
              <a:off x="3494" y="3036"/>
              <a:ext cx="5" cy="1"/>
            </a:xfrm>
            <a:prstGeom prst="straightConnector1">
              <a:avLst/>
            </a:prstGeom>
            <a:noFill/>
            <a:ln w="19050" cap="flat" cmpd="sng">
              <a:solidFill>
                <a:srgbClr val="000000"/>
              </a:solidFill>
              <a:prstDash val="solid"/>
              <a:round/>
              <a:headEnd type="none" w="med" len="med"/>
              <a:tailEnd type="none" w="med" len="med"/>
            </a:ln>
          </p:spPr>
        </p:cxnSp>
        <p:cxnSp>
          <p:nvCxnSpPr>
            <p:cNvPr id="21249" name="Google Shape;21249;p58"/>
            <p:cNvCxnSpPr/>
            <p:nvPr/>
          </p:nvCxnSpPr>
          <p:spPr>
            <a:xfrm flipH="1">
              <a:off x="3488" y="3036"/>
              <a:ext cx="6" cy="1"/>
            </a:xfrm>
            <a:prstGeom prst="straightConnector1">
              <a:avLst/>
            </a:prstGeom>
            <a:noFill/>
            <a:ln w="19050" cap="flat" cmpd="sng">
              <a:solidFill>
                <a:srgbClr val="000000"/>
              </a:solidFill>
              <a:prstDash val="solid"/>
              <a:round/>
              <a:headEnd type="none" w="med" len="med"/>
              <a:tailEnd type="none" w="med" len="med"/>
            </a:ln>
          </p:spPr>
        </p:cxnSp>
        <p:cxnSp>
          <p:nvCxnSpPr>
            <p:cNvPr id="21250" name="Google Shape;21250;p58"/>
            <p:cNvCxnSpPr/>
            <p:nvPr/>
          </p:nvCxnSpPr>
          <p:spPr>
            <a:xfrm flipH="1">
              <a:off x="3482" y="3036"/>
              <a:ext cx="6" cy="2"/>
            </a:xfrm>
            <a:prstGeom prst="straightConnector1">
              <a:avLst/>
            </a:prstGeom>
            <a:noFill/>
            <a:ln w="19050" cap="flat" cmpd="sng">
              <a:solidFill>
                <a:srgbClr val="000000"/>
              </a:solidFill>
              <a:prstDash val="solid"/>
              <a:round/>
              <a:headEnd type="none" w="med" len="med"/>
              <a:tailEnd type="none" w="med" len="med"/>
            </a:ln>
          </p:spPr>
        </p:cxnSp>
        <p:cxnSp>
          <p:nvCxnSpPr>
            <p:cNvPr id="21251" name="Google Shape;21251;p58"/>
            <p:cNvCxnSpPr/>
            <p:nvPr/>
          </p:nvCxnSpPr>
          <p:spPr>
            <a:xfrm flipH="1">
              <a:off x="3477" y="3038"/>
              <a:ext cx="5" cy="5"/>
            </a:xfrm>
            <a:prstGeom prst="straightConnector1">
              <a:avLst/>
            </a:prstGeom>
            <a:noFill/>
            <a:ln w="19050" cap="flat" cmpd="sng">
              <a:solidFill>
                <a:srgbClr val="000000"/>
              </a:solidFill>
              <a:prstDash val="solid"/>
              <a:round/>
              <a:headEnd type="none" w="med" len="med"/>
              <a:tailEnd type="none" w="med" len="med"/>
            </a:ln>
          </p:spPr>
        </p:cxnSp>
        <p:cxnSp>
          <p:nvCxnSpPr>
            <p:cNvPr id="21252" name="Google Shape;21252;p58"/>
            <p:cNvCxnSpPr/>
            <p:nvPr/>
          </p:nvCxnSpPr>
          <p:spPr>
            <a:xfrm flipH="1">
              <a:off x="3470" y="3043"/>
              <a:ext cx="7" cy="5"/>
            </a:xfrm>
            <a:prstGeom prst="straightConnector1">
              <a:avLst/>
            </a:prstGeom>
            <a:noFill/>
            <a:ln w="19050" cap="flat" cmpd="sng">
              <a:solidFill>
                <a:srgbClr val="000000"/>
              </a:solidFill>
              <a:prstDash val="solid"/>
              <a:round/>
              <a:headEnd type="none" w="med" len="med"/>
              <a:tailEnd type="none" w="med" len="med"/>
            </a:ln>
          </p:spPr>
        </p:cxnSp>
        <p:cxnSp>
          <p:nvCxnSpPr>
            <p:cNvPr id="21253" name="Google Shape;21253;p58"/>
            <p:cNvCxnSpPr/>
            <p:nvPr/>
          </p:nvCxnSpPr>
          <p:spPr>
            <a:xfrm flipH="1">
              <a:off x="3464" y="3048"/>
              <a:ext cx="6" cy="7"/>
            </a:xfrm>
            <a:prstGeom prst="straightConnector1">
              <a:avLst/>
            </a:prstGeom>
            <a:noFill/>
            <a:ln w="19050" cap="flat" cmpd="sng">
              <a:solidFill>
                <a:srgbClr val="000000"/>
              </a:solidFill>
              <a:prstDash val="solid"/>
              <a:round/>
              <a:headEnd type="none" w="med" len="med"/>
              <a:tailEnd type="none" w="med" len="med"/>
            </a:ln>
          </p:spPr>
        </p:cxnSp>
        <p:cxnSp>
          <p:nvCxnSpPr>
            <p:cNvPr id="21254" name="Google Shape;21254;p58"/>
            <p:cNvCxnSpPr/>
            <p:nvPr/>
          </p:nvCxnSpPr>
          <p:spPr>
            <a:xfrm flipH="1">
              <a:off x="3458" y="3055"/>
              <a:ext cx="6" cy="7"/>
            </a:xfrm>
            <a:prstGeom prst="straightConnector1">
              <a:avLst/>
            </a:prstGeom>
            <a:noFill/>
            <a:ln w="19050" cap="flat" cmpd="sng">
              <a:solidFill>
                <a:srgbClr val="000000"/>
              </a:solidFill>
              <a:prstDash val="solid"/>
              <a:round/>
              <a:headEnd type="none" w="med" len="med"/>
              <a:tailEnd type="none" w="med" len="med"/>
            </a:ln>
          </p:spPr>
        </p:cxnSp>
        <p:cxnSp>
          <p:nvCxnSpPr>
            <p:cNvPr id="21255" name="Google Shape;21255;p58"/>
            <p:cNvCxnSpPr/>
            <p:nvPr/>
          </p:nvCxnSpPr>
          <p:spPr>
            <a:xfrm flipH="1">
              <a:off x="3453" y="3062"/>
              <a:ext cx="5" cy="8"/>
            </a:xfrm>
            <a:prstGeom prst="straightConnector1">
              <a:avLst/>
            </a:prstGeom>
            <a:noFill/>
            <a:ln w="19050" cap="flat" cmpd="sng">
              <a:solidFill>
                <a:srgbClr val="000000"/>
              </a:solidFill>
              <a:prstDash val="solid"/>
              <a:round/>
              <a:headEnd type="none" w="med" len="med"/>
              <a:tailEnd type="none" w="med" len="med"/>
            </a:ln>
          </p:spPr>
        </p:cxnSp>
        <p:cxnSp>
          <p:nvCxnSpPr>
            <p:cNvPr id="21256" name="Google Shape;21256;p58"/>
            <p:cNvCxnSpPr/>
            <p:nvPr/>
          </p:nvCxnSpPr>
          <p:spPr>
            <a:xfrm flipH="1">
              <a:off x="3447" y="3070"/>
              <a:ext cx="6" cy="9"/>
            </a:xfrm>
            <a:prstGeom prst="straightConnector1">
              <a:avLst/>
            </a:prstGeom>
            <a:noFill/>
            <a:ln w="19050" cap="flat" cmpd="sng">
              <a:solidFill>
                <a:srgbClr val="000000"/>
              </a:solidFill>
              <a:prstDash val="solid"/>
              <a:round/>
              <a:headEnd type="none" w="med" len="med"/>
              <a:tailEnd type="none" w="med" len="med"/>
            </a:ln>
          </p:spPr>
        </p:cxnSp>
        <p:cxnSp>
          <p:nvCxnSpPr>
            <p:cNvPr id="21257" name="Google Shape;21257;p58"/>
            <p:cNvCxnSpPr/>
            <p:nvPr/>
          </p:nvCxnSpPr>
          <p:spPr>
            <a:xfrm flipH="1">
              <a:off x="3442" y="3079"/>
              <a:ext cx="5" cy="9"/>
            </a:xfrm>
            <a:prstGeom prst="straightConnector1">
              <a:avLst/>
            </a:prstGeom>
            <a:noFill/>
            <a:ln w="19050" cap="flat" cmpd="sng">
              <a:solidFill>
                <a:srgbClr val="000000"/>
              </a:solidFill>
              <a:prstDash val="solid"/>
              <a:round/>
              <a:headEnd type="none" w="med" len="med"/>
              <a:tailEnd type="none" w="med" len="med"/>
            </a:ln>
          </p:spPr>
        </p:cxnSp>
        <p:cxnSp>
          <p:nvCxnSpPr>
            <p:cNvPr id="21258" name="Google Shape;21258;p58"/>
            <p:cNvCxnSpPr/>
            <p:nvPr/>
          </p:nvCxnSpPr>
          <p:spPr>
            <a:xfrm flipH="1">
              <a:off x="3438" y="3088"/>
              <a:ext cx="4" cy="9"/>
            </a:xfrm>
            <a:prstGeom prst="straightConnector1">
              <a:avLst/>
            </a:prstGeom>
            <a:noFill/>
            <a:ln w="19050" cap="flat" cmpd="sng">
              <a:solidFill>
                <a:srgbClr val="000000"/>
              </a:solidFill>
              <a:prstDash val="solid"/>
              <a:round/>
              <a:headEnd type="none" w="med" len="med"/>
              <a:tailEnd type="none" w="med" len="med"/>
            </a:ln>
          </p:spPr>
        </p:cxnSp>
        <p:cxnSp>
          <p:nvCxnSpPr>
            <p:cNvPr id="21259" name="Google Shape;21259;p58"/>
            <p:cNvCxnSpPr/>
            <p:nvPr/>
          </p:nvCxnSpPr>
          <p:spPr>
            <a:xfrm flipH="1">
              <a:off x="3434" y="3097"/>
              <a:ext cx="4" cy="8"/>
            </a:xfrm>
            <a:prstGeom prst="straightConnector1">
              <a:avLst/>
            </a:prstGeom>
            <a:noFill/>
            <a:ln w="19050" cap="flat" cmpd="sng">
              <a:solidFill>
                <a:srgbClr val="000000"/>
              </a:solidFill>
              <a:prstDash val="solid"/>
              <a:round/>
              <a:headEnd type="none" w="med" len="med"/>
              <a:tailEnd type="none" w="med" len="med"/>
            </a:ln>
          </p:spPr>
        </p:cxnSp>
        <p:cxnSp>
          <p:nvCxnSpPr>
            <p:cNvPr id="21260" name="Google Shape;21260;p58"/>
            <p:cNvCxnSpPr/>
            <p:nvPr/>
          </p:nvCxnSpPr>
          <p:spPr>
            <a:xfrm flipH="1">
              <a:off x="3431" y="3105"/>
              <a:ext cx="3" cy="9"/>
            </a:xfrm>
            <a:prstGeom prst="straightConnector1">
              <a:avLst/>
            </a:prstGeom>
            <a:noFill/>
            <a:ln w="19050" cap="flat" cmpd="sng">
              <a:solidFill>
                <a:srgbClr val="000000"/>
              </a:solidFill>
              <a:prstDash val="solid"/>
              <a:round/>
              <a:headEnd type="none" w="med" len="med"/>
              <a:tailEnd type="none" w="med" len="med"/>
            </a:ln>
          </p:spPr>
        </p:cxnSp>
        <p:cxnSp>
          <p:nvCxnSpPr>
            <p:cNvPr id="21261" name="Google Shape;21261;p58"/>
            <p:cNvCxnSpPr/>
            <p:nvPr/>
          </p:nvCxnSpPr>
          <p:spPr>
            <a:xfrm flipH="1">
              <a:off x="3428" y="3114"/>
              <a:ext cx="3" cy="9"/>
            </a:xfrm>
            <a:prstGeom prst="straightConnector1">
              <a:avLst/>
            </a:prstGeom>
            <a:noFill/>
            <a:ln w="19050" cap="flat" cmpd="sng">
              <a:solidFill>
                <a:srgbClr val="000000"/>
              </a:solidFill>
              <a:prstDash val="solid"/>
              <a:round/>
              <a:headEnd type="none" w="med" len="med"/>
              <a:tailEnd type="none" w="med" len="med"/>
            </a:ln>
          </p:spPr>
        </p:cxnSp>
        <p:cxnSp>
          <p:nvCxnSpPr>
            <p:cNvPr id="21262" name="Google Shape;21262;p58"/>
            <p:cNvCxnSpPr/>
            <p:nvPr/>
          </p:nvCxnSpPr>
          <p:spPr>
            <a:xfrm flipH="1">
              <a:off x="3425" y="3123"/>
              <a:ext cx="3" cy="8"/>
            </a:xfrm>
            <a:prstGeom prst="straightConnector1">
              <a:avLst/>
            </a:prstGeom>
            <a:noFill/>
            <a:ln w="19050" cap="flat" cmpd="sng">
              <a:solidFill>
                <a:srgbClr val="000000"/>
              </a:solidFill>
              <a:prstDash val="solid"/>
              <a:round/>
              <a:headEnd type="none" w="med" len="med"/>
              <a:tailEnd type="none" w="med" len="med"/>
            </a:ln>
          </p:spPr>
        </p:cxnSp>
        <p:cxnSp>
          <p:nvCxnSpPr>
            <p:cNvPr id="21263" name="Google Shape;21263;p58"/>
            <p:cNvCxnSpPr/>
            <p:nvPr/>
          </p:nvCxnSpPr>
          <p:spPr>
            <a:xfrm flipH="1">
              <a:off x="3423" y="3131"/>
              <a:ext cx="2" cy="9"/>
            </a:xfrm>
            <a:prstGeom prst="straightConnector1">
              <a:avLst/>
            </a:prstGeom>
            <a:noFill/>
            <a:ln w="19050" cap="flat" cmpd="sng">
              <a:solidFill>
                <a:srgbClr val="000000"/>
              </a:solidFill>
              <a:prstDash val="solid"/>
              <a:round/>
              <a:headEnd type="none" w="med" len="med"/>
              <a:tailEnd type="none" w="med" len="med"/>
            </a:ln>
          </p:spPr>
        </p:cxnSp>
        <p:cxnSp>
          <p:nvCxnSpPr>
            <p:cNvPr id="21264" name="Google Shape;21264;p58"/>
            <p:cNvCxnSpPr/>
            <p:nvPr/>
          </p:nvCxnSpPr>
          <p:spPr>
            <a:xfrm flipH="1">
              <a:off x="3421" y="3140"/>
              <a:ext cx="2" cy="9"/>
            </a:xfrm>
            <a:prstGeom prst="straightConnector1">
              <a:avLst/>
            </a:prstGeom>
            <a:noFill/>
            <a:ln w="19050" cap="flat" cmpd="sng">
              <a:solidFill>
                <a:srgbClr val="000000"/>
              </a:solidFill>
              <a:prstDash val="solid"/>
              <a:round/>
              <a:headEnd type="none" w="med" len="med"/>
              <a:tailEnd type="none" w="med" len="med"/>
            </a:ln>
          </p:spPr>
        </p:cxnSp>
        <p:cxnSp>
          <p:nvCxnSpPr>
            <p:cNvPr id="21265" name="Google Shape;21265;p58"/>
            <p:cNvCxnSpPr/>
            <p:nvPr/>
          </p:nvCxnSpPr>
          <p:spPr>
            <a:xfrm flipH="1">
              <a:off x="3418" y="3149"/>
              <a:ext cx="3" cy="8"/>
            </a:xfrm>
            <a:prstGeom prst="straightConnector1">
              <a:avLst/>
            </a:prstGeom>
            <a:noFill/>
            <a:ln w="19050" cap="flat" cmpd="sng">
              <a:solidFill>
                <a:srgbClr val="000000"/>
              </a:solidFill>
              <a:prstDash val="solid"/>
              <a:round/>
              <a:headEnd type="none" w="med" len="med"/>
              <a:tailEnd type="none" w="med" len="med"/>
            </a:ln>
          </p:spPr>
        </p:cxnSp>
        <p:cxnSp>
          <p:nvCxnSpPr>
            <p:cNvPr id="21266" name="Google Shape;21266;p58"/>
            <p:cNvCxnSpPr/>
            <p:nvPr/>
          </p:nvCxnSpPr>
          <p:spPr>
            <a:xfrm>
              <a:off x="3295" y="3953"/>
              <a:ext cx="1" cy="14"/>
            </a:xfrm>
            <a:prstGeom prst="straightConnector1">
              <a:avLst/>
            </a:prstGeom>
            <a:noFill/>
            <a:ln w="19050" cap="flat" cmpd="sng">
              <a:solidFill>
                <a:srgbClr val="000000"/>
              </a:solidFill>
              <a:prstDash val="solid"/>
              <a:round/>
              <a:headEnd type="none" w="med" len="med"/>
              <a:tailEnd type="none" w="med" len="med"/>
            </a:ln>
          </p:spPr>
        </p:cxnSp>
        <p:cxnSp>
          <p:nvCxnSpPr>
            <p:cNvPr id="21267" name="Google Shape;21267;p58"/>
            <p:cNvCxnSpPr/>
            <p:nvPr/>
          </p:nvCxnSpPr>
          <p:spPr>
            <a:xfrm>
              <a:off x="3296" y="3967"/>
              <a:ext cx="1" cy="14"/>
            </a:xfrm>
            <a:prstGeom prst="straightConnector1">
              <a:avLst/>
            </a:prstGeom>
            <a:noFill/>
            <a:ln w="19050" cap="flat" cmpd="sng">
              <a:solidFill>
                <a:srgbClr val="000000"/>
              </a:solidFill>
              <a:prstDash val="solid"/>
              <a:round/>
              <a:headEnd type="none" w="med" len="med"/>
              <a:tailEnd type="none" w="med" len="med"/>
            </a:ln>
          </p:spPr>
        </p:cxnSp>
        <p:cxnSp>
          <p:nvCxnSpPr>
            <p:cNvPr id="21268" name="Google Shape;21268;p58"/>
            <p:cNvCxnSpPr/>
            <p:nvPr/>
          </p:nvCxnSpPr>
          <p:spPr>
            <a:xfrm>
              <a:off x="3297" y="3981"/>
              <a:ext cx="2" cy="14"/>
            </a:xfrm>
            <a:prstGeom prst="straightConnector1">
              <a:avLst/>
            </a:prstGeom>
            <a:noFill/>
            <a:ln w="19050" cap="flat" cmpd="sng">
              <a:solidFill>
                <a:srgbClr val="000000"/>
              </a:solidFill>
              <a:prstDash val="solid"/>
              <a:round/>
              <a:headEnd type="none" w="med" len="med"/>
              <a:tailEnd type="none" w="med" len="med"/>
            </a:ln>
          </p:spPr>
        </p:cxnSp>
        <p:cxnSp>
          <p:nvCxnSpPr>
            <p:cNvPr id="21269" name="Google Shape;21269;p58"/>
            <p:cNvCxnSpPr/>
            <p:nvPr/>
          </p:nvCxnSpPr>
          <p:spPr>
            <a:xfrm>
              <a:off x="3299" y="3995"/>
              <a:ext cx="1" cy="14"/>
            </a:xfrm>
            <a:prstGeom prst="straightConnector1">
              <a:avLst/>
            </a:prstGeom>
            <a:noFill/>
            <a:ln w="19050" cap="flat" cmpd="sng">
              <a:solidFill>
                <a:srgbClr val="000000"/>
              </a:solidFill>
              <a:prstDash val="solid"/>
              <a:round/>
              <a:headEnd type="none" w="med" len="med"/>
              <a:tailEnd type="none" w="med" len="med"/>
            </a:ln>
          </p:spPr>
        </p:cxnSp>
        <p:cxnSp>
          <p:nvCxnSpPr>
            <p:cNvPr id="21270" name="Google Shape;21270;p58"/>
            <p:cNvCxnSpPr/>
            <p:nvPr/>
          </p:nvCxnSpPr>
          <p:spPr>
            <a:xfrm>
              <a:off x="3300" y="4009"/>
              <a:ext cx="2" cy="13"/>
            </a:xfrm>
            <a:prstGeom prst="straightConnector1">
              <a:avLst/>
            </a:prstGeom>
            <a:noFill/>
            <a:ln w="19050" cap="flat" cmpd="sng">
              <a:solidFill>
                <a:srgbClr val="000000"/>
              </a:solidFill>
              <a:prstDash val="solid"/>
              <a:round/>
              <a:headEnd type="none" w="med" len="med"/>
              <a:tailEnd type="none" w="med" len="med"/>
            </a:ln>
          </p:spPr>
        </p:cxnSp>
        <p:cxnSp>
          <p:nvCxnSpPr>
            <p:cNvPr id="21271" name="Google Shape;21271;p58"/>
            <p:cNvCxnSpPr/>
            <p:nvPr/>
          </p:nvCxnSpPr>
          <p:spPr>
            <a:xfrm>
              <a:off x="3302" y="4022"/>
              <a:ext cx="2" cy="12"/>
            </a:xfrm>
            <a:prstGeom prst="straightConnector1">
              <a:avLst/>
            </a:prstGeom>
            <a:noFill/>
            <a:ln w="19050" cap="flat" cmpd="sng">
              <a:solidFill>
                <a:srgbClr val="000000"/>
              </a:solidFill>
              <a:prstDash val="solid"/>
              <a:round/>
              <a:headEnd type="none" w="med" len="med"/>
              <a:tailEnd type="none" w="med" len="med"/>
            </a:ln>
          </p:spPr>
        </p:cxnSp>
        <p:cxnSp>
          <p:nvCxnSpPr>
            <p:cNvPr id="21272" name="Google Shape;21272;p58"/>
            <p:cNvCxnSpPr/>
            <p:nvPr/>
          </p:nvCxnSpPr>
          <p:spPr>
            <a:xfrm>
              <a:off x="3304" y="4034"/>
              <a:ext cx="2" cy="12"/>
            </a:xfrm>
            <a:prstGeom prst="straightConnector1">
              <a:avLst/>
            </a:prstGeom>
            <a:noFill/>
            <a:ln w="19050" cap="flat" cmpd="sng">
              <a:solidFill>
                <a:srgbClr val="000000"/>
              </a:solidFill>
              <a:prstDash val="solid"/>
              <a:round/>
              <a:headEnd type="none" w="med" len="med"/>
              <a:tailEnd type="none" w="med" len="med"/>
            </a:ln>
          </p:spPr>
        </p:cxnSp>
        <p:cxnSp>
          <p:nvCxnSpPr>
            <p:cNvPr id="21273" name="Google Shape;21273;p58"/>
            <p:cNvCxnSpPr/>
            <p:nvPr/>
          </p:nvCxnSpPr>
          <p:spPr>
            <a:xfrm>
              <a:off x="3306" y="4046"/>
              <a:ext cx="3" cy="10"/>
            </a:xfrm>
            <a:prstGeom prst="straightConnector1">
              <a:avLst/>
            </a:prstGeom>
            <a:noFill/>
            <a:ln w="19050" cap="flat" cmpd="sng">
              <a:solidFill>
                <a:srgbClr val="000000"/>
              </a:solidFill>
              <a:prstDash val="solid"/>
              <a:round/>
              <a:headEnd type="none" w="med" len="med"/>
              <a:tailEnd type="none" w="med" len="med"/>
            </a:ln>
          </p:spPr>
        </p:cxnSp>
        <p:cxnSp>
          <p:nvCxnSpPr>
            <p:cNvPr id="21274" name="Google Shape;21274;p58"/>
            <p:cNvCxnSpPr/>
            <p:nvPr/>
          </p:nvCxnSpPr>
          <p:spPr>
            <a:xfrm>
              <a:off x="3309" y="4056"/>
              <a:ext cx="3" cy="10"/>
            </a:xfrm>
            <a:prstGeom prst="straightConnector1">
              <a:avLst/>
            </a:prstGeom>
            <a:noFill/>
            <a:ln w="19050" cap="flat" cmpd="sng">
              <a:solidFill>
                <a:srgbClr val="000000"/>
              </a:solidFill>
              <a:prstDash val="solid"/>
              <a:round/>
              <a:headEnd type="none" w="med" len="med"/>
              <a:tailEnd type="none" w="med" len="med"/>
            </a:ln>
          </p:spPr>
        </p:cxnSp>
        <p:cxnSp>
          <p:nvCxnSpPr>
            <p:cNvPr id="21275" name="Google Shape;21275;p58"/>
            <p:cNvCxnSpPr/>
            <p:nvPr/>
          </p:nvCxnSpPr>
          <p:spPr>
            <a:xfrm>
              <a:off x="3312" y="4066"/>
              <a:ext cx="3" cy="9"/>
            </a:xfrm>
            <a:prstGeom prst="straightConnector1">
              <a:avLst/>
            </a:prstGeom>
            <a:noFill/>
            <a:ln w="19050" cap="flat" cmpd="sng">
              <a:solidFill>
                <a:srgbClr val="000000"/>
              </a:solidFill>
              <a:prstDash val="solid"/>
              <a:round/>
              <a:headEnd type="none" w="med" len="med"/>
              <a:tailEnd type="none" w="med" len="med"/>
            </a:ln>
          </p:spPr>
        </p:cxnSp>
        <p:cxnSp>
          <p:nvCxnSpPr>
            <p:cNvPr id="21276" name="Google Shape;21276;p58"/>
            <p:cNvCxnSpPr/>
            <p:nvPr/>
          </p:nvCxnSpPr>
          <p:spPr>
            <a:xfrm>
              <a:off x="3315" y="4075"/>
              <a:ext cx="4" cy="7"/>
            </a:xfrm>
            <a:prstGeom prst="straightConnector1">
              <a:avLst/>
            </a:prstGeom>
            <a:noFill/>
            <a:ln w="19050" cap="flat" cmpd="sng">
              <a:solidFill>
                <a:srgbClr val="000000"/>
              </a:solidFill>
              <a:prstDash val="solid"/>
              <a:round/>
              <a:headEnd type="none" w="med" len="med"/>
              <a:tailEnd type="none" w="med" len="med"/>
            </a:ln>
          </p:spPr>
        </p:cxnSp>
        <p:cxnSp>
          <p:nvCxnSpPr>
            <p:cNvPr id="21277" name="Google Shape;21277;p58"/>
            <p:cNvCxnSpPr/>
            <p:nvPr/>
          </p:nvCxnSpPr>
          <p:spPr>
            <a:xfrm>
              <a:off x="3319" y="4082"/>
              <a:ext cx="4" cy="7"/>
            </a:xfrm>
            <a:prstGeom prst="straightConnector1">
              <a:avLst/>
            </a:prstGeom>
            <a:noFill/>
            <a:ln w="19050" cap="flat" cmpd="sng">
              <a:solidFill>
                <a:srgbClr val="000000"/>
              </a:solidFill>
              <a:prstDash val="solid"/>
              <a:round/>
              <a:headEnd type="none" w="med" len="med"/>
              <a:tailEnd type="none" w="med" len="med"/>
            </a:ln>
          </p:spPr>
        </p:cxnSp>
        <p:cxnSp>
          <p:nvCxnSpPr>
            <p:cNvPr id="21278" name="Google Shape;21278;p58"/>
            <p:cNvCxnSpPr/>
            <p:nvPr/>
          </p:nvCxnSpPr>
          <p:spPr>
            <a:xfrm>
              <a:off x="3323" y="4089"/>
              <a:ext cx="4" cy="4"/>
            </a:xfrm>
            <a:prstGeom prst="straightConnector1">
              <a:avLst/>
            </a:prstGeom>
            <a:noFill/>
            <a:ln w="19050" cap="flat" cmpd="sng">
              <a:solidFill>
                <a:srgbClr val="000000"/>
              </a:solidFill>
              <a:prstDash val="solid"/>
              <a:round/>
              <a:headEnd type="none" w="med" len="med"/>
              <a:tailEnd type="none" w="med" len="med"/>
            </a:ln>
          </p:spPr>
        </p:cxnSp>
        <p:cxnSp>
          <p:nvCxnSpPr>
            <p:cNvPr id="21279" name="Google Shape;21279;p58"/>
            <p:cNvCxnSpPr/>
            <p:nvPr/>
          </p:nvCxnSpPr>
          <p:spPr>
            <a:xfrm>
              <a:off x="3327" y="4093"/>
              <a:ext cx="5" cy="3"/>
            </a:xfrm>
            <a:prstGeom prst="straightConnector1">
              <a:avLst/>
            </a:prstGeom>
            <a:noFill/>
            <a:ln w="19050" cap="flat" cmpd="sng">
              <a:solidFill>
                <a:srgbClr val="000000"/>
              </a:solidFill>
              <a:prstDash val="solid"/>
              <a:round/>
              <a:headEnd type="none" w="med" len="med"/>
              <a:tailEnd type="none" w="med" len="med"/>
            </a:ln>
          </p:spPr>
        </p:cxnSp>
        <p:cxnSp>
          <p:nvCxnSpPr>
            <p:cNvPr id="21280" name="Google Shape;21280;p58"/>
            <p:cNvCxnSpPr/>
            <p:nvPr/>
          </p:nvCxnSpPr>
          <p:spPr>
            <a:xfrm>
              <a:off x="3332" y="4096"/>
              <a:ext cx="5" cy="2"/>
            </a:xfrm>
            <a:prstGeom prst="straightConnector1">
              <a:avLst/>
            </a:prstGeom>
            <a:noFill/>
            <a:ln w="19050" cap="flat" cmpd="sng">
              <a:solidFill>
                <a:srgbClr val="000000"/>
              </a:solidFill>
              <a:prstDash val="solid"/>
              <a:round/>
              <a:headEnd type="none" w="med" len="med"/>
              <a:tailEnd type="none" w="med" len="med"/>
            </a:ln>
          </p:spPr>
        </p:cxnSp>
        <p:cxnSp>
          <p:nvCxnSpPr>
            <p:cNvPr id="21281" name="Google Shape;21281;p58"/>
            <p:cNvCxnSpPr/>
            <p:nvPr/>
          </p:nvCxnSpPr>
          <p:spPr>
            <a:xfrm rot="10800000" flipH="1">
              <a:off x="3337" y="4097"/>
              <a:ext cx="5" cy="1"/>
            </a:xfrm>
            <a:prstGeom prst="straightConnector1">
              <a:avLst/>
            </a:prstGeom>
            <a:noFill/>
            <a:ln w="19050" cap="flat" cmpd="sng">
              <a:solidFill>
                <a:srgbClr val="000000"/>
              </a:solidFill>
              <a:prstDash val="solid"/>
              <a:round/>
              <a:headEnd type="none" w="med" len="med"/>
              <a:tailEnd type="none" w="med" len="med"/>
            </a:ln>
          </p:spPr>
        </p:cxnSp>
        <p:cxnSp>
          <p:nvCxnSpPr>
            <p:cNvPr id="21282" name="Google Shape;21282;p58"/>
            <p:cNvCxnSpPr/>
            <p:nvPr/>
          </p:nvCxnSpPr>
          <p:spPr>
            <a:xfrm rot="10800000" flipH="1">
              <a:off x="3342" y="4095"/>
              <a:ext cx="6" cy="2"/>
            </a:xfrm>
            <a:prstGeom prst="straightConnector1">
              <a:avLst/>
            </a:prstGeom>
            <a:noFill/>
            <a:ln w="19050" cap="flat" cmpd="sng">
              <a:solidFill>
                <a:srgbClr val="000000"/>
              </a:solidFill>
              <a:prstDash val="solid"/>
              <a:round/>
              <a:headEnd type="none" w="med" len="med"/>
              <a:tailEnd type="none" w="med" len="med"/>
            </a:ln>
          </p:spPr>
        </p:cxnSp>
        <p:cxnSp>
          <p:nvCxnSpPr>
            <p:cNvPr id="21283" name="Google Shape;21283;p58"/>
            <p:cNvCxnSpPr/>
            <p:nvPr/>
          </p:nvCxnSpPr>
          <p:spPr>
            <a:xfrm rot="10800000" flipH="1">
              <a:off x="3348" y="4091"/>
              <a:ext cx="6" cy="4"/>
            </a:xfrm>
            <a:prstGeom prst="straightConnector1">
              <a:avLst/>
            </a:prstGeom>
            <a:noFill/>
            <a:ln w="19050" cap="flat" cmpd="sng">
              <a:solidFill>
                <a:srgbClr val="000000"/>
              </a:solidFill>
              <a:prstDash val="solid"/>
              <a:round/>
              <a:headEnd type="none" w="med" len="med"/>
              <a:tailEnd type="none" w="med" len="med"/>
            </a:ln>
          </p:spPr>
        </p:cxnSp>
        <p:cxnSp>
          <p:nvCxnSpPr>
            <p:cNvPr id="21284" name="Google Shape;21284;p58"/>
            <p:cNvCxnSpPr/>
            <p:nvPr/>
          </p:nvCxnSpPr>
          <p:spPr>
            <a:xfrm rot="10800000" flipH="1">
              <a:off x="3354" y="4086"/>
              <a:ext cx="6" cy="5"/>
            </a:xfrm>
            <a:prstGeom prst="straightConnector1">
              <a:avLst/>
            </a:prstGeom>
            <a:noFill/>
            <a:ln w="19050" cap="flat" cmpd="sng">
              <a:solidFill>
                <a:srgbClr val="000000"/>
              </a:solidFill>
              <a:prstDash val="solid"/>
              <a:round/>
              <a:headEnd type="none" w="med" len="med"/>
              <a:tailEnd type="none" w="med" len="med"/>
            </a:ln>
          </p:spPr>
        </p:cxnSp>
        <p:cxnSp>
          <p:nvCxnSpPr>
            <p:cNvPr id="21285" name="Google Shape;21285;p58"/>
            <p:cNvCxnSpPr/>
            <p:nvPr/>
          </p:nvCxnSpPr>
          <p:spPr>
            <a:xfrm rot="10800000" flipH="1">
              <a:off x="3360" y="4079"/>
              <a:ext cx="6" cy="7"/>
            </a:xfrm>
            <a:prstGeom prst="straightConnector1">
              <a:avLst/>
            </a:prstGeom>
            <a:noFill/>
            <a:ln w="19050" cap="flat" cmpd="sng">
              <a:solidFill>
                <a:srgbClr val="000000"/>
              </a:solidFill>
              <a:prstDash val="solid"/>
              <a:round/>
              <a:headEnd type="none" w="med" len="med"/>
              <a:tailEnd type="none" w="med" len="med"/>
            </a:ln>
          </p:spPr>
        </p:cxnSp>
        <p:cxnSp>
          <p:nvCxnSpPr>
            <p:cNvPr id="21286" name="Google Shape;21286;p58"/>
            <p:cNvCxnSpPr/>
            <p:nvPr/>
          </p:nvCxnSpPr>
          <p:spPr>
            <a:xfrm rot="10800000" flipH="1">
              <a:off x="3366" y="4071"/>
              <a:ext cx="6" cy="8"/>
            </a:xfrm>
            <a:prstGeom prst="straightConnector1">
              <a:avLst/>
            </a:prstGeom>
            <a:noFill/>
            <a:ln w="19050" cap="flat" cmpd="sng">
              <a:solidFill>
                <a:srgbClr val="000000"/>
              </a:solidFill>
              <a:prstDash val="solid"/>
              <a:round/>
              <a:headEnd type="none" w="med" len="med"/>
              <a:tailEnd type="none" w="med" len="med"/>
            </a:ln>
          </p:spPr>
        </p:cxnSp>
        <p:cxnSp>
          <p:nvCxnSpPr>
            <p:cNvPr id="21287" name="Google Shape;21287;p58"/>
            <p:cNvCxnSpPr/>
            <p:nvPr/>
          </p:nvCxnSpPr>
          <p:spPr>
            <a:xfrm rot="10800000" flipH="1">
              <a:off x="3372" y="4064"/>
              <a:ext cx="5" cy="7"/>
            </a:xfrm>
            <a:prstGeom prst="straightConnector1">
              <a:avLst/>
            </a:prstGeom>
            <a:noFill/>
            <a:ln w="19050" cap="flat" cmpd="sng">
              <a:solidFill>
                <a:srgbClr val="000000"/>
              </a:solidFill>
              <a:prstDash val="solid"/>
              <a:round/>
              <a:headEnd type="none" w="med" len="med"/>
              <a:tailEnd type="none" w="med" len="med"/>
            </a:ln>
          </p:spPr>
        </p:cxnSp>
        <p:cxnSp>
          <p:nvCxnSpPr>
            <p:cNvPr id="21288" name="Google Shape;21288;p58"/>
            <p:cNvCxnSpPr/>
            <p:nvPr/>
          </p:nvCxnSpPr>
          <p:spPr>
            <a:xfrm rot="10800000" flipH="1">
              <a:off x="3377" y="4054"/>
              <a:ext cx="6" cy="10"/>
            </a:xfrm>
            <a:prstGeom prst="straightConnector1">
              <a:avLst/>
            </a:prstGeom>
            <a:noFill/>
            <a:ln w="19050" cap="flat" cmpd="sng">
              <a:solidFill>
                <a:srgbClr val="000000"/>
              </a:solidFill>
              <a:prstDash val="solid"/>
              <a:round/>
              <a:headEnd type="none" w="med" len="med"/>
              <a:tailEnd type="none" w="med" len="med"/>
            </a:ln>
          </p:spPr>
        </p:cxnSp>
        <p:cxnSp>
          <p:nvCxnSpPr>
            <p:cNvPr id="21289" name="Google Shape;21289;p58"/>
            <p:cNvCxnSpPr/>
            <p:nvPr/>
          </p:nvCxnSpPr>
          <p:spPr>
            <a:xfrm rot="10800000" flipH="1">
              <a:off x="3383" y="4046"/>
              <a:ext cx="5" cy="8"/>
            </a:xfrm>
            <a:prstGeom prst="straightConnector1">
              <a:avLst/>
            </a:prstGeom>
            <a:noFill/>
            <a:ln w="19050" cap="flat" cmpd="sng">
              <a:solidFill>
                <a:srgbClr val="000000"/>
              </a:solidFill>
              <a:prstDash val="solid"/>
              <a:round/>
              <a:headEnd type="none" w="med" len="med"/>
              <a:tailEnd type="none" w="med" len="med"/>
            </a:ln>
          </p:spPr>
        </p:cxnSp>
        <p:cxnSp>
          <p:nvCxnSpPr>
            <p:cNvPr id="21290" name="Google Shape;21290;p58"/>
            <p:cNvCxnSpPr/>
            <p:nvPr/>
          </p:nvCxnSpPr>
          <p:spPr>
            <a:xfrm rot="10800000" flipH="1">
              <a:off x="3388" y="4037"/>
              <a:ext cx="4" cy="9"/>
            </a:xfrm>
            <a:prstGeom prst="straightConnector1">
              <a:avLst/>
            </a:prstGeom>
            <a:noFill/>
            <a:ln w="19050" cap="flat" cmpd="sng">
              <a:solidFill>
                <a:srgbClr val="000000"/>
              </a:solidFill>
              <a:prstDash val="solid"/>
              <a:round/>
              <a:headEnd type="none" w="med" len="med"/>
              <a:tailEnd type="none" w="med" len="med"/>
            </a:ln>
          </p:spPr>
        </p:cxnSp>
        <p:cxnSp>
          <p:nvCxnSpPr>
            <p:cNvPr id="21291" name="Google Shape;21291;p58"/>
            <p:cNvCxnSpPr/>
            <p:nvPr/>
          </p:nvCxnSpPr>
          <p:spPr>
            <a:xfrm rot="10800000" flipH="1">
              <a:off x="3392" y="4028"/>
              <a:ext cx="4" cy="9"/>
            </a:xfrm>
            <a:prstGeom prst="straightConnector1">
              <a:avLst/>
            </a:prstGeom>
            <a:noFill/>
            <a:ln w="19050" cap="flat" cmpd="sng">
              <a:solidFill>
                <a:srgbClr val="000000"/>
              </a:solidFill>
              <a:prstDash val="solid"/>
              <a:round/>
              <a:headEnd type="none" w="med" len="med"/>
              <a:tailEnd type="none" w="med" len="med"/>
            </a:ln>
          </p:spPr>
        </p:cxnSp>
        <p:cxnSp>
          <p:nvCxnSpPr>
            <p:cNvPr id="21292" name="Google Shape;21292;p58"/>
            <p:cNvCxnSpPr/>
            <p:nvPr/>
          </p:nvCxnSpPr>
          <p:spPr>
            <a:xfrm rot="10800000" flipH="1">
              <a:off x="3396" y="4020"/>
              <a:ext cx="4" cy="8"/>
            </a:xfrm>
            <a:prstGeom prst="straightConnector1">
              <a:avLst/>
            </a:prstGeom>
            <a:noFill/>
            <a:ln w="19050" cap="flat" cmpd="sng">
              <a:solidFill>
                <a:srgbClr val="000000"/>
              </a:solidFill>
              <a:prstDash val="solid"/>
              <a:round/>
              <a:headEnd type="none" w="med" len="med"/>
              <a:tailEnd type="none" w="med" len="med"/>
            </a:ln>
          </p:spPr>
        </p:cxnSp>
        <p:cxnSp>
          <p:nvCxnSpPr>
            <p:cNvPr id="21293" name="Google Shape;21293;p58"/>
            <p:cNvCxnSpPr/>
            <p:nvPr/>
          </p:nvCxnSpPr>
          <p:spPr>
            <a:xfrm rot="10800000" flipH="1">
              <a:off x="3400" y="4011"/>
              <a:ext cx="2" cy="9"/>
            </a:xfrm>
            <a:prstGeom prst="straightConnector1">
              <a:avLst/>
            </a:prstGeom>
            <a:noFill/>
            <a:ln w="19050" cap="flat" cmpd="sng">
              <a:solidFill>
                <a:srgbClr val="000000"/>
              </a:solidFill>
              <a:prstDash val="solid"/>
              <a:round/>
              <a:headEnd type="none" w="med" len="med"/>
              <a:tailEnd type="none" w="med" len="med"/>
            </a:ln>
          </p:spPr>
        </p:cxnSp>
        <p:cxnSp>
          <p:nvCxnSpPr>
            <p:cNvPr id="21294" name="Google Shape;21294;p58"/>
            <p:cNvCxnSpPr/>
            <p:nvPr/>
          </p:nvCxnSpPr>
          <p:spPr>
            <a:xfrm rot="10800000" flipH="1">
              <a:off x="3402" y="4002"/>
              <a:ext cx="3" cy="9"/>
            </a:xfrm>
            <a:prstGeom prst="straightConnector1">
              <a:avLst/>
            </a:prstGeom>
            <a:noFill/>
            <a:ln w="19050" cap="flat" cmpd="sng">
              <a:solidFill>
                <a:srgbClr val="000000"/>
              </a:solidFill>
              <a:prstDash val="solid"/>
              <a:round/>
              <a:headEnd type="none" w="med" len="med"/>
              <a:tailEnd type="none" w="med" len="med"/>
            </a:ln>
          </p:spPr>
        </p:cxnSp>
        <p:cxnSp>
          <p:nvCxnSpPr>
            <p:cNvPr id="21295" name="Google Shape;21295;p58"/>
            <p:cNvCxnSpPr/>
            <p:nvPr/>
          </p:nvCxnSpPr>
          <p:spPr>
            <a:xfrm rot="10800000" flipH="1">
              <a:off x="3405" y="3994"/>
              <a:ext cx="3" cy="8"/>
            </a:xfrm>
            <a:prstGeom prst="straightConnector1">
              <a:avLst/>
            </a:prstGeom>
            <a:noFill/>
            <a:ln w="19050" cap="flat" cmpd="sng">
              <a:solidFill>
                <a:srgbClr val="000000"/>
              </a:solidFill>
              <a:prstDash val="solid"/>
              <a:round/>
              <a:headEnd type="none" w="med" len="med"/>
              <a:tailEnd type="none" w="med" len="med"/>
            </a:ln>
          </p:spPr>
        </p:cxnSp>
        <p:cxnSp>
          <p:nvCxnSpPr>
            <p:cNvPr id="21296" name="Google Shape;21296;p58"/>
            <p:cNvCxnSpPr/>
            <p:nvPr/>
          </p:nvCxnSpPr>
          <p:spPr>
            <a:xfrm rot="10800000" flipH="1">
              <a:off x="3408" y="3985"/>
              <a:ext cx="2" cy="9"/>
            </a:xfrm>
            <a:prstGeom prst="straightConnector1">
              <a:avLst/>
            </a:prstGeom>
            <a:noFill/>
            <a:ln w="19050" cap="flat" cmpd="sng">
              <a:solidFill>
                <a:srgbClr val="000000"/>
              </a:solidFill>
              <a:prstDash val="solid"/>
              <a:round/>
              <a:headEnd type="none" w="med" len="med"/>
              <a:tailEnd type="none" w="med" len="med"/>
            </a:ln>
          </p:spPr>
        </p:cxnSp>
        <p:cxnSp>
          <p:nvCxnSpPr>
            <p:cNvPr id="21297" name="Google Shape;21297;p58"/>
            <p:cNvCxnSpPr/>
            <p:nvPr/>
          </p:nvCxnSpPr>
          <p:spPr>
            <a:xfrm rot="10800000" flipH="1">
              <a:off x="3410" y="3976"/>
              <a:ext cx="2" cy="9"/>
            </a:xfrm>
            <a:prstGeom prst="straightConnector1">
              <a:avLst/>
            </a:prstGeom>
            <a:noFill/>
            <a:ln w="19050" cap="flat" cmpd="sng">
              <a:solidFill>
                <a:srgbClr val="000000"/>
              </a:solidFill>
              <a:prstDash val="solid"/>
              <a:round/>
              <a:headEnd type="none" w="med" len="med"/>
              <a:tailEnd type="none" w="med" len="med"/>
            </a:ln>
          </p:spPr>
        </p:cxnSp>
        <p:cxnSp>
          <p:nvCxnSpPr>
            <p:cNvPr id="21298" name="Google Shape;21298;p58"/>
            <p:cNvCxnSpPr/>
            <p:nvPr/>
          </p:nvCxnSpPr>
          <p:spPr>
            <a:xfrm rot="10800000" flipH="1">
              <a:off x="3295" y="3157"/>
              <a:ext cx="123" cy="796"/>
            </a:xfrm>
            <a:prstGeom prst="straightConnector1">
              <a:avLst/>
            </a:prstGeom>
            <a:noFill/>
            <a:ln w="19050" cap="flat" cmpd="sng">
              <a:solidFill>
                <a:srgbClr val="000000"/>
              </a:solidFill>
              <a:prstDash val="solid"/>
              <a:round/>
              <a:headEnd type="none" w="med" len="med"/>
              <a:tailEnd type="none" w="med" len="med"/>
            </a:ln>
          </p:spPr>
        </p:cxnSp>
        <p:cxnSp>
          <p:nvCxnSpPr>
            <p:cNvPr id="21299" name="Google Shape;21299;p58"/>
            <p:cNvCxnSpPr/>
            <p:nvPr/>
          </p:nvCxnSpPr>
          <p:spPr>
            <a:xfrm rot="10800000" flipH="1">
              <a:off x="3412" y="3181"/>
              <a:ext cx="124" cy="795"/>
            </a:xfrm>
            <a:prstGeom prst="straightConnector1">
              <a:avLst/>
            </a:prstGeom>
            <a:noFill/>
            <a:ln w="19050" cap="flat" cmpd="sng">
              <a:solidFill>
                <a:srgbClr val="000000"/>
              </a:solidFill>
              <a:prstDash val="solid"/>
              <a:round/>
              <a:headEnd type="none" w="med" len="med"/>
              <a:tailEnd type="none" w="med" len="med"/>
            </a:ln>
          </p:spPr>
        </p:cxnSp>
        <p:cxnSp>
          <p:nvCxnSpPr>
            <p:cNvPr id="21300" name="Google Shape;21300;p58"/>
            <p:cNvCxnSpPr/>
            <p:nvPr/>
          </p:nvCxnSpPr>
          <p:spPr>
            <a:xfrm rot="10800000" flipH="1">
              <a:off x="2119" y="1539"/>
              <a:ext cx="1" cy="188"/>
            </a:xfrm>
            <a:prstGeom prst="straightConnector1">
              <a:avLst/>
            </a:prstGeom>
            <a:noFill/>
            <a:ln w="19050" cap="flat" cmpd="sng">
              <a:solidFill>
                <a:srgbClr val="000000"/>
              </a:solidFill>
              <a:prstDash val="solid"/>
              <a:round/>
              <a:headEnd type="none" w="med" len="med"/>
              <a:tailEnd type="none" w="med" len="med"/>
            </a:ln>
          </p:spPr>
        </p:cxnSp>
        <p:cxnSp>
          <p:nvCxnSpPr>
            <p:cNvPr id="21301" name="Google Shape;21301;p58"/>
            <p:cNvCxnSpPr/>
            <p:nvPr/>
          </p:nvCxnSpPr>
          <p:spPr>
            <a:xfrm>
              <a:off x="2119" y="1539"/>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1302" name="Google Shape;21302;p58"/>
            <p:cNvCxnSpPr/>
            <p:nvPr/>
          </p:nvCxnSpPr>
          <p:spPr>
            <a:xfrm>
              <a:off x="3430" y="1539"/>
              <a:ext cx="1" cy="188"/>
            </a:xfrm>
            <a:prstGeom prst="straightConnector1">
              <a:avLst/>
            </a:prstGeom>
            <a:noFill/>
            <a:ln w="19050" cap="flat" cmpd="sng">
              <a:solidFill>
                <a:srgbClr val="000000"/>
              </a:solidFill>
              <a:prstDash val="solid"/>
              <a:round/>
              <a:headEnd type="none" w="med" len="med"/>
              <a:tailEnd type="none" w="med" len="med"/>
            </a:ln>
          </p:spPr>
        </p:cxnSp>
        <p:cxnSp>
          <p:nvCxnSpPr>
            <p:cNvPr id="21303" name="Google Shape;21303;p58"/>
            <p:cNvCxnSpPr/>
            <p:nvPr/>
          </p:nvCxnSpPr>
          <p:spPr>
            <a:xfrm flipH="1">
              <a:off x="2119" y="1727"/>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1304" name="Google Shape;21304;p58"/>
            <p:cNvCxnSpPr/>
            <p:nvPr/>
          </p:nvCxnSpPr>
          <p:spPr>
            <a:xfrm rot="10800000" flipH="1">
              <a:off x="2119" y="2827"/>
              <a:ext cx="1" cy="188"/>
            </a:xfrm>
            <a:prstGeom prst="straightConnector1">
              <a:avLst/>
            </a:prstGeom>
            <a:noFill/>
            <a:ln w="19050" cap="flat" cmpd="sng">
              <a:solidFill>
                <a:srgbClr val="000000"/>
              </a:solidFill>
              <a:prstDash val="solid"/>
              <a:round/>
              <a:headEnd type="none" w="med" len="med"/>
              <a:tailEnd type="none" w="med" len="med"/>
            </a:ln>
          </p:spPr>
        </p:cxnSp>
        <p:cxnSp>
          <p:nvCxnSpPr>
            <p:cNvPr id="21305" name="Google Shape;21305;p58"/>
            <p:cNvCxnSpPr/>
            <p:nvPr/>
          </p:nvCxnSpPr>
          <p:spPr>
            <a:xfrm>
              <a:off x="2119" y="2827"/>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1306" name="Google Shape;21306;p58"/>
            <p:cNvCxnSpPr/>
            <p:nvPr/>
          </p:nvCxnSpPr>
          <p:spPr>
            <a:xfrm>
              <a:off x="3430" y="2827"/>
              <a:ext cx="1" cy="188"/>
            </a:xfrm>
            <a:prstGeom prst="straightConnector1">
              <a:avLst/>
            </a:prstGeom>
            <a:noFill/>
            <a:ln w="19050" cap="flat" cmpd="sng">
              <a:solidFill>
                <a:srgbClr val="000000"/>
              </a:solidFill>
              <a:prstDash val="solid"/>
              <a:round/>
              <a:headEnd type="none" w="med" len="med"/>
              <a:tailEnd type="none" w="med" len="med"/>
            </a:ln>
          </p:spPr>
        </p:cxnSp>
        <p:cxnSp>
          <p:nvCxnSpPr>
            <p:cNvPr id="21307" name="Google Shape;21307;p58"/>
            <p:cNvCxnSpPr/>
            <p:nvPr/>
          </p:nvCxnSpPr>
          <p:spPr>
            <a:xfrm flipH="1">
              <a:off x="2119" y="3015"/>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1308" name="Google Shape;21308;p58"/>
            <p:cNvCxnSpPr/>
            <p:nvPr/>
          </p:nvCxnSpPr>
          <p:spPr>
            <a:xfrm rot="10800000" flipH="1">
              <a:off x="2000" y="1539"/>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1309" name="Google Shape;21309;p58"/>
            <p:cNvCxnSpPr/>
            <p:nvPr/>
          </p:nvCxnSpPr>
          <p:spPr>
            <a:xfrm>
              <a:off x="2000" y="1539"/>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310" name="Google Shape;21310;p58"/>
            <p:cNvCxnSpPr/>
            <p:nvPr/>
          </p:nvCxnSpPr>
          <p:spPr>
            <a:xfrm>
              <a:off x="2119" y="1539"/>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1311" name="Google Shape;21311;p58"/>
            <p:cNvCxnSpPr/>
            <p:nvPr/>
          </p:nvCxnSpPr>
          <p:spPr>
            <a:xfrm flipH="1">
              <a:off x="2000" y="3015"/>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312" name="Google Shape;21312;p58"/>
            <p:cNvCxnSpPr/>
            <p:nvPr/>
          </p:nvCxnSpPr>
          <p:spPr>
            <a:xfrm rot="10800000" flipH="1">
              <a:off x="3430" y="1539"/>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1313" name="Google Shape;21313;p58"/>
            <p:cNvCxnSpPr/>
            <p:nvPr/>
          </p:nvCxnSpPr>
          <p:spPr>
            <a:xfrm>
              <a:off x="3430" y="1539"/>
              <a:ext cx="120" cy="1"/>
            </a:xfrm>
            <a:prstGeom prst="straightConnector1">
              <a:avLst/>
            </a:prstGeom>
            <a:noFill/>
            <a:ln w="19050" cap="flat" cmpd="sng">
              <a:solidFill>
                <a:srgbClr val="000000"/>
              </a:solidFill>
              <a:prstDash val="solid"/>
              <a:round/>
              <a:headEnd type="none" w="med" len="med"/>
              <a:tailEnd type="none" w="med" len="med"/>
            </a:ln>
          </p:spPr>
        </p:cxnSp>
        <p:cxnSp>
          <p:nvCxnSpPr>
            <p:cNvPr id="21314" name="Google Shape;21314;p58"/>
            <p:cNvCxnSpPr/>
            <p:nvPr/>
          </p:nvCxnSpPr>
          <p:spPr>
            <a:xfrm>
              <a:off x="3550" y="1539"/>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1315" name="Google Shape;21315;p58"/>
            <p:cNvCxnSpPr/>
            <p:nvPr/>
          </p:nvCxnSpPr>
          <p:spPr>
            <a:xfrm flipH="1">
              <a:off x="3430" y="3015"/>
              <a:ext cx="120" cy="1"/>
            </a:xfrm>
            <a:prstGeom prst="straightConnector1">
              <a:avLst/>
            </a:prstGeom>
            <a:noFill/>
            <a:ln w="19050" cap="flat" cmpd="sng">
              <a:solidFill>
                <a:srgbClr val="000000"/>
              </a:solidFill>
              <a:prstDash val="solid"/>
              <a:round/>
              <a:headEnd type="none" w="med" len="med"/>
              <a:tailEnd type="none" w="med" len="med"/>
            </a:ln>
          </p:spPr>
        </p:cxnSp>
        <p:cxnSp>
          <p:nvCxnSpPr>
            <p:cNvPr id="21316" name="Google Shape;21316;p58"/>
            <p:cNvCxnSpPr/>
            <p:nvPr/>
          </p:nvCxnSpPr>
          <p:spPr>
            <a:xfrm>
              <a:off x="3430" y="1727"/>
              <a:ext cx="120" cy="1"/>
            </a:xfrm>
            <a:prstGeom prst="straightConnector1">
              <a:avLst/>
            </a:prstGeom>
            <a:noFill/>
            <a:ln w="19050" cap="flat" cmpd="sng">
              <a:solidFill>
                <a:srgbClr val="000000"/>
              </a:solidFill>
              <a:prstDash val="solid"/>
              <a:round/>
              <a:headEnd type="none" w="med" len="med"/>
              <a:tailEnd type="none" w="med" len="med"/>
            </a:ln>
          </p:spPr>
        </p:cxnSp>
        <p:cxnSp>
          <p:nvCxnSpPr>
            <p:cNvPr id="21317" name="Google Shape;21317;p58"/>
            <p:cNvCxnSpPr/>
            <p:nvPr/>
          </p:nvCxnSpPr>
          <p:spPr>
            <a:xfrm>
              <a:off x="2000" y="1727"/>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318" name="Google Shape;21318;p58"/>
            <p:cNvCxnSpPr/>
            <p:nvPr/>
          </p:nvCxnSpPr>
          <p:spPr>
            <a:xfrm>
              <a:off x="2000" y="2827"/>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319" name="Google Shape;21319;p58"/>
            <p:cNvCxnSpPr/>
            <p:nvPr/>
          </p:nvCxnSpPr>
          <p:spPr>
            <a:xfrm>
              <a:off x="3430" y="2827"/>
              <a:ext cx="120" cy="1"/>
            </a:xfrm>
            <a:prstGeom prst="straightConnector1">
              <a:avLst/>
            </a:prstGeom>
            <a:noFill/>
            <a:ln w="19050" cap="flat" cmpd="sng">
              <a:solidFill>
                <a:srgbClr val="000000"/>
              </a:solidFill>
              <a:prstDash val="solid"/>
              <a:round/>
              <a:headEnd type="none" w="med" len="med"/>
              <a:tailEnd type="none" w="med" len="med"/>
            </a:ln>
          </p:spPr>
        </p:cxn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7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772"/>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1"/>
                                          </p:stCondLst>
                                        </p:cTn>
                                        <p:tgtEl>
                                          <p:spTgt spid="207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1324"/>
        <p:cNvGrpSpPr/>
        <p:nvPr/>
      </p:nvGrpSpPr>
      <p:grpSpPr>
        <a:xfrm>
          <a:off x="0" y="0"/>
          <a:ext cx="0" cy="0"/>
          <a:chOff x="0" y="0"/>
          <a:chExt cx="0" cy="0"/>
        </a:xfrm>
      </p:grpSpPr>
      <p:sp>
        <p:nvSpPr>
          <p:cNvPr id="21325" name="Google Shape;21325;p59"/>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1326" name="Google Shape;21326;p59"/>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327" name="Google Shape;21327;p5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59</a:t>
            </a:fld>
            <a:endParaRPr/>
          </a:p>
        </p:txBody>
      </p:sp>
      <p:sp>
        <p:nvSpPr>
          <p:cNvPr id="21328" name="Google Shape;21328;p59"/>
          <p:cNvSpPr txBox="1"/>
          <p:nvPr/>
        </p:nvSpPr>
        <p:spPr>
          <a:xfrm>
            <a:off x="1306827" y="1940818"/>
            <a:ext cx="10021753" cy="95410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a:solidFill>
                  <a:schemeClr val="dk1"/>
                </a:solidFill>
                <a:latin typeface="Arial"/>
                <a:ea typeface="Arial"/>
                <a:cs typeface="Arial"/>
                <a:sym typeface="Arial"/>
              </a:rPr>
              <a:t>The following relationship shall be satisfied at beam-to-column connections:</a:t>
            </a:r>
            <a:endParaRPr/>
          </a:p>
        </p:txBody>
      </p:sp>
      <p:sp>
        <p:nvSpPr>
          <p:cNvPr id="21329" name="Google Shape;21329;p59"/>
          <p:cNvSpPr txBox="1"/>
          <p:nvPr/>
        </p:nvSpPr>
        <p:spPr>
          <a:xfrm>
            <a:off x="719404" y="1315194"/>
            <a:ext cx="7392820"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F5.4b. HBE-to-VBE Connection Moment Ratio</a:t>
            </a:r>
            <a:endParaRPr/>
          </a:p>
        </p:txBody>
      </p:sp>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90FEABD0-4C8D-7E93-3782-93D29BC0BC30}"/>
                  </a:ext>
                </a:extLst>
              </p:cNvPr>
              <p:cNvSpPr txBox="1"/>
              <p:nvPr/>
            </p:nvSpPr>
            <p:spPr>
              <a:xfrm>
                <a:off x="4681357" y="3783007"/>
                <a:ext cx="3272691" cy="1448730"/>
              </a:xfrm>
              <a:prstGeom prst="rect">
                <a:avLst/>
              </a:prstGeom>
              <a:noFill/>
              <a:ln w="28575">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en-US" sz="4000" b="1" i="1" smtClean="0">
                              <a:latin typeface="Cambria Math" panose="02040503050406030204" pitchFamily="18" charset="0"/>
                            </a:rPr>
                          </m:ctrlPr>
                        </m:fPr>
                        <m:num>
                          <m:nary>
                            <m:naryPr>
                              <m:chr m:val="∑"/>
                              <m:subHide m:val="on"/>
                              <m:supHide m:val="on"/>
                              <m:ctrlPr>
                                <a:rPr lang="en-US" sz="4000" b="1" i="1" smtClean="0">
                                  <a:latin typeface="Cambria Math" panose="02040503050406030204" pitchFamily="18" charset="0"/>
                                </a:rPr>
                              </m:ctrlPr>
                            </m:naryPr>
                            <m:sub/>
                            <m:sup/>
                            <m:e>
                              <m:sSubSup>
                                <m:sSubSupPr>
                                  <m:ctrlPr>
                                    <a:rPr lang="en-US" sz="4000" b="1" i="1" smtClean="0">
                                      <a:latin typeface="Cambria Math" panose="02040503050406030204" pitchFamily="18" charset="0"/>
                                    </a:rPr>
                                  </m:ctrlPr>
                                </m:sSubSupPr>
                                <m:e>
                                  <m:r>
                                    <a:rPr lang="en-US" sz="4000" b="1" i="1" smtClean="0">
                                      <a:latin typeface="Cambria Math"/>
                                    </a:rPr>
                                    <m:t>𝑴</m:t>
                                  </m:r>
                                </m:e>
                                <m:sub>
                                  <m:r>
                                    <a:rPr lang="en-US" sz="4000" b="1" i="1" smtClean="0">
                                      <a:latin typeface="Cambria Math"/>
                                    </a:rPr>
                                    <m:t>𝒑𝒄</m:t>
                                  </m:r>
                                </m:sub>
                                <m:sup>
                                  <m:r>
                                    <a:rPr lang="en-US" sz="4000" b="1" i="1" smtClean="0">
                                      <a:latin typeface="Cambria Math"/>
                                    </a:rPr>
                                    <m:t>∗</m:t>
                                  </m:r>
                                </m:sup>
                              </m:sSubSup>
                            </m:e>
                          </m:nary>
                        </m:num>
                        <m:den>
                          <m:nary>
                            <m:naryPr>
                              <m:chr m:val="∑"/>
                              <m:subHide m:val="on"/>
                              <m:supHide m:val="on"/>
                              <m:ctrlPr>
                                <a:rPr lang="en-US" sz="4000" b="1" i="1">
                                  <a:latin typeface="Cambria Math" panose="02040503050406030204" pitchFamily="18" charset="0"/>
                                </a:rPr>
                              </m:ctrlPr>
                            </m:naryPr>
                            <m:sub/>
                            <m:sup/>
                            <m:e>
                              <m:sSubSup>
                                <m:sSubSupPr>
                                  <m:ctrlPr>
                                    <a:rPr lang="en-US" sz="4000" b="1" i="1">
                                      <a:latin typeface="Cambria Math" panose="02040503050406030204" pitchFamily="18" charset="0"/>
                                    </a:rPr>
                                  </m:ctrlPr>
                                </m:sSubSupPr>
                                <m:e>
                                  <m:r>
                                    <a:rPr lang="en-US" sz="4000" b="1" i="1">
                                      <a:latin typeface="Cambria Math"/>
                                    </a:rPr>
                                    <m:t>𝑴</m:t>
                                  </m:r>
                                </m:e>
                                <m:sub>
                                  <m:r>
                                    <a:rPr lang="en-US" sz="4000" b="1" i="1" smtClean="0">
                                      <a:latin typeface="Cambria Math" panose="02040503050406030204" pitchFamily="18" charset="0"/>
                                    </a:rPr>
                                    <m:t>𝒃𝒆</m:t>
                                  </m:r>
                                </m:sub>
                                <m:sup>
                                  <m:r>
                                    <a:rPr lang="en-US" sz="4000" b="1" i="1">
                                      <a:latin typeface="Cambria Math"/>
                                    </a:rPr>
                                    <m:t>∗</m:t>
                                  </m:r>
                                </m:sup>
                              </m:sSubSup>
                            </m:e>
                          </m:nary>
                        </m:den>
                      </m:f>
                      <m:r>
                        <a:rPr lang="en-US" sz="4000" b="1" i="1" smtClean="0">
                          <a:latin typeface="Cambria Math"/>
                        </a:rPr>
                        <m:t> </m:t>
                      </m:r>
                      <m:r>
                        <a:rPr lang="en-US" sz="4000" b="1" i="1" smtClean="0">
                          <a:latin typeface="Cambria Math"/>
                          <a:ea typeface="Cambria Math"/>
                        </a:rPr>
                        <m:t>&gt;</m:t>
                      </m:r>
                      <m:r>
                        <a:rPr lang="en-US" sz="4000" b="1" i="1" smtClean="0">
                          <a:latin typeface="Cambria Math"/>
                          <a:ea typeface="Cambria Math"/>
                        </a:rPr>
                        <m:t>𝟏</m:t>
                      </m:r>
                      <m:r>
                        <a:rPr lang="en-US" sz="4000" b="1" i="1" smtClean="0">
                          <a:latin typeface="Cambria Math"/>
                          <a:ea typeface="Cambria Math"/>
                        </a:rPr>
                        <m:t>.</m:t>
                      </m:r>
                      <m:r>
                        <a:rPr lang="en-US" sz="4000" b="1" i="1" smtClean="0">
                          <a:latin typeface="Cambria Math"/>
                          <a:ea typeface="Cambria Math"/>
                        </a:rPr>
                        <m:t>𝟎</m:t>
                      </m:r>
                    </m:oMath>
                  </m:oMathPara>
                </a14:m>
                <a:endParaRPr lang="en-US" sz="4000" b="1" dirty="0"/>
              </a:p>
            </p:txBody>
          </p:sp>
        </mc:Choice>
        <mc:Fallback xmlns="">
          <p:sp>
            <p:nvSpPr>
              <p:cNvPr id="2" name="TextBox 1">
                <a:extLst>
                  <a:ext uri="{FF2B5EF4-FFF2-40B4-BE49-F238E27FC236}">
                    <a16:creationId xmlns:a16="http://schemas.microsoft.com/office/drawing/2014/main" id="{90FEABD0-4C8D-7E93-3782-93D29BC0BC30}"/>
                  </a:ext>
                </a:extLst>
              </p:cNvPr>
              <p:cNvSpPr txBox="1">
                <a:spLocks noRot="1" noChangeAspect="1" noMove="1" noResize="1" noEditPoints="1" noAdjustHandles="1" noChangeArrowheads="1" noChangeShapeType="1" noTextEdit="1"/>
              </p:cNvSpPr>
              <p:nvPr/>
            </p:nvSpPr>
            <p:spPr>
              <a:xfrm>
                <a:off x="4681357" y="3783007"/>
                <a:ext cx="3272691" cy="1448730"/>
              </a:xfrm>
              <a:prstGeom prst="rect">
                <a:avLst/>
              </a:prstGeom>
              <a:blipFill>
                <a:blip r:embed="rId3"/>
                <a:stretch>
                  <a:fillRect/>
                </a:stretch>
              </a:blipFill>
              <a:ln w="28575">
                <a:solidFill>
                  <a:schemeClr val="tx1"/>
                </a:solidFill>
              </a:ln>
            </p:spPr>
            <p:txBody>
              <a:bodyPr/>
              <a:lstStyle/>
              <a:p>
                <a:r>
                  <a:rPr lang="en-US">
                    <a:noFill/>
                  </a:rPr>
                  <a:t> </a:t>
                </a:r>
              </a:p>
            </p:txBody>
          </p:sp>
        </mc:Fallback>
      </mc:AlternateContent>
    </p:spTree>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a:t>
            </a:fld>
            <a:endParaRPr/>
          </a:p>
        </p:txBody>
      </p:sp>
      <p:sp>
        <p:nvSpPr>
          <p:cNvPr id="105" name="Google Shape;105;p6"/>
          <p:cNvSpPr txBox="1"/>
          <p:nvPr/>
        </p:nvSpPr>
        <p:spPr>
          <a:xfrm>
            <a:off x="519828" y="260648"/>
            <a:ext cx="9752635"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U.S. Federal Courthouse (Seattle, WA)</a:t>
            </a:r>
            <a:endParaRPr/>
          </a:p>
        </p:txBody>
      </p:sp>
      <p:sp>
        <p:nvSpPr>
          <p:cNvPr id="106" name="Google Shape;106;p6"/>
          <p:cNvSpPr/>
          <p:nvPr/>
        </p:nvSpPr>
        <p:spPr>
          <a:xfrm>
            <a:off x="519828" y="881514"/>
            <a:ext cx="3459088"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John Hooper, MKA Seattle</a:t>
            </a:r>
            <a:endParaRPr/>
          </a:p>
        </p:txBody>
      </p:sp>
      <p:pic>
        <p:nvPicPr>
          <p:cNvPr id="107" name="Google Shape;107;p6"/>
          <p:cNvPicPr preferRelativeResize="0"/>
          <p:nvPr/>
        </p:nvPicPr>
        <p:blipFill rotWithShape="1">
          <a:blip r:embed="rId3">
            <a:alphaModFix/>
          </a:blip>
          <a:srcRect l="3375"/>
          <a:stretch/>
        </p:blipFill>
        <p:spPr>
          <a:xfrm>
            <a:off x="2621614" y="1402923"/>
            <a:ext cx="6948772" cy="5455077"/>
          </a:xfrm>
          <a:prstGeom prst="rect">
            <a:avLst/>
          </a:prstGeom>
          <a:noFill/>
          <a:ln>
            <a:noFill/>
          </a:ln>
        </p:spPr>
      </p:pic>
    </p:spTree>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1335"/>
        <p:cNvGrpSpPr/>
        <p:nvPr/>
      </p:nvGrpSpPr>
      <p:grpSpPr>
        <a:xfrm>
          <a:off x="0" y="0"/>
          <a:ext cx="0" cy="0"/>
          <a:chOff x="0" y="0"/>
          <a:chExt cx="0" cy="0"/>
        </a:xfrm>
      </p:grpSpPr>
      <p:sp>
        <p:nvSpPr>
          <p:cNvPr id="21336" name="Google Shape;21336;p60"/>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1337" name="Google Shape;21337;p60"/>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338" name="Google Shape;21338;p6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60</a:t>
            </a:fld>
            <a:endParaRPr/>
          </a:p>
        </p:txBody>
      </p:sp>
      <p:sp>
        <p:nvSpPr>
          <p:cNvPr id="21339" name="Google Shape;21339;p60"/>
          <p:cNvSpPr txBox="1"/>
          <p:nvPr/>
        </p:nvSpPr>
        <p:spPr>
          <a:xfrm>
            <a:off x="719404" y="1315194"/>
            <a:ext cx="7392820"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F5.4b. HBE-to-VBE Connection Moment Ratio</a:t>
            </a:r>
            <a:endParaRPr/>
          </a:p>
        </p:txBody>
      </p:sp>
      <p:sp>
        <p:nvSpPr>
          <p:cNvPr id="21340" name="Google Shape;21340;p60"/>
          <p:cNvSpPr txBox="1"/>
          <p:nvPr/>
        </p:nvSpPr>
        <p:spPr>
          <a:xfrm>
            <a:off x="2112148" y="2178965"/>
            <a:ext cx="9216432" cy="229293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200"/>
              <a:buFont typeface="Arial"/>
              <a:buNone/>
            </a:pPr>
            <a:r>
              <a:rPr lang="en-US" sz="2200" b="0" dirty="0">
                <a:solidFill>
                  <a:schemeClr val="dk1"/>
                </a:solidFill>
                <a:latin typeface="Arial"/>
                <a:ea typeface="Arial"/>
                <a:cs typeface="Arial"/>
                <a:sym typeface="Arial"/>
              </a:rPr>
              <a:t>the sum of the moments in the column above and below the joint at the intersection of the beam and column centerlines.</a:t>
            </a:r>
            <a:br>
              <a:rPr lang="en-US" sz="2200" b="0" dirty="0">
                <a:solidFill>
                  <a:schemeClr val="dk1"/>
                </a:solidFill>
                <a:latin typeface="Arial"/>
                <a:ea typeface="Arial"/>
                <a:cs typeface="Arial"/>
                <a:sym typeface="Arial"/>
              </a:rPr>
            </a:br>
            <a:r>
              <a:rPr lang="en-US" sz="2200" b="1" dirty="0">
                <a:solidFill>
                  <a:schemeClr val="dk1"/>
                </a:solidFill>
                <a:latin typeface="Arial"/>
                <a:ea typeface="Arial"/>
                <a:cs typeface="Arial"/>
                <a:sym typeface="Arial"/>
              </a:rPr>
              <a:t>∑</a:t>
            </a:r>
            <a:r>
              <a:rPr lang="en-US" sz="2200" b="1" i="1" dirty="0">
                <a:solidFill>
                  <a:schemeClr val="dk1"/>
                </a:solidFill>
                <a:latin typeface="Arial"/>
                <a:ea typeface="Arial"/>
                <a:cs typeface="Arial"/>
                <a:sym typeface="Arial"/>
              </a:rPr>
              <a:t>M</a:t>
            </a:r>
            <a:r>
              <a:rPr lang="en-US" sz="2200" b="1" i="1" baseline="30000" dirty="0">
                <a:solidFill>
                  <a:schemeClr val="dk1"/>
                </a:solidFill>
                <a:latin typeface="Arial"/>
                <a:ea typeface="Arial"/>
                <a:cs typeface="Arial"/>
                <a:sym typeface="Arial"/>
              </a:rPr>
              <a:t>*</a:t>
            </a:r>
            <a:r>
              <a:rPr lang="en-US" sz="2200" b="1" i="1" baseline="-25000" dirty="0">
                <a:solidFill>
                  <a:schemeClr val="dk1"/>
                </a:solidFill>
                <a:latin typeface="Arial"/>
                <a:ea typeface="Arial"/>
                <a:cs typeface="Arial"/>
                <a:sym typeface="Arial"/>
              </a:rPr>
              <a:t>pc</a:t>
            </a:r>
            <a:r>
              <a:rPr lang="en-US" sz="2200" b="1" dirty="0">
                <a:solidFill>
                  <a:schemeClr val="dk1"/>
                </a:solidFill>
                <a:latin typeface="Arial"/>
                <a:ea typeface="Arial"/>
                <a:cs typeface="Arial"/>
                <a:sym typeface="Arial"/>
              </a:rPr>
              <a:t>  </a:t>
            </a:r>
            <a:r>
              <a:rPr lang="en-US" sz="2200" b="0" dirty="0">
                <a:solidFill>
                  <a:schemeClr val="dk1"/>
                </a:solidFill>
                <a:latin typeface="Arial"/>
                <a:ea typeface="Arial"/>
                <a:cs typeface="Arial"/>
                <a:sym typeface="Arial"/>
              </a:rPr>
              <a:t>is determined by summing the projections of the </a:t>
            </a:r>
            <a:r>
              <a:rPr lang="en-US" sz="2200" b="1" i="1" dirty="0">
                <a:solidFill>
                  <a:schemeClr val="dk2"/>
                </a:solidFill>
                <a:latin typeface="Arial"/>
                <a:ea typeface="Arial"/>
                <a:cs typeface="Arial"/>
                <a:sym typeface="Arial"/>
              </a:rPr>
              <a:t>nominal flexural strengths of the columns</a:t>
            </a:r>
            <a:r>
              <a:rPr lang="en-US" sz="2200" b="0" dirty="0">
                <a:solidFill>
                  <a:schemeClr val="dk1"/>
                </a:solidFill>
                <a:latin typeface="Arial"/>
                <a:ea typeface="Arial"/>
                <a:cs typeface="Arial"/>
                <a:sym typeface="Arial"/>
              </a:rPr>
              <a:t> above and below the joint to the beam centerline with a reduction for the axial force in the column.</a:t>
            </a:r>
            <a:endParaRPr dirty="0"/>
          </a:p>
          <a:p>
            <a:pPr marL="0" marR="0" lvl="0" indent="0" algn="l" rtl="0">
              <a:spcBef>
                <a:spcPts val="1100"/>
              </a:spcBef>
              <a:spcAft>
                <a:spcPts val="0"/>
              </a:spcAft>
              <a:buClr>
                <a:schemeClr val="dk1"/>
              </a:buClr>
              <a:buSzPts val="2200"/>
              <a:buFont typeface="Arial"/>
              <a:buNone/>
            </a:pPr>
            <a:r>
              <a:rPr lang="en-US" sz="2200" b="0" dirty="0">
                <a:solidFill>
                  <a:schemeClr val="dk1"/>
                </a:solidFill>
                <a:latin typeface="Arial"/>
                <a:ea typeface="Arial"/>
                <a:cs typeface="Arial"/>
                <a:sym typeface="Arial"/>
              </a:rPr>
              <a:t>It is permitted to take </a:t>
            </a:r>
            <a:r>
              <a:rPr lang="en-US" sz="2200" b="1" dirty="0">
                <a:solidFill>
                  <a:schemeClr val="dk2"/>
                </a:solidFill>
                <a:latin typeface="Arial"/>
                <a:ea typeface="Arial"/>
                <a:cs typeface="Arial"/>
                <a:sym typeface="Arial"/>
              </a:rPr>
              <a:t>∑</a:t>
            </a:r>
            <a:r>
              <a:rPr lang="en-US" sz="2200" b="1" i="1" dirty="0">
                <a:solidFill>
                  <a:schemeClr val="dk2"/>
                </a:solidFill>
                <a:latin typeface="Arial"/>
                <a:ea typeface="Arial"/>
                <a:cs typeface="Arial"/>
                <a:sym typeface="Arial"/>
              </a:rPr>
              <a:t>M</a:t>
            </a:r>
            <a:r>
              <a:rPr lang="en-US" sz="2200" b="1" i="1" baseline="30000" dirty="0">
                <a:solidFill>
                  <a:schemeClr val="dk2"/>
                </a:solidFill>
                <a:latin typeface="Arial"/>
                <a:ea typeface="Arial"/>
                <a:cs typeface="Arial"/>
                <a:sym typeface="Arial"/>
              </a:rPr>
              <a:t>*</a:t>
            </a:r>
            <a:r>
              <a:rPr lang="en-US" sz="2200" b="1" i="1" baseline="-25000" dirty="0">
                <a:solidFill>
                  <a:schemeClr val="dk2"/>
                </a:solidFill>
                <a:latin typeface="Arial"/>
                <a:ea typeface="Arial"/>
                <a:cs typeface="Arial"/>
                <a:sym typeface="Arial"/>
              </a:rPr>
              <a:t>pc</a:t>
            </a:r>
            <a:r>
              <a:rPr lang="en-US" sz="2200" b="1" dirty="0">
                <a:solidFill>
                  <a:schemeClr val="dk2"/>
                </a:solidFill>
                <a:latin typeface="Arial"/>
                <a:ea typeface="Arial"/>
                <a:cs typeface="Arial"/>
                <a:sym typeface="Arial"/>
              </a:rPr>
              <a:t> = ∑</a:t>
            </a:r>
            <a:r>
              <a:rPr lang="en-US" sz="2200" b="1" i="1" dirty="0" err="1">
                <a:solidFill>
                  <a:schemeClr val="dk2"/>
                </a:solidFill>
                <a:latin typeface="Arial"/>
                <a:ea typeface="Arial"/>
                <a:cs typeface="Arial"/>
                <a:sym typeface="Arial"/>
              </a:rPr>
              <a:t>Z</a:t>
            </a:r>
            <a:r>
              <a:rPr lang="en-US" sz="2200" b="1" i="1" baseline="-25000" dirty="0" err="1">
                <a:solidFill>
                  <a:schemeClr val="dk2"/>
                </a:solidFill>
                <a:latin typeface="Arial"/>
                <a:ea typeface="Arial"/>
                <a:cs typeface="Arial"/>
                <a:sym typeface="Arial"/>
              </a:rPr>
              <a:t>c</a:t>
            </a:r>
            <a:r>
              <a:rPr lang="en-US" sz="2200" b="1" i="1" dirty="0">
                <a:solidFill>
                  <a:schemeClr val="dk2"/>
                </a:solidFill>
                <a:latin typeface="Arial"/>
                <a:ea typeface="Arial"/>
                <a:cs typeface="Arial"/>
                <a:sym typeface="Arial"/>
              </a:rPr>
              <a:t>  </a:t>
            </a:r>
            <a:r>
              <a:rPr lang="en-US" sz="2200" b="1" dirty="0">
                <a:solidFill>
                  <a:schemeClr val="dk2"/>
                </a:solidFill>
                <a:latin typeface="Arial"/>
                <a:ea typeface="Arial"/>
                <a:cs typeface="Arial"/>
                <a:sym typeface="Arial"/>
              </a:rPr>
              <a:t>(</a:t>
            </a:r>
            <a:r>
              <a:rPr lang="en-US" sz="2200" b="1" i="1" dirty="0" err="1">
                <a:solidFill>
                  <a:schemeClr val="dk2"/>
                </a:solidFill>
                <a:latin typeface="Arial"/>
                <a:ea typeface="Arial"/>
                <a:cs typeface="Arial"/>
                <a:sym typeface="Arial"/>
              </a:rPr>
              <a:t>F</a:t>
            </a:r>
            <a:r>
              <a:rPr lang="en-US" sz="2200" b="1" i="1" baseline="-25000" dirty="0" err="1">
                <a:solidFill>
                  <a:schemeClr val="dk2"/>
                </a:solidFill>
                <a:latin typeface="Arial"/>
                <a:ea typeface="Arial"/>
                <a:cs typeface="Arial"/>
                <a:sym typeface="Arial"/>
              </a:rPr>
              <a:t>yc</a:t>
            </a:r>
            <a:r>
              <a:rPr lang="en-US" sz="2200" b="1" i="1" dirty="0">
                <a:solidFill>
                  <a:schemeClr val="dk2"/>
                </a:solidFill>
                <a:latin typeface="Arial"/>
                <a:ea typeface="Arial"/>
                <a:cs typeface="Arial"/>
                <a:sym typeface="Arial"/>
              </a:rPr>
              <a:t> – </a:t>
            </a:r>
            <a:r>
              <a:rPr lang="en-US" sz="2200" b="1" i="1" dirty="0" err="1">
                <a:solidFill>
                  <a:schemeClr val="dk2"/>
                </a:solidFill>
                <a:latin typeface="Arial"/>
                <a:ea typeface="Arial"/>
                <a:cs typeface="Arial"/>
                <a:sym typeface="Arial"/>
              </a:rPr>
              <a:t>P</a:t>
            </a:r>
            <a:r>
              <a:rPr lang="en-US" sz="2200" b="1" i="1" baseline="-25000" dirty="0" err="1">
                <a:solidFill>
                  <a:schemeClr val="dk2"/>
                </a:solidFill>
                <a:latin typeface="Arial"/>
                <a:ea typeface="Arial"/>
                <a:cs typeface="Arial"/>
                <a:sym typeface="Arial"/>
              </a:rPr>
              <a:t>uc</a:t>
            </a:r>
            <a:r>
              <a:rPr lang="en-US" sz="2200" b="1" i="1" baseline="-25000" dirty="0">
                <a:solidFill>
                  <a:schemeClr val="dk2"/>
                </a:solidFill>
                <a:latin typeface="Arial"/>
                <a:ea typeface="Arial"/>
                <a:cs typeface="Arial"/>
                <a:sym typeface="Arial"/>
              </a:rPr>
              <a:t> </a:t>
            </a:r>
            <a:r>
              <a:rPr lang="en-US" sz="2200" b="1" dirty="0">
                <a:solidFill>
                  <a:schemeClr val="dk2"/>
                </a:solidFill>
                <a:latin typeface="Arial"/>
                <a:ea typeface="Arial"/>
                <a:cs typeface="Arial"/>
                <a:sym typeface="Arial"/>
              </a:rPr>
              <a:t>/</a:t>
            </a:r>
            <a:r>
              <a:rPr lang="en-US" sz="2200" b="1" i="1" dirty="0">
                <a:solidFill>
                  <a:schemeClr val="dk2"/>
                </a:solidFill>
                <a:latin typeface="Arial"/>
                <a:ea typeface="Arial"/>
                <a:cs typeface="Arial"/>
                <a:sym typeface="Arial"/>
              </a:rPr>
              <a:t>A</a:t>
            </a:r>
            <a:r>
              <a:rPr lang="en-US" sz="2200" b="1" i="1" baseline="-25000" dirty="0">
                <a:solidFill>
                  <a:schemeClr val="dk2"/>
                </a:solidFill>
                <a:latin typeface="Arial"/>
                <a:ea typeface="Arial"/>
                <a:cs typeface="Arial"/>
                <a:sym typeface="Arial"/>
              </a:rPr>
              <a:t>g</a:t>
            </a:r>
            <a:r>
              <a:rPr lang="en-US" sz="2200" b="1" i="1" dirty="0">
                <a:solidFill>
                  <a:schemeClr val="dk2"/>
                </a:solidFill>
                <a:latin typeface="Arial"/>
                <a:ea typeface="Arial"/>
                <a:cs typeface="Arial"/>
                <a:sym typeface="Arial"/>
              </a:rPr>
              <a:t>)</a:t>
            </a:r>
            <a:endParaRPr sz="2200" b="1" dirty="0">
              <a:solidFill>
                <a:schemeClr val="dk2"/>
              </a:solidFill>
              <a:latin typeface="Arial"/>
              <a:ea typeface="Arial"/>
              <a:cs typeface="Arial"/>
              <a:sym typeface="Arial"/>
            </a:endParaRPr>
          </a:p>
        </p:txBody>
      </p:sp>
      <p:sp>
        <p:nvSpPr>
          <p:cNvPr id="21341" name="Google Shape;21341;p60"/>
          <p:cNvSpPr txBox="1"/>
          <p:nvPr/>
        </p:nvSpPr>
        <p:spPr>
          <a:xfrm>
            <a:off x="2112148" y="4639655"/>
            <a:ext cx="9216432" cy="178510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200"/>
              <a:buFont typeface="Arial"/>
              <a:buNone/>
            </a:pPr>
            <a:r>
              <a:rPr lang="en-US" sz="2200" b="0" dirty="0">
                <a:solidFill>
                  <a:schemeClr val="dk1"/>
                </a:solidFill>
                <a:latin typeface="Arial"/>
                <a:ea typeface="Arial"/>
                <a:cs typeface="Arial"/>
                <a:sym typeface="Arial"/>
              </a:rPr>
              <a:t>the sum of the moments in the beams at the intersection of the beam and column centerlines.</a:t>
            </a:r>
            <a:br>
              <a:rPr lang="en-US" sz="2200" b="0" dirty="0">
                <a:solidFill>
                  <a:schemeClr val="dk1"/>
                </a:solidFill>
                <a:latin typeface="Arial"/>
                <a:ea typeface="Arial"/>
                <a:cs typeface="Arial"/>
                <a:sym typeface="Arial"/>
              </a:rPr>
            </a:br>
            <a:r>
              <a:rPr lang="en-US" sz="2200" b="1" dirty="0">
                <a:solidFill>
                  <a:schemeClr val="dk1"/>
                </a:solidFill>
                <a:latin typeface="Arial"/>
                <a:ea typeface="Arial"/>
                <a:cs typeface="Arial"/>
                <a:sym typeface="Arial"/>
              </a:rPr>
              <a:t>∑</a:t>
            </a:r>
            <a:r>
              <a:rPr lang="en-US" sz="2200" b="1" i="1" dirty="0">
                <a:solidFill>
                  <a:schemeClr val="dk1"/>
                </a:solidFill>
                <a:latin typeface="Arial"/>
                <a:ea typeface="Arial"/>
                <a:cs typeface="Arial"/>
                <a:sym typeface="Arial"/>
              </a:rPr>
              <a:t>M</a:t>
            </a:r>
            <a:r>
              <a:rPr lang="en-US" sz="2200" b="1" i="1" baseline="30000" dirty="0">
                <a:solidFill>
                  <a:schemeClr val="dk1"/>
                </a:solidFill>
                <a:latin typeface="Arial"/>
                <a:ea typeface="Arial"/>
                <a:cs typeface="Arial"/>
                <a:sym typeface="Arial"/>
              </a:rPr>
              <a:t>*</a:t>
            </a:r>
            <a:r>
              <a:rPr lang="en-US" sz="2200" b="1" i="1" baseline="-25000" dirty="0">
                <a:solidFill>
                  <a:schemeClr val="dk1"/>
                </a:solidFill>
              </a:rPr>
              <a:t>be</a:t>
            </a:r>
            <a:r>
              <a:rPr lang="en-US" sz="2200" b="1" dirty="0">
                <a:solidFill>
                  <a:schemeClr val="dk1"/>
                </a:solidFill>
                <a:latin typeface="Arial"/>
                <a:ea typeface="Arial"/>
                <a:cs typeface="Arial"/>
                <a:sym typeface="Arial"/>
              </a:rPr>
              <a:t> </a:t>
            </a:r>
            <a:r>
              <a:rPr lang="en-US" sz="2200" b="0" dirty="0">
                <a:solidFill>
                  <a:schemeClr val="dk1"/>
                </a:solidFill>
                <a:latin typeface="Arial"/>
                <a:ea typeface="Arial"/>
                <a:cs typeface="Arial"/>
                <a:sym typeface="Arial"/>
              </a:rPr>
              <a:t>is determined by summing the projections of the </a:t>
            </a:r>
            <a:r>
              <a:rPr lang="en-US" sz="2200" b="1" i="1" dirty="0">
                <a:solidFill>
                  <a:schemeClr val="dk2"/>
                </a:solidFill>
                <a:latin typeface="Arial"/>
                <a:ea typeface="Arial"/>
                <a:cs typeface="Arial"/>
                <a:sym typeface="Arial"/>
              </a:rPr>
              <a:t>expected flexural strengths of the beams</a:t>
            </a:r>
            <a:r>
              <a:rPr lang="en-US" sz="2200" b="0" dirty="0">
                <a:solidFill>
                  <a:schemeClr val="dk1"/>
                </a:solidFill>
                <a:latin typeface="Arial"/>
                <a:ea typeface="Arial"/>
                <a:cs typeface="Arial"/>
                <a:sym typeface="Arial"/>
              </a:rPr>
              <a:t> at the plastic hinge locations to the column centerline. </a:t>
            </a:r>
            <a:r>
              <a:rPr lang="en-US" sz="2200" b="1" dirty="0">
                <a:solidFill>
                  <a:schemeClr val="dk2"/>
                </a:solidFill>
                <a:latin typeface="Arial"/>
                <a:ea typeface="Arial"/>
                <a:cs typeface="Arial"/>
                <a:sym typeface="Arial"/>
              </a:rPr>
              <a:t>∑</a:t>
            </a:r>
            <a:r>
              <a:rPr lang="en-US" sz="2200" b="1" dirty="0">
                <a:solidFill>
                  <a:schemeClr val="dk1"/>
                </a:solidFill>
                <a:latin typeface="Arial"/>
                <a:ea typeface="Arial"/>
                <a:cs typeface="Arial"/>
                <a:sym typeface="Arial"/>
              </a:rPr>
              <a:t> </a:t>
            </a:r>
            <a:r>
              <a:rPr lang="en-US" sz="2200" b="1" i="1" dirty="0">
                <a:solidFill>
                  <a:schemeClr val="dk2"/>
                </a:solidFill>
                <a:latin typeface="Arial"/>
                <a:ea typeface="Arial"/>
                <a:cs typeface="Arial"/>
                <a:sym typeface="Arial"/>
              </a:rPr>
              <a:t>M</a:t>
            </a:r>
            <a:r>
              <a:rPr lang="en-US" sz="2200" b="1" i="1" baseline="30000" dirty="0">
                <a:solidFill>
                  <a:schemeClr val="dk2"/>
                </a:solidFill>
                <a:latin typeface="Arial"/>
                <a:ea typeface="Arial"/>
                <a:cs typeface="Arial"/>
                <a:sym typeface="Arial"/>
              </a:rPr>
              <a:t>*</a:t>
            </a:r>
            <a:r>
              <a:rPr lang="en-US" sz="2200" b="1" i="1" baseline="-25000" dirty="0">
                <a:solidFill>
                  <a:schemeClr val="dk2"/>
                </a:solidFill>
                <a:latin typeface="Arial"/>
                <a:ea typeface="Arial"/>
                <a:cs typeface="Arial"/>
                <a:sym typeface="Arial"/>
              </a:rPr>
              <a:t>be</a:t>
            </a:r>
            <a:r>
              <a:rPr lang="en-US" sz="2200" b="1" dirty="0">
                <a:solidFill>
                  <a:schemeClr val="dk2"/>
                </a:solidFill>
                <a:latin typeface="Arial"/>
                <a:ea typeface="Arial"/>
                <a:cs typeface="Arial"/>
                <a:sym typeface="Arial"/>
              </a:rPr>
              <a:t> = ∑ [</a:t>
            </a:r>
            <a:r>
              <a:rPr lang="en-US" sz="2200" b="1" i="1" dirty="0" err="1">
                <a:solidFill>
                  <a:schemeClr val="dk2"/>
                </a:solidFill>
                <a:latin typeface="Arial"/>
                <a:ea typeface="Arial"/>
                <a:cs typeface="Arial"/>
                <a:sym typeface="Arial"/>
              </a:rPr>
              <a:t>M</a:t>
            </a:r>
            <a:r>
              <a:rPr lang="en-US" sz="2200" b="1" i="1" baseline="-25000" dirty="0" err="1">
                <a:solidFill>
                  <a:schemeClr val="dk2"/>
                </a:solidFill>
                <a:latin typeface="Arial"/>
                <a:ea typeface="Arial"/>
                <a:cs typeface="Arial"/>
                <a:sym typeface="Arial"/>
              </a:rPr>
              <a:t>pr</a:t>
            </a:r>
            <a:r>
              <a:rPr lang="en-US" sz="2200" b="1" i="1" baseline="-25000" dirty="0">
                <a:solidFill>
                  <a:schemeClr val="dk2"/>
                </a:solidFill>
                <a:latin typeface="Arial"/>
                <a:ea typeface="Arial"/>
                <a:cs typeface="Arial"/>
                <a:sym typeface="Arial"/>
              </a:rPr>
              <a:t> </a:t>
            </a:r>
            <a:r>
              <a:rPr lang="en-US" sz="2200" b="1" i="1" dirty="0">
                <a:solidFill>
                  <a:schemeClr val="dk2"/>
                </a:solidFill>
                <a:latin typeface="Arial"/>
                <a:ea typeface="Arial"/>
                <a:cs typeface="Arial"/>
                <a:sym typeface="Arial"/>
              </a:rPr>
              <a:t>+ M</a:t>
            </a:r>
            <a:r>
              <a:rPr lang="en-US" sz="2200" b="1" i="1" baseline="-25000" dirty="0">
                <a:solidFill>
                  <a:schemeClr val="dk2"/>
                </a:solidFill>
                <a:latin typeface="Arial"/>
                <a:ea typeface="Arial"/>
                <a:cs typeface="Arial"/>
                <a:sym typeface="Arial"/>
              </a:rPr>
              <a:t>v</a:t>
            </a:r>
            <a:r>
              <a:rPr lang="en-US" sz="2200" b="1" dirty="0">
                <a:solidFill>
                  <a:schemeClr val="dk2"/>
                </a:solidFill>
                <a:latin typeface="Arial"/>
                <a:ea typeface="Arial"/>
                <a:cs typeface="Arial"/>
                <a:sym typeface="Arial"/>
              </a:rPr>
              <a:t>]</a:t>
            </a:r>
            <a:endParaRPr dirty="0"/>
          </a:p>
        </p:txBody>
      </p:sp>
      <p:sp>
        <p:nvSpPr>
          <p:cNvPr id="21342" name="Google Shape;21342;p60"/>
          <p:cNvSpPr txBox="1"/>
          <p:nvPr/>
        </p:nvSpPr>
        <p:spPr>
          <a:xfrm>
            <a:off x="705945" y="2150102"/>
            <a:ext cx="1355949" cy="528286"/>
          </a:xfrm>
          <a:prstGeom prst="rect">
            <a:avLst/>
          </a:prstGeom>
          <a:blipFill rotWithShape="1">
            <a:blip r:embed="rId3">
              <a:alphaModFix/>
            </a:blip>
            <a:stretch>
              <a:fillRect t="-12790" r="-7657" b="-20928"/>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8C62CD76-3FB3-B53D-35F8-1109B848A1A9}"/>
                  </a:ext>
                </a:extLst>
              </p:cNvPr>
              <p:cNvSpPr txBox="1"/>
              <p:nvPr/>
            </p:nvSpPr>
            <p:spPr>
              <a:xfrm>
                <a:off x="7800203" y="1220491"/>
                <a:ext cx="1479186" cy="770532"/>
              </a:xfrm>
              <a:prstGeom prst="rect">
                <a:avLst/>
              </a:prstGeom>
              <a:solidFill>
                <a:schemeClr val="bg1"/>
              </a:solidFill>
              <a:ln w="28575">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en-US" sz="2000" b="1" i="1" smtClean="0">
                              <a:latin typeface="Cambria Math" panose="02040503050406030204" pitchFamily="18" charset="0"/>
                            </a:rPr>
                          </m:ctrlPr>
                        </m:fPr>
                        <m:num>
                          <m:nary>
                            <m:naryPr>
                              <m:chr m:val="∑"/>
                              <m:subHide m:val="on"/>
                              <m:supHide m:val="on"/>
                              <m:ctrlPr>
                                <a:rPr lang="en-US" sz="2000" b="1" i="1" smtClean="0">
                                  <a:latin typeface="Cambria Math" panose="02040503050406030204" pitchFamily="18" charset="0"/>
                                </a:rPr>
                              </m:ctrlPr>
                            </m:naryPr>
                            <m:sub/>
                            <m:sup/>
                            <m:e>
                              <m:sSubSup>
                                <m:sSubSupPr>
                                  <m:ctrlPr>
                                    <a:rPr lang="en-US" sz="2000" b="1" i="1" smtClean="0">
                                      <a:latin typeface="Cambria Math" panose="02040503050406030204" pitchFamily="18" charset="0"/>
                                    </a:rPr>
                                  </m:ctrlPr>
                                </m:sSubSupPr>
                                <m:e>
                                  <m:r>
                                    <a:rPr lang="en-US" sz="2000" b="1" i="1" smtClean="0">
                                      <a:latin typeface="Cambria Math"/>
                                    </a:rPr>
                                    <m:t>𝑴</m:t>
                                  </m:r>
                                </m:e>
                                <m:sub>
                                  <m:r>
                                    <a:rPr lang="en-US" sz="2000" b="1" i="1" smtClean="0">
                                      <a:latin typeface="Cambria Math"/>
                                    </a:rPr>
                                    <m:t>𝒑𝒄</m:t>
                                  </m:r>
                                </m:sub>
                                <m:sup>
                                  <m:r>
                                    <a:rPr lang="en-US" sz="2000" b="1" i="1" smtClean="0">
                                      <a:latin typeface="Cambria Math"/>
                                    </a:rPr>
                                    <m:t>∗</m:t>
                                  </m:r>
                                </m:sup>
                              </m:sSubSup>
                            </m:e>
                          </m:nary>
                        </m:num>
                        <m:den>
                          <m:nary>
                            <m:naryPr>
                              <m:chr m:val="∑"/>
                              <m:subHide m:val="on"/>
                              <m:supHide m:val="on"/>
                              <m:ctrlPr>
                                <a:rPr lang="en-US" sz="2000" b="1" i="1">
                                  <a:latin typeface="Cambria Math" panose="02040503050406030204" pitchFamily="18" charset="0"/>
                                </a:rPr>
                              </m:ctrlPr>
                            </m:naryPr>
                            <m:sub/>
                            <m:sup/>
                            <m:e>
                              <m:sSubSup>
                                <m:sSubSupPr>
                                  <m:ctrlPr>
                                    <a:rPr lang="en-US" sz="2000" b="1" i="1">
                                      <a:latin typeface="Cambria Math" panose="02040503050406030204" pitchFamily="18" charset="0"/>
                                    </a:rPr>
                                  </m:ctrlPr>
                                </m:sSubSupPr>
                                <m:e>
                                  <m:r>
                                    <a:rPr lang="en-US" sz="2000" b="1" i="1">
                                      <a:latin typeface="Cambria Math"/>
                                    </a:rPr>
                                    <m:t>𝑴</m:t>
                                  </m:r>
                                </m:e>
                                <m:sub>
                                  <m:r>
                                    <a:rPr lang="en-US" sz="2000" b="1" i="1" smtClean="0">
                                      <a:latin typeface="Cambria Math"/>
                                    </a:rPr>
                                    <m:t>𝒃</m:t>
                                  </m:r>
                                  <m:r>
                                    <a:rPr lang="en-US" sz="2000" b="1" i="1" smtClean="0">
                                      <a:latin typeface="Cambria Math" panose="02040503050406030204" pitchFamily="18" charset="0"/>
                                    </a:rPr>
                                    <m:t>𝒆</m:t>
                                  </m:r>
                                </m:sub>
                                <m:sup>
                                  <m:r>
                                    <a:rPr lang="en-US" sz="2000" b="1" i="1">
                                      <a:latin typeface="Cambria Math"/>
                                    </a:rPr>
                                    <m:t>∗</m:t>
                                  </m:r>
                                </m:sup>
                              </m:sSubSup>
                            </m:e>
                          </m:nary>
                        </m:den>
                      </m:f>
                      <m:r>
                        <a:rPr lang="en-US" sz="2000" b="1" i="1" smtClean="0">
                          <a:latin typeface="Cambria Math"/>
                        </a:rPr>
                        <m:t> </m:t>
                      </m:r>
                      <m:r>
                        <a:rPr lang="en-US" sz="2000" b="1" i="1" smtClean="0">
                          <a:latin typeface="Cambria Math"/>
                          <a:ea typeface="Cambria Math"/>
                        </a:rPr>
                        <m:t>&gt;</m:t>
                      </m:r>
                      <m:r>
                        <a:rPr lang="en-US" sz="2000" b="1" i="1" smtClean="0">
                          <a:latin typeface="Cambria Math"/>
                          <a:ea typeface="Cambria Math"/>
                        </a:rPr>
                        <m:t>𝟏</m:t>
                      </m:r>
                    </m:oMath>
                  </m:oMathPara>
                </a14:m>
                <a:endParaRPr lang="en-US" sz="2000" b="1" dirty="0"/>
              </a:p>
            </p:txBody>
          </p:sp>
        </mc:Choice>
        <mc:Fallback xmlns="">
          <p:sp>
            <p:nvSpPr>
              <p:cNvPr id="2" name="TextBox 1">
                <a:extLst>
                  <a:ext uri="{FF2B5EF4-FFF2-40B4-BE49-F238E27FC236}">
                    <a16:creationId xmlns:a16="http://schemas.microsoft.com/office/drawing/2014/main" id="{8C62CD76-3FB3-B53D-35F8-1109B848A1A9}"/>
                  </a:ext>
                </a:extLst>
              </p:cNvPr>
              <p:cNvSpPr txBox="1">
                <a:spLocks noRot="1" noChangeAspect="1" noMove="1" noResize="1" noEditPoints="1" noAdjustHandles="1" noChangeArrowheads="1" noChangeShapeType="1" noTextEdit="1"/>
              </p:cNvSpPr>
              <p:nvPr/>
            </p:nvSpPr>
            <p:spPr>
              <a:xfrm>
                <a:off x="7800203" y="1220491"/>
                <a:ext cx="1479186" cy="770532"/>
              </a:xfrm>
              <a:prstGeom prst="rect">
                <a:avLst/>
              </a:prstGeom>
              <a:blipFill>
                <a:blip r:embed="rId4"/>
                <a:stretch>
                  <a:fillRect/>
                </a:stretch>
              </a:blipFill>
              <a:ln w="28575">
                <a:solidFill>
                  <a:schemeClr val="tx1"/>
                </a:solid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002CD13C-884B-7FB0-5FB5-2386F81CC21C}"/>
                  </a:ext>
                </a:extLst>
              </p:cNvPr>
              <p:cNvSpPr txBox="1"/>
              <p:nvPr/>
            </p:nvSpPr>
            <p:spPr>
              <a:xfrm>
                <a:off x="681901" y="4639655"/>
                <a:ext cx="1362361" cy="493597"/>
              </a:xfrm>
              <a:prstGeom prst="rect">
                <a:avLst/>
              </a:prstGeom>
              <a:noFill/>
            </p:spPr>
            <p:txBody>
              <a:bodyPr wrap="none" rtlCol="0">
                <a:spAutoFit/>
              </a:bodyPr>
              <a:lstStyle/>
              <a:p>
                <a14:m>
                  <m:oMath xmlns:m="http://schemas.openxmlformats.org/officeDocument/2006/math">
                    <m:nary>
                      <m:naryPr>
                        <m:chr m:val="∑"/>
                        <m:subHide m:val="on"/>
                        <m:supHide m:val="on"/>
                        <m:ctrlPr>
                          <a:rPr lang="en-US" sz="2600" b="1" i="1" smtClean="0">
                            <a:latin typeface="Cambria Math" panose="02040503050406030204" pitchFamily="18" charset="0"/>
                          </a:rPr>
                        </m:ctrlPr>
                      </m:naryPr>
                      <m:sub/>
                      <m:sup/>
                      <m:e>
                        <m:sSubSup>
                          <m:sSubSupPr>
                            <m:ctrlPr>
                              <a:rPr lang="en-US" sz="2600" b="1" i="1" smtClean="0">
                                <a:latin typeface="Cambria Math" panose="02040503050406030204" pitchFamily="18" charset="0"/>
                              </a:rPr>
                            </m:ctrlPr>
                          </m:sSubSupPr>
                          <m:e>
                            <m:r>
                              <a:rPr lang="en-US" sz="2600" b="1" i="1" smtClean="0">
                                <a:latin typeface="Cambria Math"/>
                              </a:rPr>
                              <m:t>𝑴</m:t>
                            </m:r>
                          </m:e>
                          <m:sub>
                            <m:r>
                              <a:rPr lang="en-US" sz="2600" b="1" i="1" smtClean="0">
                                <a:latin typeface="Cambria Math" panose="02040503050406030204" pitchFamily="18" charset="0"/>
                              </a:rPr>
                              <m:t>𝒃𝒆</m:t>
                            </m:r>
                          </m:sub>
                          <m:sup>
                            <m:r>
                              <a:rPr lang="en-US" sz="2600" b="1" i="1" smtClean="0">
                                <a:latin typeface="Cambria Math"/>
                              </a:rPr>
                              <m:t>∗</m:t>
                            </m:r>
                          </m:sup>
                        </m:sSubSup>
                      </m:e>
                    </m:nary>
                  </m:oMath>
                </a14:m>
                <a:r>
                  <a:rPr lang="en-US" sz="2600" b="1" dirty="0"/>
                  <a:t> =</a:t>
                </a:r>
              </a:p>
            </p:txBody>
          </p:sp>
        </mc:Choice>
        <mc:Fallback xmlns="">
          <p:sp>
            <p:nvSpPr>
              <p:cNvPr id="3" name="TextBox 2">
                <a:extLst>
                  <a:ext uri="{FF2B5EF4-FFF2-40B4-BE49-F238E27FC236}">
                    <a16:creationId xmlns:a16="http://schemas.microsoft.com/office/drawing/2014/main" id="{002CD13C-884B-7FB0-5FB5-2386F81CC21C}"/>
                  </a:ext>
                </a:extLst>
              </p:cNvPr>
              <p:cNvSpPr txBox="1">
                <a:spLocks noRot="1" noChangeAspect="1" noMove="1" noResize="1" noEditPoints="1" noAdjustHandles="1" noChangeArrowheads="1" noChangeShapeType="1" noTextEdit="1"/>
              </p:cNvSpPr>
              <p:nvPr/>
            </p:nvSpPr>
            <p:spPr>
              <a:xfrm>
                <a:off x="681901" y="4639655"/>
                <a:ext cx="1362361" cy="493597"/>
              </a:xfrm>
              <a:prstGeom prst="rect">
                <a:avLst/>
              </a:prstGeom>
              <a:blipFill>
                <a:blip r:embed="rId5"/>
                <a:stretch>
                  <a:fillRect t="-12346" r="-7623" b="-29630"/>
                </a:stretch>
              </a:blipFill>
            </p:spPr>
            <p:txBody>
              <a:bodyPr/>
              <a:lstStyle/>
              <a:p>
                <a:r>
                  <a:rPr lang="en-US">
                    <a:noFill/>
                  </a:rPr>
                  <a:t> </a:t>
                </a:r>
              </a:p>
            </p:txBody>
          </p:sp>
        </mc:Fallback>
      </mc:AlternateContent>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134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3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1349"/>
        <p:cNvGrpSpPr/>
        <p:nvPr/>
      </p:nvGrpSpPr>
      <p:grpSpPr>
        <a:xfrm>
          <a:off x="0" y="0"/>
          <a:ext cx="0" cy="0"/>
          <a:chOff x="0" y="0"/>
          <a:chExt cx="0" cy="0"/>
        </a:xfrm>
      </p:grpSpPr>
      <p:grpSp>
        <p:nvGrpSpPr>
          <p:cNvPr id="5" name="Group 3">
            <a:extLst>
              <a:ext uri="{FF2B5EF4-FFF2-40B4-BE49-F238E27FC236}">
                <a16:creationId xmlns:a16="http://schemas.microsoft.com/office/drawing/2014/main" id="{CC4F8316-687E-71E3-4673-A3EDA13E9862}"/>
              </a:ext>
            </a:extLst>
          </p:cNvPr>
          <p:cNvGrpSpPr>
            <a:grpSpLocks noChangeAspect="1"/>
          </p:cNvGrpSpPr>
          <p:nvPr/>
        </p:nvGrpSpPr>
        <p:grpSpPr bwMode="auto">
          <a:xfrm>
            <a:off x="2329016" y="-153193"/>
            <a:ext cx="6457950" cy="5886450"/>
            <a:chOff x="1364" y="108"/>
            <a:chExt cx="4068" cy="3708"/>
          </a:xfrm>
        </p:grpSpPr>
        <p:sp>
          <p:nvSpPr>
            <p:cNvPr id="6" name="AutoShape 4">
              <a:extLst>
                <a:ext uri="{FF2B5EF4-FFF2-40B4-BE49-F238E27FC236}">
                  <a16:creationId xmlns:a16="http://schemas.microsoft.com/office/drawing/2014/main" id="{80A74DD4-26C9-0A3F-5674-781E011FC4A9}"/>
                </a:ext>
              </a:extLst>
            </p:cNvPr>
            <p:cNvSpPr>
              <a:spLocks noChangeArrowheads="1"/>
            </p:cNvSpPr>
            <p:nvPr/>
          </p:nvSpPr>
          <p:spPr bwMode="auto">
            <a:xfrm flipV="1">
              <a:off x="3641" y="596"/>
              <a:ext cx="1773" cy="1186"/>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 name="AutoShape 5">
              <a:extLst>
                <a:ext uri="{FF2B5EF4-FFF2-40B4-BE49-F238E27FC236}">
                  <a16:creationId xmlns:a16="http://schemas.microsoft.com/office/drawing/2014/main" id="{3B909481-C092-FF67-B7D4-316DA9B0F5DC}"/>
                </a:ext>
              </a:extLst>
            </p:cNvPr>
            <p:cNvSpPr>
              <a:spLocks noChangeArrowheads="1"/>
            </p:cNvSpPr>
            <p:nvPr/>
          </p:nvSpPr>
          <p:spPr bwMode="auto">
            <a:xfrm>
              <a:off x="3659" y="2468"/>
              <a:ext cx="1773" cy="1186"/>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8" name="Group 6">
              <a:extLst>
                <a:ext uri="{FF2B5EF4-FFF2-40B4-BE49-F238E27FC236}">
                  <a16:creationId xmlns:a16="http://schemas.microsoft.com/office/drawing/2014/main" id="{BC5E0FAC-8BA4-7BE1-EB68-D29D941B3E79}"/>
                </a:ext>
              </a:extLst>
            </p:cNvPr>
            <p:cNvGrpSpPr>
              <a:grpSpLocks/>
            </p:cNvGrpSpPr>
            <p:nvPr/>
          </p:nvGrpSpPr>
          <p:grpSpPr bwMode="auto">
            <a:xfrm>
              <a:off x="1364" y="594"/>
              <a:ext cx="4068" cy="3060"/>
              <a:chOff x="726" y="594"/>
              <a:chExt cx="4068" cy="3060"/>
            </a:xfrm>
          </p:grpSpPr>
          <p:grpSp>
            <p:nvGrpSpPr>
              <p:cNvPr id="38" name="Group 7">
                <a:extLst>
                  <a:ext uri="{FF2B5EF4-FFF2-40B4-BE49-F238E27FC236}">
                    <a16:creationId xmlns:a16="http://schemas.microsoft.com/office/drawing/2014/main" id="{45BCC5E1-C51C-7F30-90BE-4DE5EFAF9727}"/>
                  </a:ext>
                </a:extLst>
              </p:cNvPr>
              <p:cNvGrpSpPr>
                <a:grpSpLocks/>
              </p:cNvGrpSpPr>
              <p:nvPr/>
            </p:nvGrpSpPr>
            <p:grpSpPr bwMode="auto">
              <a:xfrm>
                <a:off x="2499" y="594"/>
                <a:ext cx="522" cy="3060"/>
                <a:chOff x="2499" y="594"/>
                <a:chExt cx="522" cy="3060"/>
              </a:xfrm>
            </p:grpSpPr>
            <p:sp>
              <p:nvSpPr>
                <p:cNvPr id="50" name="Rectangle 8">
                  <a:extLst>
                    <a:ext uri="{FF2B5EF4-FFF2-40B4-BE49-F238E27FC236}">
                      <a16:creationId xmlns:a16="http://schemas.microsoft.com/office/drawing/2014/main" id="{EB3E93FE-FD72-FE68-7F53-C97E06D1E7F4}"/>
                    </a:ext>
                  </a:extLst>
                </p:cNvPr>
                <p:cNvSpPr>
                  <a:spLocks noChangeArrowheads="1"/>
                </p:cNvSpPr>
                <p:nvPr/>
              </p:nvSpPr>
              <p:spPr bwMode="auto">
                <a:xfrm>
                  <a:off x="2499" y="594"/>
                  <a:ext cx="522" cy="3060"/>
                </a:xfrm>
                <a:prstGeom prst="rect">
                  <a:avLst/>
                </a:prstGeom>
                <a:solidFill>
                  <a:srgbClr val="B2B2B2"/>
                </a:solidFill>
                <a:ln w="22225" algn="ctr">
                  <a:solidFill>
                    <a:schemeClr val="tx1"/>
                  </a:solidFill>
                  <a:miter lim="800000"/>
                  <a:headEnd/>
                  <a:tailEnd type="none" w="lg" len="lg"/>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1" name="Line 9">
                  <a:extLst>
                    <a:ext uri="{FF2B5EF4-FFF2-40B4-BE49-F238E27FC236}">
                      <a16:creationId xmlns:a16="http://schemas.microsoft.com/office/drawing/2014/main" id="{57006A1F-7953-495A-938D-09D03F7708B7}"/>
                    </a:ext>
                  </a:extLst>
                </p:cNvPr>
                <p:cNvSpPr>
                  <a:spLocks noChangeShapeType="1"/>
                </p:cNvSpPr>
                <p:nvPr/>
              </p:nvSpPr>
              <p:spPr bwMode="auto">
                <a:xfrm>
                  <a:off x="2952" y="594"/>
                  <a:ext cx="0" cy="3060"/>
                </a:xfrm>
                <a:prstGeom prst="line">
                  <a:avLst/>
                </a:prstGeom>
                <a:noFill/>
                <a:ln w="25400">
                  <a:solidFill>
                    <a:schemeClr val="tx1"/>
                  </a:solidFill>
                  <a:round/>
                  <a:headEnd/>
                  <a:tailEnd type="non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2" name="Line 10">
                  <a:extLst>
                    <a:ext uri="{FF2B5EF4-FFF2-40B4-BE49-F238E27FC236}">
                      <a16:creationId xmlns:a16="http://schemas.microsoft.com/office/drawing/2014/main" id="{D187E7BC-0437-EF82-0024-5DD855CD2730}"/>
                    </a:ext>
                  </a:extLst>
                </p:cNvPr>
                <p:cNvSpPr>
                  <a:spLocks noChangeShapeType="1"/>
                </p:cNvSpPr>
                <p:nvPr/>
              </p:nvSpPr>
              <p:spPr bwMode="auto">
                <a:xfrm>
                  <a:off x="2574" y="594"/>
                  <a:ext cx="0" cy="3060"/>
                </a:xfrm>
                <a:prstGeom prst="line">
                  <a:avLst/>
                </a:prstGeom>
                <a:noFill/>
                <a:ln w="25400">
                  <a:solidFill>
                    <a:schemeClr val="tx1"/>
                  </a:solidFill>
                  <a:round/>
                  <a:headEnd/>
                  <a:tailEnd type="none" w="lg" len="lg"/>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39" name="Group 11">
                <a:extLst>
                  <a:ext uri="{FF2B5EF4-FFF2-40B4-BE49-F238E27FC236}">
                    <a16:creationId xmlns:a16="http://schemas.microsoft.com/office/drawing/2014/main" id="{63625FD8-0821-C161-F060-6A4BFA4D4A58}"/>
                  </a:ext>
                </a:extLst>
              </p:cNvPr>
              <p:cNvGrpSpPr>
                <a:grpSpLocks/>
              </p:cNvGrpSpPr>
              <p:nvPr/>
            </p:nvGrpSpPr>
            <p:grpSpPr bwMode="auto">
              <a:xfrm>
                <a:off x="726" y="1770"/>
                <a:ext cx="4068" cy="708"/>
                <a:chOff x="726" y="1770"/>
                <a:chExt cx="4068" cy="708"/>
              </a:xfrm>
            </p:grpSpPr>
            <p:grpSp>
              <p:nvGrpSpPr>
                <p:cNvPr id="42" name="Group 12">
                  <a:extLst>
                    <a:ext uri="{FF2B5EF4-FFF2-40B4-BE49-F238E27FC236}">
                      <a16:creationId xmlns:a16="http://schemas.microsoft.com/office/drawing/2014/main" id="{0F524CA5-A297-8B94-5B59-200E55323483}"/>
                    </a:ext>
                  </a:extLst>
                </p:cNvPr>
                <p:cNvGrpSpPr>
                  <a:grpSpLocks/>
                </p:cNvGrpSpPr>
                <p:nvPr/>
              </p:nvGrpSpPr>
              <p:grpSpPr bwMode="auto">
                <a:xfrm>
                  <a:off x="3021" y="1770"/>
                  <a:ext cx="1773" cy="708"/>
                  <a:chOff x="3021" y="1770"/>
                  <a:chExt cx="1773" cy="708"/>
                </a:xfrm>
              </p:grpSpPr>
              <p:sp>
                <p:nvSpPr>
                  <p:cNvPr id="47" name="Rectangle 13">
                    <a:extLst>
                      <a:ext uri="{FF2B5EF4-FFF2-40B4-BE49-F238E27FC236}">
                        <a16:creationId xmlns:a16="http://schemas.microsoft.com/office/drawing/2014/main" id="{5A5540E3-BAF6-66FC-83DB-AFD55EA41F13}"/>
                      </a:ext>
                    </a:extLst>
                  </p:cNvPr>
                  <p:cNvSpPr>
                    <a:spLocks noChangeArrowheads="1"/>
                  </p:cNvSpPr>
                  <p:nvPr/>
                </p:nvSpPr>
                <p:spPr bwMode="auto">
                  <a:xfrm>
                    <a:off x="3021" y="1770"/>
                    <a:ext cx="1773" cy="708"/>
                  </a:xfrm>
                  <a:prstGeom prst="rect">
                    <a:avLst/>
                  </a:prstGeom>
                  <a:solidFill>
                    <a:srgbClr val="B2B2B2"/>
                  </a:solidFill>
                  <a:ln w="25400" algn="ctr">
                    <a:solidFill>
                      <a:schemeClr val="tx1"/>
                    </a:solidFill>
                    <a:miter lim="800000"/>
                    <a:headEnd/>
                    <a:tailEnd type="none" w="lg" len="lg"/>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8" name="Line 14">
                    <a:extLst>
                      <a:ext uri="{FF2B5EF4-FFF2-40B4-BE49-F238E27FC236}">
                        <a16:creationId xmlns:a16="http://schemas.microsoft.com/office/drawing/2014/main" id="{28CB58BC-3EAF-97A6-BC6B-97EF2AFEF24C}"/>
                      </a:ext>
                    </a:extLst>
                  </p:cNvPr>
                  <p:cNvSpPr>
                    <a:spLocks noChangeShapeType="1"/>
                  </p:cNvSpPr>
                  <p:nvPr/>
                </p:nvSpPr>
                <p:spPr bwMode="auto">
                  <a:xfrm>
                    <a:off x="3021" y="1820"/>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9" name="Line 15">
                    <a:extLst>
                      <a:ext uri="{FF2B5EF4-FFF2-40B4-BE49-F238E27FC236}">
                        <a16:creationId xmlns:a16="http://schemas.microsoft.com/office/drawing/2014/main" id="{1047495B-5143-7677-A120-AAEF4A0C6A90}"/>
                      </a:ext>
                    </a:extLst>
                  </p:cNvPr>
                  <p:cNvSpPr>
                    <a:spLocks noChangeShapeType="1"/>
                  </p:cNvSpPr>
                  <p:nvPr/>
                </p:nvSpPr>
                <p:spPr bwMode="auto">
                  <a:xfrm>
                    <a:off x="3021" y="2424"/>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43" name="Group 16">
                  <a:extLst>
                    <a:ext uri="{FF2B5EF4-FFF2-40B4-BE49-F238E27FC236}">
                      <a16:creationId xmlns:a16="http://schemas.microsoft.com/office/drawing/2014/main" id="{0D8BC8FD-5AF2-368C-BC6C-BE3B64503428}"/>
                    </a:ext>
                  </a:extLst>
                </p:cNvPr>
                <p:cNvGrpSpPr>
                  <a:grpSpLocks/>
                </p:cNvGrpSpPr>
                <p:nvPr/>
              </p:nvGrpSpPr>
              <p:grpSpPr bwMode="auto">
                <a:xfrm>
                  <a:off x="726" y="1770"/>
                  <a:ext cx="1773" cy="708"/>
                  <a:chOff x="3021" y="1770"/>
                  <a:chExt cx="1773" cy="708"/>
                </a:xfrm>
              </p:grpSpPr>
              <p:sp>
                <p:nvSpPr>
                  <p:cNvPr id="44" name="Rectangle 17">
                    <a:extLst>
                      <a:ext uri="{FF2B5EF4-FFF2-40B4-BE49-F238E27FC236}">
                        <a16:creationId xmlns:a16="http://schemas.microsoft.com/office/drawing/2014/main" id="{166335D4-C407-6BE9-E6AF-2F3C6F7EC555}"/>
                      </a:ext>
                    </a:extLst>
                  </p:cNvPr>
                  <p:cNvSpPr>
                    <a:spLocks noChangeArrowheads="1"/>
                  </p:cNvSpPr>
                  <p:nvPr/>
                </p:nvSpPr>
                <p:spPr bwMode="auto">
                  <a:xfrm>
                    <a:off x="3021" y="1770"/>
                    <a:ext cx="1773" cy="708"/>
                  </a:xfrm>
                  <a:prstGeom prst="rect">
                    <a:avLst/>
                  </a:prstGeom>
                  <a:solidFill>
                    <a:srgbClr val="B2B2B2"/>
                  </a:solidFill>
                  <a:ln w="25400" algn="ctr">
                    <a:solidFill>
                      <a:schemeClr val="tx1"/>
                    </a:solidFill>
                    <a:miter lim="800000"/>
                    <a:headEnd/>
                    <a:tailEnd type="none" w="lg" len="lg"/>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5" name="Line 18">
                    <a:extLst>
                      <a:ext uri="{FF2B5EF4-FFF2-40B4-BE49-F238E27FC236}">
                        <a16:creationId xmlns:a16="http://schemas.microsoft.com/office/drawing/2014/main" id="{701A2534-BABB-FC4C-D613-2B44D967090E}"/>
                      </a:ext>
                    </a:extLst>
                  </p:cNvPr>
                  <p:cNvSpPr>
                    <a:spLocks noChangeShapeType="1"/>
                  </p:cNvSpPr>
                  <p:nvPr/>
                </p:nvSpPr>
                <p:spPr bwMode="auto">
                  <a:xfrm>
                    <a:off x="3021" y="1820"/>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6" name="Line 19">
                    <a:extLst>
                      <a:ext uri="{FF2B5EF4-FFF2-40B4-BE49-F238E27FC236}">
                        <a16:creationId xmlns:a16="http://schemas.microsoft.com/office/drawing/2014/main" id="{A5495EB1-E0EC-256D-B517-823390207220}"/>
                      </a:ext>
                    </a:extLst>
                  </p:cNvPr>
                  <p:cNvSpPr>
                    <a:spLocks noChangeShapeType="1"/>
                  </p:cNvSpPr>
                  <p:nvPr/>
                </p:nvSpPr>
                <p:spPr bwMode="auto">
                  <a:xfrm>
                    <a:off x="3021" y="2424"/>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40" name="Rectangle 20">
                <a:extLst>
                  <a:ext uri="{FF2B5EF4-FFF2-40B4-BE49-F238E27FC236}">
                    <a16:creationId xmlns:a16="http://schemas.microsoft.com/office/drawing/2014/main" id="{985B7029-C3AA-EEB6-5A95-CBC64E4232CE}"/>
                  </a:ext>
                </a:extLst>
              </p:cNvPr>
              <p:cNvSpPr>
                <a:spLocks noChangeArrowheads="1"/>
              </p:cNvSpPr>
              <p:nvPr/>
            </p:nvSpPr>
            <p:spPr bwMode="auto">
              <a:xfrm>
                <a:off x="2574" y="1770"/>
                <a:ext cx="378" cy="50"/>
              </a:xfrm>
              <a:prstGeom prst="rect">
                <a:avLst/>
              </a:prstGeom>
              <a:solidFill>
                <a:srgbClr val="B2B2B2"/>
              </a:solidFill>
              <a:ln w="2540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 name="Rectangle 21">
                <a:extLst>
                  <a:ext uri="{FF2B5EF4-FFF2-40B4-BE49-F238E27FC236}">
                    <a16:creationId xmlns:a16="http://schemas.microsoft.com/office/drawing/2014/main" id="{D145F39B-4736-BC07-79A3-B17283856768}"/>
                  </a:ext>
                </a:extLst>
              </p:cNvPr>
              <p:cNvSpPr>
                <a:spLocks noChangeArrowheads="1"/>
              </p:cNvSpPr>
              <p:nvPr/>
            </p:nvSpPr>
            <p:spPr bwMode="auto">
              <a:xfrm>
                <a:off x="2574" y="2424"/>
                <a:ext cx="378" cy="50"/>
              </a:xfrm>
              <a:prstGeom prst="rect">
                <a:avLst/>
              </a:prstGeom>
              <a:solidFill>
                <a:srgbClr val="B2B2B2"/>
              </a:solidFill>
              <a:ln w="2540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9" name="Oval 22">
              <a:extLst>
                <a:ext uri="{FF2B5EF4-FFF2-40B4-BE49-F238E27FC236}">
                  <a16:creationId xmlns:a16="http://schemas.microsoft.com/office/drawing/2014/main" id="{54575F7C-0267-8791-9EA7-4E3FF3ED244F}"/>
                </a:ext>
              </a:extLst>
            </p:cNvPr>
            <p:cNvSpPr>
              <a:spLocks noChangeArrowheads="1"/>
            </p:cNvSpPr>
            <p:nvPr/>
          </p:nvSpPr>
          <p:spPr bwMode="auto">
            <a:xfrm>
              <a:off x="3347" y="2076"/>
              <a:ext cx="96" cy="96"/>
            </a:xfrm>
            <a:prstGeom prst="ellipse">
              <a:avLst/>
            </a:prstGeom>
            <a:solidFill>
              <a:srgbClr val="B2B2B2"/>
            </a:solidFill>
            <a:ln w="2540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 name="Text Box 23">
              <a:extLst>
                <a:ext uri="{FF2B5EF4-FFF2-40B4-BE49-F238E27FC236}">
                  <a16:creationId xmlns:a16="http://schemas.microsoft.com/office/drawing/2014/main" id="{39DD12C8-1FAE-3FA8-5BEE-A502547B06AF}"/>
                </a:ext>
              </a:extLst>
            </p:cNvPr>
            <p:cNvSpPr txBox="1">
              <a:spLocks noChangeArrowheads="1"/>
            </p:cNvSpPr>
            <p:nvPr/>
          </p:nvSpPr>
          <p:spPr bwMode="auto">
            <a:xfrm>
              <a:off x="3137" y="108"/>
              <a:ext cx="86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1" name="Group 24">
              <a:extLst>
                <a:ext uri="{FF2B5EF4-FFF2-40B4-BE49-F238E27FC236}">
                  <a16:creationId xmlns:a16="http://schemas.microsoft.com/office/drawing/2014/main" id="{BA376D15-DF69-A0CD-37B3-4439A48F5A86}"/>
                </a:ext>
              </a:extLst>
            </p:cNvPr>
            <p:cNvGrpSpPr>
              <a:grpSpLocks/>
            </p:cNvGrpSpPr>
            <p:nvPr/>
          </p:nvGrpSpPr>
          <p:grpSpPr bwMode="auto">
            <a:xfrm>
              <a:off x="3093" y="180"/>
              <a:ext cx="1260" cy="323"/>
              <a:chOff x="2455" y="180"/>
              <a:chExt cx="1260" cy="323"/>
            </a:xfrm>
          </p:grpSpPr>
          <p:sp>
            <p:nvSpPr>
              <p:cNvPr id="36" name="Text Box 25">
                <a:extLst>
                  <a:ext uri="{FF2B5EF4-FFF2-40B4-BE49-F238E27FC236}">
                    <a16:creationId xmlns:a16="http://schemas.microsoft.com/office/drawing/2014/main" id="{B68474D2-3C0C-BBBE-08B8-69DF401B6949}"/>
                  </a:ext>
                </a:extLst>
              </p:cNvPr>
              <p:cNvSpPr txBox="1">
                <a:spLocks noChangeArrowheads="1"/>
              </p:cNvSpPr>
              <p:nvPr/>
            </p:nvSpPr>
            <p:spPr bwMode="auto">
              <a:xfrm>
                <a:off x="2641" y="180"/>
                <a:ext cx="107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dirty="0"/>
                  <a:t>C Column</a:t>
                </a:r>
              </a:p>
            </p:txBody>
          </p:sp>
          <p:sp>
            <p:nvSpPr>
              <p:cNvPr id="37" name="Text Box 26">
                <a:extLst>
                  <a:ext uri="{FF2B5EF4-FFF2-40B4-BE49-F238E27FC236}">
                    <a16:creationId xmlns:a16="http://schemas.microsoft.com/office/drawing/2014/main" id="{0A5B5BB2-32F4-DD4D-8B44-CD2F24A42662}"/>
                  </a:ext>
                </a:extLst>
              </p:cNvPr>
              <p:cNvSpPr txBox="1">
                <a:spLocks noChangeArrowheads="1"/>
              </p:cNvSpPr>
              <p:nvPr/>
            </p:nvSpPr>
            <p:spPr bwMode="auto">
              <a:xfrm>
                <a:off x="2455" y="215"/>
                <a:ext cx="6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b="0" dirty="0"/>
                  <a:t>L</a:t>
                </a:r>
              </a:p>
            </p:txBody>
          </p:sp>
        </p:grpSp>
        <p:sp>
          <p:nvSpPr>
            <p:cNvPr id="12" name="Arc 27">
              <a:extLst>
                <a:ext uri="{FF2B5EF4-FFF2-40B4-BE49-F238E27FC236}">
                  <a16:creationId xmlns:a16="http://schemas.microsoft.com/office/drawing/2014/main" id="{FC041105-2804-7844-E274-9387DC96C82D}"/>
                </a:ext>
              </a:extLst>
            </p:cNvPr>
            <p:cNvSpPr>
              <a:spLocks/>
            </p:cNvSpPr>
            <p:nvPr/>
          </p:nvSpPr>
          <p:spPr bwMode="auto">
            <a:xfrm rot="12583133" flipV="1">
              <a:off x="3304" y="1883"/>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C00000"/>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 name="Text Box 31">
              <a:extLst>
                <a:ext uri="{FF2B5EF4-FFF2-40B4-BE49-F238E27FC236}">
                  <a16:creationId xmlns:a16="http://schemas.microsoft.com/office/drawing/2014/main" id="{D031D61C-7007-097D-924B-D672C009115E}"/>
                </a:ext>
              </a:extLst>
            </p:cNvPr>
            <p:cNvSpPr txBox="1">
              <a:spLocks noChangeArrowheads="1"/>
            </p:cNvSpPr>
            <p:nvPr/>
          </p:nvSpPr>
          <p:spPr bwMode="auto">
            <a:xfrm>
              <a:off x="1532" y="1189"/>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C00000"/>
                  </a:solidFill>
                  <a:latin typeface="Arial Narrow" panose="020B0606020202030204" pitchFamily="34" charset="0"/>
                </a:rPr>
                <a:t>M*</a:t>
              </a:r>
              <a:r>
                <a:rPr lang="en-US" altLang="en-US" i="1" baseline="-25000" dirty="0">
                  <a:solidFill>
                    <a:srgbClr val="C00000"/>
                  </a:solidFill>
                  <a:latin typeface="Arial Narrow" panose="020B0606020202030204" pitchFamily="34" charset="0"/>
                </a:rPr>
                <a:t>pc-top</a:t>
              </a:r>
              <a:endParaRPr lang="en-US" altLang="en-US" i="1" dirty="0">
                <a:solidFill>
                  <a:srgbClr val="C00000"/>
                </a:solidFill>
                <a:latin typeface="Arial Narrow" panose="020B0606020202030204" pitchFamily="34" charset="0"/>
              </a:endParaRPr>
            </a:p>
          </p:txBody>
        </p:sp>
        <p:sp>
          <p:nvSpPr>
            <p:cNvPr id="14" name="Text Box 32">
              <a:extLst>
                <a:ext uri="{FF2B5EF4-FFF2-40B4-BE49-F238E27FC236}">
                  <a16:creationId xmlns:a16="http://schemas.microsoft.com/office/drawing/2014/main" id="{A6EB20A9-FBCE-EBC8-EE54-82CFBDE311F1}"/>
                </a:ext>
              </a:extLst>
            </p:cNvPr>
            <p:cNvSpPr txBox="1">
              <a:spLocks noChangeArrowheads="1"/>
            </p:cNvSpPr>
            <p:nvPr/>
          </p:nvSpPr>
          <p:spPr bwMode="auto">
            <a:xfrm>
              <a:off x="4088" y="2693"/>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C00000"/>
                  </a:solidFill>
                  <a:latin typeface="Arial Narrow" panose="020B0606020202030204" pitchFamily="34" charset="0"/>
                </a:rPr>
                <a:t>M*</a:t>
              </a:r>
              <a:r>
                <a:rPr lang="en-US" altLang="en-US" i="1" baseline="-25000" dirty="0">
                  <a:solidFill>
                    <a:srgbClr val="C00000"/>
                  </a:solidFill>
                  <a:latin typeface="Arial Narrow" panose="020B0606020202030204" pitchFamily="34" charset="0"/>
                </a:rPr>
                <a:t>pc-bottom</a:t>
              </a:r>
              <a:endParaRPr lang="en-US" altLang="en-US" i="1" dirty="0">
                <a:solidFill>
                  <a:srgbClr val="C00000"/>
                </a:solidFill>
                <a:latin typeface="Arial Narrow" panose="020B0606020202030204" pitchFamily="34" charset="0"/>
              </a:endParaRPr>
            </a:p>
          </p:txBody>
        </p:sp>
        <p:sp>
          <p:nvSpPr>
            <p:cNvPr id="15" name="Freeform 33">
              <a:extLst>
                <a:ext uri="{FF2B5EF4-FFF2-40B4-BE49-F238E27FC236}">
                  <a16:creationId xmlns:a16="http://schemas.microsoft.com/office/drawing/2014/main" id="{9EE03B60-A0A8-3E1B-9AAC-22F5D6CDCB3A}"/>
                </a:ext>
              </a:extLst>
            </p:cNvPr>
            <p:cNvSpPr>
              <a:spLocks/>
            </p:cNvSpPr>
            <p:nvPr/>
          </p:nvSpPr>
          <p:spPr bwMode="auto">
            <a:xfrm>
              <a:off x="2498" y="1374"/>
              <a:ext cx="799" cy="526"/>
            </a:xfrm>
            <a:custGeom>
              <a:avLst/>
              <a:gdLst>
                <a:gd name="T0" fmla="*/ 0 w 894"/>
                <a:gd name="T1" fmla="*/ 0 h 522"/>
                <a:gd name="T2" fmla="*/ 894 w 894"/>
                <a:gd name="T3" fmla="*/ 522 h 522"/>
                <a:gd name="T4" fmla="*/ 0 60000 65536"/>
                <a:gd name="T5" fmla="*/ 0 60000 65536"/>
                <a:gd name="T6" fmla="*/ 0 w 894"/>
                <a:gd name="T7" fmla="*/ 0 h 522"/>
                <a:gd name="T8" fmla="*/ 894 w 894"/>
                <a:gd name="T9" fmla="*/ 522 h 522"/>
              </a:gdLst>
              <a:ahLst/>
              <a:cxnLst>
                <a:cxn ang="T4">
                  <a:pos x="T0" y="T1"/>
                </a:cxn>
                <a:cxn ang="T5">
                  <a:pos x="T2" y="T3"/>
                </a:cxn>
              </a:cxnLst>
              <a:rect l="T6" t="T7" r="T8" b="T9"/>
              <a:pathLst>
                <a:path w="894" h="522">
                  <a:moveTo>
                    <a:pt x="0" y="0"/>
                  </a:moveTo>
                  <a:lnTo>
                    <a:pt x="894" y="522"/>
                  </a:lnTo>
                </a:path>
              </a:pathLst>
            </a:custGeom>
            <a:noFill/>
            <a:ln w="25400">
              <a:solidFill>
                <a:srgbClr val="C00000"/>
              </a:solidFill>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6" name="Freeform 34">
              <a:extLst>
                <a:ext uri="{FF2B5EF4-FFF2-40B4-BE49-F238E27FC236}">
                  <a16:creationId xmlns:a16="http://schemas.microsoft.com/office/drawing/2014/main" id="{15838DFA-92DB-4E96-593D-D5835DABA895}"/>
                </a:ext>
              </a:extLst>
            </p:cNvPr>
            <p:cNvSpPr>
              <a:spLocks/>
            </p:cNvSpPr>
            <p:nvPr/>
          </p:nvSpPr>
          <p:spPr bwMode="auto">
            <a:xfrm>
              <a:off x="3434" y="2346"/>
              <a:ext cx="882" cy="510"/>
            </a:xfrm>
            <a:custGeom>
              <a:avLst/>
              <a:gdLst>
                <a:gd name="T0" fmla="*/ 882 w 882"/>
                <a:gd name="T1" fmla="*/ 510 h 510"/>
                <a:gd name="T2" fmla="*/ 0 w 882"/>
                <a:gd name="T3" fmla="*/ 0 h 510"/>
                <a:gd name="T4" fmla="*/ 0 60000 65536"/>
                <a:gd name="T5" fmla="*/ 0 60000 65536"/>
                <a:gd name="T6" fmla="*/ 0 w 882"/>
                <a:gd name="T7" fmla="*/ 0 h 510"/>
                <a:gd name="T8" fmla="*/ 882 w 882"/>
                <a:gd name="T9" fmla="*/ 510 h 510"/>
              </a:gdLst>
              <a:ahLst/>
              <a:cxnLst>
                <a:cxn ang="T4">
                  <a:pos x="T0" y="T1"/>
                </a:cxn>
                <a:cxn ang="T5">
                  <a:pos x="T2" y="T3"/>
                </a:cxn>
              </a:cxnLst>
              <a:rect l="T6" t="T7" r="T8" b="T9"/>
              <a:pathLst>
                <a:path w="882" h="510">
                  <a:moveTo>
                    <a:pt x="882" y="510"/>
                  </a:moveTo>
                  <a:lnTo>
                    <a:pt x="0" y="0"/>
                  </a:lnTo>
                </a:path>
              </a:pathLst>
            </a:custGeom>
            <a:noFill/>
            <a:ln w="25400">
              <a:solidFill>
                <a:srgbClr val="C00000"/>
              </a:solidFill>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 name="Text Box 35">
              <a:extLst>
                <a:ext uri="{FF2B5EF4-FFF2-40B4-BE49-F238E27FC236}">
                  <a16:creationId xmlns:a16="http://schemas.microsoft.com/office/drawing/2014/main" id="{9195AFE6-FE19-D39B-1CD7-8BFDF954894D}"/>
                </a:ext>
              </a:extLst>
            </p:cNvPr>
            <p:cNvSpPr txBox="1">
              <a:spLocks noChangeArrowheads="1"/>
            </p:cNvSpPr>
            <p:nvPr/>
          </p:nvSpPr>
          <p:spPr bwMode="auto">
            <a:xfrm>
              <a:off x="1526" y="2710"/>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0000FF"/>
                  </a:solidFill>
                  <a:latin typeface="Arial Narrow" panose="020B0606020202030204" pitchFamily="34" charset="0"/>
                </a:rPr>
                <a:t>M*</a:t>
              </a:r>
              <a:r>
                <a:rPr lang="en-US" altLang="en-US" i="1" baseline="-25000" dirty="0">
                  <a:solidFill>
                    <a:srgbClr val="0000FF"/>
                  </a:solidFill>
                  <a:latin typeface="Arial Narrow" panose="020B0606020202030204" pitchFamily="34" charset="0"/>
                </a:rPr>
                <a:t>be-left</a:t>
              </a:r>
              <a:endParaRPr lang="en-US" altLang="en-US" i="1" dirty="0">
                <a:solidFill>
                  <a:srgbClr val="0000FF"/>
                </a:solidFill>
                <a:latin typeface="Arial Narrow" panose="020B0606020202030204" pitchFamily="34" charset="0"/>
              </a:endParaRPr>
            </a:p>
          </p:txBody>
        </p:sp>
        <p:sp>
          <p:nvSpPr>
            <p:cNvPr id="18" name="Freeform 36">
              <a:extLst>
                <a:ext uri="{FF2B5EF4-FFF2-40B4-BE49-F238E27FC236}">
                  <a16:creationId xmlns:a16="http://schemas.microsoft.com/office/drawing/2014/main" id="{84571E8A-AE53-7A95-D10F-5A62D2289F66}"/>
                </a:ext>
              </a:extLst>
            </p:cNvPr>
            <p:cNvSpPr>
              <a:spLocks/>
            </p:cNvSpPr>
            <p:nvPr/>
          </p:nvSpPr>
          <p:spPr bwMode="auto">
            <a:xfrm>
              <a:off x="2342" y="2160"/>
              <a:ext cx="888" cy="696"/>
            </a:xfrm>
            <a:custGeom>
              <a:avLst/>
              <a:gdLst>
                <a:gd name="T0" fmla="*/ 0 w 888"/>
                <a:gd name="T1" fmla="*/ 696 h 696"/>
                <a:gd name="T2" fmla="*/ 888 w 888"/>
                <a:gd name="T3" fmla="*/ 0 h 696"/>
                <a:gd name="T4" fmla="*/ 0 60000 65536"/>
                <a:gd name="T5" fmla="*/ 0 60000 65536"/>
                <a:gd name="T6" fmla="*/ 0 w 888"/>
                <a:gd name="T7" fmla="*/ 0 h 696"/>
                <a:gd name="T8" fmla="*/ 888 w 888"/>
                <a:gd name="T9" fmla="*/ 696 h 696"/>
              </a:gdLst>
              <a:ahLst/>
              <a:cxnLst>
                <a:cxn ang="T4">
                  <a:pos x="T0" y="T1"/>
                </a:cxn>
                <a:cxn ang="T5">
                  <a:pos x="T2" y="T3"/>
                </a:cxn>
              </a:cxnLst>
              <a:rect l="T6" t="T7" r="T8" b="T9"/>
              <a:pathLst>
                <a:path w="888" h="696">
                  <a:moveTo>
                    <a:pt x="0" y="696"/>
                  </a:moveTo>
                  <a:lnTo>
                    <a:pt x="888" y="0"/>
                  </a:lnTo>
                </a:path>
              </a:pathLst>
            </a:custGeom>
            <a:noFill/>
            <a:ln w="25400">
              <a:solidFill>
                <a:srgbClr val="0000FF"/>
              </a:solidFill>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9" name="Text Box 37">
              <a:extLst>
                <a:ext uri="{FF2B5EF4-FFF2-40B4-BE49-F238E27FC236}">
                  <a16:creationId xmlns:a16="http://schemas.microsoft.com/office/drawing/2014/main" id="{3231CCEE-E5CA-6A67-1CCC-C10473BDF626}"/>
                </a:ext>
              </a:extLst>
            </p:cNvPr>
            <p:cNvSpPr txBox="1">
              <a:spLocks noChangeArrowheads="1"/>
            </p:cNvSpPr>
            <p:nvPr/>
          </p:nvSpPr>
          <p:spPr bwMode="auto">
            <a:xfrm>
              <a:off x="4010" y="1150"/>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0000FF"/>
                  </a:solidFill>
                  <a:latin typeface="Arial Narrow" panose="020B0606020202030204" pitchFamily="34" charset="0"/>
                </a:rPr>
                <a:t>M*</a:t>
              </a:r>
              <a:r>
                <a:rPr lang="en-US" altLang="en-US" i="1" baseline="-25000" dirty="0">
                  <a:solidFill>
                    <a:srgbClr val="0000FF"/>
                  </a:solidFill>
                  <a:latin typeface="Arial Narrow" panose="020B0606020202030204" pitchFamily="34" charset="0"/>
                </a:rPr>
                <a:t>be-right</a:t>
              </a:r>
              <a:endParaRPr lang="en-US" altLang="en-US" i="1" dirty="0">
                <a:solidFill>
                  <a:srgbClr val="0000FF"/>
                </a:solidFill>
                <a:latin typeface="Arial Narrow" panose="020B0606020202030204" pitchFamily="34" charset="0"/>
              </a:endParaRPr>
            </a:p>
          </p:txBody>
        </p:sp>
        <p:sp>
          <p:nvSpPr>
            <p:cNvPr id="20" name="Line 38">
              <a:extLst>
                <a:ext uri="{FF2B5EF4-FFF2-40B4-BE49-F238E27FC236}">
                  <a16:creationId xmlns:a16="http://schemas.microsoft.com/office/drawing/2014/main" id="{B6C4F899-D302-621C-2919-E89E164DFEBE}"/>
                </a:ext>
              </a:extLst>
            </p:cNvPr>
            <p:cNvSpPr>
              <a:spLocks noChangeShapeType="1"/>
            </p:cNvSpPr>
            <p:nvPr/>
          </p:nvSpPr>
          <p:spPr bwMode="auto">
            <a:xfrm flipH="1">
              <a:off x="3590" y="1374"/>
              <a:ext cx="726" cy="661"/>
            </a:xfrm>
            <a:prstGeom prst="line">
              <a:avLst/>
            </a:prstGeom>
            <a:noFill/>
            <a:ln w="25400">
              <a:solidFill>
                <a:srgbClr val="0000FF"/>
              </a:solidFill>
              <a:round/>
              <a:headEnd type="none" w="med" len="med"/>
              <a:tailEnd type="arrow"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21" name="Group 39">
              <a:extLst>
                <a:ext uri="{FF2B5EF4-FFF2-40B4-BE49-F238E27FC236}">
                  <a16:creationId xmlns:a16="http://schemas.microsoft.com/office/drawing/2014/main" id="{970C17C4-7C37-0D32-4525-75C089922BB7}"/>
                </a:ext>
              </a:extLst>
            </p:cNvPr>
            <p:cNvGrpSpPr>
              <a:grpSpLocks/>
            </p:cNvGrpSpPr>
            <p:nvPr/>
          </p:nvGrpSpPr>
          <p:grpSpPr bwMode="auto">
            <a:xfrm flipH="1">
              <a:off x="3143" y="3725"/>
              <a:ext cx="498" cy="91"/>
              <a:chOff x="1569" y="3329"/>
              <a:chExt cx="498" cy="91"/>
            </a:xfrm>
          </p:grpSpPr>
          <p:sp>
            <p:nvSpPr>
              <p:cNvPr id="31" name="Freeform 40">
                <a:extLst>
                  <a:ext uri="{FF2B5EF4-FFF2-40B4-BE49-F238E27FC236}">
                    <a16:creationId xmlns:a16="http://schemas.microsoft.com/office/drawing/2014/main" id="{F478ED3F-5985-B678-040D-284A018A8191}"/>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32" name="Freeform 41">
                <a:extLst>
                  <a:ext uri="{FF2B5EF4-FFF2-40B4-BE49-F238E27FC236}">
                    <a16:creationId xmlns:a16="http://schemas.microsoft.com/office/drawing/2014/main" id="{021C4546-836F-6CB7-131A-DDA11489AA86}"/>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33" name="Freeform 42">
                <a:extLst>
                  <a:ext uri="{FF2B5EF4-FFF2-40B4-BE49-F238E27FC236}">
                    <a16:creationId xmlns:a16="http://schemas.microsoft.com/office/drawing/2014/main" id="{D7407639-9948-1E2D-D42A-7AB9F7B5DEBA}"/>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34" name="Freeform 43">
                <a:extLst>
                  <a:ext uri="{FF2B5EF4-FFF2-40B4-BE49-F238E27FC236}">
                    <a16:creationId xmlns:a16="http://schemas.microsoft.com/office/drawing/2014/main" id="{52A0043E-F471-CB2C-C69E-02E2EE4EB8D5}"/>
                  </a:ext>
                </a:extLst>
              </p:cNvPr>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35" name="Freeform 44">
                <a:extLst>
                  <a:ext uri="{FF2B5EF4-FFF2-40B4-BE49-F238E27FC236}">
                    <a16:creationId xmlns:a16="http://schemas.microsoft.com/office/drawing/2014/main" id="{DAEA4935-1AFA-75E5-1875-4DBF083E3FB5}"/>
                  </a:ext>
                </a:extLst>
              </p:cNvPr>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22" name="Group 45">
              <a:extLst>
                <a:ext uri="{FF2B5EF4-FFF2-40B4-BE49-F238E27FC236}">
                  <a16:creationId xmlns:a16="http://schemas.microsoft.com/office/drawing/2014/main" id="{227B5F67-50FE-017D-DCBB-9698A8DDBFA0}"/>
                </a:ext>
              </a:extLst>
            </p:cNvPr>
            <p:cNvGrpSpPr>
              <a:grpSpLocks/>
            </p:cNvGrpSpPr>
            <p:nvPr/>
          </p:nvGrpSpPr>
          <p:grpSpPr bwMode="auto">
            <a:xfrm rot="-10790592">
              <a:off x="3124" y="438"/>
              <a:ext cx="498" cy="91"/>
              <a:chOff x="1569" y="3329"/>
              <a:chExt cx="498" cy="91"/>
            </a:xfrm>
          </p:grpSpPr>
          <p:sp>
            <p:nvSpPr>
              <p:cNvPr id="26" name="Freeform 46">
                <a:extLst>
                  <a:ext uri="{FF2B5EF4-FFF2-40B4-BE49-F238E27FC236}">
                    <a16:creationId xmlns:a16="http://schemas.microsoft.com/office/drawing/2014/main" id="{C532542F-9349-F82F-9924-CE427DB25481}"/>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27" name="Freeform 47">
                <a:extLst>
                  <a:ext uri="{FF2B5EF4-FFF2-40B4-BE49-F238E27FC236}">
                    <a16:creationId xmlns:a16="http://schemas.microsoft.com/office/drawing/2014/main" id="{95BB7719-BDF0-5555-58D8-B81BAD411A68}"/>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28" name="Freeform 49">
                <a:extLst>
                  <a:ext uri="{FF2B5EF4-FFF2-40B4-BE49-F238E27FC236}">
                    <a16:creationId xmlns:a16="http://schemas.microsoft.com/office/drawing/2014/main" id="{B19D2C7C-DB0A-9F5E-2F28-BF770837CC50}"/>
                  </a:ext>
                </a:extLst>
              </p:cNvPr>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9" name="Freeform 48">
                <a:extLst>
                  <a:ext uri="{FF2B5EF4-FFF2-40B4-BE49-F238E27FC236}">
                    <a16:creationId xmlns:a16="http://schemas.microsoft.com/office/drawing/2014/main" id="{20061D40-F5D4-7B41-FC0D-DC67624CE2EE}"/>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30" name="Freeform 50">
                <a:extLst>
                  <a:ext uri="{FF2B5EF4-FFF2-40B4-BE49-F238E27FC236}">
                    <a16:creationId xmlns:a16="http://schemas.microsoft.com/office/drawing/2014/main" id="{9E786497-F5F9-59FB-5710-5B1EE7A87925}"/>
                  </a:ext>
                </a:extLst>
              </p:cNvPr>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sp>
          <p:nvSpPr>
            <p:cNvPr id="23" name="Arc 29">
              <a:extLst>
                <a:ext uri="{FF2B5EF4-FFF2-40B4-BE49-F238E27FC236}">
                  <a16:creationId xmlns:a16="http://schemas.microsoft.com/office/drawing/2014/main" id="{6FA08C12-53A4-DECF-8D0C-2BB0812989BB}"/>
                </a:ext>
              </a:extLst>
            </p:cNvPr>
            <p:cNvSpPr>
              <a:spLocks/>
            </p:cNvSpPr>
            <p:nvPr/>
          </p:nvSpPr>
          <p:spPr bwMode="auto">
            <a:xfrm rot="3571637" flipH="1" flipV="1">
              <a:off x="3200" y="2039"/>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0000FF"/>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4" name="Arc 30">
              <a:extLst>
                <a:ext uri="{FF2B5EF4-FFF2-40B4-BE49-F238E27FC236}">
                  <a16:creationId xmlns:a16="http://schemas.microsoft.com/office/drawing/2014/main" id="{ABFC78B7-423B-1AA9-5E5B-ED9C026EF76A}"/>
                </a:ext>
              </a:extLst>
            </p:cNvPr>
            <p:cNvSpPr>
              <a:spLocks/>
            </p:cNvSpPr>
            <p:nvPr/>
          </p:nvSpPr>
          <p:spPr bwMode="auto">
            <a:xfrm rot="3571637">
              <a:off x="3417" y="2030"/>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0000FF"/>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 name="Arc 28">
              <a:extLst>
                <a:ext uri="{FF2B5EF4-FFF2-40B4-BE49-F238E27FC236}">
                  <a16:creationId xmlns:a16="http://schemas.microsoft.com/office/drawing/2014/main" id="{2592729E-AB8F-2F7B-F856-8E5249FB3F38}"/>
                </a:ext>
              </a:extLst>
            </p:cNvPr>
            <p:cNvSpPr>
              <a:spLocks/>
            </p:cNvSpPr>
            <p:nvPr/>
          </p:nvSpPr>
          <p:spPr bwMode="auto">
            <a:xfrm rot="12583133" flipH="1">
              <a:off x="3304" y="2175"/>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C00000"/>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sp>
        <p:nvSpPr>
          <p:cNvPr id="21350" name="Google Shape;21350;p6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61</a:t>
            </a:fld>
            <a:endParaRPr/>
          </a:p>
        </p:txBody>
      </p:sp>
      <p:sp>
        <p:nvSpPr>
          <p:cNvPr id="21351" name="Google Shape;21351;p61"/>
          <p:cNvSpPr txBox="1"/>
          <p:nvPr/>
        </p:nvSpPr>
        <p:spPr>
          <a:xfrm>
            <a:off x="960424" y="5642347"/>
            <a:ext cx="10513168" cy="115412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1800"/>
              <a:buFont typeface="Arial"/>
              <a:buNone/>
            </a:pPr>
            <a:r>
              <a:rPr lang="en-US" sz="1800" b="1" u="sng" dirty="0">
                <a:solidFill>
                  <a:schemeClr val="dk1"/>
                </a:solidFill>
                <a:latin typeface="Arial"/>
                <a:ea typeface="Arial"/>
                <a:cs typeface="Arial"/>
                <a:sym typeface="Arial"/>
              </a:rPr>
              <a:t>Note:</a:t>
            </a:r>
            <a:endParaRPr sz="1800" b="1" dirty="0">
              <a:solidFill>
                <a:schemeClr val="dk1"/>
              </a:solidFill>
              <a:latin typeface="Arial"/>
              <a:ea typeface="Arial"/>
              <a:cs typeface="Arial"/>
              <a:sym typeface="Arial"/>
            </a:endParaRPr>
          </a:p>
          <a:p>
            <a:pPr marL="0" marR="0" lvl="0" indent="0" algn="l" rtl="0">
              <a:spcBef>
                <a:spcPts val="900"/>
              </a:spcBef>
              <a:spcAft>
                <a:spcPts val="0"/>
              </a:spcAft>
              <a:buClr>
                <a:schemeClr val="dk1"/>
              </a:buClr>
              <a:buSzPts val="1800"/>
              <a:buFont typeface="Arial"/>
              <a:buNone/>
            </a:pPr>
            <a:r>
              <a:rPr lang="en-US" sz="1800" b="1" i="1" dirty="0">
                <a:solidFill>
                  <a:schemeClr val="dk1"/>
                </a:solidFill>
                <a:latin typeface="Arial"/>
                <a:ea typeface="Arial"/>
                <a:cs typeface="Arial"/>
                <a:sym typeface="Arial"/>
              </a:rPr>
              <a:t>M*</a:t>
            </a:r>
            <a:r>
              <a:rPr lang="en-US" sz="1800" b="1" i="1" baseline="-25000" dirty="0">
                <a:solidFill>
                  <a:schemeClr val="dk1"/>
                </a:solidFill>
                <a:latin typeface="Arial"/>
                <a:ea typeface="Arial"/>
                <a:cs typeface="Arial"/>
                <a:sym typeface="Arial"/>
              </a:rPr>
              <a:t>pc</a:t>
            </a:r>
            <a:r>
              <a:rPr lang="en-US" sz="1800" b="1" dirty="0">
                <a:solidFill>
                  <a:schemeClr val="dk1"/>
                </a:solidFill>
                <a:latin typeface="Arial"/>
                <a:ea typeface="Arial"/>
                <a:cs typeface="Arial"/>
                <a:sym typeface="Arial"/>
              </a:rPr>
              <a:t> is based on </a:t>
            </a:r>
            <a:r>
              <a:rPr lang="en-US" sz="1800" b="1" i="1" dirty="0">
                <a:solidFill>
                  <a:schemeClr val="dk2"/>
                </a:solidFill>
                <a:latin typeface="Arial"/>
                <a:ea typeface="Arial"/>
                <a:cs typeface="Arial"/>
                <a:sym typeface="Arial"/>
              </a:rPr>
              <a:t>minimum specified yield stress</a:t>
            </a:r>
            <a:r>
              <a:rPr lang="en-US" sz="1800" b="1" i="1" dirty="0">
                <a:solidFill>
                  <a:schemeClr val="dk1"/>
                </a:solidFill>
                <a:latin typeface="Arial"/>
                <a:ea typeface="Arial"/>
                <a:cs typeface="Arial"/>
                <a:sym typeface="Arial"/>
              </a:rPr>
              <a:t> </a:t>
            </a:r>
            <a:r>
              <a:rPr lang="en-US" sz="1800" b="1" dirty="0">
                <a:solidFill>
                  <a:schemeClr val="dk1"/>
                </a:solidFill>
                <a:latin typeface="Arial"/>
                <a:ea typeface="Arial"/>
                <a:cs typeface="Arial"/>
                <a:sym typeface="Arial"/>
              </a:rPr>
              <a:t>of column</a:t>
            </a:r>
            <a:endParaRPr dirty="0"/>
          </a:p>
          <a:p>
            <a:pPr marL="0" marR="0" lvl="0" indent="0" algn="l" rtl="0">
              <a:spcBef>
                <a:spcPts val="900"/>
              </a:spcBef>
              <a:spcAft>
                <a:spcPts val="0"/>
              </a:spcAft>
              <a:buClr>
                <a:schemeClr val="dk1"/>
              </a:buClr>
              <a:buSzPts val="1800"/>
              <a:buFont typeface="Arial"/>
              <a:buNone/>
            </a:pPr>
            <a:r>
              <a:rPr lang="en-US" sz="1800" b="1" i="1" dirty="0">
                <a:solidFill>
                  <a:schemeClr val="dk1"/>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M*</a:t>
            </a:r>
            <a:r>
              <a:rPr lang="en-US" sz="1800" b="1" i="1" baseline="-25000" dirty="0">
                <a:solidFill>
                  <a:schemeClr val="dk1"/>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be</a:t>
            </a:r>
            <a:r>
              <a:rPr lang="en-US" sz="1800" b="1" dirty="0">
                <a:solidFill>
                  <a:schemeClr val="dk1"/>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 </a:t>
            </a:r>
            <a:r>
              <a:rPr lang="en-US" sz="1800" b="1" dirty="0">
                <a:solidFill>
                  <a:schemeClr val="dk1"/>
                </a:solidFill>
                <a:latin typeface="Arial"/>
                <a:ea typeface="Arial"/>
                <a:cs typeface="Arial"/>
                <a:sym typeface="Arial"/>
              </a:rPr>
              <a:t>is based on </a:t>
            </a:r>
            <a:r>
              <a:rPr lang="en-US" sz="1800" b="1" i="1" dirty="0">
                <a:solidFill>
                  <a:schemeClr val="dk2"/>
                </a:solidFill>
                <a:latin typeface="Arial"/>
                <a:ea typeface="Arial"/>
                <a:cs typeface="Arial"/>
                <a:sym typeface="Arial"/>
              </a:rPr>
              <a:t>expected yield stress</a:t>
            </a:r>
            <a:r>
              <a:rPr lang="en-US" sz="1800" b="1" i="1" dirty="0">
                <a:solidFill>
                  <a:schemeClr val="dk1"/>
                </a:solidFill>
                <a:latin typeface="Arial"/>
                <a:ea typeface="Arial"/>
                <a:cs typeface="Arial"/>
                <a:sym typeface="Arial"/>
              </a:rPr>
              <a:t> </a:t>
            </a:r>
            <a:r>
              <a:rPr lang="en-US" sz="1800" b="1" dirty="0">
                <a:solidFill>
                  <a:schemeClr val="dk1"/>
                </a:solidFill>
                <a:latin typeface="Arial"/>
                <a:ea typeface="Arial"/>
                <a:cs typeface="Arial"/>
                <a:sym typeface="Arial"/>
              </a:rPr>
              <a:t>of beam and includes allowance for strain hardening</a:t>
            </a:r>
            <a:endParaRPr dirty="0"/>
          </a:p>
        </p:txBody>
      </p:sp>
      <p:grpSp>
        <p:nvGrpSpPr>
          <p:cNvPr id="21402" name="Google Shape;21402;p61"/>
          <p:cNvGrpSpPr>
            <a:grpSpLocks noChangeAspect="1"/>
          </p:cNvGrpSpPr>
          <p:nvPr/>
        </p:nvGrpSpPr>
        <p:grpSpPr>
          <a:xfrm>
            <a:off x="2262546" y="2734468"/>
            <a:ext cx="2000250" cy="512763"/>
            <a:chOff x="2448" y="115"/>
            <a:chExt cx="1260" cy="323"/>
          </a:xfrm>
        </p:grpSpPr>
        <p:sp>
          <p:nvSpPr>
            <p:cNvPr id="21403" name="Google Shape;21403;p61"/>
            <p:cNvSpPr txBox="1"/>
            <p:nvPr/>
          </p:nvSpPr>
          <p:spPr>
            <a:xfrm>
              <a:off x="2634" y="115"/>
              <a:ext cx="1074" cy="25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C Beam</a:t>
              </a:r>
              <a:endParaRPr/>
            </a:p>
          </p:txBody>
        </p:sp>
        <p:sp>
          <p:nvSpPr>
            <p:cNvPr id="21404" name="Google Shape;21404;p61"/>
            <p:cNvSpPr txBox="1"/>
            <p:nvPr/>
          </p:nvSpPr>
          <p:spPr>
            <a:xfrm>
              <a:off x="2448" y="150"/>
              <a:ext cx="678" cy="288"/>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L</a:t>
              </a:r>
              <a:endParaRPr/>
            </a:p>
          </p:txBody>
        </p:sp>
      </p:grpSp>
      <p:grpSp>
        <p:nvGrpSpPr>
          <p:cNvPr id="21405" name="Google Shape;21405;p61"/>
          <p:cNvGrpSpPr>
            <a:grpSpLocks noChangeAspect="1"/>
          </p:cNvGrpSpPr>
          <p:nvPr/>
        </p:nvGrpSpPr>
        <p:grpSpPr>
          <a:xfrm rot="10800000">
            <a:off x="9222146" y="2874168"/>
            <a:ext cx="835025" cy="304800"/>
            <a:chOff x="665" y="1530"/>
            <a:chExt cx="526" cy="192"/>
          </a:xfrm>
        </p:grpSpPr>
        <p:sp>
          <p:nvSpPr>
            <p:cNvPr id="21406" name="Google Shape;21406;p61"/>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07" name="Google Shape;21407;p61"/>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08" name="Google Shape;21408;p61"/>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409" name="Google Shape;21409;p61"/>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0" name="Google Shape;21410;p61"/>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1" name="Google Shape;21411;p61"/>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2" name="Google Shape;21412;p61"/>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1413" name="Google Shape;21413;p61"/>
          <p:cNvSpPr>
            <a:spLocks noChangeAspect="1"/>
          </p:cNvSpPr>
          <p:nvPr/>
        </p:nvSpPr>
        <p:spPr>
          <a:xfrm>
            <a:off x="9701954" y="3267868"/>
            <a:ext cx="708848"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Narrow"/>
              <a:buNone/>
            </a:pPr>
            <a:r>
              <a:rPr lang="en-US" sz="2400" b="1">
                <a:solidFill>
                  <a:schemeClr val="dk1"/>
                </a:solidFill>
                <a:latin typeface="Arial Narrow"/>
                <a:ea typeface="Arial Narrow"/>
                <a:cs typeface="Arial Narrow"/>
                <a:sym typeface="Arial Narrow"/>
              </a:rPr>
              <a:t>P</a:t>
            </a:r>
            <a:r>
              <a:rPr lang="en-US" sz="2400" b="1" baseline="-25000">
                <a:solidFill>
                  <a:schemeClr val="dk1"/>
                </a:solidFill>
                <a:latin typeface="Arial Narrow"/>
                <a:ea typeface="Arial Narrow"/>
                <a:cs typeface="Arial Narrow"/>
                <a:sym typeface="Arial Narrow"/>
              </a:rPr>
              <a:t>HBE</a:t>
            </a:r>
            <a:endParaRPr/>
          </a:p>
        </p:txBody>
      </p:sp>
      <p:sp>
        <p:nvSpPr>
          <p:cNvPr id="21414" name="Google Shape;21414;p61"/>
          <p:cNvSpPr>
            <a:spLocks noChangeAspect="1"/>
          </p:cNvSpPr>
          <p:nvPr/>
        </p:nvSpPr>
        <p:spPr>
          <a:xfrm>
            <a:off x="4372763" y="5247481"/>
            <a:ext cx="699230"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Narrow"/>
              <a:buNone/>
            </a:pPr>
            <a:r>
              <a:rPr lang="en-US" sz="2400" b="1">
                <a:solidFill>
                  <a:schemeClr val="dk1"/>
                </a:solidFill>
                <a:latin typeface="Arial Narrow"/>
                <a:ea typeface="Arial Narrow"/>
                <a:cs typeface="Arial Narrow"/>
                <a:sym typeface="Arial Narrow"/>
              </a:rPr>
              <a:t>V</a:t>
            </a:r>
            <a:r>
              <a:rPr lang="en-US" sz="2400" b="1" baseline="-25000">
                <a:solidFill>
                  <a:schemeClr val="dk1"/>
                </a:solidFill>
                <a:latin typeface="Arial Narrow"/>
                <a:ea typeface="Arial Narrow"/>
                <a:cs typeface="Arial Narrow"/>
                <a:sym typeface="Arial Narrow"/>
              </a:rPr>
              <a:t>VBE</a:t>
            </a:r>
            <a:endParaRPr/>
          </a:p>
        </p:txBody>
      </p:sp>
      <p:sp>
        <p:nvSpPr>
          <p:cNvPr id="21415" name="Google Shape;21415;p61"/>
          <p:cNvSpPr>
            <a:spLocks noChangeAspect="1"/>
          </p:cNvSpPr>
          <p:nvPr/>
        </p:nvSpPr>
        <p:spPr>
          <a:xfrm>
            <a:off x="4372763" y="57943"/>
            <a:ext cx="699230"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Narrow"/>
              <a:buNone/>
            </a:pPr>
            <a:r>
              <a:rPr lang="en-US" sz="2400" b="1">
                <a:solidFill>
                  <a:schemeClr val="dk1"/>
                </a:solidFill>
                <a:latin typeface="Arial Narrow"/>
                <a:ea typeface="Arial Narrow"/>
                <a:cs typeface="Arial Narrow"/>
                <a:sym typeface="Arial Narrow"/>
              </a:rPr>
              <a:t>V</a:t>
            </a:r>
            <a:r>
              <a:rPr lang="en-US" sz="2400" b="1" baseline="-25000">
                <a:solidFill>
                  <a:schemeClr val="dk1"/>
                </a:solidFill>
                <a:latin typeface="Arial Narrow"/>
                <a:ea typeface="Arial Narrow"/>
                <a:cs typeface="Arial Narrow"/>
                <a:sym typeface="Arial Narrow"/>
              </a:rPr>
              <a:t>VBE</a:t>
            </a:r>
            <a:endParaRPr/>
          </a:p>
        </p:txBody>
      </p:sp>
      <p:cxnSp>
        <p:nvCxnSpPr>
          <p:cNvPr id="21416" name="Google Shape;21416;p61"/>
          <p:cNvCxnSpPr>
            <a:cxnSpLocks noChangeAspect="1"/>
          </p:cNvCxnSpPr>
          <p:nvPr/>
        </p:nvCxnSpPr>
        <p:spPr>
          <a:xfrm>
            <a:off x="5562165" y="539184"/>
            <a:ext cx="0" cy="5029200"/>
          </a:xfrm>
          <a:prstGeom prst="straightConnector1">
            <a:avLst/>
          </a:prstGeom>
          <a:noFill/>
          <a:ln w="25400" cap="flat" cmpd="sng">
            <a:solidFill>
              <a:srgbClr val="7F7F7F"/>
            </a:solidFill>
            <a:prstDash val="lgDashDot"/>
            <a:round/>
            <a:headEnd type="none" w="med" len="med"/>
            <a:tailEnd type="none" w="sm" len="sm"/>
          </a:ln>
        </p:spPr>
      </p:cxnSp>
      <p:cxnSp>
        <p:nvCxnSpPr>
          <p:cNvPr id="21417" name="Google Shape;21417;p61"/>
          <p:cNvCxnSpPr>
            <a:cxnSpLocks noChangeAspect="1"/>
          </p:cNvCxnSpPr>
          <p:nvPr/>
        </p:nvCxnSpPr>
        <p:spPr>
          <a:xfrm>
            <a:off x="2292485" y="3048651"/>
            <a:ext cx="6583680" cy="0"/>
          </a:xfrm>
          <a:prstGeom prst="straightConnector1">
            <a:avLst/>
          </a:prstGeom>
          <a:noFill/>
          <a:ln w="25400" cap="flat" cmpd="sng">
            <a:solidFill>
              <a:srgbClr val="7F7F7F"/>
            </a:solidFill>
            <a:prstDash val="lgDashDot"/>
            <a:round/>
            <a:headEnd type="none" w="med" len="med"/>
            <a:tailEnd type="none" w="sm" len="sm"/>
          </a:ln>
        </p:spPr>
      </p:cxn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1C8BD02A-794B-4076-7BC5-D5DC92ECFD29}"/>
                  </a:ext>
                </a:extLst>
              </p:cNvPr>
              <p:cNvSpPr txBox="1"/>
              <p:nvPr/>
            </p:nvSpPr>
            <p:spPr>
              <a:xfrm>
                <a:off x="263375" y="236025"/>
                <a:ext cx="1919303" cy="1041695"/>
              </a:xfrm>
              <a:prstGeom prst="rect">
                <a:avLst/>
              </a:prstGeom>
              <a:solidFill>
                <a:schemeClr val="bg1"/>
              </a:solidFill>
              <a:ln w="28575">
                <a:solidFill>
                  <a:schemeClr val="tx1"/>
                </a:solidFill>
              </a:ln>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sz="2800" b="1" i="1" smtClean="0">
                              <a:latin typeface="Cambria Math" panose="02040503050406030204" pitchFamily="18" charset="0"/>
                            </a:rPr>
                          </m:ctrlPr>
                        </m:fPr>
                        <m:num>
                          <m:nary>
                            <m:naryPr>
                              <m:chr m:val="∑"/>
                              <m:subHide m:val="on"/>
                              <m:supHide m:val="on"/>
                              <m:ctrlPr>
                                <a:rPr lang="en-US" sz="2800" b="1" i="1" smtClean="0">
                                  <a:latin typeface="Cambria Math" panose="02040503050406030204" pitchFamily="18" charset="0"/>
                                </a:rPr>
                              </m:ctrlPr>
                            </m:naryPr>
                            <m:sub/>
                            <m:sup/>
                            <m:e>
                              <m:sSubSup>
                                <m:sSubSupPr>
                                  <m:ctrlPr>
                                    <a:rPr lang="en-US" sz="2800" b="1" i="1" smtClean="0">
                                      <a:latin typeface="Cambria Math" panose="02040503050406030204" pitchFamily="18" charset="0"/>
                                    </a:rPr>
                                  </m:ctrlPr>
                                </m:sSubSupPr>
                                <m:e>
                                  <m:r>
                                    <a:rPr lang="en-US" sz="2800" b="1" i="1" smtClean="0">
                                      <a:latin typeface="Cambria Math"/>
                                    </a:rPr>
                                    <m:t>𝑴</m:t>
                                  </m:r>
                                </m:e>
                                <m:sub>
                                  <m:r>
                                    <a:rPr lang="en-US" sz="2800" b="1" i="1" smtClean="0">
                                      <a:latin typeface="Cambria Math"/>
                                    </a:rPr>
                                    <m:t>𝒑𝒄</m:t>
                                  </m:r>
                                </m:sub>
                                <m:sup>
                                  <m:r>
                                    <a:rPr lang="en-US" sz="2800" b="1" i="1" smtClean="0">
                                      <a:latin typeface="Cambria Math"/>
                                    </a:rPr>
                                    <m:t>∗</m:t>
                                  </m:r>
                                </m:sup>
                              </m:sSubSup>
                            </m:e>
                          </m:nary>
                        </m:num>
                        <m:den>
                          <m:nary>
                            <m:naryPr>
                              <m:chr m:val="∑"/>
                              <m:subHide m:val="on"/>
                              <m:supHide m:val="on"/>
                              <m:ctrlPr>
                                <a:rPr lang="en-US" sz="2800" b="1" i="1">
                                  <a:latin typeface="Cambria Math" panose="02040503050406030204" pitchFamily="18" charset="0"/>
                                </a:rPr>
                              </m:ctrlPr>
                            </m:naryPr>
                            <m:sub/>
                            <m:sup/>
                            <m:e>
                              <m:sSubSup>
                                <m:sSubSupPr>
                                  <m:ctrlPr>
                                    <a:rPr lang="en-US" sz="2800" b="1" i="1">
                                      <a:latin typeface="Cambria Math" panose="02040503050406030204" pitchFamily="18" charset="0"/>
                                    </a:rPr>
                                  </m:ctrlPr>
                                </m:sSubSupPr>
                                <m:e>
                                  <m:r>
                                    <a:rPr lang="en-US" sz="2800" b="1" i="1">
                                      <a:latin typeface="Cambria Math"/>
                                    </a:rPr>
                                    <m:t>𝑴</m:t>
                                  </m:r>
                                </m:e>
                                <m:sub>
                                  <m:r>
                                    <a:rPr lang="en-US" sz="2800" b="1" i="1" smtClean="0">
                                      <a:latin typeface="Cambria Math" panose="02040503050406030204" pitchFamily="18" charset="0"/>
                                    </a:rPr>
                                    <m:t>𝒃𝒆</m:t>
                                  </m:r>
                                </m:sub>
                                <m:sup>
                                  <m:r>
                                    <a:rPr lang="en-US" sz="2800" b="1" i="1">
                                      <a:latin typeface="Cambria Math"/>
                                    </a:rPr>
                                    <m:t>∗</m:t>
                                  </m:r>
                                </m:sup>
                              </m:sSubSup>
                            </m:e>
                          </m:nary>
                        </m:den>
                      </m:f>
                      <m:r>
                        <a:rPr lang="en-US" sz="2800" b="1" i="1" smtClean="0">
                          <a:latin typeface="Cambria Math"/>
                        </a:rPr>
                        <m:t> </m:t>
                      </m:r>
                      <m:r>
                        <a:rPr lang="en-US" sz="2800" b="1" i="1" smtClean="0">
                          <a:latin typeface="Cambria Math"/>
                          <a:ea typeface="Cambria Math"/>
                        </a:rPr>
                        <m:t>&gt;</m:t>
                      </m:r>
                      <m:r>
                        <a:rPr lang="en-US" sz="2800" b="1" i="1" smtClean="0">
                          <a:latin typeface="Cambria Math"/>
                          <a:ea typeface="Cambria Math"/>
                        </a:rPr>
                        <m:t>𝟏</m:t>
                      </m:r>
                    </m:oMath>
                  </m:oMathPara>
                </a14:m>
                <a:endParaRPr lang="en-US" sz="2800" b="1" dirty="0"/>
              </a:p>
            </p:txBody>
          </p:sp>
        </mc:Choice>
        <mc:Fallback xmlns="">
          <p:sp>
            <p:nvSpPr>
              <p:cNvPr id="4" name="TextBox 3">
                <a:extLst>
                  <a:ext uri="{FF2B5EF4-FFF2-40B4-BE49-F238E27FC236}">
                    <a16:creationId xmlns:a16="http://schemas.microsoft.com/office/drawing/2014/main" id="{1C8BD02A-794B-4076-7BC5-D5DC92ECFD29}"/>
                  </a:ext>
                </a:extLst>
              </p:cNvPr>
              <p:cNvSpPr txBox="1">
                <a:spLocks noRot="1" noChangeAspect="1" noMove="1" noResize="1" noEditPoints="1" noAdjustHandles="1" noChangeArrowheads="1" noChangeShapeType="1" noTextEdit="1"/>
              </p:cNvSpPr>
              <p:nvPr/>
            </p:nvSpPr>
            <p:spPr>
              <a:xfrm>
                <a:off x="263375" y="236025"/>
                <a:ext cx="1919303" cy="1041695"/>
              </a:xfrm>
              <a:prstGeom prst="rect">
                <a:avLst/>
              </a:prstGeom>
              <a:blipFill>
                <a:blip r:embed="rId3"/>
                <a:stretch>
                  <a:fillRect/>
                </a:stretch>
              </a:blipFill>
              <a:ln w="28575">
                <a:solidFill>
                  <a:schemeClr val="tx1"/>
                </a:solidFill>
              </a:ln>
            </p:spPr>
            <p:txBody>
              <a:bodyPr/>
              <a:lstStyle/>
              <a:p>
                <a:r>
                  <a:rPr lang="en-US">
                    <a:noFill/>
                  </a:rPr>
                  <a:t> </a:t>
                </a:r>
              </a:p>
            </p:txBody>
          </p:sp>
        </mc:Fallback>
      </mc:AlternateContent>
    </p:spTree>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21422"/>
        <p:cNvGrpSpPr/>
        <p:nvPr/>
      </p:nvGrpSpPr>
      <p:grpSpPr>
        <a:xfrm>
          <a:off x="0" y="0"/>
          <a:ext cx="0" cy="0"/>
          <a:chOff x="0" y="0"/>
          <a:chExt cx="0" cy="0"/>
        </a:xfrm>
      </p:grpSpPr>
      <p:sp>
        <p:nvSpPr>
          <p:cNvPr id="21423" name="Google Shape;21423;p6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dirty="0"/>
              <a:t>Computing </a:t>
            </a:r>
            <a:r>
              <a:rPr lang="en-US" i="1" dirty="0"/>
              <a:t>M</a:t>
            </a:r>
            <a:r>
              <a:rPr lang="en-US" dirty="0"/>
              <a:t>*</a:t>
            </a:r>
            <a:r>
              <a:rPr lang="en-US" i="1" baseline="-25000" dirty="0"/>
              <a:t>be</a:t>
            </a:r>
            <a:endParaRPr dirty="0"/>
          </a:p>
        </p:txBody>
      </p:sp>
      <p:sp>
        <p:nvSpPr>
          <p:cNvPr id="21424" name="Google Shape;21424;p6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62</a:t>
            </a:fld>
            <a:endParaRPr/>
          </a:p>
        </p:txBody>
      </p:sp>
      <p:sp>
        <p:nvSpPr>
          <p:cNvPr id="21472" name="Google Shape;21472;p62"/>
          <p:cNvSpPr txBox="1"/>
          <p:nvPr/>
        </p:nvSpPr>
        <p:spPr>
          <a:xfrm>
            <a:off x="956931" y="4937906"/>
            <a:ext cx="9928274" cy="1220847"/>
          </a:xfrm>
          <a:prstGeom prst="rect">
            <a:avLst/>
          </a:prstGeom>
          <a:noFill/>
          <a:ln>
            <a:noFill/>
          </a:ln>
        </p:spPr>
        <p:txBody>
          <a:bodyPr spcFirstLastPara="1" wrap="square" lIns="91425" tIns="45700" rIns="91425" bIns="45700" anchor="t" anchorCtr="0">
            <a:spAutoFit/>
          </a:bodyPr>
          <a:lstStyle/>
          <a:p>
            <a:pPr marL="742950" marR="0" lvl="0" indent="-742950" algn="l" rtl="0">
              <a:spcBef>
                <a:spcPts val="0"/>
              </a:spcBef>
              <a:spcAft>
                <a:spcPts val="0"/>
              </a:spcAft>
              <a:buClr>
                <a:schemeClr val="dk1"/>
              </a:buClr>
              <a:buSzPts val="2000"/>
              <a:buFont typeface="Arial"/>
              <a:buNone/>
            </a:pPr>
            <a:r>
              <a:rPr lang="en-US" sz="2000" b="0" i="1" dirty="0" err="1">
                <a:solidFill>
                  <a:schemeClr val="dk1"/>
                </a:solidFill>
                <a:latin typeface="Arial"/>
                <a:ea typeface="Arial"/>
                <a:cs typeface="Arial"/>
                <a:sym typeface="Arial"/>
              </a:rPr>
              <a:t>M</a:t>
            </a:r>
            <a:r>
              <a:rPr lang="en-US" sz="2000" b="0" i="1" baseline="-25000" dirty="0" err="1">
                <a:solidFill>
                  <a:schemeClr val="dk1"/>
                </a:solidFill>
                <a:latin typeface="Arial"/>
                <a:ea typeface="Arial"/>
                <a:cs typeface="Arial"/>
                <a:sym typeface="Arial"/>
              </a:rPr>
              <a:t>pr</a:t>
            </a:r>
            <a:r>
              <a:rPr lang="en-US" sz="2000" b="0" i="1" dirty="0">
                <a:solidFill>
                  <a:schemeClr val="dk1"/>
                </a:solidFill>
                <a:latin typeface="Arial"/>
                <a:ea typeface="Arial"/>
                <a:cs typeface="Arial"/>
                <a:sym typeface="Arial"/>
              </a:rPr>
              <a:t> 	</a:t>
            </a:r>
            <a:r>
              <a:rPr lang="en-US" sz="2000" b="0" dirty="0">
                <a:solidFill>
                  <a:schemeClr val="dk1"/>
                </a:solidFill>
                <a:latin typeface="Arial"/>
                <a:ea typeface="Arial"/>
                <a:cs typeface="Arial"/>
                <a:sym typeface="Arial"/>
              </a:rPr>
              <a:t>= expected moment at plastic hinge</a:t>
            </a:r>
            <a:endParaRPr dirty="0"/>
          </a:p>
          <a:p>
            <a:pPr marL="742950" marR="0" lvl="0" indent="-742950" algn="l" rtl="0">
              <a:spcBef>
                <a:spcPts val="800"/>
              </a:spcBef>
              <a:spcAft>
                <a:spcPts val="0"/>
              </a:spcAft>
              <a:buClr>
                <a:schemeClr val="dk1"/>
              </a:buClr>
              <a:buSzPts val="2000"/>
              <a:buFont typeface="Arial"/>
              <a:buNone/>
            </a:pPr>
            <a:r>
              <a:rPr lang="en-US" sz="2000" b="0" i="1" dirty="0">
                <a:solidFill>
                  <a:schemeClr val="dk1"/>
                </a:solidFill>
                <a:latin typeface="Arial"/>
                <a:ea typeface="Arial"/>
                <a:cs typeface="Arial"/>
                <a:sym typeface="Arial"/>
              </a:rPr>
              <a:t>V</a:t>
            </a:r>
            <a:r>
              <a:rPr lang="en-US" sz="2000" b="0" i="1" baseline="-25000" dirty="0">
                <a:solidFill>
                  <a:schemeClr val="dk1"/>
                </a:solidFill>
                <a:latin typeface="Arial"/>
                <a:ea typeface="Arial"/>
                <a:cs typeface="Arial"/>
                <a:sym typeface="Arial"/>
              </a:rPr>
              <a:t>HBE</a:t>
            </a:r>
            <a:r>
              <a:rPr lang="en-US" sz="2000" b="0" i="1" dirty="0">
                <a:solidFill>
                  <a:schemeClr val="dk1"/>
                </a:solidFill>
                <a:latin typeface="Arial"/>
                <a:ea typeface="Arial"/>
                <a:cs typeface="Arial"/>
                <a:sym typeface="Arial"/>
              </a:rPr>
              <a:t> 	= </a:t>
            </a:r>
            <a:r>
              <a:rPr lang="en-US" sz="2000" b="0" dirty="0">
                <a:solidFill>
                  <a:schemeClr val="dk1"/>
                </a:solidFill>
                <a:latin typeface="Arial"/>
                <a:ea typeface="Arial"/>
                <a:cs typeface="Arial"/>
                <a:sym typeface="Arial"/>
              </a:rPr>
              <a:t>beam shear (includes effect of web plate)</a:t>
            </a:r>
            <a:endParaRPr dirty="0"/>
          </a:p>
          <a:p>
            <a:pPr marL="742950" marR="0" lvl="0" indent="-742950" algn="l" rtl="0">
              <a:spcBef>
                <a:spcPts val="800"/>
              </a:spcBef>
              <a:spcAft>
                <a:spcPts val="0"/>
              </a:spcAft>
              <a:buClr>
                <a:schemeClr val="dk1"/>
              </a:buClr>
              <a:buSzPts val="2000"/>
              <a:buFont typeface="Arial"/>
              <a:buNone/>
            </a:pPr>
            <a:r>
              <a:rPr lang="en-US" sz="2000" b="0" i="1" dirty="0" err="1">
                <a:solidFill>
                  <a:schemeClr val="dk1"/>
                </a:solidFill>
                <a:latin typeface="Arial"/>
                <a:ea typeface="Arial"/>
                <a:cs typeface="Arial"/>
                <a:sym typeface="Arial"/>
              </a:rPr>
              <a:t>s</a:t>
            </a:r>
            <a:r>
              <a:rPr lang="en-US" sz="2000" b="0" i="1" baseline="-25000" dirty="0" err="1">
                <a:solidFill>
                  <a:schemeClr val="dk1"/>
                </a:solidFill>
                <a:latin typeface="Arial"/>
                <a:ea typeface="Arial"/>
                <a:cs typeface="Arial"/>
                <a:sym typeface="Arial"/>
              </a:rPr>
              <a:t>h</a:t>
            </a:r>
            <a:r>
              <a:rPr lang="en-US" sz="2000" b="0" dirty="0">
                <a:solidFill>
                  <a:schemeClr val="dk1"/>
                </a:solidFill>
                <a:latin typeface="Arial"/>
                <a:ea typeface="Arial"/>
                <a:cs typeface="Arial"/>
                <a:sym typeface="Arial"/>
              </a:rPr>
              <a:t> 	=  distance from face of column to beam plastic hinge location (ANSI/AISC 358)</a:t>
            </a:r>
            <a:endParaRPr sz="2000" b="0" i="1" dirty="0">
              <a:solidFill>
                <a:schemeClr val="dk1"/>
              </a:solidFill>
              <a:latin typeface="Arial"/>
              <a:ea typeface="Arial"/>
              <a:cs typeface="Arial"/>
              <a:sym typeface="Arial"/>
            </a:endParaRPr>
          </a:p>
        </p:txBody>
      </p:sp>
      <p:sp>
        <p:nvSpPr>
          <p:cNvPr id="21480" name="Google Shape;21480;p62"/>
          <p:cNvSpPr txBox="1"/>
          <p:nvPr/>
        </p:nvSpPr>
        <p:spPr>
          <a:xfrm>
            <a:off x="2802134" y="6164397"/>
            <a:ext cx="6122100" cy="461700"/>
          </a:xfrm>
          <a:prstGeom prst="rect">
            <a:avLst/>
          </a:prstGeom>
          <a:solidFill>
            <a:schemeClr val="lt1"/>
          </a:solidFill>
          <a:ln w="28575"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1" i="1" dirty="0">
                <a:solidFill>
                  <a:schemeClr val="dk2"/>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5"/>
                  </a:ext>
                </a:extLst>
              </a:rPr>
              <a:t>M*</a:t>
            </a:r>
            <a:r>
              <a:rPr lang="en-US" sz="2400" b="1" i="1" baseline="-25000" dirty="0">
                <a:solidFill>
                  <a:schemeClr val="dk2"/>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6"/>
                  </a:ext>
                </a:extLst>
              </a:rPr>
              <a:t>be</a:t>
            </a:r>
            <a:r>
              <a:rPr lang="en-US" sz="2400" b="1" dirty="0">
                <a:solidFill>
                  <a:schemeClr val="dk2"/>
                </a:solidFill>
                <a:latin typeface="Arial"/>
                <a:ea typeface="Arial"/>
                <a:cs typeface="Arial"/>
                <a:sym typeface="Arial"/>
              </a:rPr>
              <a:t> = </a:t>
            </a:r>
            <a:r>
              <a:rPr lang="en-US" sz="2400" b="1" i="1" dirty="0" err="1">
                <a:solidFill>
                  <a:schemeClr val="dk2"/>
                </a:solidFill>
                <a:latin typeface="Arial Narrow"/>
                <a:ea typeface="Arial Narrow"/>
                <a:cs typeface="Arial Narrow"/>
                <a:sym typeface="Arial Narrow"/>
              </a:rPr>
              <a:t>Z</a:t>
            </a:r>
            <a:r>
              <a:rPr lang="en-US" sz="2400" b="1" i="1" baseline="-25000" dirty="0" err="1">
                <a:solidFill>
                  <a:schemeClr val="dk2"/>
                </a:solidFill>
                <a:latin typeface="Arial Narrow"/>
                <a:ea typeface="Arial Narrow"/>
                <a:cs typeface="Arial Narrow"/>
                <a:sym typeface="Arial Narrow"/>
              </a:rPr>
              <a:t>b</a:t>
            </a:r>
            <a:r>
              <a:rPr lang="en-US" sz="2400" b="1" i="1" dirty="0">
                <a:solidFill>
                  <a:schemeClr val="dk2"/>
                </a:solidFill>
                <a:latin typeface="Arial Narrow"/>
                <a:ea typeface="Arial Narrow"/>
                <a:cs typeface="Arial Narrow"/>
                <a:sym typeface="Arial Narrow"/>
              </a:rPr>
              <a:t> </a:t>
            </a:r>
            <a:r>
              <a:rPr lang="en-US" sz="2400" b="1" dirty="0">
                <a:solidFill>
                  <a:schemeClr val="dk2"/>
                </a:solidFill>
                <a:latin typeface="Arial Narrow"/>
                <a:ea typeface="Arial Narrow"/>
                <a:cs typeface="Arial Narrow"/>
                <a:sym typeface="Arial Narrow"/>
              </a:rPr>
              <a:t>(</a:t>
            </a:r>
            <a:r>
              <a:rPr lang="en-US" sz="2400" b="1" i="1" dirty="0" err="1">
                <a:solidFill>
                  <a:schemeClr val="dk2"/>
                </a:solidFill>
                <a:latin typeface="Arial Narrow"/>
                <a:ea typeface="Arial Narrow"/>
                <a:cs typeface="Arial Narrow"/>
                <a:sym typeface="Arial Narrow"/>
              </a:rPr>
              <a:t>R</a:t>
            </a:r>
            <a:r>
              <a:rPr lang="en-US" sz="2400" b="1" i="1" baseline="-25000" dirty="0" err="1">
                <a:solidFill>
                  <a:schemeClr val="dk2"/>
                </a:solidFill>
                <a:latin typeface="Arial Narrow"/>
                <a:ea typeface="Arial Narrow"/>
                <a:cs typeface="Arial Narrow"/>
                <a:sym typeface="Arial Narrow"/>
              </a:rPr>
              <a:t>y</a:t>
            </a:r>
            <a:r>
              <a:rPr lang="en-US" sz="2400" b="1" i="1" dirty="0" err="1">
                <a:solidFill>
                  <a:schemeClr val="dk2"/>
                </a:solidFill>
                <a:latin typeface="Arial Narrow"/>
                <a:ea typeface="Arial Narrow"/>
                <a:cs typeface="Arial Narrow"/>
                <a:sym typeface="Arial Narrow"/>
              </a:rPr>
              <a:t>F</a:t>
            </a:r>
            <a:r>
              <a:rPr lang="en-US" sz="2400" b="1" i="1" baseline="-25000" dirty="0" err="1">
                <a:solidFill>
                  <a:schemeClr val="dk2"/>
                </a:solidFill>
                <a:latin typeface="Arial Narrow"/>
                <a:ea typeface="Arial Narrow"/>
                <a:cs typeface="Arial Narrow"/>
                <a:sym typeface="Arial Narrow"/>
              </a:rPr>
              <a:t>yb</a:t>
            </a:r>
            <a:r>
              <a:rPr lang="en-US" sz="2400" b="1" i="1" dirty="0">
                <a:solidFill>
                  <a:schemeClr val="dk2"/>
                </a:solidFill>
                <a:latin typeface="Arial Narrow"/>
                <a:ea typeface="Arial Narrow"/>
                <a:cs typeface="Arial Narrow"/>
                <a:sym typeface="Arial Narrow"/>
              </a:rPr>
              <a:t> - P</a:t>
            </a:r>
            <a:r>
              <a:rPr lang="en-US" sz="2400" b="1" i="1" baseline="-25000" dirty="0">
                <a:solidFill>
                  <a:schemeClr val="dk2"/>
                </a:solidFill>
                <a:latin typeface="Arial Narrow"/>
                <a:ea typeface="Arial Narrow"/>
                <a:cs typeface="Arial Narrow"/>
                <a:sym typeface="Arial Narrow"/>
              </a:rPr>
              <a:t>HBE</a:t>
            </a:r>
            <a:r>
              <a:rPr lang="en-US" sz="2400" b="1" i="1" dirty="0">
                <a:solidFill>
                  <a:schemeClr val="dk2"/>
                </a:solidFill>
                <a:latin typeface="Arial Narrow"/>
                <a:ea typeface="Arial Narrow"/>
                <a:cs typeface="Arial Narrow"/>
                <a:sym typeface="Arial Narrow"/>
              </a:rPr>
              <a:t>/A</a:t>
            </a:r>
            <a:r>
              <a:rPr lang="en-US" sz="2400" b="1" i="1" baseline="-25000" dirty="0">
                <a:solidFill>
                  <a:schemeClr val="dk2"/>
                </a:solidFill>
                <a:latin typeface="Arial Narrow"/>
                <a:ea typeface="Arial Narrow"/>
                <a:cs typeface="Arial Narrow"/>
                <a:sym typeface="Arial Narrow"/>
              </a:rPr>
              <a:t>g</a:t>
            </a:r>
            <a:r>
              <a:rPr lang="en-US" sz="2400" b="1" dirty="0">
                <a:solidFill>
                  <a:schemeClr val="dk2"/>
                </a:solidFill>
                <a:latin typeface="Arial Narrow"/>
                <a:ea typeface="Arial Narrow"/>
                <a:cs typeface="Arial Narrow"/>
                <a:sym typeface="Arial Narrow"/>
              </a:rPr>
              <a:t>) </a:t>
            </a:r>
            <a:r>
              <a:rPr lang="en-US" sz="2400" b="1" i="1" dirty="0">
                <a:solidFill>
                  <a:schemeClr val="dk2"/>
                </a:solidFill>
                <a:latin typeface="Arial Narrow"/>
                <a:ea typeface="Arial Narrow"/>
                <a:cs typeface="Arial Narrow"/>
                <a:sym typeface="Arial Narrow"/>
              </a:rPr>
              <a:t>+V</a:t>
            </a:r>
            <a:r>
              <a:rPr lang="en-US" sz="2400" b="1" i="1" baseline="-25000" dirty="0">
                <a:solidFill>
                  <a:schemeClr val="dk2"/>
                </a:solidFill>
                <a:latin typeface="Arial Narrow"/>
                <a:ea typeface="Arial Narrow"/>
                <a:cs typeface="Arial Narrow"/>
                <a:sym typeface="Arial Narrow"/>
              </a:rPr>
              <a:t>HBE</a:t>
            </a:r>
            <a:r>
              <a:rPr lang="en-US" sz="2400" b="1" dirty="0">
                <a:solidFill>
                  <a:schemeClr val="dk2"/>
                </a:solidFill>
                <a:latin typeface="Arial"/>
                <a:ea typeface="Arial"/>
                <a:cs typeface="Arial"/>
                <a:sym typeface="Arial"/>
              </a:rPr>
              <a:t>(</a:t>
            </a:r>
            <a:r>
              <a:rPr lang="en-US" sz="2400" b="1" i="1" dirty="0" err="1">
                <a:solidFill>
                  <a:schemeClr val="dk2"/>
                </a:solidFill>
                <a:latin typeface="Arial"/>
                <a:ea typeface="Arial"/>
                <a:cs typeface="Arial"/>
                <a:sym typeface="Arial"/>
              </a:rPr>
              <a:t>s</a:t>
            </a:r>
            <a:r>
              <a:rPr lang="en-US" sz="2400" b="1" i="1" baseline="-25000" dirty="0" err="1">
                <a:solidFill>
                  <a:schemeClr val="dk2"/>
                </a:solidFill>
                <a:latin typeface="Arial"/>
                <a:ea typeface="Arial"/>
                <a:cs typeface="Arial"/>
                <a:sym typeface="Arial"/>
              </a:rPr>
              <a:t>h</a:t>
            </a:r>
            <a:r>
              <a:rPr lang="en-US" sz="2400" b="1" dirty="0">
                <a:solidFill>
                  <a:schemeClr val="dk2"/>
                </a:solidFill>
                <a:latin typeface="Arial"/>
                <a:ea typeface="Arial"/>
                <a:cs typeface="Arial"/>
                <a:sym typeface="Arial"/>
              </a:rPr>
              <a:t> + </a:t>
            </a:r>
            <a:r>
              <a:rPr lang="en-US" sz="2400" b="1" i="1" dirty="0" err="1">
                <a:solidFill>
                  <a:schemeClr val="dk2"/>
                </a:solidFill>
                <a:latin typeface="Arial"/>
                <a:ea typeface="Arial"/>
                <a:cs typeface="Arial"/>
                <a:sym typeface="Arial"/>
              </a:rPr>
              <a:t>d</a:t>
            </a:r>
            <a:r>
              <a:rPr lang="en-US" sz="2400" b="1" i="1" baseline="-25000" dirty="0" err="1">
                <a:solidFill>
                  <a:schemeClr val="dk2"/>
                </a:solidFill>
                <a:latin typeface="Arial"/>
                <a:ea typeface="Arial"/>
                <a:cs typeface="Arial"/>
                <a:sym typeface="Arial"/>
              </a:rPr>
              <a:t>col</a:t>
            </a:r>
            <a:r>
              <a:rPr lang="en-US" sz="2400" b="1" dirty="0">
                <a:solidFill>
                  <a:schemeClr val="dk2"/>
                </a:solidFill>
                <a:latin typeface="Arial"/>
                <a:ea typeface="Arial"/>
                <a:cs typeface="Arial"/>
                <a:sym typeface="Arial"/>
              </a:rPr>
              <a:t> /2)</a:t>
            </a:r>
            <a:endParaRPr dirty="0"/>
          </a:p>
        </p:txBody>
      </p:sp>
      <p:sp>
        <p:nvSpPr>
          <p:cNvPr id="21623" name="AutoShape 2">
            <a:extLst>
              <a:ext uri="{FF2B5EF4-FFF2-40B4-BE49-F238E27FC236}">
                <a16:creationId xmlns:a16="http://schemas.microsoft.com/office/drawing/2014/main" id="{918B2B9B-250F-45D0-424C-911A7DE1AB49}"/>
              </a:ext>
            </a:extLst>
          </p:cNvPr>
          <p:cNvSpPr>
            <a:spLocks noChangeArrowheads="1"/>
          </p:cNvSpPr>
          <p:nvPr/>
        </p:nvSpPr>
        <p:spPr bwMode="auto">
          <a:xfrm flipV="1">
            <a:off x="6251268" y="1276249"/>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24" name="AutoShape 3">
            <a:extLst>
              <a:ext uri="{FF2B5EF4-FFF2-40B4-BE49-F238E27FC236}">
                <a16:creationId xmlns:a16="http://schemas.microsoft.com/office/drawing/2014/main" id="{1584171B-52EE-AC22-959C-A0D96C0FA370}"/>
              </a:ext>
            </a:extLst>
          </p:cNvPr>
          <p:cNvSpPr>
            <a:spLocks noChangeArrowheads="1"/>
          </p:cNvSpPr>
          <p:nvPr/>
        </p:nvSpPr>
        <p:spPr bwMode="auto">
          <a:xfrm>
            <a:off x="6241743" y="3371749"/>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21625" name="Group 4">
            <a:extLst>
              <a:ext uri="{FF2B5EF4-FFF2-40B4-BE49-F238E27FC236}">
                <a16:creationId xmlns:a16="http://schemas.microsoft.com/office/drawing/2014/main" id="{163FD42E-D175-F8B5-5087-EF97F49BB762}"/>
              </a:ext>
            </a:extLst>
          </p:cNvPr>
          <p:cNvGrpSpPr>
            <a:grpSpLocks/>
          </p:cNvGrpSpPr>
          <p:nvPr/>
        </p:nvGrpSpPr>
        <p:grpSpPr bwMode="auto">
          <a:xfrm>
            <a:off x="4346268" y="1276249"/>
            <a:ext cx="3200400" cy="3105150"/>
            <a:chOff x="1770" y="1092"/>
            <a:chExt cx="2016" cy="1956"/>
          </a:xfrm>
        </p:grpSpPr>
        <p:grpSp>
          <p:nvGrpSpPr>
            <p:cNvPr id="21626" name="Group 5">
              <a:extLst>
                <a:ext uri="{FF2B5EF4-FFF2-40B4-BE49-F238E27FC236}">
                  <a16:creationId xmlns:a16="http://schemas.microsoft.com/office/drawing/2014/main" id="{759E7DA0-2037-E1DE-14A6-52D4BEEA8280}"/>
                </a:ext>
              </a:extLst>
            </p:cNvPr>
            <p:cNvGrpSpPr>
              <a:grpSpLocks/>
            </p:cNvGrpSpPr>
            <p:nvPr/>
          </p:nvGrpSpPr>
          <p:grpSpPr bwMode="auto">
            <a:xfrm>
              <a:off x="1770" y="1092"/>
              <a:ext cx="2016" cy="1956"/>
              <a:chOff x="1770" y="1092"/>
              <a:chExt cx="2016" cy="1956"/>
            </a:xfrm>
          </p:grpSpPr>
          <p:grpSp>
            <p:nvGrpSpPr>
              <p:cNvPr id="21633" name="Group 6">
                <a:extLst>
                  <a:ext uri="{FF2B5EF4-FFF2-40B4-BE49-F238E27FC236}">
                    <a16:creationId xmlns:a16="http://schemas.microsoft.com/office/drawing/2014/main" id="{EA05573D-5115-5B92-EC15-F5F1499257B0}"/>
                  </a:ext>
                </a:extLst>
              </p:cNvPr>
              <p:cNvGrpSpPr>
                <a:grpSpLocks/>
              </p:cNvGrpSpPr>
              <p:nvPr/>
            </p:nvGrpSpPr>
            <p:grpSpPr bwMode="auto">
              <a:xfrm>
                <a:off x="2568" y="1092"/>
                <a:ext cx="420" cy="1956"/>
                <a:chOff x="2226" y="1584"/>
                <a:chExt cx="420" cy="1956"/>
              </a:xfrm>
            </p:grpSpPr>
            <p:sp>
              <p:nvSpPr>
                <p:cNvPr id="21642" name="Rectangle 7">
                  <a:extLst>
                    <a:ext uri="{FF2B5EF4-FFF2-40B4-BE49-F238E27FC236}">
                      <a16:creationId xmlns:a16="http://schemas.microsoft.com/office/drawing/2014/main" id="{B2A96CC1-323C-9870-A659-F3105260C944}"/>
                    </a:ext>
                  </a:extLst>
                </p:cNvPr>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43" name="Line 8">
                  <a:extLst>
                    <a:ext uri="{FF2B5EF4-FFF2-40B4-BE49-F238E27FC236}">
                      <a16:creationId xmlns:a16="http://schemas.microsoft.com/office/drawing/2014/main" id="{AF8298F4-5052-875F-B3E8-9BC6421B1693}"/>
                    </a:ext>
                  </a:extLst>
                </p:cNvPr>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44" name="Line 9">
                  <a:extLst>
                    <a:ext uri="{FF2B5EF4-FFF2-40B4-BE49-F238E27FC236}">
                      <a16:creationId xmlns:a16="http://schemas.microsoft.com/office/drawing/2014/main" id="{1D5BF9B0-18B2-3CF3-7321-3139DF3622D2}"/>
                    </a:ext>
                  </a:extLst>
                </p:cNvPr>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21634" name="Group 10">
                <a:extLst>
                  <a:ext uri="{FF2B5EF4-FFF2-40B4-BE49-F238E27FC236}">
                    <a16:creationId xmlns:a16="http://schemas.microsoft.com/office/drawing/2014/main" id="{152423BE-870B-A5F4-994F-0AE578930C28}"/>
                  </a:ext>
                </a:extLst>
              </p:cNvPr>
              <p:cNvGrpSpPr>
                <a:grpSpLocks/>
              </p:cNvGrpSpPr>
              <p:nvPr/>
            </p:nvGrpSpPr>
            <p:grpSpPr bwMode="auto">
              <a:xfrm>
                <a:off x="2988" y="1704"/>
                <a:ext cx="798" cy="708"/>
                <a:chOff x="3090" y="1704"/>
                <a:chExt cx="798" cy="708"/>
              </a:xfrm>
            </p:grpSpPr>
            <p:sp>
              <p:nvSpPr>
                <p:cNvPr id="21639" name="Rectangle 11">
                  <a:extLst>
                    <a:ext uri="{FF2B5EF4-FFF2-40B4-BE49-F238E27FC236}">
                      <a16:creationId xmlns:a16="http://schemas.microsoft.com/office/drawing/2014/main" id="{ECF08AC4-125D-219B-EA9E-FCA2F35F353F}"/>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40" name="Line 12">
                  <a:extLst>
                    <a:ext uri="{FF2B5EF4-FFF2-40B4-BE49-F238E27FC236}">
                      <a16:creationId xmlns:a16="http://schemas.microsoft.com/office/drawing/2014/main" id="{FD62B53C-5934-F3A8-F7CA-F1F14529DB09}"/>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41" name="Line 13">
                  <a:extLst>
                    <a:ext uri="{FF2B5EF4-FFF2-40B4-BE49-F238E27FC236}">
                      <a16:creationId xmlns:a16="http://schemas.microsoft.com/office/drawing/2014/main" id="{EE10FF1D-5863-165E-A3A0-0751EDB75477}"/>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21635" name="Group 14">
                <a:extLst>
                  <a:ext uri="{FF2B5EF4-FFF2-40B4-BE49-F238E27FC236}">
                    <a16:creationId xmlns:a16="http://schemas.microsoft.com/office/drawing/2014/main" id="{0840D94D-8768-20B9-04B7-43F4D35913A3}"/>
                  </a:ext>
                </a:extLst>
              </p:cNvPr>
              <p:cNvGrpSpPr>
                <a:grpSpLocks/>
              </p:cNvGrpSpPr>
              <p:nvPr/>
            </p:nvGrpSpPr>
            <p:grpSpPr bwMode="auto">
              <a:xfrm>
                <a:off x="1770" y="1704"/>
                <a:ext cx="798" cy="708"/>
                <a:chOff x="3090" y="1704"/>
                <a:chExt cx="798" cy="708"/>
              </a:xfrm>
            </p:grpSpPr>
            <p:sp>
              <p:nvSpPr>
                <p:cNvPr id="21636" name="Rectangle 15">
                  <a:extLst>
                    <a:ext uri="{FF2B5EF4-FFF2-40B4-BE49-F238E27FC236}">
                      <a16:creationId xmlns:a16="http://schemas.microsoft.com/office/drawing/2014/main" id="{90F1F825-A4AC-B7EA-945D-EB37B07935BC}"/>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37" name="Line 16">
                  <a:extLst>
                    <a:ext uri="{FF2B5EF4-FFF2-40B4-BE49-F238E27FC236}">
                      <a16:creationId xmlns:a16="http://schemas.microsoft.com/office/drawing/2014/main" id="{B07EA787-9A00-E8ED-340C-355FF87CCDB8}"/>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38" name="Line 17">
                  <a:extLst>
                    <a:ext uri="{FF2B5EF4-FFF2-40B4-BE49-F238E27FC236}">
                      <a16:creationId xmlns:a16="http://schemas.microsoft.com/office/drawing/2014/main" id="{B19C3D1B-AE6C-3A4F-340E-F63E6C315C7F}"/>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21627" name="Group 18">
              <a:extLst>
                <a:ext uri="{FF2B5EF4-FFF2-40B4-BE49-F238E27FC236}">
                  <a16:creationId xmlns:a16="http://schemas.microsoft.com/office/drawing/2014/main" id="{FFA697C7-A4FF-4AC3-E26A-0B57DA520300}"/>
                </a:ext>
              </a:extLst>
            </p:cNvPr>
            <p:cNvGrpSpPr>
              <a:grpSpLocks/>
            </p:cNvGrpSpPr>
            <p:nvPr/>
          </p:nvGrpSpPr>
          <p:grpSpPr bwMode="auto">
            <a:xfrm>
              <a:off x="2642" y="1708"/>
              <a:ext cx="264" cy="48"/>
              <a:chOff x="2642" y="1708"/>
              <a:chExt cx="264" cy="48"/>
            </a:xfrm>
          </p:grpSpPr>
          <p:sp>
            <p:nvSpPr>
              <p:cNvPr id="21631" name="Line 19">
                <a:extLst>
                  <a:ext uri="{FF2B5EF4-FFF2-40B4-BE49-F238E27FC236}">
                    <a16:creationId xmlns:a16="http://schemas.microsoft.com/office/drawing/2014/main" id="{92C024D2-3A2F-52C7-F7A8-539CE5812D9D}"/>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32" name="Line 20">
                <a:extLst>
                  <a:ext uri="{FF2B5EF4-FFF2-40B4-BE49-F238E27FC236}">
                    <a16:creationId xmlns:a16="http://schemas.microsoft.com/office/drawing/2014/main" id="{46BC544D-42B0-15AC-7404-B9B3FE8631FA}"/>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21628" name="Group 21">
              <a:extLst>
                <a:ext uri="{FF2B5EF4-FFF2-40B4-BE49-F238E27FC236}">
                  <a16:creationId xmlns:a16="http://schemas.microsoft.com/office/drawing/2014/main" id="{DD5C629D-5ADC-488C-31E5-B1238AA24BC2}"/>
                </a:ext>
              </a:extLst>
            </p:cNvPr>
            <p:cNvGrpSpPr>
              <a:grpSpLocks/>
            </p:cNvGrpSpPr>
            <p:nvPr/>
          </p:nvGrpSpPr>
          <p:grpSpPr bwMode="auto">
            <a:xfrm>
              <a:off x="2646" y="2356"/>
              <a:ext cx="264" cy="48"/>
              <a:chOff x="2642" y="1708"/>
              <a:chExt cx="264" cy="48"/>
            </a:xfrm>
          </p:grpSpPr>
          <p:sp>
            <p:nvSpPr>
              <p:cNvPr id="21629" name="Line 22">
                <a:extLst>
                  <a:ext uri="{FF2B5EF4-FFF2-40B4-BE49-F238E27FC236}">
                    <a16:creationId xmlns:a16="http://schemas.microsoft.com/office/drawing/2014/main" id="{430758BD-E940-56E0-0DE5-CDD9F057C7C2}"/>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30" name="Line 23">
                <a:extLst>
                  <a:ext uri="{FF2B5EF4-FFF2-40B4-BE49-F238E27FC236}">
                    <a16:creationId xmlns:a16="http://schemas.microsoft.com/office/drawing/2014/main" id="{A55E2A11-134E-52A0-851E-F30FDA55BFAC}"/>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21645" name="Oval 24">
            <a:extLst>
              <a:ext uri="{FF2B5EF4-FFF2-40B4-BE49-F238E27FC236}">
                <a16:creationId xmlns:a16="http://schemas.microsoft.com/office/drawing/2014/main" id="{253DFBCF-CCA7-CDD1-A3EA-A576C80FD017}"/>
              </a:ext>
            </a:extLst>
          </p:cNvPr>
          <p:cNvSpPr>
            <a:spLocks noChangeArrowheads="1"/>
          </p:cNvSpPr>
          <p:nvPr/>
        </p:nvSpPr>
        <p:spPr bwMode="auto">
          <a:xfrm>
            <a:off x="7346643" y="2619274"/>
            <a:ext cx="374650" cy="374650"/>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46" name="Oval 25">
            <a:extLst>
              <a:ext uri="{FF2B5EF4-FFF2-40B4-BE49-F238E27FC236}">
                <a16:creationId xmlns:a16="http://schemas.microsoft.com/office/drawing/2014/main" id="{76D59A6F-0603-F281-84B4-9873A9196C68}"/>
              </a:ext>
            </a:extLst>
          </p:cNvPr>
          <p:cNvSpPr>
            <a:spLocks noChangeArrowheads="1"/>
          </p:cNvSpPr>
          <p:nvPr/>
        </p:nvSpPr>
        <p:spPr bwMode="auto">
          <a:xfrm>
            <a:off x="4158943" y="2584349"/>
            <a:ext cx="374650" cy="374650"/>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47" name="Line 26">
            <a:extLst>
              <a:ext uri="{FF2B5EF4-FFF2-40B4-BE49-F238E27FC236}">
                <a16:creationId xmlns:a16="http://schemas.microsoft.com/office/drawing/2014/main" id="{EAD9D422-02E7-7A14-F875-9DA19F2C8CB7}"/>
              </a:ext>
            </a:extLst>
          </p:cNvPr>
          <p:cNvSpPr>
            <a:spLocks noChangeShapeType="1"/>
          </p:cNvSpPr>
          <p:nvPr/>
        </p:nvSpPr>
        <p:spPr bwMode="auto">
          <a:xfrm>
            <a:off x="4346268" y="3713062"/>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48" name="Line 27">
            <a:extLst>
              <a:ext uri="{FF2B5EF4-FFF2-40B4-BE49-F238E27FC236}">
                <a16:creationId xmlns:a16="http://schemas.microsoft.com/office/drawing/2014/main" id="{065B90F1-1CAD-82A4-A523-1E5483222C09}"/>
              </a:ext>
            </a:extLst>
          </p:cNvPr>
          <p:cNvSpPr>
            <a:spLocks noChangeShapeType="1"/>
          </p:cNvSpPr>
          <p:nvPr/>
        </p:nvSpPr>
        <p:spPr bwMode="auto">
          <a:xfrm>
            <a:off x="7546668" y="3713062"/>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49" name="Line 28">
            <a:extLst>
              <a:ext uri="{FF2B5EF4-FFF2-40B4-BE49-F238E27FC236}">
                <a16:creationId xmlns:a16="http://schemas.microsoft.com/office/drawing/2014/main" id="{F6D54A6D-B2CD-AF11-89B8-9A331DCFAE02}"/>
              </a:ext>
            </a:extLst>
          </p:cNvPr>
          <p:cNvSpPr>
            <a:spLocks noChangeShapeType="1"/>
          </p:cNvSpPr>
          <p:nvPr/>
        </p:nvSpPr>
        <p:spPr bwMode="auto">
          <a:xfrm>
            <a:off x="5917893" y="4586187"/>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650" name="Line 29">
            <a:extLst>
              <a:ext uri="{FF2B5EF4-FFF2-40B4-BE49-F238E27FC236}">
                <a16:creationId xmlns:a16="http://schemas.microsoft.com/office/drawing/2014/main" id="{80AE9451-591D-A937-7FED-E79EF196A99A}"/>
              </a:ext>
            </a:extLst>
          </p:cNvPr>
          <p:cNvSpPr>
            <a:spLocks noChangeShapeType="1"/>
          </p:cNvSpPr>
          <p:nvPr/>
        </p:nvSpPr>
        <p:spPr bwMode="auto">
          <a:xfrm>
            <a:off x="4346268" y="4789387"/>
            <a:ext cx="15716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21651" name="Line 30">
            <a:extLst>
              <a:ext uri="{FF2B5EF4-FFF2-40B4-BE49-F238E27FC236}">
                <a16:creationId xmlns:a16="http://schemas.microsoft.com/office/drawing/2014/main" id="{8BC3B184-42DB-CB9E-B69B-6030C77DB710}"/>
              </a:ext>
            </a:extLst>
          </p:cNvPr>
          <p:cNvSpPr>
            <a:spLocks noChangeShapeType="1"/>
          </p:cNvSpPr>
          <p:nvPr/>
        </p:nvSpPr>
        <p:spPr bwMode="auto">
          <a:xfrm>
            <a:off x="5917893" y="4789387"/>
            <a:ext cx="162877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21652" name="Arc 31">
            <a:extLst>
              <a:ext uri="{FF2B5EF4-FFF2-40B4-BE49-F238E27FC236}">
                <a16:creationId xmlns:a16="http://schemas.microsoft.com/office/drawing/2014/main" id="{6D68FA6D-8F2C-7A98-9759-7B2AEF37792C}"/>
              </a:ext>
            </a:extLst>
          </p:cNvPr>
          <p:cNvSpPr>
            <a:spLocks/>
          </p:cNvSpPr>
          <p:nvPr/>
        </p:nvSpPr>
        <p:spPr bwMode="auto">
          <a:xfrm rot="2496519" flipH="1" flipV="1">
            <a:off x="3377893" y="2584349"/>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1653" name="Text Box 32">
            <a:extLst>
              <a:ext uri="{FF2B5EF4-FFF2-40B4-BE49-F238E27FC236}">
                <a16:creationId xmlns:a16="http://schemas.microsoft.com/office/drawing/2014/main" id="{A04B58FC-62D5-87D7-5095-46842BA22BEF}"/>
              </a:ext>
            </a:extLst>
          </p:cNvPr>
          <p:cNvSpPr txBox="1">
            <a:spLocks noChangeArrowheads="1"/>
          </p:cNvSpPr>
          <p:nvPr/>
        </p:nvSpPr>
        <p:spPr bwMode="auto">
          <a:xfrm>
            <a:off x="8273743" y="2908199"/>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r>
              <a:rPr lang="en-US" altLang="en-US" sz="2400" i="1" baseline="-25000" dirty="0"/>
              <a:t>-HBE</a:t>
            </a:r>
            <a:endParaRPr lang="en-US" altLang="en-US" sz="2400" i="1" dirty="0"/>
          </a:p>
        </p:txBody>
      </p:sp>
      <p:sp>
        <p:nvSpPr>
          <p:cNvPr id="21654" name="Text Box 33">
            <a:extLst>
              <a:ext uri="{FF2B5EF4-FFF2-40B4-BE49-F238E27FC236}">
                <a16:creationId xmlns:a16="http://schemas.microsoft.com/office/drawing/2014/main" id="{05252808-6C3C-E37F-53E3-17A66832673A}"/>
              </a:ext>
            </a:extLst>
          </p:cNvPr>
          <p:cNvSpPr txBox="1">
            <a:spLocks noChangeArrowheads="1"/>
          </p:cNvSpPr>
          <p:nvPr/>
        </p:nvSpPr>
        <p:spPr bwMode="auto">
          <a:xfrm>
            <a:off x="2355543" y="2584349"/>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endParaRPr lang="en-US" altLang="en-US" sz="2400" i="1" dirty="0"/>
          </a:p>
        </p:txBody>
      </p:sp>
      <p:sp>
        <p:nvSpPr>
          <p:cNvPr id="21655" name="Line 34">
            <a:extLst>
              <a:ext uri="{FF2B5EF4-FFF2-40B4-BE49-F238E27FC236}">
                <a16:creationId xmlns:a16="http://schemas.microsoft.com/office/drawing/2014/main" id="{F49A6BEF-C693-FA95-A83C-CD7C8F71CDEB}"/>
              </a:ext>
            </a:extLst>
          </p:cNvPr>
          <p:cNvSpPr>
            <a:spLocks noChangeShapeType="1"/>
          </p:cNvSpPr>
          <p:nvPr/>
        </p:nvSpPr>
        <p:spPr bwMode="auto">
          <a:xfrm flipV="1">
            <a:off x="8016568" y="2330349"/>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56" name="Line 35">
            <a:extLst>
              <a:ext uri="{FF2B5EF4-FFF2-40B4-BE49-F238E27FC236}">
                <a16:creationId xmlns:a16="http://schemas.microsoft.com/office/drawing/2014/main" id="{0DD9232D-E708-7D47-85A9-FB8175039021}"/>
              </a:ext>
            </a:extLst>
          </p:cNvPr>
          <p:cNvSpPr>
            <a:spLocks noChangeShapeType="1"/>
          </p:cNvSpPr>
          <p:nvPr/>
        </p:nvSpPr>
        <p:spPr bwMode="auto">
          <a:xfrm>
            <a:off x="3917643" y="2412899"/>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57" name="Text Box 36">
            <a:extLst>
              <a:ext uri="{FF2B5EF4-FFF2-40B4-BE49-F238E27FC236}">
                <a16:creationId xmlns:a16="http://schemas.microsoft.com/office/drawing/2014/main" id="{FE113956-5C1F-3AD1-B1E9-A230DA4AC0B0}"/>
              </a:ext>
            </a:extLst>
          </p:cNvPr>
          <p:cNvSpPr txBox="1">
            <a:spLocks noChangeArrowheads="1"/>
          </p:cNvSpPr>
          <p:nvPr/>
        </p:nvSpPr>
        <p:spPr bwMode="auto">
          <a:xfrm>
            <a:off x="6960881" y="1885849"/>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21658" name="Text Box 37">
            <a:extLst>
              <a:ext uri="{FF2B5EF4-FFF2-40B4-BE49-F238E27FC236}">
                <a16:creationId xmlns:a16="http://schemas.microsoft.com/office/drawing/2014/main" id="{6257CCF8-0B4D-60B3-8ACD-3A3C863CEADA}"/>
              </a:ext>
            </a:extLst>
          </p:cNvPr>
          <p:cNvSpPr txBox="1">
            <a:spLocks noChangeArrowheads="1"/>
          </p:cNvSpPr>
          <p:nvPr/>
        </p:nvSpPr>
        <p:spPr bwMode="auto">
          <a:xfrm>
            <a:off x="2350781" y="3317774"/>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V</a:t>
            </a:r>
            <a:r>
              <a:rPr lang="en-US" altLang="en-US" sz="2400" i="1" baseline="-25000" dirty="0" err="1"/>
              <a:t>beam</a:t>
            </a:r>
            <a:endParaRPr lang="en-US" altLang="en-US" sz="2400" i="1" dirty="0"/>
          </a:p>
        </p:txBody>
      </p:sp>
      <p:sp>
        <p:nvSpPr>
          <p:cNvPr id="21659" name="Text Box 38">
            <a:extLst>
              <a:ext uri="{FF2B5EF4-FFF2-40B4-BE49-F238E27FC236}">
                <a16:creationId xmlns:a16="http://schemas.microsoft.com/office/drawing/2014/main" id="{0439E20A-D12B-5555-B569-07689B74B319}"/>
              </a:ext>
            </a:extLst>
          </p:cNvPr>
          <p:cNvSpPr txBox="1">
            <a:spLocks noChangeArrowheads="1"/>
          </p:cNvSpPr>
          <p:nvPr/>
        </p:nvSpPr>
        <p:spPr bwMode="auto">
          <a:xfrm>
            <a:off x="1349068" y="1276249"/>
            <a:ext cx="3000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Coupling or Outrigger Beam (if present)</a:t>
            </a:r>
          </a:p>
        </p:txBody>
      </p:sp>
      <p:sp>
        <p:nvSpPr>
          <p:cNvPr id="21660" name="Text Box 39">
            <a:extLst>
              <a:ext uri="{FF2B5EF4-FFF2-40B4-BE49-F238E27FC236}">
                <a16:creationId xmlns:a16="http://schemas.microsoft.com/office/drawing/2014/main" id="{F435B0D2-E1CE-F148-E996-07CCC4DFF75F}"/>
              </a:ext>
            </a:extLst>
          </p:cNvPr>
          <p:cNvSpPr txBox="1">
            <a:spLocks noChangeArrowheads="1"/>
          </p:cNvSpPr>
          <p:nvPr/>
        </p:nvSpPr>
        <p:spPr bwMode="auto">
          <a:xfrm>
            <a:off x="7340590" y="1115232"/>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dirty="0"/>
              <a:t>  </a:t>
            </a:r>
            <a:r>
              <a:rPr lang="en-US" altLang="en-US" sz="1800" b="0" i="1" dirty="0"/>
              <a:t>HBE</a:t>
            </a:r>
          </a:p>
        </p:txBody>
      </p:sp>
      <p:sp>
        <p:nvSpPr>
          <p:cNvPr id="21661" name="Line 40">
            <a:extLst>
              <a:ext uri="{FF2B5EF4-FFF2-40B4-BE49-F238E27FC236}">
                <a16:creationId xmlns:a16="http://schemas.microsoft.com/office/drawing/2014/main" id="{9869E2E6-4B34-7ED7-08AE-A8480A5C58C8}"/>
              </a:ext>
            </a:extLst>
          </p:cNvPr>
          <p:cNvSpPr>
            <a:spLocks noChangeShapeType="1"/>
          </p:cNvSpPr>
          <p:nvPr/>
        </p:nvSpPr>
        <p:spPr bwMode="auto">
          <a:xfrm>
            <a:off x="4320868" y="1696937"/>
            <a:ext cx="544942" cy="550862"/>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1662" name="Line 41">
            <a:extLst>
              <a:ext uri="{FF2B5EF4-FFF2-40B4-BE49-F238E27FC236}">
                <a16:creationId xmlns:a16="http://schemas.microsoft.com/office/drawing/2014/main" id="{E961CE73-82E5-D765-147F-1DDDD7836F63}"/>
              </a:ext>
            </a:extLst>
          </p:cNvPr>
          <p:cNvSpPr>
            <a:spLocks noChangeShapeType="1"/>
          </p:cNvSpPr>
          <p:nvPr/>
        </p:nvSpPr>
        <p:spPr bwMode="auto">
          <a:xfrm flipH="1">
            <a:off x="6833730" y="1344799"/>
            <a:ext cx="671511" cy="903000"/>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1663" name="Text Box 42">
            <a:extLst>
              <a:ext uri="{FF2B5EF4-FFF2-40B4-BE49-F238E27FC236}">
                <a16:creationId xmlns:a16="http://schemas.microsoft.com/office/drawing/2014/main" id="{00575B59-47C5-BAD0-7F5C-20147AAEDFCB}"/>
              </a:ext>
            </a:extLst>
          </p:cNvPr>
          <p:cNvSpPr txBox="1">
            <a:spLocks noChangeArrowheads="1"/>
          </p:cNvSpPr>
          <p:nvPr/>
        </p:nvSpPr>
        <p:spPr bwMode="auto">
          <a:xfrm>
            <a:off x="8016568" y="3740049"/>
            <a:ext cx="2476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Plastic Hinge Location</a:t>
            </a:r>
          </a:p>
        </p:txBody>
      </p:sp>
      <p:sp>
        <p:nvSpPr>
          <p:cNvPr id="21664" name="Freeform 43">
            <a:extLst>
              <a:ext uri="{FF2B5EF4-FFF2-40B4-BE49-F238E27FC236}">
                <a16:creationId xmlns:a16="http://schemas.microsoft.com/office/drawing/2014/main" id="{0FB49E3A-96B5-E630-E2D1-CE56F1074817}"/>
              </a:ext>
            </a:extLst>
          </p:cNvPr>
          <p:cNvSpPr>
            <a:spLocks/>
          </p:cNvSpPr>
          <p:nvPr/>
        </p:nvSpPr>
        <p:spPr bwMode="auto">
          <a:xfrm>
            <a:off x="7654618" y="2966936"/>
            <a:ext cx="426690" cy="901700"/>
          </a:xfrm>
          <a:custGeom>
            <a:avLst/>
            <a:gdLst>
              <a:gd name="T0" fmla="*/ 2147483646 w 234"/>
              <a:gd name="T1" fmla="*/ 2147483646 h 510"/>
              <a:gd name="T2" fmla="*/ 0 w 234"/>
              <a:gd name="T3" fmla="*/ 0 h 510"/>
              <a:gd name="T4" fmla="*/ 0 60000 65536"/>
              <a:gd name="T5" fmla="*/ 0 60000 65536"/>
              <a:gd name="T6" fmla="*/ 0 w 234"/>
              <a:gd name="T7" fmla="*/ 0 h 510"/>
              <a:gd name="T8" fmla="*/ 234 w 234"/>
              <a:gd name="T9" fmla="*/ 510 h 510"/>
            </a:gdLst>
            <a:ahLst/>
            <a:cxnLst>
              <a:cxn ang="T4">
                <a:pos x="T0" y="T1"/>
              </a:cxn>
              <a:cxn ang="T5">
                <a:pos x="T2" y="T3"/>
              </a:cxn>
            </a:cxnLst>
            <a:rect l="T6" t="T7" r="T8" b="T9"/>
            <a:pathLst>
              <a:path w="234" h="510">
                <a:moveTo>
                  <a:pt x="234" y="510"/>
                </a:moveTo>
                <a:lnTo>
                  <a:pt x="0"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1665" name="Text Box 44">
            <a:extLst>
              <a:ext uri="{FF2B5EF4-FFF2-40B4-BE49-F238E27FC236}">
                <a16:creationId xmlns:a16="http://schemas.microsoft.com/office/drawing/2014/main" id="{C63E7792-FDA4-31C4-DD42-7EB0A70495F5}"/>
              </a:ext>
            </a:extLst>
          </p:cNvPr>
          <p:cNvSpPr txBox="1">
            <a:spLocks noChangeArrowheads="1"/>
          </p:cNvSpPr>
          <p:nvPr/>
        </p:nvSpPr>
        <p:spPr bwMode="auto">
          <a:xfrm>
            <a:off x="1425268" y="1921196"/>
            <a:ext cx="244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Plastic Hinge Location</a:t>
            </a:r>
          </a:p>
        </p:txBody>
      </p:sp>
      <p:sp>
        <p:nvSpPr>
          <p:cNvPr id="21666" name="Freeform 45">
            <a:extLst>
              <a:ext uri="{FF2B5EF4-FFF2-40B4-BE49-F238E27FC236}">
                <a16:creationId xmlns:a16="http://schemas.microsoft.com/office/drawing/2014/main" id="{D89A4450-2EEB-FADE-6966-DB58D19CBE83}"/>
              </a:ext>
            </a:extLst>
          </p:cNvPr>
          <p:cNvSpPr>
            <a:spLocks/>
          </p:cNvSpPr>
          <p:nvPr/>
        </p:nvSpPr>
        <p:spPr bwMode="auto">
          <a:xfrm rot="20864834">
            <a:off x="3895177" y="2068285"/>
            <a:ext cx="314315" cy="555746"/>
          </a:xfrm>
          <a:custGeom>
            <a:avLst/>
            <a:gdLst>
              <a:gd name="T0" fmla="*/ 0 w 248"/>
              <a:gd name="T1" fmla="*/ 0 h 404"/>
              <a:gd name="T2" fmla="*/ 2147483646 w 248"/>
              <a:gd name="T3" fmla="*/ 2147483646 h 404"/>
              <a:gd name="T4" fmla="*/ 0 60000 65536"/>
              <a:gd name="T5" fmla="*/ 0 60000 65536"/>
              <a:gd name="T6" fmla="*/ 0 w 248"/>
              <a:gd name="T7" fmla="*/ 0 h 404"/>
              <a:gd name="T8" fmla="*/ 248 w 248"/>
              <a:gd name="T9" fmla="*/ 404 h 404"/>
            </a:gdLst>
            <a:ahLst/>
            <a:cxnLst>
              <a:cxn ang="T4">
                <a:pos x="T0" y="T1"/>
              </a:cxn>
              <a:cxn ang="T5">
                <a:pos x="T2" y="T3"/>
              </a:cxn>
            </a:cxnLst>
            <a:rect l="T6" t="T7" r="T8" b="T9"/>
            <a:pathLst>
              <a:path w="248" h="404">
                <a:moveTo>
                  <a:pt x="0" y="0"/>
                </a:moveTo>
                <a:lnTo>
                  <a:pt x="248" y="404"/>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1667" name="Text Box 46">
            <a:extLst>
              <a:ext uri="{FF2B5EF4-FFF2-40B4-BE49-F238E27FC236}">
                <a16:creationId xmlns:a16="http://schemas.microsoft.com/office/drawing/2014/main" id="{C7037D11-141B-EE0B-93B1-AED274FF3CD9}"/>
              </a:ext>
            </a:extLst>
          </p:cNvPr>
          <p:cNvSpPr txBox="1">
            <a:spLocks noChangeArrowheads="1"/>
          </p:cNvSpPr>
          <p:nvPr/>
        </p:nvSpPr>
        <p:spPr bwMode="auto">
          <a:xfrm>
            <a:off x="4282768" y="4349649"/>
            <a:ext cx="1330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i="1" dirty="0" err="1"/>
              <a:t>s</a:t>
            </a:r>
            <a:r>
              <a:rPr lang="en-US" altLang="en-US" sz="2000" b="0" i="1" baseline="-25000" dirty="0" err="1"/>
              <a:t>h</a:t>
            </a:r>
            <a:r>
              <a:rPr lang="en-US" altLang="en-US" sz="2000" b="0" i="1" dirty="0" err="1"/>
              <a:t>+d</a:t>
            </a:r>
            <a:r>
              <a:rPr lang="en-US" altLang="en-US" sz="2000" b="0" i="1" baseline="-25000" dirty="0" err="1"/>
              <a:t>col</a:t>
            </a:r>
            <a:r>
              <a:rPr lang="en-US" altLang="en-US" sz="2000" b="0" i="1" baseline="-25000" dirty="0"/>
              <a:t> </a:t>
            </a:r>
            <a:r>
              <a:rPr lang="en-US" altLang="en-US" sz="2000" b="0" i="1" dirty="0"/>
              <a:t>/2</a:t>
            </a:r>
          </a:p>
        </p:txBody>
      </p:sp>
      <p:sp>
        <p:nvSpPr>
          <p:cNvPr id="21668" name="Arc 47">
            <a:extLst>
              <a:ext uri="{FF2B5EF4-FFF2-40B4-BE49-F238E27FC236}">
                <a16:creationId xmlns:a16="http://schemas.microsoft.com/office/drawing/2014/main" id="{61F747AF-E284-68F9-4E86-522CEFE460A7}"/>
              </a:ext>
            </a:extLst>
          </p:cNvPr>
          <p:cNvSpPr>
            <a:spLocks/>
          </p:cNvSpPr>
          <p:nvPr/>
        </p:nvSpPr>
        <p:spPr bwMode="auto">
          <a:xfrm rot="1228148" flipH="1" flipV="1">
            <a:off x="5733743" y="2577999"/>
            <a:ext cx="273050" cy="4953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rot="10800000" anchor="ctr">
            <a:spAutoFit/>
          </a:bodyPr>
          <a:lstStyle/>
          <a:p>
            <a:endParaRPr lang="en-US"/>
          </a:p>
        </p:txBody>
      </p:sp>
      <p:sp>
        <p:nvSpPr>
          <p:cNvPr id="21669" name="Arc 49">
            <a:extLst>
              <a:ext uri="{FF2B5EF4-FFF2-40B4-BE49-F238E27FC236}">
                <a16:creationId xmlns:a16="http://schemas.microsoft.com/office/drawing/2014/main" id="{E422E1FE-CF83-E042-0317-7E3725434E61}"/>
              </a:ext>
            </a:extLst>
          </p:cNvPr>
          <p:cNvSpPr>
            <a:spLocks/>
          </p:cNvSpPr>
          <p:nvPr/>
        </p:nvSpPr>
        <p:spPr bwMode="auto">
          <a:xfrm rot="2496519">
            <a:off x="7978468" y="2517674"/>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1670" name="Line 50">
            <a:extLst>
              <a:ext uri="{FF2B5EF4-FFF2-40B4-BE49-F238E27FC236}">
                <a16:creationId xmlns:a16="http://schemas.microsoft.com/office/drawing/2014/main" id="{36403E98-4516-2447-F504-B2207F3C2FA7}"/>
              </a:ext>
            </a:extLst>
          </p:cNvPr>
          <p:cNvSpPr>
            <a:spLocks noChangeShapeType="1"/>
          </p:cNvSpPr>
          <p:nvPr/>
        </p:nvSpPr>
        <p:spPr bwMode="auto">
          <a:xfrm>
            <a:off x="5927418" y="1276249"/>
            <a:ext cx="0" cy="310515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71" name="Line 51">
            <a:extLst>
              <a:ext uri="{FF2B5EF4-FFF2-40B4-BE49-F238E27FC236}">
                <a16:creationId xmlns:a16="http://schemas.microsoft.com/office/drawing/2014/main" id="{75C8B2FC-43C9-50E0-AFCD-BEB884B76204}"/>
              </a:ext>
            </a:extLst>
          </p:cNvPr>
          <p:cNvSpPr>
            <a:spLocks noChangeShapeType="1"/>
          </p:cNvSpPr>
          <p:nvPr/>
        </p:nvSpPr>
        <p:spPr bwMode="auto">
          <a:xfrm>
            <a:off x="4533593" y="2787549"/>
            <a:ext cx="2813050" cy="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72" name="Text Box 52">
            <a:extLst>
              <a:ext uri="{FF2B5EF4-FFF2-40B4-BE49-F238E27FC236}">
                <a16:creationId xmlns:a16="http://schemas.microsoft.com/office/drawing/2014/main" id="{0CE85DF6-38AD-6F83-CE06-DC0130BC53A4}"/>
              </a:ext>
            </a:extLst>
          </p:cNvPr>
          <p:cNvSpPr txBox="1">
            <a:spLocks noChangeArrowheads="1"/>
          </p:cNvSpPr>
          <p:nvPr/>
        </p:nvSpPr>
        <p:spPr bwMode="auto">
          <a:xfrm>
            <a:off x="4404908" y="2632769"/>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be-left</a:t>
            </a:r>
            <a:endParaRPr lang="en-US" altLang="en-US" sz="2400" i="1" dirty="0"/>
          </a:p>
        </p:txBody>
      </p:sp>
      <p:sp>
        <p:nvSpPr>
          <p:cNvPr id="21673" name="Arc 53">
            <a:extLst>
              <a:ext uri="{FF2B5EF4-FFF2-40B4-BE49-F238E27FC236}">
                <a16:creationId xmlns:a16="http://schemas.microsoft.com/office/drawing/2014/main" id="{A80F941D-DD43-8083-3FAA-703311BE7AF8}"/>
              </a:ext>
            </a:extLst>
          </p:cNvPr>
          <p:cNvSpPr>
            <a:spLocks/>
          </p:cNvSpPr>
          <p:nvPr/>
        </p:nvSpPr>
        <p:spPr bwMode="auto">
          <a:xfrm rot="1228148">
            <a:off x="5924243" y="2558949"/>
            <a:ext cx="273050" cy="4953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1674" name="Text Box 54">
            <a:extLst>
              <a:ext uri="{FF2B5EF4-FFF2-40B4-BE49-F238E27FC236}">
                <a16:creationId xmlns:a16="http://schemas.microsoft.com/office/drawing/2014/main" id="{6A8E28DB-00BF-FC64-AF1E-37AE6AB1539E}"/>
              </a:ext>
            </a:extLst>
          </p:cNvPr>
          <p:cNvSpPr txBox="1">
            <a:spLocks noChangeArrowheads="1"/>
          </p:cNvSpPr>
          <p:nvPr/>
        </p:nvSpPr>
        <p:spPr bwMode="auto">
          <a:xfrm>
            <a:off x="6218694" y="2637977"/>
            <a:ext cx="1343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be-right</a:t>
            </a:r>
            <a:endParaRPr lang="en-US" altLang="en-US" sz="2400" i="1" dirty="0"/>
          </a:p>
        </p:txBody>
      </p:sp>
      <p:sp>
        <p:nvSpPr>
          <p:cNvPr id="21675" name="Text Box 55">
            <a:extLst>
              <a:ext uri="{FF2B5EF4-FFF2-40B4-BE49-F238E27FC236}">
                <a16:creationId xmlns:a16="http://schemas.microsoft.com/office/drawing/2014/main" id="{9C860DF4-8749-C153-9568-11139205B5E7}"/>
              </a:ext>
            </a:extLst>
          </p:cNvPr>
          <p:cNvSpPr txBox="1">
            <a:spLocks noChangeArrowheads="1"/>
          </p:cNvSpPr>
          <p:nvPr/>
        </p:nvSpPr>
        <p:spPr bwMode="auto">
          <a:xfrm>
            <a:off x="6216343" y="4349649"/>
            <a:ext cx="1330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i="1" dirty="0" err="1"/>
              <a:t>s</a:t>
            </a:r>
            <a:r>
              <a:rPr lang="en-US" altLang="en-US" sz="2000" b="0" i="1" baseline="-25000" dirty="0" err="1"/>
              <a:t>h</a:t>
            </a:r>
            <a:r>
              <a:rPr lang="en-US" altLang="en-US" sz="2000" b="0" i="1" dirty="0" err="1"/>
              <a:t>+d</a:t>
            </a:r>
            <a:r>
              <a:rPr lang="en-US" altLang="en-US" sz="2000" b="0" i="1" baseline="-25000" dirty="0" err="1"/>
              <a:t>col</a:t>
            </a:r>
            <a:r>
              <a:rPr lang="en-US" altLang="en-US" sz="2000" b="0" i="1" baseline="-25000" dirty="0"/>
              <a:t> </a:t>
            </a:r>
            <a:r>
              <a:rPr lang="en-US" altLang="en-US" sz="2000" b="0" i="1" dirty="0"/>
              <a:t>/2</a:t>
            </a:r>
          </a:p>
        </p:txBody>
      </p:sp>
      <p:sp>
        <p:nvSpPr>
          <p:cNvPr id="21676" name="Rectangle 59">
            <a:extLst>
              <a:ext uri="{FF2B5EF4-FFF2-40B4-BE49-F238E27FC236}">
                <a16:creationId xmlns:a16="http://schemas.microsoft.com/office/drawing/2014/main" id="{F4C861A0-5F0D-8640-21EF-ED12CAFC5D37}"/>
              </a:ext>
            </a:extLst>
          </p:cNvPr>
          <p:cNvSpPr>
            <a:spLocks noChangeArrowheads="1"/>
          </p:cNvSpPr>
          <p:nvPr/>
        </p:nvSpPr>
        <p:spPr bwMode="auto">
          <a:xfrm>
            <a:off x="9033315" y="2474315"/>
            <a:ext cx="8210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mn-lt"/>
              </a:rPr>
              <a:t>P</a:t>
            </a:r>
            <a:r>
              <a:rPr lang="en-US" altLang="en-US" sz="2400" i="1" baseline="-25000" dirty="0">
                <a:latin typeface="+mn-lt"/>
              </a:rPr>
              <a:t>HBE</a:t>
            </a:r>
          </a:p>
        </p:txBody>
      </p:sp>
      <p:sp>
        <p:nvSpPr>
          <p:cNvPr id="21677" name="Rectangle 60">
            <a:extLst>
              <a:ext uri="{FF2B5EF4-FFF2-40B4-BE49-F238E27FC236}">
                <a16:creationId xmlns:a16="http://schemas.microsoft.com/office/drawing/2014/main" id="{1BA6B7ED-21CD-0F9C-1776-27876155AEA7}"/>
              </a:ext>
            </a:extLst>
          </p:cNvPr>
          <p:cNvSpPr>
            <a:spLocks noChangeArrowheads="1"/>
          </p:cNvSpPr>
          <p:nvPr/>
        </p:nvSpPr>
        <p:spPr bwMode="auto">
          <a:xfrm>
            <a:off x="4810507" y="3841649"/>
            <a:ext cx="8098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mn-lt"/>
              </a:rPr>
              <a:t>V</a:t>
            </a:r>
            <a:r>
              <a:rPr lang="en-US" altLang="en-US" sz="2400" i="1" baseline="-25000" dirty="0">
                <a:latin typeface="+mn-lt"/>
              </a:rPr>
              <a:t>VBE</a:t>
            </a:r>
          </a:p>
        </p:txBody>
      </p:sp>
      <p:sp>
        <p:nvSpPr>
          <p:cNvPr id="21678" name="Rectangle 61">
            <a:extLst>
              <a:ext uri="{FF2B5EF4-FFF2-40B4-BE49-F238E27FC236}">
                <a16:creationId xmlns:a16="http://schemas.microsoft.com/office/drawing/2014/main" id="{3FEA6E33-E02F-20FB-2276-FA600EBCA6DA}"/>
              </a:ext>
            </a:extLst>
          </p:cNvPr>
          <p:cNvSpPr>
            <a:spLocks noChangeArrowheads="1"/>
          </p:cNvSpPr>
          <p:nvPr/>
        </p:nvSpPr>
        <p:spPr bwMode="auto">
          <a:xfrm>
            <a:off x="4794331" y="992429"/>
            <a:ext cx="8098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mn-lt"/>
              </a:rPr>
              <a:t>V</a:t>
            </a:r>
            <a:r>
              <a:rPr lang="en-US" altLang="en-US" sz="2400" i="1" baseline="-25000" dirty="0">
                <a:latin typeface="+mn-lt"/>
              </a:rPr>
              <a:t>VBE</a:t>
            </a:r>
          </a:p>
        </p:txBody>
      </p:sp>
      <p:grpSp>
        <p:nvGrpSpPr>
          <p:cNvPr id="21679" name="Group 62">
            <a:extLst>
              <a:ext uri="{FF2B5EF4-FFF2-40B4-BE49-F238E27FC236}">
                <a16:creationId xmlns:a16="http://schemas.microsoft.com/office/drawing/2014/main" id="{6CD66788-BBA2-24A6-72BB-97D096B62292}"/>
              </a:ext>
            </a:extLst>
          </p:cNvPr>
          <p:cNvGrpSpPr>
            <a:grpSpLocks noChangeAspect="1"/>
          </p:cNvGrpSpPr>
          <p:nvPr/>
        </p:nvGrpSpPr>
        <p:grpSpPr bwMode="auto">
          <a:xfrm flipH="1">
            <a:off x="5668656" y="4452837"/>
            <a:ext cx="547687" cy="100012"/>
            <a:chOff x="1569" y="3329"/>
            <a:chExt cx="498" cy="91"/>
          </a:xfrm>
        </p:grpSpPr>
        <p:sp>
          <p:nvSpPr>
            <p:cNvPr id="21680" name="Freeform 63">
              <a:extLst>
                <a:ext uri="{FF2B5EF4-FFF2-40B4-BE49-F238E27FC236}">
                  <a16:creationId xmlns:a16="http://schemas.microsoft.com/office/drawing/2014/main" id="{D0FCBA75-6E6D-7330-603F-17F67AD48FE2}"/>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21681" name="Freeform 64">
              <a:extLst>
                <a:ext uri="{FF2B5EF4-FFF2-40B4-BE49-F238E27FC236}">
                  <a16:creationId xmlns:a16="http://schemas.microsoft.com/office/drawing/2014/main" id="{200056F9-62EF-8002-BF6C-58F381080359}"/>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21682" name="Freeform 65">
              <a:extLst>
                <a:ext uri="{FF2B5EF4-FFF2-40B4-BE49-F238E27FC236}">
                  <a16:creationId xmlns:a16="http://schemas.microsoft.com/office/drawing/2014/main" id="{22BE7BA8-B366-0BFF-54DD-D4DE72141DBB}"/>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21683" name="Freeform 66">
              <a:extLst>
                <a:ext uri="{FF2B5EF4-FFF2-40B4-BE49-F238E27FC236}">
                  <a16:creationId xmlns:a16="http://schemas.microsoft.com/office/drawing/2014/main" id="{061F7D22-874A-B971-1F3C-FDFD83E0BE01}"/>
                </a:ext>
              </a:extLst>
            </p:cNvPr>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1684" name="Freeform 67">
              <a:extLst>
                <a:ext uri="{FF2B5EF4-FFF2-40B4-BE49-F238E27FC236}">
                  <a16:creationId xmlns:a16="http://schemas.microsoft.com/office/drawing/2014/main" id="{55B7F26A-2A54-68FF-766F-994999764CA3}"/>
                </a:ext>
              </a:extLst>
            </p:cNvPr>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21685" name="Group 68">
            <a:extLst>
              <a:ext uri="{FF2B5EF4-FFF2-40B4-BE49-F238E27FC236}">
                <a16:creationId xmlns:a16="http://schemas.microsoft.com/office/drawing/2014/main" id="{8025E4DB-DB1C-E20A-7592-A06EEEE19498}"/>
              </a:ext>
            </a:extLst>
          </p:cNvPr>
          <p:cNvGrpSpPr>
            <a:grpSpLocks noChangeAspect="1"/>
          </p:cNvGrpSpPr>
          <p:nvPr/>
        </p:nvGrpSpPr>
        <p:grpSpPr bwMode="auto">
          <a:xfrm rot="10809408">
            <a:off x="5730568" y="1080987"/>
            <a:ext cx="547688" cy="100012"/>
            <a:chOff x="1569" y="3329"/>
            <a:chExt cx="498" cy="91"/>
          </a:xfrm>
        </p:grpSpPr>
        <p:sp>
          <p:nvSpPr>
            <p:cNvPr id="21686" name="Freeform 69">
              <a:extLst>
                <a:ext uri="{FF2B5EF4-FFF2-40B4-BE49-F238E27FC236}">
                  <a16:creationId xmlns:a16="http://schemas.microsoft.com/office/drawing/2014/main" id="{23503A11-03C9-9779-C954-E170D32AB36F}"/>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21687" name="Freeform 70">
              <a:extLst>
                <a:ext uri="{FF2B5EF4-FFF2-40B4-BE49-F238E27FC236}">
                  <a16:creationId xmlns:a16="http://schemas.microsoft.com/office/drawing/2014/main" id="{9BD18262-EACB-11FE-9C45-F9E6C2932E6F}"/>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21688" name="Freeform 71">
              <a:extLst>
                <a:ext uri="{FF2B5EF4-FFF2-40B4-BE49-F238E27FC236}">
                  <a16:creationId xmlns:a16="http://schemas.microsoft.com/office/drawing/2014/main" id="{7139C9EA-55DE-708E-DFC4-248FB3B05B19}"/>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21689" name="Freeform 72">
              <a:extLst>
                <a:ext uri="{FF2B5EF4-FFF2-40B4-BE49-F238E27FC236}">
                  <a16:creationId xmlns:a16="http://schemas.microsoft.com/office/drawing/2014/main" id="{963C3777-D0DE-EB31-C9C6-AF4888DEC197}"/>
                </a:ext>
              </a:extLst>
            </p:cNvPr>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1690" name="Freeform 73">
              <a:extLst>
                <a:ext uri="{FF2B5EF4-FFF2-40B4-BE49-F238E27FC236}">
                  <a16:creationId xmlns:a16="http://schemas.microsoft.com/office/drawing/2014/main" id="{BDBA9CB6-4103-DDBF-F265-C838E9F4DD19}"/>
                </a:ext>
              </a:extLst>
            </p:cNvPr>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21691" name="Group 74">
            <a:extLst>
              <a:ext uri="{FF2B5EF4-FFF2-40B4-BE49-F238E27FC236}">
                <a16:creationId xmlns:a16="http://schemas.microsoft.com/office/drawing/2014/main" id="{C9971320-254A-0B74-C13A-A0FD1601AB92}"/>
              </a:ext>
            </a:extLst>
          </p:cNvPr>
          <p:cNvGrpSpPr>
            <a:grpSpLocks/>
          </p:cNvGrpSpPr>
          <p:nvPr/>
        </p:nvGrpSpPr>
        <p:grpSpPr bwMode="auto">
          <a:xfrm rot="10800000">
            <a:off x="8589656" y="2603399"/>
            <a:ext cx="485775" cy="209550"/>
            <a:chOff x="665" y="1530"/>
            <a:chExt cx="526" cy="192"/>
          </a:xfrm>
        </p:grpSpPr>
        <p:sp>
          <p:nvSpPr>
            <p:cNvPr id="21692" name="Freeform 75">
              <a:extLst>
                <a:ext uri="{FF2B5EF4-FFF2-40B4-BE49-F238E27FC236}">
                  <a16:creationId xmlns:a16="http://schemas.microsoft.com/office/drawing/2014/main" id="{394B3865-AFEC-4CDE-7E8C-B24E32051C1D}"/>
                </a:ext>
              </a:extLst>
            </p:cNvPr>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solidFill>
              <a:schemeClr val="tx1"/>
            </a:solidFill>
            <a:ln w="9525">
              <a:solidFill>
                <a:schemeClr val="tx1"/>
              </a:solidFill>
              <a:round/>
              <a:headEnd/>
              <a:tailEnd/>
            </a:ln>
          </p:spPr>
          <p:txBody>
            <a:bodyPr/>
            <a:lstStyle/>
            <a:p>
              <a:endParaRPr lang="en-US"/>
            </a:p>
          </p:txBody>
        </p:sp>
        <p:sp>
          <p:nvSpPr>
            <p:cNvPr id="21693" name="Freeform 76">
              <a:extLst>
                <a:ext uri="{FF2B5EF4-FFF2-40B4-BE49-F238E27FC236}">
                  <a16:creationId xmlns:a16="http://schemas.microsoft.com/office/drawing/2014/main" id="{FA969B9D-897C-7F1F-B35E-4D6EF2B401B0}"/>
                </a:ext>
              </a:extLst>
            </p:cNvPr>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solidFill>
              <a:schemeClr val="tx1"/>
            </a:solidFill>
            <a:ln w="9525">
              <a:solidFill>
                <a:schemeClr val="tx1"/>
              </a:solidFill>
              <a:round/>
              <a:headEnd/>
              <a:tailEnd/>
            </a:ln>
          </p:spPr>
          <p:txBody>
            <a:bodyPr/>
            <a:lstStyle/>
            <a:p>
              <a:endParaRPr lang="en-US"/>
            </a:p>
          </p:txBody>
        </p:sp>
        <p:sp>
          <p:nvSpPr>
            <p:cNvPr id="21694" name="Rectangle 77">
              <a:extLst>
                <a:ext uri="{FF2B5EF4-FFF2-40B4-BE49-F238E27FC236}">
                  <a16:creationId xmlns:a16="http://schemas.microsoft.com/office/drawing/2014/main" id="{639E4BA2-B79D-30EB-A023-14C35EBE04BF}"/>
                </a:ext>
              </a:extLst>
            </p:cNvPr>
            <p:cNvSpPr>
              <a:spLocks noChangeArrowheads="1"/>
            </p:cNvSpPr>
            <p:nvPr/>
          </p:nvSpPr>
          <p:spPr bwMode="auto">
            <a:xfrm>
              <a:off x="665" y="1589"/>
              <a:ext cx="328" cy="7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95" name="Freeform 78">
              <a:extLst>
                <a:ext uri="{FF2B5EF4-FFF2-40B4-BE49-F238E27FC236}">
                  <a16:creationId xmlns:a16="http://schemas.microsoft.com/office/drawing/2014/main" id="{55675D2F-F429-AEE2-2B9E-D00336F42233}"/>
                </a:ext>
              </a:extLst>
            </p:cNvPr>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9525">
              <a:solidFill>
                <a:schemeClr val="tx1"/>
              </a:solidFill>
              <a:round/>
              <a:headEnd/>
              <a:tailEnd/>
            </a:ln>
          </p:spPr>
          <p:txBody>
            <a:bodyPr/>
            <a:lstStyle/>
            <a:p>
              <a:endParaRPr lang="en-US"/>
            </a:p>
          </p:txBody>
        </p:sp>
        <p:sp>
          <p:nvSpPr>
            <p:cNvPr id="21696" name="Freeform 79">
              <a:extLst>
                <a:ext uri="{FF2B5EF4-FFF2-40B4-BE49-F238E27FC236}">
                  <a16:creationId xmlns:a16="http://schemas.microsoft.com/office/drawing/2014/main" id="{97378E46-2F64-0F34-3F5C-208E1DD39131}"/>
                </a:ext>
              </a:extLst>
            </p:cNvPr>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0">
              <a:solidFill>
                <a:schemeClr val="tx1"/>
              </a:solidFill>
              <a:round/>
              <a:headEnd/>
              <a:tailEnd/>
            </a:ln>
          </p:spPr>
          <p:txBody>
            <a:bodyPr/>
            <a:lstStyle/>
            <a:p>
              <a:endParaRPr lang="en-US"/>
            </a:p>
          </p:txBody>
        </p:sp>
        <p:sp>
          <p:nvSpPr>
            <p:cNvPr id="21697" name="Freeform 80">
              <a:extLst>
                <a:ext uri="{FF2B5EF4-FFF2-40B4-BE49-F238E27FC236}">
                  <a16:creationId xmlns:a16="http://schemas.microsoft.com/office/drawing/2014/main" id="{FFE6B2D3-FC85-9BB4-DA24-8962FA5BBA1F}"/>
                </a:ext>
              </a:extLst>
            </p:cNvPr>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9525">
              <a:solidFill>
                <a:schemeClr val="tx1"/>
              </a:solidFill>
              <a:round/>
              <a:headEnd/>
              <a:tailEnd/>
            </a:ln>
          </p:spPr>
          <p:txBody>
            <a:bodyPr/>
            <a:lstStyle/>
            <a:p>
              <a:endParaRPr lang="en-US"/>
            </a:p>
          </p:txBody>
        </p:sp>
        <p:sp>
          <p:nvSpPr>
            <p:cNvPr id="21698" name="Freeform 81">
              <a:extLst>
                <a:ext uri="{FF2B5EF4-FFF2-40B4-BE49-F238E27FC236}">
                  <a16:creationId xmlns:a16="http://schemas.microsoft.com/office/drawing/2014/main" id="{5AD07BF2-E7D0-4CB0-0BDF-ABE0CA6B2071}"/>
                </a:ext>
              </a:extLst>
            </p:cNvPr>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0">
              <a:solidFill>
                <a:schemeClr val="tx1"/>
              </a:solidFill>
              <a:round/>
              <a:headEnd/>
              <a:tailEnd/>
            </a:ln>
          </p:spPr>
          <p:txBody>
            <a:bodyPr/>
            <a:lstStyle/>
            <a:p>
              <a:endParaRPr lang="en-US"/>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47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47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47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148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1508"/>
        <p:cNvGrpSpPr/>
        <p:nvPr/>
      </p:nvGrpSpPr>
      <p:grpSpPr>
        <a:xfrm>
          <a:off x="0" y="0"/>
          <a:ext cx="0" cy="0"/>
          <a:chOff x="0" y="0"/>
          <a:chExt cx="0" cy="0"/>
        </a:xfrm>
      </p:grpSpPr>
      <p:sp>
        <p:nvSpPr>
          <p:cNvPr id="21509" name="Google Shape;21509;p6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Computing </a:t>
            </a:r>
            <a:r>
              <a:rPr lang="en-US" i="1"/>
              <a:t>M</a:t>
            </a:r>
            <a:r>
              <a:rPr lang="en-US"/>
              <a:t>*</a:t>
            </a:r>
            <a:r>
              <a:rPr lang="en-US" i="1" baseline="-25000"/>
              <a:t>pc</a:t>
            </a:r>
            <a:endParaRPr/>
          </a:p>
        </p:txBody>
      </p:sp>
      <p:sp>
        <p:nvSpPr>
          <p:cNvPr id="21510" name="Google Shape;21510;p6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63</a:t>
            </a:fld>
            <a:endParaRPr/>
          </a:p>
        </p:txBody>
      </p:sp>
      <p:sp>
        <p:nvSpPr>
          <p:cNvPr id="21511" name="Google Shape;21511;p63"/>
          <p:cNvSpPr txBox="1"/>
          <p:nvPr/>
        </p:nvSpPr>
        <p:spPr>
          <a:xfrm>
            <a:off x="553679" y="4725144"/>
            <a:ext cx="11084642" cy="1477328"/>
          </a:xfrm>
          <a:prstGeom prst="rect">
            <a:avLst/>
          </a:prstGeom>
          <a:noFill/>
          <a:ln>
            <a:noFill/>
          </a:ln>
        </p:spPr>
        <p:txBody>
          <a:bodyPr spcFirstLastPara="1" wrap="square" lIns="91425" tIns="45700" rIns="91425" bIns="45700" anchor="t" anchorCtr="0">
            <a:spAutoFit/>
          </a:bodyPr>
          <a:lstStyle/>
          <a:p>
            <a:pPr marL="742950" marR="0" lvl="0" indent="-742950" algn="l" rtl="0">
              <a:spcBef>
                <a:spcPts val="0"/>
              </a:spcBef>
              <a:spcAft>
                <a:spcPts val="0"/>
              </a:spcAft>
              <a:buClr>
                <a:schemeClr val="dk1"/>
              </a:buClr>
              <a:buSzPts val="2000"/>
              <a:buFont typeface="Arial"/>
              <a:buNone/>
            </a:pPr>
            <a:r>
              <a:rPr lang="en-US" sz="2000" b="0" i="1">
                <a:solidFill>
                  <a:schemeClr val="dk1"/>
                </a:solidFill>
                <a:latin typeface="Arial"/>
                <a:ea typeface="Arial"/>
                <a:cs typeface="Arial"/>
                <a:sym typeface="Arial"/>
              </a:rPr>
              <a:t>M</a:t>
            </a:r>
            <a:r>
              <a:rPr lang="en-US" sz="2000" b="0" i="1" baseline="-25000">
                <a:solidFill>
                  <a:schemeClr val="dk1"/>
                </a:solidFill>
                <a:latin typeface="Arial"/>
                <a:ea typeface="Arial"/>
                <a:cs typeface="Arial"/>
                <a:sym typeface="Arial"/>
              </a:rPr>
              <a:t>pc</a:t>
            </a:r>
            <a:r>
              <a:rPr lang="en-US" sz="2000" b="0" i="1">
                <a:solidFill>
                  <a:schemeClr val="dk1"/>
                </a:solidFill>
                <a:latin typeface="Arial"/>
                <a:ea typeface="Arial"/>
                <a:cs typeface="Arial"/>
                <a:sym typeface="Arial"/>
              </a:rPr>
              <a:t> 	</a:t>
            </a:r>
            <a:r>
              <a:rPr lang="en-US" sz="2000" b="0">
                <a:solidFill>
                  <a:schemeClr val="dk1"/>
                </a:solidFill>
                <a:latin typeface="Arial"/>
                <a:ea typeface="Arial"/>
                <a:cs typeface="Arial"/>
                <a:sym typeface="Arial"/>
              </a:rPr>
              <a:t>= nominal plastic moment capacity of column, reduced for presence of axial force; can 	take </a:t>
            </a:r>
            <a:r>
              <a:rPr lang="en-US" sz="2000" b="0" i="1">
                <a:solidFill>
                  <a:schemeClr val="dk1"/>
                </a:solidFill>
                <a:latin typeface="Arial"/>
                <a:ea typeface="Arial"/>
                <a:cs typeface="Arial"/>
                <a:sym typeface="Arial"/>
              </a:rPr>
              <a:t>M</a:t>
            </a:r>
            <a:r>
              <a:rPr lang="en-US" sz="2000" b="0" i="1" baseline="-25000">
                <a:solidFill>
                  <a:schemeClr val="dk1"/>
                </a:solidFill>
                <a:latin typeface="Arial"/>
                <a:ea typeface="Arial"/>
                <a:cs typeface="Arial"/>
                <a:sym typeface="Arial"/>
              </a:rPr>
              <a:t>pc</a:t>
            </a:r>
            <a:r>
              <a:rPr lang="en-US" sz="2000" b="0">
                <a:solidFill>
                  <a:schemeClr val="dk1"/>
                </a:solidFill>
                <a:latin typeface="Arial"/>
                <a:ea typeface="Arial"/>
                <a:cs typeface="Arial"/>
                <a:sym typeface="Arial"/>
              </a:rPr>
              <a:t> = </a:t>
            </a:r>
            <a:r>
              <a:rPr lang="en-US" sz="2000" b="0" i="1">
                <a:solidFill>
                  <a:schemeClr val="dk1"/>
                </a:solidFill>
                <a:latin typeface="Arial"/>
                <a:ea typeface="Arial"/>
                <a:cs typeface="Arial"/>
                <a:sym typeface="Arial"/>
              </a:rPr>
              <a:t>Z</a:t>
            </a:r>
            <a:r>
              <a:rPr lang="en-US" sz="2000" b="0" i="1" baseline="-25000">
                <a:solidFill>
                  <a:schemeClr val="dk1"/>
                </a:solidFill>
                <a:latin typeface="Arial"/>
                <a:ea typeface="Arial"/>
                <a:cs typeface="Arial"/>
                <a:sym typeface="Arial"/>
              </a:rPr>
              <a:t>c</a:t>
            </a:r>
            <a:r>
              <a:rPr lang="en-US" sz="2000" b="0" i="1">
                <a:solidFill>
                  <a:schemeClr val="dk1"/>
                </a:solidFill>
                <a:latin typeface="Arial"/>
                <a:ea typeface="Arial"/>
                <a:cs typeface="Arial"/>
                <a:sym typeface="Arial"/>
              </a:rPr>
              <a:t> </a:t>
            </a:r>
            <a:r>
              <a:rPr lang="en-US" sz="2000" b="0">
                <a:solidFill>
                  <a:schemeClr val="dk1"/>
                </a:solidFill>
                <a:latin typeface="Arial"/>
                <a:ea typeface="Arial"/>
                <a:cs typeface="Arial"/>
                <a:sym typeface="Arial"/>
              </a:rPr>
              <a:t>(</a:t>
            </a:r>
            <a:r>
              <a:rPr lang="en-US" sz="2000" b="0" i="1">
                <a:solidFill>
                  <a:schemeClr val="dk1"/>
                </a:solidFill>
                <a:latin typeface="Arial"/>
                <a:ea typeface="Arial"/>
                <a:cs typeface="Arial"/>
                <a:sym typeface="Arial"/>
              </a:rPr>
              <a:t>F</a:t>
            </a:r>
            <a:r>
              <a:rPr lang="en-US" sz="2000" b="0" i="1" baseline="-25000">
                <a:solidFill>
                  <a:schemeClr val="dk1"/>
                </a:solidFill>
                <a:latin typeface="Arial"/>
                <a:ea typeface="Arial"/>
                <a:cs typeface="Arial"/>
                <a:sym typeface="Arial"/>
              </a:rPr>
              <a:t>yc</a:t>
            </a:r>
            <a:r>
              <a:rPr lang="en-US" sz="2000" b="0" i="1">
                <a:solidFill>
                  <a:schemeClr val="dk1"/>
                </a:solidFill>
                <a:latin typeface="Arial"/>
                <a:ea typeface="Arial"/>
                <a:cs typeface="Arial"/>
                <a:sym typeface="Arial"/>
              </a:rPr>
              <a:t> </a:t>
            </a:r>
            <a:r>
              <a:rPr lang="en-US" sz="2000" b="0">
                <a:solidFill>
                  <a:schemeClr val="dk1"/>
                </a:solidFill>
                <a:latin typeface="Arial"/>
                <a:ea typeface="Arial"/>
                <a:cs typeface="Arial"/>
                <a:sym typeface="Arial"/>
              </a:rPr>
              <a:t>- </a:t>
            </a:r>
            <a:r>
              <a:rPr lang="en-US" sz="2000" b="0" i="1">
                <a:solidFill>
                  <a:schemeClr val="dk1"/>
                </a:solidFill>
                <a:latin typeface="Arial"/>
                <a:ea typeface="Arial"/>
                <a:cs typeface="Arial"/>
                <a:sym typeface="Arial"/>
              </a:rPr>
              <a:t>P</a:t>
            </a:r>
            <a:r>
              <a:rPr lang="en-US" sz="2000" b="0" i="1" baseline="-25000">
                <a:solidFill>
                  <a:schemeClr val="dk1"/>
                </a:solidFill>
                <a:latin typeface="Arial"/>
                <a:ea typeface="Arial"/>
                <a:cs typeface="Arial"/>
                <a:sym typeface="Arial"/>
              </a:rPr>
              <a:t>uc</a:t>
            </a:r>
            <a:r>
              <a:rPr lang="en-US" sz="2000" b="0" i="1">
                <a:solidFill>
                  <a:schemeClr val="dk1"/>
                </a:solidFill>
                <a:latin typeface="Arial"/>
                <a:ea typeface="Arial"/>
                <a:cs typeface="Arial"/>
                <a:sym typeface="Arial"/>
              </a:rPr>
              <a:t> / A</a:t>
            </a:r>
            <a:r>
              <a:rPr lang="en-US" sz="2000" b="0" i="1" baseline="-25000">
                <a:solidFill>
                  <a:schemeClr val="dk1"/>
                </a:solidFill>
                <a:latin typeface="Arial"/>
                <a:ea typeface="Arial"/>
                <a:cs typeface="Arial"/>
                <a:sym typeface="Arial"/>
              </a:rPr>
              <a:t>g</a:t>
            </a:r>
            <a:r>
              <a:rPr lang="en-US" sz="2000" b="0">
                <a:solidFill>
                  <a:schemeClr val="dk1"/>
                </a:solidFill>
                <a:latin typeface="Arial"/>
                <a:ea typeface="Arial"/>
                <a:cs typeface="Arial"/>
                <a:sym typeface="Arial"/>
              </a:rPr>
              <a:t>)  [or use more exact moment-axial force interaction 	equations for a fully plastic cross-section]</a:t>
            </a:r>
            <a:endParaRPr/>
          </a:p>
          <a:p>
            <a:pPr marL="742950" marR="0" lvl="0" indent="-742950" algn="l" rtl="0">
              <a:spcBef>
                <a:spcPts val="800"/>
              </a:spcBef>
              <a:spcAft>
                <a:spcPts val="0"/>
              </a:spcAft>
              <a:buClr>
                <a:schemeClr val="dk1"/>
              </a:buClr>
              <a:buSzPts val="2000"/>
              <a:buFont typeface="Arial"/>
              <a:buNone/>
            </a:pPr>
            <a:r>
              <a:rPr lang="en-US" sz="2000" b="0" i="1">
                <a:solidFill>
                  <a:schemeClr val="dk1"/>
                </a:solidFill>
                <a:latin typeface="Arial"/>
                <a:ea typeface="Arial"/>
                <a:cs typeface="Arial"/>
                <a:sym typeface="Arial"/>
              </a:rPr>
              <a:t>V</a:t>
            </a:r>
            <a:r>
              <a:rPr lang="en-US" sz="2000" b="0" i="1" baseline="-25000">
                <a:solidFill>
                  <a:schemeClr val="dk1"/>
                </a:solidFill>
                <a:latin typeface="Arial"/>
                <a:ea typeface="Arial"/>
                <a:cs typeface="Arial"/>
                <a:sym typeface="Arial"/>
              </a:rPr>
              <a:t>HBE</a:t>
            </a:r>
            <a:r>
              <a:rPr lang="en-US" sz="2000" b="0" i="1">
                <a:solidFill>
                  <a:schemeClr val="dk1"/>
                </a:solidFill>
                <a:latin typeface="Arial"/>
                <a:ea typeface="Arial"/>
                <a:cs typeface="Arial"/>
                <a:sym typeface="Arial"/>
              </a:rPr>
              <a:t> 	= </a:t>
            </a:r>
            <a:r>
              <a:rPr lang="en-US" sz="2000" b="0">
                <a:solidFill>
                  <a:schemeClr val="dk1"/>
                </a:solidFill>
                <a:latin typeface="Arial"/>
                <a:ea typeface="Arial"/>
                <a:cs typeface="Arial"/>
                <a:sym typeface="Arial"/>
              </a:rPr>
              <a:t>column shear</a:t>
            </a:r>
            <a:endParaRPr sz="2000" b="0" i="1">
              <a:solidFill>
                <a:schemeClr val="dk1"/>
              </a:solidFill>
              <a:latin typeface="Arial"/>
              <a:ea typeface="Arial"/>
              <a:cs typeface="Arial"/>
              <a:sym typeface="Arial"/>
            </a:endParaRPr>
          </a:p>
        </p:txBody>
      </p:sp>
      <p:sp>
        <p:nvSpPr>
          <p:cNvPr id="21512" name="Google Shape;21512;p63"/>
          <p:cNvSpPr txBox="1"/>
          <p:nvPr/>
        </p:nvSpPr>
        <p:spPr>
          <a:xfrm>
            <a:off x="2802134" y="6164397"/>
            <a:ext cx="6122147" cy="461665"/>
          </a:xfrm>
          <a:prstGeom prst="rect">
            <a:avLst/>
          </a:prstGeom>
          <a:solidFill>
            <a:schemeClr val="lt1"/>
          </a:solidFill>
          <a:ln w="28575"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M*</a:t>
            </a:r>
            <a:r>
              <a:rPr lang="en-US" sz="2400" b="1" i="1" baseline="-25000">
                <a:solidFill>
                  <a:schemeClr val="dk2"/>
                </a:solidFill>
                <a:latin typeface="Arial"/>
                <a:ea typeface="Arial"/>
                <a:cs typeface="Arial"/>
                <a:sym typeface="Arial"/>
              </a:rPr>
              <a:t>pc</a:t>
            </a:r>
            <a:r>
              <a:rPr lang="en-US" sz="2400" b="1">
                <a:solidFill>
                  <a:schemeClr val="dk2"/>
                </a:solidFill>
                <a:latin typeface="Arial"/>
                <a:ea typeface="Arial"/>
                <a:cs typeface="Arial"/>
                <a:sym typeface="Arial"/>
              </a:rPr>
              <a:t> = </a:t>
            </a:r>
            <a:r>
              <a:rPr lang="en-US" sz="2400" b="1" i="1">
                <a:solidFill>
                  <a:schemeClr val="dk2"/>
                </a:solidFill>
                <a:latin typeface="Arial"/>
                <a:ea typeface="Arial"/>
                <a:cs typeface="Arial"/>
                <a:sym typeface="Arial"/>
              </a:rPr>
              <a:t>M</a:t>
            </a:r>
            <a:r>
              <a:rPr lang="en-US" sz="2400" b="1" i="1" baseline="-25000">
                <a:solidFill>
                  <a:schemeClr val="dk2"/>
                </a:solidFill>
                <a:latin typeface="Arial"/>
                <a:ea typeface="Arial"/>
                <a:cs typeface="Arial"/>
                <a:sym typeface="Arial"/>
              </a:rPr>
              <a:t>pc</a:t>
            </a:r>
            <a:r>
              <a:rPr lang="en-US" sz="2400" b="1" i="1">
                <a:solidFill>
                  <a:schemeClr val="dk2"/>
                </a:solidFill>
                <a:latin typeface="Arial"/>
                <a:ea typeface="Arial"/>
                <a:cs typeface="Arial"/>
                <a:sym typeface="Arial"/>
              </a:rPr>
              <a:t> </a:t>
            </a:r>
            <a:r>
              <a:rPr lang="en-US" sz="2400" b="1">
                <a:solidFill>
                  <a:schemeClr val="dk2"/>
                </a:solidFill>
                <a:latin typeface="Arial"/>
                <a:ea typeface="Arial"/>
                <a:cs typeface="Arial"/>
                <a:sym typeface="Arial"/>
              </a:rPr>
              <a:t>+ </a:t>
            </a:r>
            <a:r>
              <a:rPr lang="en-US" sz="2400" b="1" i="1">
                <a:solidFill>
                  <a:schemeClr val="dk2"/>
                </a:solidFill>
                <a:latin typeface="Arial"/>
                <a:ea typeface="Arial"/>
                <a:cs typeface="Arial"/>
                <a:sym typeface="Arial"/>
              </a:rPr>
              <a:t>V</a:t>
            </a:r>
            <a:r>
              <a:rPr lang="en-US" sz="2400" b="1" i="1" baseline="-25000">
                <a:solidFill>
                  <a:schemeClr val="dk2"/>
                </a:solidFill>
                <a:latin typeface="Arial"/>
                <a:ea typeface="Arial"/>
                <a:cs typeface="Arial"/>
                <a:sym typeface="Arial"/>
              </a:rPr>
              <a:t>HBE (top)</a:t>
            </a:r>
            <a:r>
              <a:rPr lang="en-US" sz="2400" b="1" i="1">
                <a:solidFill>
                  <a:schemeClr val="dk2"/>
                </a:solidFill>
                <a:latin typeface="Arial"/>
                <a:ea typeface="Arial"/>
                <a:cs typeface="Arial"/>
                <a:sym typeface="Arial"/>
              </a:rPr>
              <a:t> </a:t>
            </a:r>
            <a:r>
              <a:rPr lang="en-US" sz="2400" b="1">
                <a:solidFill>
                  <a:schemeClr val="dk2"/>
                </a:solidFill>
                <a:latin typeface="Arial"/>
                <a:ea typeface="Arial"/>
                <a:cs typeface="Arial"/>
                <a:sym typeface="Arial"/>
              </a:rPr>
              <a:t>(</a:t>
            </a:r>
            <a:r>
              <a:rPr lang="en-US" sz="2400" b="1" i="1">
                <a:solidFill>
                  <a:schemeClr val="dk2"/>
                </a:solidFill>
                <a:latin typeface="Arial"/>
                <a:ea typeface="Arial"/>
                <a:cs typeface="Arial"/>
                <a:sym typeface="Arial"/>
              </a:rPr>
              <a:t>d</a:t>
            </a:r>
            <a:r>
              <a:rPr lang="en-US" sz="2400" b="1" i="1" baseline="-25000">
                <a:solidFill>
                  <a:schemeClr val="dk2"/>
                </a:solidFill>
                <a:latin typeface="Arial"/>
                <a:ea typeface="Arial"/>
                <a:cs typeface="Arial"/>
                <a:sym typeface="Arial"/>
              </a:rPr>
              <a:t>beam</a:t>
            </a:r>
            <a:r>
              <a:rPr lang="en-US" sz="2400" b="1">
                <a:solidFill>
                  <a:schemeClr val="dk2"/>
                </a:solidFill>
                <a:latin typeface="Arial"/>
                <a:ea typeface="Arial"/>
                <a:cs typeface="Arial"/>
                <a:sym typeface="Arial"/>
              </a:rPr>
              <a:t> /2 )</a:t>
            </a:r>
            <a:endParaRPr sz="2400" b="1" i="1">
              <a:solidFill>
                <a:schemeClr val="dk2"/>
              </a:solidFill>
              <a:latin typeface="Arial"/>
              <a:ea typeface="Arial"/>
              <a:cs typeface="Arial"/>
              <a:sym typeface="Arial"/>
            </a:endParaRPr>
          </a:p>
        </p:txBody>
      </p:sp>
      <p:sp>
        <p:nvSpPr>
          <p:cNvPr id="2" name="AutoShape 2">
            <a:extLst>
              <a:ext uri="{FF2B5EF4-FFF2-40B4-BE49-F238E27FC236}">
                <a16:creationId xmlns:a16="http://schemas.microsoft.com/office/drawing/2014/main" id="{4747358E-6184-6C68-485D-33FEA509D48C}"/>
              </a:ext>
            </a:extLst>
          </p:cNvPr>
          <p:cNvSpPr>
            <a:spLocks noChangeArrowheads="1"/>
          </p:cNvSpPr>
          <p:nvPr/>
        </p:nvSpPr>
        <p:spPr bwMode="auto">
          <a:xfrm flipV="1">
            <a:off x="5844557" y="1343613"/>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AutoShape 3">
            <a:extLst>
              <a:ext uri="{FF2B5EF4-FFF2-40B4-BE49-F238E27FC236}">
                <a16:creationId xmlns:a16="http://schemas.microsoft.com/office/drawing/2014/main" id="{3DAB5649-6E63-07DC-4469-7354E3B44978}"/>
              </a:ext>
            </a:extLst>
          </p:cNvPr>
          <p:cNvSpPr>
            <a:spLocks noChangeArrowheads="1"/>
          </p:cNvSpPr>
          <p:nvPr/>
        </p:nvSpPr>
        <p:spPr bwMode="auto">
          <a:xfrm>
            <a:off x="5835032" y="3439113"/>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4" name="Group 4">
            <a:extLst>
              <a:ext uri="{FF2B5EF4-FFF2-40B4-BE49-F238E27FC236}">
                <a16:creationId xmlns:a16="http://schemas.microsoft.com/office/drawing/2014/main" id="{A7F1B416-EE6B-1303-3E07-BD8158258916}"/>
              </a:ext>
            </a:extLst>
          </p:cNvPr>
          <p:cNvGrpSpPr>
            <a:grpSpLocks/>
          </p:cNvGrpSpPr>
          <p:nvPr/>
        </p:nvGrpSpPr>
        <p:grpSpPr bwMode="auto">
          <a:xfrm>
            <a:off x="3939557" y="1343613"/>
            <a:ext cx="3200400" cy="3105150"/>
            <a:chOff x="1770" y="1092"/>
            <a:chExt cx="2016" cy="1956"/>
          </a:xfrm>
        </p:grpSpPr>
        <p:grpSp>
          <p:nvGrpSpPr>
            <p:cNvPr id="5" name="Group 5">
              <a:extLst>
                <a:ext uri="{FF2B5EF4-FFF2-40B4-BE49-F238E27FC236}">
                  <a16:creationId xmlns:a16="http://schemas.microsoft.com/office/drawing/2014/main" id="{8B310200-56C6-7CC2-AC75-A69DCAC4D1D9}"/>
                </a:ext>
              </a:extLst>
            </p:cNvPr>
            <p:cNvGrpSpPr>
              <a:grpSpLocks/>
            </p:cNvGrpSpPr>
            <p:nvPr/>
          </p:nvGrpSpPr>
          <p:grpSpPr bwMode="auto">
            <a:xfrm>
              <a:off x="1770" y="1092"/>
              <a:ext cx="2016" cy="1956"/>
              <a:chOff x="1770" y="1092"/>
              <a:chExt cx="2016" cy="1956"/>
            </a:xfrm>
          </p:grpSpPr>
          <p:grpSp>
            <p:nvGrpSpPr>
              <p:cNvPr id="12" name="Group 6">
                <a:extLst>
                  <a:ext uri="{FF2B5EF4-FFF2-40B4-BE49-F238E27FC236}">
                    <a16:creationId xmlns:a16="http://schemas.microsoft.com/office/drawing/2014/main" id="{0859ABC9-4AD4-D9BF-F8B0-C8567C7EA631}"/>
                  </a:ext>
                </a:extLst>
              </p:cNvPr>
              <p:cNvGrpSpPr>
                <a:grpSpLocks/>
              </p:cNvGrpSpPr>
              <p:nvPr/>
            </p:nvGrpSpPr>
            <p:grpSpPr bwMode="auto">
              <a:xfrm>
                <a:off x="2568" y="1092"/>
                <a:ext cx="420" cy="1956"/>
                <a:chOff x="2226" y="1584"/>
                <a:chExt cx="420" cy="1956"/>
              </a:xfrm>
            </p:grpSpPr>
            <p:sp>
              <p:nvSpPr>
                <p:cNvPr id="21" name="Rectangle 7">
                  <a:extLst>
                    <a:ext uri="{FF2B5EF4-FFF2-40B4-BE49-F238E27FC236}">
                      <a16:creationId xmlns:a16="http://schemas.microsoft.com/office/drawing/2014/main" id="{6362A940-D36F-5166-E6A1-ADFE841C6C9B}"/>
                    </a:ext>
                  </a:extLst>
                </p:cNvPr>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2" name="Line 8">
                  <a:extLst>
                    <a:ext uri="{FF2B5EF4-FFF2-40B4-BE49-F238E27FC236}">
                      <a16:creationId xmlns:a16="http://schemas.microsoft.com/office/drawing/2014/main" id="{05003C75-0DF0-76FA-B2C2-7D18CCBE7CB2}"/>
                    </a:ext>
                  </a:extLst>
                </p:cNvPr>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3" name="Line 9">
                  <a:extLst>
                    <a:ext uri="{FF2B5EF4-FFF2-40B4-BE49-F238E27FC236}">
                      <a16:creationId xmlns:a16="http://schemas.microsoft.com/office/drawing/2014/main" id="{DE4A12C6-0410-77EC-8495-B8BFB8C839A0}"/>
                    </a:ext>
                  </a:extLst>
                </p:cNvPr>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 name="Group 10">
                <a:extLst>
                  <a:ext uri="{FF2B5EF4-FFF2-40B4-BE49-F238E27FC236}">
                    <a16:creationId xmlns:a16="http://schemas.microsoft.com/office/drawing/2014/main" id="{3C6790E3-A7AA-8954-8C33-52B21368F93B}"/>
                  </a:ext>
                </a:extLst>
              </p:cNvPr>
              <p:cNvGrpSpPr>
                <a:grpSpLocks/>
              </p:cNvGrpSpPr>
              <p:nvPr/>
            </p:nvGrpSpPr>
            <p:grpSpPr bwMode="auto">
              <a:xfrm>
                <a:off x="2988" y="1704"/>
                <a:ext cx="798" cy="708"/>
                <a:chOff x="3090" y="1704"/>
                <a:chExt cx="798" cy="708"/>
              </a:xfrm>
            </p:grpSpPr>
            <p:sp>
              <p:nvSpPr>
                <p:cNvPr id="18" name="Rectangle 11">
                  <a:extLst>
                    <a:ext uri="{FF2B5EF4-FFF2-40B4-BE49-F238E27FC236}">
                      <a16:creationId xmlns:a16="http://schemas.microsoft.com/office/drawing/2014/main" id="{CEA34F73-909F-38FF-4739-1EB2BBBA8D0B}"/>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9" name="Line 12">
                  <a:extLst>
                    <a:ext uri="{FF2B5EF4-FFF2-40B4-BE49-F238E27FC236}">
                      <a16:creationId xmlns:a16="http://schemas.microsoft.com/office/drawing/2014/main" id="{53B6E084-3C76-2EB6-6827-33A13D34BAF7}"/>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0" name="Line 13">
                  <a:extLst>
                    <a:ext uri="{FF2B5EF4-FFF2-40B4-BE49-F238E27FC236}">
                      <a16:creationId xmlns:a16="http://schemas.microsoft.com/office/drawing/2014/main" id="{710D0C14-BBCC-8B8C-A626-6D9671786A6F}"/>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4" name="Group 14">
                <a:extLst>
                  <a:ext uri="{FF2B5EF4-FFF2-40B4-BE49-F238E27FC236}">
                    <a16:creationId xmlns:a16="http://schemas.microsoft.com/office/drawing/2014/main" id="{9CC28419-5739-CAB2-A62C-7845555F7C24}"/>
                  </a:ext>
                </a:extLst>
              </p:cNvPr>
              <p:cNvGrpSpPr>
                <a:grpSpLocks/>
              </p:cNvGrpSpPr>
              <p:nvPr/>
            </p:nvGrpSpPr>
            <p:grpSpPr bwMode="auto">
              <a:xfrm>
                <a:off x="1770" y="1704"/>
                <a:ext cx="798" cy="708"/>
                <a:chOff x="3090" y="1704"/>
                <a:chExt cx="798" cy="708"/>
              </a:xfrm>
            </p:grpSpPr>
            <p:sp>
              <p:nvSpPr>
                <p:cNvPr id="15" name="Rectangle 15">
                  <a:extLst>
                    <a:ext uri="{FF2B5EF4-FFF2-40B4-BE49-F238E27FC236}">
                      <a16:creationId xmlns:a16="http://schemas.microsoft.com/office/drawing/2014/main" id="{77F602B2-CA3B-4E7B-67FA-925F2A4A471A}"/>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 name="Line 16">
                  <a:extLst>
                    <a:ext uri="{FF2B5EF4-FFF2-40B4-BE49-F238E27FC236}">
                      <a16:creationId xmlns:a16="http://schemas.microsoft.com/office/drawing/2014/main" id="{B7BA26FF-A4A2-A7B0-3226-82236BD869F9}"/>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 name="Line 17">
                  <a:extLst>
                    <a:ext uri="{FF2B5EF4-FFF2-40B4-BE49-F238E27FC236}">
                      <a16:creationId xmlns:a16="http://schemas.microsoft.com/office/drawing/2014/main" id="{23D07881-79DA-69B9-38B3-38BC7E8E527C}"/>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6" name="Group 18">
              <a:extLst>
                <a:ext uri="{FF2B5EF4-FFF2-40B4-BE49-F238E27FC236}">
                  <a16:creationId xmlns:a16="http://schemas.microsoft.com/office/drawing/2014/main" id="{5F0DBE57-3DA6-27DE-9A3B-8F9D41FA5154}"/>
                </a:ext>
              </a:extLst>
            </p:cNvPr>
            <p:cNvGrpSpPr>
              <a:grpSpLocks/>
            </p:cNvGrpSpPr>
            <p:nvPr/>
          </p:nvGrpSpPr>
          <p:grpSpPr bwMode="auto">
            <a:xfrm>
              <a:off x="2642" y="1708"/>
              <a:ext cx="264" cy="48"/>
              <a:chOff x="2642" y="1708"/>
              <a:chExt cx="264" cy="48"/>
            </a:xfrm>
          </p:grpSpPr>
          <p:sp>
            <p:nvSpPr>
              <p:cNvPr id="10" name="Line 19">
                <a:extLst>
                  <a:ext uri="{FF2B5EF4-FFF2-40B4-BE49-F238E27FC236}">
                    <a16:creationId xmlns:a16="http://schemas.microsoft.com/office/drawing/2014/main" id="{99DDE6F3-5AEE-78BA-2F62-7E7E214B95E1}"/>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 name="Line 20">
                <a:extLst>
                  <a:ext uri="{FF2B5EF4-FFF2-40B4-BE49-F238E27FC236}">
                    <a16:creationId xmlns:a16="http://schemas.microsoft.com/office/drawing/2014/main" id="{3408B2FE-479D-D033-ABB0-12529E077586}"/>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 name="Group 21">
              <a:extLst>
                <a:ext uri="{FF2B5EF4-FFF2-40B4-BE49-F238E27FC236}">
                  <a16:creationId xmlns:a16="http://schemas.microsoft.com/office/drawing/2014/main" id="{3839A113-9CCC-AF8A-C1B7-1715A5E2B44A}"/>
                </a:ext>
              </a:extLst>
            </p:cNvPr>
            <p:cNvGrpSpPr>
              <a:grpSpLocks/>
            </p:cNvGrpSpPr>
            <p:nvPr/>
          </p:nvGrpSpPr>
          <p:grpSpPr bwMode="auto">
            <a:xfrm>
              <a:off x="2646" y="2356"/>
              <a:ext cx="264" cy="48"/>
              <a:chOff x="2642" y="1708"/>
              <a:chExt cx="264" cy="48"/>
            </a:xfrm>
          </p:grpSpPr>
          <p:sp>
            <p:nvSpPr>
              <p:cNvPr id="8" name="Line 22">
                <a:extLst>
                  <a:ext uri="{FF2B5EF4-FFF2-40B4-BE49-F238E27FC236}">
                    <a16:creationId xmlns:a16="http://schemas.microsoft.com/office/drawing/2014/main" id="{B4C79A9E-8319-DB86-0B16-0AF49683C577}"/>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 name="Line 23">
                <a:extLst>
                  <a:ext uri="{FF2B5EF4-FFF2-40B4-BE49-F238E27FC236}">
                    <a16:creationId xmlns:a16="http://schemas.microsoft.com/office/drawing/2014/main" id="{4161D496-4EC3-71E3-7393-3F547FD759B0}"/>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24" name="Text Box 24">
            <a:extLst>
              <a:ext uri="{FF2B5EF4-FFF2-40B4-BE49-F238E27FC236}">
                <a16:creationId xmlns:a16="http://schemas.microsoft.com/office/drawing/2014/main" id="{7F6A21E4-C99A-2546-A818-4023DC290BF1}"/>
              </a:ext>
            </a:extLst>
          </p:cNvPr>
          <p:cNvSpPr txBox="1">
            <a:spLocks noChangeArrowheads="1"/>
          </p:cNvSpPr>
          <p:nvPr/>
        </p:nvSpPr>
        <p:spPr bwMode="auto">
          <a:xfrm>
            <a:off x="2466005" y="1231828"/>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Top Column</a:t>
            </a:r>
          </a:p>
        </p:txBody>
      </p:sp>
      <p:sp>
        <p:nvSpPr>
          <p:cNvPr id="25" name="Text Box 25">
            <a:extLst>
              <a:ext uri="{FF2B5EF4-FFF2-40B4-BE49-F238E27FC236}">
                <a16:creationId xmlns:a16="http://schemas.microsoft.com/office/drawing/2014/main" id="{D05D22F8-AFA5-50F6-3F65-A59BB424FE32}"/>
              </a:ext>
            </a:extLst>
          </p:cNvPr>
          <p:cNvSpPr txBox="1">
            <a:spLocks noChangeArrowheads="1"/>
          </p:cNvSpPr>
          <p:nvPr/>
        </p:nvSpPr>
        <p:spPr bwMode="auto">
          <a:xfrm>
            <a:off x="7455869" y="3572463"/>
            <a:ext cx="22701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Bottom Column</a:t>
            </a:r>
          </a:p>
        </p:txBody>
      </p:sp>
      <p:sp>
        <p:nvSpPr>
          <p:cNvPr id="26" name="Freeform 26">
            <a:extLst>
              <a:ext uri="{FF2B5EF4-FFF2-40B4-BE49-F238E27FC236}">
                <a16:creationId xmlns:a16="http://schemas.microsoft.com/office/drawing/2014/main" id="{8713181E-B90B-08AC-753F-D36632C1EDF0}"/>
              </a:ext>
            </a:extLst>
          </p:cNvPr>
          <p:cNvSpPr>
            <a:spLocks/>
          </p:cNvSpPr>
          <p:nvPr/>
        </p:nvSpPr>
        <p:spPr bwMode="auto">
          <a:xfrm flipV="1">
            <a:off x="4320557" y="1461088"/>
            <a:ext cx="885203" cy="457200"/>
          </a:xfrm>
          <a:custGeom>
            <a:avLst/>
            <a:gdLst>
              <a:gd name="T0" fmla="*/ 0 w 846"/>
              <a:gd name="T1" fmla="*/ 2147483646 h 72"/>
              <a:gd name="T2" fmla="*/ 2147483646 w 846"/>
              <a:gd name="T3" fmla="*/ 0 h 72"/>
              <a:gd name="T4" fmla="*/ 0 60000 65536"/>
              <a:gd name="T5" fmla="*/ 0 60000 65536"/>
              <a:gd name="T6" fmla="*/ 0 w 846"/>
              <a:gd name="T7" fmla="*/ 0 h 72"/>
              <a:gd name="T8" fmla="*/ 846 w 846"/>
              <a:gd name="T9" fmla="*/ 72 h 72"/>
            </a:gdLst>
            <a:ahLst/>
            <a:cxnLst>
              <a:cxn ang="T4">
                <a:pos x="T0" y="T1"/>
              </a:cxn>
              <a:cxn ang="T5">
                <a:pos x="T2" y="T3"/>
              </a:cxn>
            </a:cxnLst>
            <a:rect l="T6" t="T7" r="T8" b="T9"/>
            <a:pathLst>
              <a:path w="846" h="72">
                <a:moveTo>
                  <a:pt x="0" y="72"/>
                </a:moveTo>
                <a:lnTo>
                  <a:pt x="846"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7" name="Freeform 27">
            <a:extLst>
              <a:ext uri="{FF2B5EF4-FFF2-40B4-BE49-F238E27FC236}">
                <a16:creationId xmlns:a16="http://schemas.microsoft.com/office/drawing/2014/main" id="{40283E80-8928-9A99-C439-05F9CE90623A}"/>
              </a:ext>
            </a:extLst>
          </p:cNvPr>
          <p:cNvSpPr>
            <a:spLocks/>
          </p:cNvSpPr>
          <p:nvPr/>
        </p:nvSpPr>
        <p:spPr bwMode="auto">
          <a:xfrm>
            <a:off x="5873132" y="3770900"/>
            <a:ext cx="1582736" cy="468313"/>
          </a:xfrm>
          <a:custGeom>
            <a:avLst/>
            <a:gdLst>
              <a:gd name="T0" fmla="*/ 2147483646 w 786"/>
              <a:gd name="T1" fmla="*/ 0 h 168"/>
              <a:gd name="T2" fmla="*/ 0 w 786"/>
              <a:gd name="T3" fmla="*/ 2147483646 h 168"/>
              <a:gd name="T4" fmla="*/ 0 60000 65536"/>
              <a:gd name="T5" fmla="*/ 0 60000 65536"/>
              <a:gd name="T6" fmla="*/ 0 w 786"/>
              <a:gd name="T7" fmla="*/ 0 h 168"/>
              <a:gd name="T8" fmla="*/ 786 w 786"/>
              <a:gd name="T9" fmla="*/ 168 h 168"/>
            </a:gdLst>
            <a:ahLst/>
            <a:cxnLst>
              <a:cxn ang="T4">
                <a:pos x="T0" y="T1"/>
              </a:cxn>
              <a:cxn ang="T5">
                <a:pos x="T2" y="T3"/>
              </a:cxn>
            </a:cxnLst>
            <a:rect l="T6" t="T7" r="T8" b="T9"/>
            <a:pathLst>
              <a:path w="786" h="168">
                <a:moveTo>
                  <a:pt x="786" y="0"/>
                </a:moveTo>
                <a:lnTo>
                  <a:pt x="0" y="168"/>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8" name="Arc 28">
            <a:extLst>
              <a:ext uri="{FF2B5EF4-FFF2-40B4-BE49-F238E27FC236}">
                <a16:creationId xmlns:a16="http://schemas.microsoft.com/office/drawing/2014/main" id="{179E2B07-0E6D-C46C-36B9-346335E7DA8E}"/>
              </a:ext>
            </a:extLst>
          </p:cNvPr>
          <p:cNvSpPr>
            <a:spLocks/>
          </p:cNvSpPr>
          <p:nvPr/>
        </p:nvSpPr>
        <p:spPr bwMode="auto">
          <a:xfrm rot="12838273" flipV="1">
            <a:off x="5220670" y="256916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9" name="Line 30">
            <a:extLst>
              <a:ext uri="{FF2B5EF4-FFF2-40B4-BE49-F238E27FC236}">
                <a16:creationId xmlns:a16="http://schemas.microsoft.com/office/drawing/2014/main" id="{63384391-EFC6-318E-5D1A-E95488C2ED5C}"/>
              </a:ext>
            </a:extLst>
          </p:cNvPr>
          <p:cNvSpPr>
            <a:spLocks noChangeShapeType="1"/>
          </p:cNvSpPr>
          <p:nvPr/>
        </p:nvSpPr>
        <p:spPr bwMode="auto">
          <a:xfrm>
            <a:off x="5520707" y="1343613"/>
            <a:ext cx="0" cy="310515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 name="Line 31">
            <a:extLst>
              <a:ext uri="{FF2B5EF4-FFF2-40B4-BE49-F238E27FC236}">
                <a16:creationId xmlns:a16="http://schemas.microsoft.com/office/drawing/2014/main" id="{BE9F3570-04B9-9BFC-6E2C-21B9EC4A7356}"/>
              </a:ext>
            </a:extLst>
          </p:cNvPr>
          <p:cNvSpPr>
            <a:spLocks noChangeShapeType="1"/>
          </p:cNvSpPr>
          <p:nvPr/>
        </p:nvSpPr>
        <p:spPr bwMode="auto">
          <a:xfrm>
            <a:off x="3786165" y="2854913"/>
            <a:ext cx="3449042" cy="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1" name="Text Box 32">
            <a:extLst>
              <a:ext uri="{FF2B5EF4-FFF2-40B4-BE49-F238E27FC236}">
                <a16:creationId xmlns:a16="http://schemas.microsoft.com/office/drawing/2014/main" id="{31C0FD37-BFFF-DBC6-D737-21B856E6B3F5}"/>
              </a:ext>
            </a:extLst>
          </p:cNvPr>
          <p:cNvSpPr txBox="1">
            <a:spLocks noChangeArrowheads="1"/>
          </p:cNvSpPr>
          <p:nvPr/>
        </p:nvSpPr>
        <p:spPr bwMode="auto">
          <a:xfrm>
            <a:off x="2562029" y="3685696"/>
            <a:ext cx="1792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pc-bottom</a:t>
            </a:r>
            <a:endParaRPr lang="en-US" altLang="en-US" sz="2400" i="1"/>
          </a:p>
        </p:txBody>
      </p:sp>
      <p:sp>
        <p:nvSpPr>
          <p:cNvPr id="32" name="Arc 36">
            <a:extLst>
              <a:ext uri="{FF2B5EF4-FFF2-40B4-BE49-F238E27FC236}">
                <a16:creationId xmlns:a16="http://schemas.microsoft.com/office/drawing/2014/main" id="{6AF1AB84-B043-8A87-4BEB-CC75AD0DDCAE}"/>
              </a:ext>
            </a:extLst>
          </p:cNvPr>
          <p:cNvSpPr>
            <a:spLocks/>
          </p:cNvSpPr>
          <p:nvPr/>
        </p:nvSpPr>
        <p:spPr bwMode="auto">
          <a:xfrm rot="12838273" flipV="1">
            <a:off x="5246070" y="206751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3" name="Arc 37">
            <a:extLst>
              <a:ext uri="{FF2B5EF4-FFF2-40B4-BE49-F238E27FC236}">
                <a16:creationId xmlns:a16="http://schemas.microsoft.com/office/drawing/2014/main" id="{3E035000-F27E-8AC0-6EB7-F718222B5C3E}"/>
              </a:ext>
            </a:extLst>
          </p:cNvPr>
          <p:cNvSpPr>
            <a:spLocks/>
          </p:cNvSpPr>
          <p:nvPr/>
        </p:nvSpPr>
        <p:spPr bwMode="auto">
          <a:xfrm rot="12838273" flipH="1">
            <a:off x="5360370" y="315971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rot="10800000" anchor="ctr">
            <a:spAutoFit/>
          </a:bodyPr>
          <a:lstStyle/>
          <a:p>
            <a:endParaRPr lang="en-US"/>
          </a:p>
        </p:txBody>
      </p:sp>
      <p:sp>
        <p:nvSpPr>
          <p:cNvPr id="34" name="Arc 38">
            <a:extLst>
              <a:ext uri="{FF2B5EF4-FFF2-40B4-BE49-F238E27FC236}">
                <a16:creationId xmlns:a16="http://schemas.microsoft.com/office/drawing/2014/main" id="{63D041E7-0DB5-FDDF-B58A-4B6D159DD793}"/>
              </a:ext>
            </a:extLst>
          </p:cNvPr>
          <p:cNvSpPr>
            <a:spLocks/>
          </p:cNvSpPr>
          <p:nvPr/>
        </p:nvSpPr>
        <p:spPr bwMode="auto">
          <a:xfrm rot="12838273" flipH="1">
            <a:off x="5385770" y="265806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rot="10800000" anchor="ctr">
            <a:spAutoFit/>
          </a:bodyPr>
          <a:lstStyle/>
          <a:p>
            <a:endParaRPr lang="en-US"/>
          </a:p>
        </p:txBody>
      </p:sp>
      <p:sp>
        <p:nvSpPr>
          <p:cNvPr id="35" name="Freeform 39">
            <a:extLst>
              <a:ext uri="{FF2B5EF4-FFF2-40B4-BE49-F238E27FC236}">
                <a16:creationId xmlns:a16="http://schemas.microsoft.com/office/drawing/2014/main" id="{0698473E-275A-910A-BC39-429F65FF9B61}"/>
              </a:ext>
            </a:extLst>
          </p:cNvPr>
          <p:cNvSpPr>
            <a:spLocks/>
          </p:cNvSpPr>
          <p:nvPr/>
        </p:nvSpPr>
        <p:spPr bwMode="auto">
          <a:xfrm>
            <a:off x="4193557" y="3089862"/>
            <a:ext cx="1136650" cy="915193"/>
          </a:xfrm>
          <a:custGeom>
            <a:avLst/>
            <a:gdLst>
              <a:gd name="T0" fmla="*/ 0 w 636"/>
              <a:gd name="T1" fmla="*/ 2147483646 h 380"/>
              <a:gd name="T2" fmla="*/ 2147483646 w 636"/>
              <a:gd name="T3" fmla="*/ 0 h 380"/>
              <a:gd name="T4" fmla="*/ 0 60000 65536"/>
              <a:gd name="T5" fmla="*/ 0 60000 65536"/>
              <a:gd name="T6" fmla="*/ 0 w 636"/>
              <a:gd name="T7" fmla="*/ 0 h 380"/>
              <a:gd name="T8" fmla="*/ 636 w 636"/>
              <a:gd name="T9" fmla="*/ 380 h 380"/>
            </a:gdLst>
            <a:ahLst/>
            <a:cxnLst>
              <a:cxn ang="T4">
                <a:pos x="T0" y="T1"/>
              </a:cxn>
              <a:cxn ang="T5">
                <a:pos x="T2" y="T3"/>
              </a:cxn>
            </a:cxnLst>
            <a:rect l="T6" t="T7" r="T8" b="T9"/>
            <a:pathLst>
              <a:path w="636" h="380">
                <a:moveTo>
                  <a:pt x="0" y="380"/>
                </a:moveTo>
                <a:lnTo>
                  <a:pt x="636" y="0"/>
                </a:lnTo>
              </a:path>
            </a:pathLst>
          </a:custGeom>
          <a:noFill/>
          <a:ln w="2540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36" name="Text Box 40">
            <a:extLst>
              <a:ext uri="{FF2B5EF4-FFF2-40B4-BE49-F238E27FC236}">
                <a16:creationId xmlns:a16="http://schemas.microsoft.com/office/drawing/2014/main" id="{46EBEFA8-9F78-222C-0FB8-D39120021EB7}"/>
              </a:ext>
            </a:extLst>
          </p:cNvPr>
          <p:cNvSpPr txBox="1">
            <a:spLocks noChangeArrowheads="1"/>
          </p:cNvSpPr>
          <p:nvPr/>
        </p:nvSpPr>
        <p:spPr bwMode="auto">
          <a:xfrm>
            <a:off x="2562029" y="4142896"/>
            <a:ext cx="1792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pc-bottom</a:t>
            </a:r>
            <a:endParaRPr lang="en-US" altLang="en-US" sz="2400" i="1"/>
          </a:p>
        </p:txBody>
      </p:sp>
      <p:sp>
        <p:nvSpPr>
          <p:cNvPr id="37" name="Line 41">
            <a:extLst>
              <a:ext uri="{FF2B5EF4-FFF2-40B4-BE49-F238E27FC236}">
                <a16:creationId xmlns:a16="http://schemas.microsoft.com/office/drawing/2014/main" id="{66CC6829-FC5C-C1E8-1814-6BAB0800E5A4}"/>
              </a:ext>
            </a:extLst>
          </p:cNvPr>
          <p:cNvSpPr>
            <a:spLocks noChangeShapeType="1"/>
          </p:cNvSpPr>
          <p:nvPr/>
        </p:nvSpPr>
        <p:spPr bwMode="auto">
          <a:xfrm flipV="1">
            <a:off x="4193557" y="3572463"/>
            <a:ext cx="1130300" cy="800100"/>
          </a:xfrm>
          <a:prstGeom prst="line">
            <a:avLst/>
          </a:prstGeom>
          <a:noFill/>
          <a:ln w="2540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8" name="Text Box 42">
            <a:extLst>
              <a:ext uri="{FF2B5EF4-FFF2-40B4-BE49-F238E27FC236}">
                <a16:creationId xmlns:a16="http://schemas.microsoft.com/office/drawing/2014/main" id="{445AFE35-DD0D-0922-C265-E0CA8E481C17}"/>
              </a:ext>
            </a:extLst>
          </p:cNvPr>
          <p:cNvSpPr txBox="1">
            <a:spLocks noChangeArrowheads="1"/>
          </p:cNvSpPr>
          <p:nvPr/>
        </p:nvSpPr>
        <p:spPr bwMode="auto">
          <a:xfrm>
            <a:off x="7178454" y="1171503"/>
            <a:ext cx="1792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400" i="1" dirty="0" err="1"/>
              <a:t>M</a:t>
            </a:r>
            <a:r>
              <a:rPr lang="en-US" altLang="en-US" sz="2400" i="1" baseline="-25000" dirty="0" err="1"/>
              <a:t>pc</a:t>
            </a:r>
            <a:r>
              <a:rPr lang="en-US" altLang="en-US" sz="2400" i="1" baseline="-25000" dirty="0"/>
              <a:t>-top</a:t>
            </a:r>
            <a:endParaRPr lang="en-US" altLang="en-US" sz="2400" i="1" dirty="0"/>
          </a:p>
        </p:txBody>
      </p:sp>
      <p:sp>
        <p:nvSpPr>
          <p:cNvPr id="39" name="Text Box 43">
            <a:extLst>
              <a:ext uri="{FF2B5EF4-FFF2-40B4-BE49-F238E27FC236}">
                <a16:creationId xmlns:a16="http://schemas.microsoft.com/office/drawing/2014/main" id="{27D872FF-B650-C703-AFD9-B6CD87EB5D90}"/>
              </a:ext>
            </a:extLst>
          </p:cNvPr>
          <p:cNvSpPr txBox="1">
            <a:spLocks noChangeArrowheads="1"/>
          </p:cNvSpPr>
          <p:nvPr/>
        </p:nvSpPr>
        <p:spPr bwMode="auto">
          <a:xfrm>
            <a:off x="7170541" y="1689688"/>
            <a:ext cx="1792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400" i="1" dirty="0"/>
              <a:t>M*</a:t>
            </a:r>
            <a:r>
              <a:rPr lang="en-US" altLang="en-US" sz="2400" i="1" baseline="-25000" dirty="0"/>
              <a:t>pc-top</a:t>
            </a:r>
            <a:endParaRPr lang="en-US" altLang="en-US" sz="2400" i="1" dirty="0"/>
          </a:p>
        </p:txBody>
      </p:sp>
      <p:sp>
        <p:nvSpPr>
          <p:cNvPr id="40" name="Line 44">
            <a:extLst>
              <a:ext uri="{FF2B5EF4-FFF2-40B4-BE49-F238E27FC236}">
                <a16:creationId xmlns:a16="http://schemas.microsoft.com/office/drawing/2014/main" id="{9A39D76E-2F81-0F4C-98F2-E5498C4699B0}"/>
              </a:ext>
            </a:extLst>
          </p:cNvPr>
          <p:cNvSpPr>
            <a:spLocks noChangeShapeType="1"/>
          </p:cNvSpPr>
          <p:nvPr/>
        </p:nvSpPr>
        <p:spPr bwMode="auto">
          <a:xfrm flipH="1">
            <a:off x="5771426" y="1461088"/>
            <a:ext cx="1407028" cy="685800"/>
          </a:xfrm>
          <a:prstGeom prst="line">
            <a:avLst/>
          </a:prstGeom>
          <a:noFill/>
          <a:ln w="2540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1" name="Line 45">
            <a:extLst>
              <a:ext uri="{FF2B5EF4-FFF2-40B4-BE49-F238E27FC236}">
                <a16:creationId xmlns:a16="http://schemas.microsoft.com/office/drawing/2014/main" id="{AE59C950-A4CC-0293-EC8D-F8A3295DD91A}"/>
              </a:ext>
            </a:extLst>
          </p:cNvPr>
          <p:cNvSpPr>
            <a:spLocks noChangeShapeType="1"/>
          </p:cNvSpPr>
          <p:nvPr/>
        </p:nvSpPr>
        <p:spPr bwMode="auto">
          <a:xfrm flipH="1">
            <a:off x="5696919" y="1918288"/>
            <a:ext cx="1538287" cy="739775"/>
          </a:xfrm>
          <a:prstGeom prst="line">
            <a:avLst/>
          </a:prstGeom>
          <a:noFill/>
          <a:ln w="2540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2" name="Line 46">
            <a:extLst>
              <a:ext uri="{FF2B5EF4-FFF2-40B4-BE49-F238E27FC236}">
                <a16:creationId xmlns:a16="http://schemas.microsoft.com/office/drawing/2014/main" id="{626F134E-4498-C6DC-A85B-9E7A47850E07}"/>
              </a:ext>
            </a:extLst>
          </p:cNvPr>
          <p:cNvSpPr>
            <a:spLocks noChangeShapeType="1"/>
          </p:cNvSpPr>
          <p:nvPr/>
        </p:nvSpPr>
        <p:spPr bwMode="auto">
          <a:xfrm>
            <a:off x="7235207" y="2321513"/>
            <a:ext cx="441325" cy="0"/>
          </a:xfrm>
          <a:prstGeom prst="line">
            <a:avLst/>
          </a:prstGeom>
          <a:noFill/>
          <a:ln w="25400">
            <a:solidFill>
              <a:schemeClr val="tx1"/>
            </a:solidFill>
            <a:round/>
            <a:headEnd/>
            <a:tailEnd type="non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43" name="Line 47">
            <a:extLst>
              <a:ext uri="{FF2B5EF4-FFF2-40B4-BE49-F238E27FC236}">
                <a16:creationId xmlns:a16="http://schemas.microsoft.com/office/drawing/2014/main" id="{ADBE460D-41CC-836F-34A4-2B8D20B0997F}"/>
              </a:ext>
            </a:extLst>
          </p:cNvPr>
          <p:cNvSpPr>
            <a:spLocks noChangeShapeType="1"/>
          </p:cNvSpPr>
          <p:nvPr/>
        </p:nvSpPr>
        <p:spPr bwMode="auto">
          <a:xfrm>
            <a:off x="7235207" y="3426413"/>
            <a:ext cx="441325" cy="0"/>
          </a:xfrm>
          <a:prstGeom prst="line">
            <a:avLst/>
          </a:prstGeom>
          <a:noFill/>
          <a:ln w="25400">
            <a:solidFill>
              <a:schemeClr val="tx1"/>
            </a:solidFill>
            <a:round/>
            <a:headEnd/>
            <a:tailEnd type="non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44" name="Line 48">
            <a:extLst>
              <a:ext uri="{FF2B5EF4-FFF2-40B4-BE49-F238E27FC236}">
                <a16:creationId xmlns:a16="http://schemas.microsoft.com/office/drawing/2014/main" id="{5711F4D4-F6D2-5577-6037-9138B2E96108}"/>
              </a:ext>
            </a:extLst>
          </p:cNvPr>
          <p:cNvSpPr>
            <a:spLocks noChangeShapeType="1"/>
          </p:cNvSpPr>
          <p:nvPr/>
        </p:nvSpPr>
        <p:spPr bwMode="auto">
          <a:xfrm>
            <a:off x="7486032" y="2321513"/>
            <a:ext cx="0" cy="1104900"/>
          </a:xfrm>
          <a:prstGeom prst="line">
            <a:avLst/>
          </a:prstGeom>
          <a:noFill/>
          <a:ln w="25400">
            <a:solidFill>
              <a:schemeClr val="tx1"/>
            </a:solidFill>
            <a:round/>
            <a:headEnd type="triangle" w="med" len="med"/>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5" name="Text Box 49">
            <a:extLst>
              <a:ext uri="{FF2B5EF4-FFF2-40B4-BE49-F238E27FC236}">
                <a16:creationId xmlns:a16="http://schemas.microsoft.com/office/drawing/2014/main" id="{2C184969-48B6-80E6-F1A4-00DEDDA3E9DF}"/>
              </a:ext>
            </a:extLst>
          </p:cNvPr>
          <p:cNvSpPr txBox="1">
            <a:spLocks noChangeArrowheads="1"/>
          </p:cNvSpPr>
          <p:nvPr/>
        </p:nvSpPr>
        <p:spPr bwMode="auto">
          <a:xfrm>
            <a:off x="7028832" y="2683463"/>
            <a:ext cx="15335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i="1" dirty="0" err="1"/>
              <a:t>d</a:t>
            </a:r>
            <a:r>
              <a:rPr lang="en-US" altLang="en-US" sz="2000" i="1" baseline="-25000" dirty="0" err="1"/>
              <a:t>beam</a:t>
            </a:r>
            <a:endParaRPr lang="en-US" altLang="en-US" sz="2000" i="1" dirty="0"/>
          </a:p>
        </p:txBody>
      </p:sp>
      <p:sp>
        <p:nvSpPr>
          <p:cNvPr id="46" name="Line 50">
            <a:extLst>
              <a:ext uri="{FF2B5EF4-FFF2-40B4-BE49-F238E27FC236}">
                <a16:creationId xmlns:a16="http://schemas.microsoft.com/office/drawing/2014/main" id="{7EBF2301-B195-E8DC-9996-D2BBD39C6517}"/>
              </a:ext>
            </a:extLst>
          </p:cNvPr>
          <p:cNvSpPr>
            <a:spLocks noChangeShapeType="1"/>
          </p:cNvSpPr>
          <p:nvPr/>
        </p:nvSpPr>
        <p:spPr bwMode="auto">
          <a:xfrm>
            <a:off x="5274645" y="1194388"/>
            <a:ext cx="565150" cy="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47" name="Text Box 51">
            <a:extLst>
              <a:ext uri="{FF2B5EF4-FFF2-40B4-BE49-F238E27FC236}">
                <a16:creationId xmlns:a16="http://schemas.microsoft.com/office/drawing/2014/main" id="{249964EC-A070-412C-1265-12270DF2AE2B}"/>
              </a:ext>
            </a:extLst>
          </p:cNvPr>
          <p:cNvSpPr txBox="1">
            <a:spLocks noChangeArrowheads="1"/>
          </p:cNvSpPr>
          <p:nvPr/>
        </p:nvSpPr>
        <p:spPr bwMode="auto">
          <a:xfrm>
            <a:off x="4193557" y="927688"/>
            <a:ext cx="12303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48" name="Line 52">
            <a:extLst>
              <a:ext uri="{FF2B5EF4-FFF2-40B4-BE49-F238E27FC236}">
                <a16:creationId xmlns:a16="http://schemas.microsoft.com/office/drawing/2014/main" id="{9EF31B29-2AD7-3B22-2069-43D32D902EBF}"/>
              </a:ext>
            </a:extLst>
          </p:cNvPr>
          <p:cNvSpPr>
            <a:spLocks noChangeShapeType="1"/>
          </p:cNvSpPr>
          <p:nvPr/>
        </p:nvSpPr>
        <p:spPr bwMode="auto">
          <a:xfrm>
            <a:off x="5255595" y="4563063"/>
            <a:ext cx="565150" cy="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49" name="Text Box 53">
            <a:extLst>
              <a:ext uri="{FF2B5EF4-FFF2-40B4-BE49-F238E27FC236}">
                <a16:creationId xmlns:a16="http://schemas.microsoft.com/office/drawing/2014/main" id="{2D5F671A-C0A5-C36B-EAAE-08E8CD5F3236}"/>
              </a:ext>
            </a:extLst>
          </p:cNvPr>
          <p:cNvSpPr txBox="1">
            <a:spLocks noChangeArrowheads="1"/>
          </p:cNvSpPr>
          <p:nvPr/>
        </p:nvSpPr>
        <p:spPr bwMode="auto">
          <a:xfrm>
            <a:off x="5315200" y="4372563"/>
            <a:ext cx="1711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51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51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51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1574"/>
        <p:cNvGrpSpPr/>
        <p:nvPr/>
      </p:nvGrpSpPr>
      <p:grpSpPr>
        <a:xfrm>
          <a:off x="0" y="0"/>
          <a:ext cx="0" cy="0"/>
          <a:chOff x="0" y="0"/>
          <a:chExt cx="0" cy="0"/>
        </a:xfrm>
      </p:grpSpPr>
      <p:sp>
        <p:nvSpPr>
          <p:cNvPr id="21575" name="Google Shape;21575;p64"/>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1576" name="Google Shape;21576;p64"/>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577" name="Google Shape;21577;p6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64</a:t>
            </a:fld>
            <a:endParaRPr/>
          </a:p>
        </p:txBody>
      </p:sp>
      <p:sp>
        <p:nvSpPr>
          <p:cNvPr id="21578" name="Google Shape;21578;p64"/>
          <p:cNvSpPr txBox="1"/>
          <p:nvPr/>
        </p:nvSpPr>
        <p:spPr>
          <a:xfrm>
            <a:off x="1306828" y="1940818"/>
            <a:ext cx="9757724" cy="95410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a:solidFill>
                  <a:schemeClr val="dk1"/>
                </a:solidFill>
                <a:latin typeface="Arial"/>
                <a:ea typeface="Arial"/>
                <a:cs typeface="Arial"/>
                <a:sym typeface="Arial"/>
              </a:rPr>
              <a:t>Local boundary elements around the opening are required unless justified by analysis or permitted by Section F5.7</a:t>
            </a:r>
            <a:endParaRPr/>
          </a:p>
        </p:txBody>
      </p:sp>
      <p:sp>
        <p:nvSpPr>
          <p:cNvPr id="21579" name="Google Shape;21579;p64"/>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F5.4d.	Openings in Webs</a:t>
            </a:r>
            <a:endParaRPr/>
          </a:p>
        </p:txBody>
      </p:sp>
      <p:grpSp>
        <p:nvGrpSpPr>
          <p:cNvPr id="21580" name="Google Shape;21580;p64"/>
          <p:cNvGrpSpPr/>
          <p:nvPr/>
        </p:nvGrpSpPr>
        <p:grpSpPr>
          <a:xfrm>
            <a:off x="3435851" y="3058884"/>
            <a:ext cx="5499677" cy="3831252"/>
            <a:chOff x="2443981" y="2621348"/>
            <a:chExt cx="6127750" cy="4268788"/>
          </a:xfrm>
        </p:grpSpPr>
        <p:sp>
          <p:nvSpPr>
            <p:cNvPr id="21581" name="Google Shape;21581;p64"/>
            <p:cNvSpPr/>
            <p:nvPr/>
          </p:nvSpPr>
          <p:spPr>
            <a:xfrm>
              <a:off x="6600056" y="4342198"/>
              <a:ext cx="50800" cy="1588"/>
            </a:xfrm>
            <a:custGeom>
              <a:avLst/>
              <a:gdLst/>
              <a:ahLst/>
              <a:cxnLst/>
              <a:rect l="l" t="t" r="r" b="b"/>
              <a:pathLst>
                <a:path w="32" h="1588" extrusionOk="0">
                  <a:moveTo>
                    <a:pt x="32" y="0"/>
                  </a:moveTo>
                  <a:lnTo>
                    <a:pt x="31" y="0"/>
                  </a:lnTo>
                  <a:lnTo>
                    <a:pt x="0" y="0"/>
                  </a:lnTo>
                  <a:lnTo>
                    <a:pt x="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2" name="Google Shape;21582;p64"/>
            <p:cNvSpPr/>
            <p:nvPr/>
          </p:nvSpPr>
          <p:spPr>
            <a:xfrm>
              <a:off x="6596881" y="4342198"/>
              <a:ext cx="52387" cy="1588"/>
            </a:xfrm>
            <a:custGeom>
              <a:avLst/>
              <a:gdLst/>
              <a:ahLst/>
              <a:cxnLst/>
              <a:rect l="l" t="t" r="r" b="b"/>
              <a:pathLst>
                <a:path w="33" h="1588" extrusionOk="0">
                  <a:moveTo>
                    <a:pt x="33" y="0"/>
                  </a:moveTo>
                  <a:lnTo>
                    <a:pt x="2" y="0"/>
                  </a:lnTo>
                  <a:lnTo>
                    <a:pt x="0" y="0"/>
                  </a:lnTo>
                  <a:lnTo>
                    <a:pt x="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3" name="Google Shape;21583;p64"/>
            <p:cNvSpPr/>
            <p:nvPr/>
          </p:nvSpPr>
          <p:spPr>
            <a:xfrm>
              <a:off x="6596881" y="4331086"/>
              <a:ext cx="53975" cy="1587"/>
            </a:xfrm>
            <a:custGeom>
              <a:avLst/>
              <a:gdLst/>
              <a:ahLst/>
              <a:cxnLst/>
              <a:rect l="l" t="t" r="r" b="b"/>
              <a:pathLst>
                <a:path w="34" h="1587" extrusionOk="0">
                  <a:moveTo>
                    <a:pt x="2" y="0"/>
                  </a:moveTo>
                  <a:lnTo>
                    <a:pt x="0" y="0"/>
                  </a:lnTo>
                  <a:lnTo>
                    <a:pt x="34" y="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4" name="Google Shape;21584;p64"/>
            <p:cNvSpPr/>
            <p:nvPr/>
          </p:nvSpPr>
          <p:spPr>
            <a:xfrm>
              <a:off x="6596881" y="4331086"/>
              <a:ext cx="53975" cy="1587"/>
            </a:xfrm>
            <a:custGeom>
              <a:avLst/>
              <a:gdLst/>
              <a:ahLst/>
              <a:cxnLst/>
              <a:rect l="l" t="t" r="r" b="b"/>
              <a:pathLst>
                <a:path w="34" h="1587" extrusionOk="0">
                  <a:moveTo>
                    <a:pt x="0" y="0"/>
                  </a:moveTo>
                  <a:lnTo>
                    <a:pt x="34" y="0"/>
                  </a:lnTo>
                  <a:lnTo>
                    <a:pt x="3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5" name="Google Shape;21585;p64"/>
            <p:cNvSpPr/>
            <p:nvPr/>
          </p:nvSpPr>
          <p:spPr>
            <a:xfrm>
              <a:off x="6669906" y="4342198"/>
              <a:ext cx="53975" cy="1588"/>
            </a:xfrm>
            <a:custGeom>
              <a:avLst/>
              <a:gdLst/>
              <a:ahLst/>
              <a:cxnLst/>
              <a:rect l="l" t="t" r="r" b="b"/>
              <a:pathLst>
                <a:path w="34" h="1588" extrusionOk="0">
                  <a:moveTo>
                    <a:pt x="1" y="0"/>
                  </a:moveTo>
                  <a:lnTo>
                    <a:pt x="0" y="0"/>
                  </a:lnTo>
                  <a:lnTo>
                    <a:pt x="34" y="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6" name="Google Shape;21586;p64"/>
            <p:cNvSpPr/>
            <p:nvPr/>
          </p:nvSpPr>
          <p:spPr>
            <a:xfrm>
              <a:off x="6669906" y="4342198"/>
              <a:ext cx="53975" cy="1588"/>
            </a:xfrm>
            <a:custGeom>
              <a:avLst/>
              <a:gdLst/>
              <a:ahLst/>
              <a:cxnLst/>
              <a:rect l="l" t="t" r="r" b="b"/>
              <a:pathLst>
                <a:path w="34" h="1588" extrusionOk="0">
                  <a:moveTo>
                    <a:pt x="0" y="0"/>
                  </a:moveTo>
                  <a:lnTo>
                    <a:pt x="34" y="0"/>
                  </a:lnTo>
                  <a:lnTo>
                    <a:pt x="3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7" name="Google Shape;21587;p64"/>
            <p:cNvSpPr/>
            <p:nvPr/>
          </p:nvSpPr>
          <p:spPr>
            <a:xfrm>
              <a:off x="6671493" y="4331086"/>
              <a:ext cx="52388" cy="1587"/>
            </a:xfrm>
            <a:custGeom>
              <a:avLst/>
              <a:gdLst/>
              <a:ahLst/>
              <a:cxnLst/>
              <a:rect l="l" t="t" r="r" b="b"/>
              <a:pathLst>
                <a:path w="33" h="1587" extrusionOk="0">
                  <a:moveTo>
                    <a:pt x="33" y="0"/>
                  </a:moveTo>
                  <a:lnTo>
                    <a:pt x="32" y="0"/>
                  </a:lnTo>
                  <a:lnTo>
                    <a:pt x="0" y="0"/>
                  </a:lnTo>
                  <a:lnTo>
                    <a:pt x="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8" name="Google Shape;21588;p64"/>
            <p:cNvSpPr/>
            <p:nvPr/>
          </p:nvSpPr>
          <p:spPr>
            <a:xfrm>
              <a:off x="6669906" y="4331086"/>
              <a:ext cx="52387" cy="1587"/>
            </a:xfrm>
            <a:custGeom>
              <a:avLst/>
              <a:gdLst/>
              <a:ahLst/>
              <a:cxnLst/>
              <a:rect l="l" t="t" r="r" b="b"/>
              <a:pathLst>
                <a:path w="33" h="1587" extrusionOk="0">
                  <a:moveTo>
                    <a:pt x="33" y="0"/>
                  </a:moveTo>
                  <a:lnTo>
                    <a:pt x="1" y="0"/>
                  </a:lnTo>
                  <a:lnTo>
                    <a:pt x="0" y="0"/>
                  </a:lnTo>
                  <a:lnTo>
                    <a:pt x="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9" name="Google Shape;21589;p64"/>
            <p:cNvSpPr/>
            <p:nvPr/>
          </p:nvSpPr>
          <p:spPr>
            <a:xfrm>
              <a:off x="3399656" y="6432936"/>
              <a:ext cx="1587" cy="12700"/>
            </a:xfrm>
            <a:custGeom>
              <a:avLst/>
              <a:gdLst/>
              <a:ahLst/>
              <a:cxnLst/>
              <a:rect l="l" t="t" r="r" b="b"/>
              <a:pathLst>
                <a:path w="1587" h="8" extrusionOk="0">
                  <a:moveTo>
                    <a:pt x="0" y="0"/>
                  </a:moveTo>
                  <a:lnTo>
                    <a:pt x="0" y="1"/>
                  </a:lnTo>
                  <a:lnTo>
                    <a:pt x="0"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0" name="Google Shape;21590;p64"/>
            <p:cNvSpPr/>
            <p:nvPr/>
          </p:nvSpPr>
          <p:spPr>
            <a:xfrm>
              <a:off x="3399656" y="6434523"/>
              <a:ext cx="1587" cy="11113"/>
            </a:xfrm>
            <a:custGeom>
              <a:avLst/>
              <a:gdLst/>
              <a:ahLst/>
              <a:cxnLst/>
              <a:rect l="l" t="t" r="r" b="b"/>
              <a:pathLst>
                <a:path w="1587" h="7" extrusionOk="0">
                  <a:moveTo>
                    <a:pt x="0" y="0"/>
                  </a:moveTo>
                  <a:lnTo>
                    <a:pt x="0" y="7"/>
                  </a:ln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1" name="Google Shape;21591;p64"/>
            <p:cNvSpPr/>
            <p:nvPr/>
          </p:nvSpPr>
          <p:spPr>
            <a:xfrm>
              <a:off x="3348856" y="6139248"/>
              <a:ext cx="50800" cy="1588"/>
            </a:xfrm>
            <a:custGeom>
              <a:avLst/>
              <a:gdLst/>
              <a:ahLst/>
              <a:cxnLst/>
              <a:rect l="l" t="t" r="r" b="b"/>
              <a:pathLst>
                <a:path w="32" h="1588" extrusionOk="0">
                  <a:moveTo>
                    <a:pt x="32" y="0"/>
                  </a:moveTo>
                  <a:lnTo>
                    <a:pt x="32" y="0"/>
                  </a:lnTo>
                  <a:lnTo>
                    <a:pt x="0" y="0"/>
                  </a:lnTo>
                  <a:lnTo>
                    <a:pt x="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2" name="Google Shape;21592;p64"/>
            <p:cNvSpPr/>
            <p:nvPr/>
          </p:nvSpPr>
          <p:spPr>
            <a:xfrm>
              <a:off x="3347268" y="6139248"/>
              <a:ext cx="52388" cy="1588"/>
            </a:xfrm>
            <a:custGeom>
              <a:avLst/>
              <a:gdLst/>
              <a:ahLst/>
              <a:cxnLst/>
              <a:rect l="l" t="t" r="r" b="b"/>
              <a:pathLst>
                <a:path w="33" h="1588" extrusionOk="0">
                  <a:moveTo>
                    <a:pt x="33" y="0"/>
                  </a:moveTo>
                  <a:lnTo>
                    <a:pt x="1" y="0"/>
                  </a:lnTo>
                  <a:lnTo>
                    <a:pt x="0" y="0"/>
                  </a:lnTo>
                  <a:lnTo>
                    <a:pt x="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3" name="Google Shape;21593;p64"/>
            <p:cNvSpPr/>
            <p:nvPr/>
          </p:nvSpPr>
          <p:spPr>
            <a:xfrm>
              <a:off x="3307581" y="6607561"/>
              <a:ext cx="47625" cy="1587"/>
            </a:xfrm>
            <a:custGeom>
              <a:avLst/>
              <a:gdLst/>
              <a:ahLst/>
              <a:cxnLst/>
              <a:rect l="l" t="t" r="r" b="b"/>
              <a:pathLst>
                <a:path w="30" h="1587" extrusionOk="0">
                  <a:moveTo>
                    <a:pt x="30" y="0"/>
                  </a:moveTo>
                  <a:lnTo>
                    <a:pt x="30" y="0"/>
                  </a:lnTo>
                  <a:lnTo>
                    <a:pt x="0" y="0"/>
                  </a:lnTo>
                  <a:lnTo>
                    <a:pt x="3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4" name="Google Shape;21594;p64"/>
            <p:cNvSpPr/>
            <p:nvPr/>
          </p:nvSpPr>
          <p:spPr>
            <a:xfrm>
              <a:off x="3307581" y="6607561"/>
              <a:ext cx="47625"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595" name="Google Shape;21595;p64"/>
            <p:cNvSpPr/>
            <p:nvPr/>
          </p:nvSpPr>
          <p:spPr>
            <a:xfrm>
              <a:off x="4922068" y="6607561"/>
              <a:ext cx="47625" cy="1587"/>
            </a:xfrm>
            <a:custGeom>
              <a:avLst/>
              <a:gdLst/>
              <a:ahLst/>
              <a:cxnLst/>
              <a:rect l="l" t="t" r="r" b="b"/>
              <a:pathLst>
                <a:path w="30" h="1587" extrusionOk="0">
                  <a:moveTo>
                    <a:pt x="0" y="0"/>
                  </a:moveTo>
                  <a:lnTo>
                    <a:pt x="0" y="0"/>
                  </a:lnTo>
                  <a:lnTo>
                    <a:pt x="30"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6" name="Google Shape;21596;p64"/>
            <p:cNvSpPr/>
            <p:nvPr/>
          </p:nvSpPr>
          <p:spPr>
            <a:xfrm>
              <a:off x="4922068" y="6607561"/>
              <a:ext cx="47625"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597" name="Google Shape;21597;p64"/>
            <p:cNvSpPr/>
            <p:nvPr/>
          </p:nvSpPr>
          <p:spPr>
            <a:xfrm>
              <a:off x="4922068" y="6531361"/>
              <a:ext cx="47625" cy="1587"/>
            </a:xfrm>
            <a:custGeom>
              <a:avLst/>
              <a:gdLst/>
              <a:ahLst/>
              <a:cxnLst/>
              <a:rect l="l" t="t" r="r" b="b"/>
              <a:pathLst>
                <a:path w="30" h="1587" extrusionOk="0">
                  <a:moveTo>
                    <a:pt x="0" y="0"/>
                  </a:moveTo>
                  <a:lnTo>
                    <a:pt x="0" y="0"/>
                  </a:lnTo>
                  <a:lnTo>
                    <a:pt x="30"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8" name="Google Shape;21598;p64"/>
            <p:cNvSpPr/>
            <p:nvPr/>
          </p:nvSpPr>
          <p:spPr>
            <a:xfrm>
              <a:off x="4922068" y="6531361"/>
              <a:ext cx="47625"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599" name="Google Shape;21599;p64"/>
            <p:cNvSpPr/>
            <p:nvPr/>
          </p:nvSpPr>
          <p:spPr>
            <a:xfrm>
              <a:off x="7725593" y="4105661"/>
              <a:ext cx="1588" cy="47625"/>
            </a:xfrm>
            <a:custGeom>
              <a:avLst/>
              <a:gdLst/>
              <a:ahLst/>
              <a:cxnLst/>
              <a:rect l="l" t="t" r="r" b="b"/>
              <a:pathLst>
                <a:path w="1588" h="30" extrusionOk="0">
                  <a:moveTo>
                    <a:pt x="0" y="30"/>
                  </a:moveTo>
                  <a:lnTo>
                    <a:pt x="0" y="30"/>
                  </a:lnTo>
                  <a:lnTo>
                    <a:pt x="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0" name="Google Shape;21600;p64"/>
            <p:cNvSpPr/>
            <p:nvPr/>
          </p:nvSpPr>
          <p:spPr>
            <a:xfrm>
              <a:off x="7725593" y="4105661"/>
              <a:ext cx="1588"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01" name="Google Shape;21601;p64"/>
            <p:cNvSpPr/>
            <p:nvPr/>
          </p:nvSpPr>
          <p:spPr>
            <a:xfrm>
              <a:off x="7531918" y="4105661"/>
              <a:ext cx="1588" cy="47625"/>
            </a:xfrm>
            <a:custGeom>
              <a:avLst/>
              <a:gdLst/>
              <a:ahLst/>
              <a:cxnLst/>
              <a:rect l="l" t="t" r="r" b="b"/>
              <a:pathLst>
                <a:path w="1588" h="30" extrusionOk="0">
                  <a:moveTo>
                    <a:pt x="0" y="30"/>
                  </a:moveTo>
                  <a:lnTo>
                    <a:pt x="0" y="30"/>
                  </a:lnTo>
                  <a:lnTo>
                    <a:pt x="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2" name="Google Shape;21602;p64"/>
            <p:cNvSpPr/>
            <p:nvPr/>
          </p:nvSpPr>
          <p:spPr>
            <a:xfrm>
              <a:off x="7531918" y="4105661"/>
              <a:ext cx="1588"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03" name="Google Shape;21603;p64"/>
            <p:cNvSpPr/>
            <p:nvPr/>
          </p:nvSpPr>
          <p:spPr>
            <a:xfrm>
              <a:off x="7587481" y="4105661"/>
              <a:ext cx="1587" cy="47625"/>
            </a:xfrm>
            <a:custGeom>
              <a:avLst/>
              <a:gdLst/>
              <a:ahLst/>
              <a:cxnLst/>
              <a:rect l="l" t="t" r="r" b="b"/>
              <a:pathLst>
                <a:path w="1587" h="30" extrusionOk="0">
                  <a:moveTo>
                    <a:pt x="0" y="30"/>
                  </a:moveTo>
                  <a:lnTo>
                    <a:pt x="0" y="30"/>
                  </a:lnTo>
                  <a:lnTo>
                    <a:pt x="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4" name="Google Shape;21604;p64"/>
            <p:cNvSpPr/>
            <p:nvPr/>
          </p:nvSpPr>
          <p:spPr>
            <a:xfrm>
              <a:off x="7587481" y="4105661"/>
              <a:ext cx="1587"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05" name="Google Shape;21605;p64"/>
            <p:cNvSpPr/>
            <p:nvPr/>
          </p:nvSpPr>
          <p:spPr>
            <a:xfrm>
              <a:off x="2820218" y="4988311"/>
              <a:ext cx="53975" cy="1587"/>
            </a:xfrm>
            <a:custGeom>
              <a:avLst/>
              <a:gdLst/>
              <a:ahLst/>
              <a:cxnLst/>
              <a:rect l="l" t="t" r="r" b="b"/>
              <a:pathLst>
                <a:path w="34" h="1587" extrusionOk="0">
                  <a:moveTo>
                    <a:pt x="2" y="0"/>
                  </a:moveTo>
                  <a:lnTo>
                    <a:pt x="0" y="0"/>
                  </a:lnTo>
                  <a:lnTo>
                    <a:pt x="34" y="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6" name="Google Shape;21606;p64"/>
            <p:cNvSpPr/>
            <p:nvPr/>
          </p:nvSpPr>
          <p:spPr>
            <a:xfrm>
              <a:off x="2820218" y="4988311"/>
              <a:ext cx="53975" cy="1587"/>
            </a:xfrm>
            <a:custGeom>
              <a:avLst/>
              <a:gdLst/>
              <a:ahLst/>
              <a:cxnLst/>
              <a:rect l="l" t="t" r="r" b="b"/>
              <a:pathLst>
                <a:path w="34" h="1587" extrusionOk="0">
                  <a:moveTo>
                    <a:pt x="0" y="0"/>
                  </a:moveTo>
                  <a:lnTo>
                    <a:pt x="34" y="0"/>
                  </a:lnTo>
                  <a:lnTo>
                    <a:pt x="3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7" name="Google Shape;21607;p64"/>
            <p:cNvSpPr/>
            <p:nvPr/>
          </p:nvSpPr>
          <p:spPr>
            <a:xfrm>
              <a:off x="7836718" y="5739198"/>
              <a:ext cx="1588" cy="1150938"/>
            </a:xfrm>
            <a:custGeom>
              <a:avLst/>
              <a:gdLst/>
              <a:ahLst/>
              <a:cxnLst/>
              <a:rect l="l" t="t" r="r" b="b"/>
              <a:pathLst>
                <a:path w="1588" h="725" extrusionOk="0">
                  <a:moveTo>
                    <a:pt x="0" y="0"/>
                  </a:moveTo>
                  <a:lnTo>
                    <a:pt x="0" y="0"/>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8" name="Google Shape;21608;p64"/>
            <p:cNvSpPr/>
            <p:nvPr/>
          </p:nvSpPr>
          <p:spPr>
            <a:xfrm>
              <a:off x="7836718" y="5739198"/>
              <a:ext cx="1588" cy="1150938"/>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09" name="Google Shape;21609;p64"/>
            <p:cNvSpPr/>
            <p:nvPr/>
          </p:nvSpPr>
          <p:spPr>
            <a:xfrm>
              <a:off x="3290118" y="5805873"/>
              <a:ext cx="5149850" cy="6350"/>
            </a:xfrm>
            <a:custGeom>
              <a:avLst/>
              <a:gdLst/>
              <a:ahLst/>
              <a:cxnLst/>
              <a:rect l="l" t="t" r="r" b="b"/>
              <a:pathLst>
                <a:path w="1106" h="6350"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0" name="Google Shape;21610;p64"/>
            <p:cNvSpPr/>
            <p:nvPr/>
          </p:nvSpPr>
          <p:spPr>
            <a:xfrm>
              <a:off x="5893618" y="6526598"/>
              <a:ext cx="60325" cy="777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500"/>
                <a:buFont typeface="Times New Roman"/>
                <a:buNone/>
              </a:pPr>
              <a:r>
                <a:rPr lang="en-US" sz="500" b="0">
                  <a:solidFill>
                    <a:srgbClr val="000000"/>
                  </a:solidFill>
                  <a:latin typeface="Times New Roman"/>
                  <a:ea typeface="Times New Roman"/>
                  <a:cs typeface="Times New Roman"/>
                  <a:sym typeface="Times New Roman"/>
                </a:rPr>
                <a:t>(f)</a:t>
              </a:r>
              <a:endParaRPr sz="2400" b="0">
                <a:solidFill>
                  <a:schemeClr val="dk1"/>
                </a:solidFill>
                <a:latin typeface="Arial"/>
                <a:ea typeface="Arial"/>
                <a:cs typeface="Arial"/>
                <a:sym typeface="Arial"/>
              </a:endParaRPr>
            </a:p>
          </p:txBody>
        </p:sp>
        <p:sp>
          <p:nvSpPr>
            <p:cNvPr id="21611" name="Google Shape;21611;p64"/>
            <p:cNvSpPr/>
            <p:nvPr/>
          </p:nvSpPr>
          <p:spPr>
            <a:xfrm>
              <a:off x="4922068" y="6090036"/>
              <a:ext cx="47625" cy="1587"/>
            </a:xfrm>
            <a:custGeom>
              <a:avLst/>
              <a:gdLst/>
              <a:ahLst/>
              <a:cxnLst/>
              <a:rect l="l" t="t" r="r" b="b"/>
              <a:pathLst>
                <a:path w="30" h="1587" extrusionOk="0">
                  <a:moveTo>
                    <a:pt x="0" y="0"/>
                  </a:moveTo>
                  <a:lnTo>
                    <a:pt x="0" y="0"/>
                  </a:lnTo>
                  <a:lnTo>
                    <a:pt x="30"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2" name="Google Shape;21612;p64"/>
            <p:cNvSpPr/>
            <p:nvPr/>
          </p:nvSpPr>
          <p:spPr>
            <a:xfrm>
              <a:off x="4922068" y="6090036"/>
              <a:ext cx="47625"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13" name="Google Shape;21613;p64"/>
            <p:cNvSpPr/>
            <p:nvPr/>
          </p:nvSpPr>
          <p:spPr>
            <a:xfrm>
              <a:off x="7420793" y="4216786"/>
              <a:ext cx="1588" cy="47625"/>
            </a:xfrm>
            <a:custGeom>
              <a:avLst/>
              <a:gdLst/>
              <a:ahLst/>
              <a:cxnLst/>
              <a:rect l="l" t="t" r="r" b="b"/>
              <a:pathLst>
                <a:path w="1588" h="30" extrusionOk="0">
                  <a:moveTo>
                    <a:pt x="0" y="0"/>
                  </a:moveTo>
                  <a:lnTo>
                    <a:pt x="0" y="0"/>
                  </a:lnTo>
                  <a:lnTo>
                    <a:pt x="0" y="3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4" name="Google Shape;21614;p64"/>
            <p:cNvSpPr/>
            <p:nvPr/>
          </p:nvSpPr>
          <p:spPr>
            <a:xfrm>
              <a:off x="7420793" y="4216786"/>
              <a:ext cx="1588"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15" name="Google Shape;21615;p64"/>
            <p:cNvSpPr/>
            <p:nvPr/>
          </p:nvSpPr>
          <p:spPr>
            <a:xfrm>
              <a:off x="7476356" y="4216786"/>
              <a:ext cx="1587" cy="47625"/>
            </a:xfrm>
            <a:custGeom>
              <a:avLst/>
              <a:gdLst/>
              <a:ahLst/>
              <a:cxnLst/>
              <a:rect l="l" t="t" r="r" b="b"/>
              <a:pathLst>
                <a:path w="1587" h="30" extrusionOk="0">
                  <a:moveTo>
                    <a:pt x="0" y="0"/>
                  </a:moveTo>
                  <a:lnTo>
                    <a:pt x="0" y="0"/>
                  </a:lnTo>
                  <a:lnTo>
                    <a:pt x="0" y="3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6" name="Google Shape;21616;p64"/>
            <p:cNvSpPr/>
            <p:nvPr/>
          </p:nvSpPr>
          <p:spPr>
            <a:xfrm>
              <a:off x="7476356" y="4216786"/>
              <a:ext cx="1587"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17" name="Google Shape;21617;p64"/>
            <p:cNvSpPr/>
            <p:nvPr/>
          </p:nvSpPr>
          <p:spPr>
            <a:xfrm>
              <a:off x="7309668" y="4216786"/>
              <a:ext cx="1588" cy="47625"/>
            </a:xfrm>
            <a:custGeom>
              <a:avLst/>
              <a:gdLst/>
              <a:ahLst/>
              <a:cxnLst/>
              <a:rect l="l" t="t" r="r" b="b"/>
              <a:pathLst>
                <a:path w="1588" h="30" extrusionOk="0">
                  <a:moveTo>
                    <a:pt x="0" y="0"/>
                  </a:moveTo>
                  <a:lnTo>
                    <a:pt x="0" y="0"/>
                  </a:lnTo>
                  <a:lnTo>
                    <a:pt x="0" y="3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8" name="Google Shape;21618;p64"/>
            <p:cNvSpPr/>
            <p:nvPr/>
          </p:nvSpPr>
          <p:spPr>
            <a:xfrm>
              <a:off x="7309668" y="4216786"/>
              <a:ext cx="1588"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19" name="Google Shape;21619;p64"/>
            <p:cNvSpPr/>
            <p:nvPr/>
          </p:nvSpPr>
          <p:spPr>
            <a:xfrm>
              <a:off x="7365231" y="4216786"/>
              <a:ext cx="1587" cy="47625"/>
            </a:xfrm>
            <a:custGeom>
              <a:avLst/>
              <a:gdLst/>
              <a:ahLst/>
              <a:cxnLst/>
              <a:rect l="l" t="t" r="r" b="b"/>
              <a:pathLst>
                <a:path w="1587" h="30" extrusionOk="0">
                  <a:moveTo>
                    <a:pt x="0" y="0"/>
                  </a:moveTo>
                  <a:lnTo>
                    <a:pt x="0" y="0"/>
                  </a:lnTo>
                  <a:lnTo>
                    <a:pt x="0" y="3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20" name="Google Shape;21620;p64"/>
            <p:cNvSpPr/>
            <p:nvPr/>
          </p:nvSpPr>
          <p:spPr>
            <a:xfrm>
              <a:off x="7365231" y="4216786"/>
              <a:ext cx="1587"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1621" name="Google Shape;21621;p64"/>
            <p:cNvGrpSpPr/>
            <p:nvPr/>
          </p:nvGrpSpPr>
          <p:grpSpPr>
            <a:xfrm>
              <a:off x="2443981" y="2621348"/>
              <a:ext cx="6127750" cy="4110038"/>
              <a:chOff x="1176" y="1171"/>
              <a:chExt cx="3860" cy="2589"/>
            </a:xfrm>
          </p:grpSpPr>
          <p:sp>
            <p:nvSpPr>
              <p:cNvPr id="21622" name="Google Shape;21622;p64"/>
              <p:cNvSpPr/>
              <p:nvPr/>
            </p:nvSpPr>
            <p:spPr>
              <a:xfrm>
                <a:off x="3097" y="3212"/>
                <a:ext cx="65" cy="3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400"/>
                  <a:buFont typeface="Times New Roman"/>
                  <a:buNone/>
                </a:pPr>
                <a:r>
                  <a:rPr lang="en-US" sz="400" b="0">
                    <a:solidFill>
                      <a:srgbClr val="000000"/>
                    </a:solidFill>
                    <a:latin typeface="Times New Roman"/>
                    <a:ea typeface="Times New Roman"/>
                    <a:cs typeface="Times New Roman"/>
                    <a:sym typeface="Times New Roman"/>
                  </a:rPr>
                  <a:t>HBE</a:t>
                </a:r>
                <a:endParaRPr sz="2400" b="0">
                  <a:solidFill>
                    <a:schemeClr val="dk1"/>
                  </a:solidFill>
                  <a:latin typeface="Arial"/>
                  <a:ea typeface="Arial"/>
                  <a:cs typeface="Arial"/>
                  <a:sym typeface="Arial"/>
                </a:endParaRPr>
              </a:p>
            </p:txBody>
          </p:sp>
          <p:sp>
            <p:nvSpPr>
              <p:cNvPr id="21623" name="Google Shape;21623;p64"/>
              <p:cNvSpPr/>
              <p:nvPr/>
            </p:nvSpPr>
            <p:spPr>
              <a:xfrm>
                <a:off x="3097" y="1427"/>
                <a:ext cx="65" cy="3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400"/>
                  <a:buFont typeface="Times New Roman"/>
                  <a:buNone/>
                </a:pPr>
                <a:r>
                  <a:rPr lang="en-US" sz="400" b="0">
                    <a:solidFill>
                      <a:srgbClr val="000000"/>
                    </a:solidFill>
                    <a:latin typeface="Times New Roman"/>
                    <a:ea typeface="Times New Roman"/>
                    <a:cs typeface="Times New Roman"/>
                    <a:sym typeface="Times New Roman"/>
                  </a:rPr>
                  <a:t>HBE</a:t>
                </a:r>
                <a:endParaRPr sz="2400" b="0">
                  <a:solidFill>
                    <a:schemeClr val="dk1"/>
                  </a:solidFill>
                  <a:latin typeface="Arial"/>
                  <a:ea typeface="Arial"/>
                  <a:cs typeface="Arial"/>
                  <a:sym typeface="Arial"/>
                </a:endParaRPr>
              </a:p>
            </p:txBody>
          </p:sp>
          <p:sp>
            <p:nvSpPr>
              <p:cNvPr id="21624" name="Google Shape;21624;p64"/>
              <p:cNvSpPr/>
              <p:nvPr/>
            </p:nvSpPr>
            <p:spPr>
              <a:xfrm>
                <a:off x="4165" y="3465"/>
                <a:ext cx="23" cy="4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500"/>
                  <a:buFont typeface="Times New Roman"/>
                  <a:buNone/>
                </a:pPr>
                <a:r>
                  <a:rPr lang="en-US" sz="500" b="0">
                    <a:solidFill>
                      <a:srgbClr val="000000"/>
                    </a:solidFill>
                    <a:latin typeface="Times New Roman"/>
                    <a:ea typeface="Times New Roman"/>
                    <a:cs typeface="Times New Roman"/>
                    <a:sym typeface="Times New Roman"/>
                  </a:rPr>
                  <a:t>L</a:t>
                </a:r>
                <a:endParaRPr sz="2400" b="0">
                  <a:solidFill>
                    <a:schemeClr val="dk1"/>
                  </a:solidFill>
                  <a:latin typeface="Arial"/>
                  <a:ea typeface="Arial"/>
                  <a:cs typeface="Arial"/>
                  <a:sym typeface="Arial"/>
                </a:endParaRPr>
              </a:p>
            </p:txBody>
          </p:sp>
          <p:sp>
            <p:nvSpPr>
              <p:cNvPr id="21625" name="Google Shape;21625;p64"/>
              <p:cNvSpPr/>
              <p:nvPr/>
            </p:nvSpPr>
            <p:spPr>
              <a:xfrm>
                <a:off x="2009" y="3465"/>
                <a:ext cx="23" cy="4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500"/>
                  <a:buFont typeface="Times New Roman"/>
                  <a:buNone/>
                </a:pPr>
                <a:r>
                  <a:rPr lang="en-US" sz="500" b="0">
                    <a:solidFill>
                      <a:srgbClr val="000000"/>
                    </a:solidFill>
                    <a:latin typeface="Times New Roman"/>
                    <a:ea typeface="Times New Roman"/>
                    <a:cs typeface="Times New Roman"/>
                    <a:sym typeface="Times New Roman"/>
                  </a:rPr>
                  <a:t>L</a:t>
                </a:r>
                <a:endParaRPr sz="2400" b="0">
                  <a:solidFill>
                    <a:schemeClr val="dk1"/>
                  </a:solidFill>
                  <a:latin typeface="Arial"/>
                  <a:ea typeface="Arial"/>
                  <a:cs typeface="Arial"/>
                  <a:sym typeface="Arial"/>
                </a:endParaRPr>
              </a:p>
            </p:txBody>
          </p:sp>
          <p:sp>
            <p:nvSpPr>
              <p:cNvPr id="21626" name="Google Shape;21626;p64"/>
              <p:cNvSpPr/>
              <p:nvPr/>
            </p:nvSpPr>
            <p:spPr>
              <a:xfrm>
                <a:off x="1305" y="1202"/>
                <a:ext cx="3570" cy="919"/>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27" name="Google Shape;21627;p64"/>
              <p:cNvSpPr/>
              <p:nvPr/>
            </p:nvSpPr>
            <p:spPr>
              <a:xfrm>
                <a:off x="1308" y="2689"/>
                <a:ext cx="3581" cy="1033"/>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28" name="Google Shape;21628;p64"/>
              <p:cNvSpPr/>
              <p:nvPr/>
            </p:nvSpPr>
            <p:spPr>
              <a:xfrm>
                <a:off x="3564" y="1663"/>
                <a:ext cx="1325" cy="1480"/>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29" name="Google Shape;21629;p64"/>
              <p:cNvSpPr/>
              <p:nvPr/>
            </p:nvSpPr>
            <p:spPr>
              <a:xfrm>
                <a:off x="1308" y="1667"/>
                <a:ext cx="1314" cy="1476"/>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30" name="Google Shape;21630;p64"/>
              <p:cNvSpPr/>
              <p:nvPr/>
            </p:nvSpPr>
            <p:spPr>
              <a:xfrm>
                <a:off x="1317" y="1216"/>
                <a:ext cx="166" cy="2499"/>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31" name="Google Shape;21631;p64"/>
              <p:cNvSpPr/>
              <p:nvPr/>
            </p:nvSpPr>
            <p:spPr>
              <a:xfrm>
                <a:off x="4713" y="1209"/>
                <a:ext cx="173" cy="2496"/>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32" name="Google Shape;21632;p64"/>
              <p:cNvSpPr/>
              <p:nvPr/>
            </p:nvSpPr>
            <p:spPr>
              <a:xfrm>
                <a:off x="3088" y="3465"/>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3" name="Google Shape;21633;p64"/>
              <p:cNvSpPr/>
              <p:nvPr/>
            </p:nvSpPr>
            <p:spPr>
              <a:xfrm rot="-5400000">
                <a:off x="3686" y="1590"/>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4" name="Google Shape;21634;p64"/>
              <p:cNvSpPr/>
              <p:nvPr/>
            </p:nvSpPr>
            <p:spPr>
              <a:xfrm rot="-5400000">
                <a:off x="2630" y="1590"/>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5" name="Google Shape;21635;p64"/>
              <p:cNvSpPr/>
              <p:nvPr/>
            </p:nvSpPr>
            <p:spPr>
              <a:xfrm rot="-5400000">
                <a:off x="3686" y="2699"/>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6" name="Google Shape;21636;p64"/>
              <p:cNvSpPr/>
              <p:nvPr/>
            </p:nvSpPr>
            <p:spPr>
              <a:xfrm rot="-5400000">
                <a:off x="2630" y="2699"/>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7" name="Google Shape;21637;p64"/>
              <p:cNvSpPr/>
              <p:nvPr/>
            </p:nvSpPr>
            <p:spPr>
              <a:xfrm>
                <a:off x="3174" y="1999"/>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8" name="Google Shape;21638;p64"/>
              <p:cNvSpPr/>
              <p:nvPr/>
            </p:nvSpPr>
            <p:spPr>
              <a:xfrm>
                <a:off x="3174" y="2668"/>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9" name="Google Shape;21639;p64"/>
              <p:cNvSpPr/>
              <p:nvPr/>
            </p:nvSpPr>
            <p:spPr>
              <a:xfrm rot="-5400000">
                <a:off x="3686" y="2158"/>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0" name="Google Shape;21640;p64"/>
              <p:cNvSpPr/>
              <p:nvPr/>
            </p:nvSpPr>
            <p:spPr>
              <a:xfrm rot="-5400000">
                <a:off x="2630" y="2158"/>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1" name="Google Shape;21641;p64"/>
              <p:cNvSpPr/>
              <p:nvPr/>
            </p:nvSpPr>
            <p:spPr>
              <a:xfrm rot="-5400000">
                <a:off x="1456" y="2215"/>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2" name="Google Shape;21642;p64"/>
              <p:cNvSpPr/>
              <p:nvPr/>
            </p:nvSpPr>
            <p:spPr>
              <a:xfrm>
                <a:off x="1472" y="3444"/>
                <a:ext cx="3244" cy="4"/>
              </a:xfrm>
              <a:custGeom>
                <a:avLst/>
                <a:gdLst/>
                <a:ahLst/>
                <a:cxnLst/>
                <a:rect l="l" t="t" r="r" b="b"/>
                <a:pathLst>
                  <a:path w="1106" h="4"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3" name="Google Shape;21643;p64"/>
              <p:cNvSpPr/>
              <p:nvPr/>
            </p:nvSpPr>
            <p:spPr>
              <a:xfrm>
                <a:off x="1472" y="3444"/>
                <a:ext cx="3244" cy="4"/>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4" name="Google Shape;21644;p64"/>
              <p:cNvSpPr/>
              <p:nvPr/>
            </p:nvSpPr>
            <p:spPr>
              <a:xfrm>
                <a:off x="1472" y="3444"/>
                <a:ext cx="3244"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5" name="Google Shape;21645;p64"/>
              <p:cNvSpPr/>
              <p:nvPr/>
            </p:nvSpPr>
            <p:spPr>
              <a:xfrm>
                <a:off x="1472" y="3472"/>
                <a:ext cx="3244" cy="4"/>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6" name="Google Shape;21646;p64"/>
              <p:cNvSpPr/>
              <p:nvPr/>
            </p:nvSpPr>
            <p:spPr>
              <a:xfrm>
                <a:off x="1472" y="3472"/>
                <a:ext cx="3244"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7" name="Google Shape;21647;p64"/>
              <p:cNvSpPr/>
              <p:nvPr/>
            </p:nvSpPr>
            <p:spPr>
              <a:xfrm>
                <a:off x="1472" y="1659"/>
                <a:ext cx="3244" cy="4"/>
              </a:xfrm>
              <a:custGeom>
                <a:avLst/>
                <a:gdLst/>
                <a:ahLst/>
                <a:cxnLst/>
                <a:rect l="l" t="t" r="r" b="b"/>
                <a:pathLst>
                  <a:path w="1106" h="1" extrusionOk="0">
                    <a:moveTo>
                      <a:pt x="1106" y="1"/>
                    </a:moveTo>
                    <a:lnTo>
                      <a:pt x="1106" y="0"/>
                    </a:lnTo>
                    <a:lnTo>
                      <a:pt x="0" y="1"/>
                    </a:lnTo>
                    <a:lnTo>
                      <a:pt x="110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8" name="Google Shape;21648;p64"/>
              <p:cNvSpPr/>
              <p:nvPr/>
            </p:nvSpPr>
            <p:spPr>
              <a:xfrm>
                <a:off x="1472" y="1659"/>
                <a:ext cx="3244" cy="4"/>
              </a:xfrm>
              <a:custGeom>
                <a:avLst/>
                <a:gdLst/>
                <a:ahLst/>
                <a:cxnLst/>
                <a:rect l="l" t="t" r="r" b="b"/>
                <a:pathLst>
                  <a:path w="1106" h="1" extrusionOk="0">
                    <a:moveTo>
                      <a:pt x="1106" y="0"/>
                    </a:moveTo>
                    <a:lnTo>
                      <a:pt x="0" y="1"/>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9" name="Google Shape;21649;p64"/>
              <p:cNvSpPr/>
              <p:nvPr/>
            </p:nvSpPr>
            <p:spPr>
              <a:xfrm>
                <a:off x="1472" y="1659"/>
                <a:ext cx="3244"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0" name="Google Shape;21650;p64"/>
              <p:cNvSpPr/>
              <p:nvPr/>
            </p:nvSpPr>
            <p:spPr>
              <a:xfrm>
                <a:off x="1472" y="1632"/>
                <a:ext cx="3244" cy="3"/>
              </a:xfrm>
              <a:custGeom>
                <a:avLst/>
                <a:gdLst/>
                <a:ahLst/>
                <a:cxnLst/>
                <a:rect l="l" t="t" r="r" b="b"/>
                <a:pathLst>
                  <a:path w="1106" h="1" extrusionOk="0">
                    <a:moveTo>
                      <a:pt x="1106" y="1"/>
                    </a:moveTo>
                    <a:lnTo>
                      <a:pt x="1106" y="0"/>
                    </a:lnTo>
                    <a:lnTo>
                      <a:pt x="0" y="1"/>
                    </a:lnTo>
                    <a:lnTo>
                      <a:pt x="110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1" name="Google Shape;21651;p64"/>
              <p:cNvSpPr/>
              <p:nvPr/>
            </p:nvSpPr>
            <p:spPr>
              <a:xfrm>
                <a:off x="1472" y="1632"/>
                <a:ext cx="3244" cy="3"/>
              </a:xfrm>
              <a:custGeom>
                <a:avLst/>
                <a:gdLst/>
                <a:ahLst/>
                <a:cxnLst/>
                <a:rect l="l" t="t" r="r" b="b"/>
                <a:pathLst>
                  <a:path w="1106" h="1" extrusionOk="0">
                    <a:moveTo>
                      <a:pt x="1106" y="0"/>
                    </a:moveTo>
                    <a:lnTo>
                      <a:pt x="0" y="1"/>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2" name="Google Shape;21652;p64"/>
              <p:cNvSpPr/>
              <p:nvPr/>
            </p:nvSpPr>
            <p:spPr>
              <a:xfrm>
                <a:off x="1472" y="1632"/>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3" name="Google Shape;21653;p64"/>
              <p:cNvSpPr/>
              <p:nvPr/>
            </p:nvSpPr>
            <p:spPr>
              <a:xfrm>
                <a:off x="1472" y="3143"/>
                <a:ext cx="3244" cy="3"/>
              </a:xfrm>
              <a:custGeom>
                <a:avLst/>
                <a:gdLst/>
                <a:ahLst/>
                <a:cxnLst/>
                <a:rect l="l" t="t" r="r" b="b"/>
                <a:pathLst>
                  <a:path w="1106" h="3"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4" name="Google Shape;21654;p64"/>
              <p:cNvSpPr/>
              <p:nvPr/>
            </p:nvSpPr>
            <p:spPr>
              <a:xfrm>
                <a:off x="1472" y="3143"/>
                <a:ext cx="3244" cy="3"/>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5" name="Google Shape;21655;p64"/>
              <p:cNvSpPr/>
              <p:nvPr/>
            </p:nvSpPr>
            <p:spPr>
              <a:xfrm>
                <a:off x="1472" y="3143"/>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6" name="Google Shape;21656;p64"/>
              <p:cNvSpPr/>
              <p:nvPr/>
            </p:nvSpPr>
            <p:spPr>
              <a:xfrm>
                <a:off x="1472" y="3171"/>
                <a:ext cx="3244" cy="3"/>
              </a:xfrm>
              <a:custGeom>
                <a:avLst/>
                <a:gdLst/>
                <a:ahLst/>
                <a:cxnLst/>
                <a:rect l="l" t="t" r="r" b="b"/>
                <a:pathLst>
                  <a:path w="1106" h="3"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7" name="Google Shape;21657;p64"/>
              <p:cNvSpPr/>
              <p:nvPr/>
            </p:nvSpPr>
            <p:spPr>
              <a:xfrm>
                <a:off x="1472" y="3171"/>
                <a:ext cx="3244" cy="3"/>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8" name="Google Shape;21658;p64"/>
              <p:cNvSpPr/>
              <p:nvPr/>
            </p:nvSpPr>
            <p:spPr>
              <a:xfrm>
                <a:off x="1472" y="3171"/>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9" name="Google Shape;21659;p64"/>
              <p:cNvSpPr/>
              <p:nvPr/>
            </p:nvSpPr>
            <p:spPr>
              <a:xfrm>
                <a:off x="3563" y="1659"/>
                <a:ext cx="3" cy="1484"/>
              </a:xfrm>
              <a:custGeom>
                <a:avLst/>
                <a:gdLst/>
                <a:ahLst/>
                <a:cxnLst/>
                <a:rect l="l" t="t" r="r" b="b"/>
                <a:pathLst>
                  <a:path w="1" h="428" extrusionOk="0">
                    <a:moveTo>
                      <a:pt x="1" y="0"/>
                    </a:moveTo>
                    <a:lnTo>
                      <a:pt x="0" y="0"/>
                    </a:lnTo>
                    <a:lnTo>
                      <a:pt x="1" y="428"/>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0" name="Google Shape;21660;p64"/>
              <p:cNvSpPr/>
              <p:nvPr/>
            </p:nvSpPr>
            <p:spPr>
              <a:xfrm>
                <a:off x="3563" y="1659"/>
                <a:ext cx="3" cy="1484"/>
              </a:xfrm>
              <a:custGeom>
                <a:avLst/>
                <a:gdLst/>
                <a:ahLst/>
                <a:cxnLst/>
                <a:rect l="l" t="t" r="r" b="b"/>
                <a:pathLst>
                  <a:path w="1" h="428" extrusionOk="0">
                    <a:moveTo>
                      <a:pt x="0" y="0"/>
                    </a:moveTo>
                    <a:lnTo>
                      <a:pt x="1" y="428"/>
                    </a:lnTo>
                    <a:lnTo>
                      <a:pt x="0" y="42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1" name="Google Shape;21661;p64"/>
              <p:cNvSpPr/>
              <p:nvPr/>
            </p:nvSpPr>
            <p:spPr>
              <a:xfrm>
                <a:off x="3563"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62" name="Google Shape;21662;p64"/>
              <p:cNvSpPr/>
              <p:nvPr/>
            </p:nvSpPr>
            <p:spPr>
              <a:xfrm>
                <a:off x="3678" y="1659"/>
                <a:ext cx="3" cy="1484"/>
              </a:xfrm>
              <a:custGeom>
                <a:avLst/>
                <a:gdLst/>
                <a:ahLst/>
                <a:cxnLst/>
                <a:rect l="l" t="t" r="r" b="b"/>
                <a:pathLst>
                  <a:path w="1" h="428" extrusionOk="0">
                    <a:moveTo>
                      <a:pt x="1" y="0"/>
                    </a:moveTo>
                    <a:lnTo>
                      <a:pt x="0" y="0"/>
                    </a:lnTo>
                    <a:lnTo>
                      <a:pt x="1" y="428"/>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3" name="Google Shape;21663;p64"/>
              <p:cNvSpPr/>
              <p:nvPr/>
            </p:nvSpPr>
            <p:spPr>
              <a:xfrm>
                <a:off x="3678" y="1659"/>
                <a:ext cx="3" cy="1484"/>
              </a:xfrm>
              <a:custGeom>
                <a:avLst/>
                <a:gdLst/>
                <a:ahLst/>
                <a:cxnLst/>
                <a:rect l="l" t="t" r="r" b="b"/>
                <a:pathLst>
                  <a:path w="1" h="428" extrusionOk="0">
                    <a:moveTo>
                      <a:pt x="0" y="0"/>
                    </a:moveTo>
                    <a:lnTo>
                      <a:pt x="1" y="428"/>
                    </a:lnTo>
                    <a:lnTo>
                      <a:pt x="0" y="42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4" name="Google Shape;21664;p64"/>
              <p:cNvSpPr/>
              <p:nvPr/>
            </p:nvSpPr>
            <p:spPr>
              <a:xfrm>
                <a:off x="3678"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65" name="Google Shape;21665;p64"/>
              <p:cNvSpPr/>
              <p:nvPr/>
            </p:nvSpPr>
            <p:spPr>
              <a:xfrm>
                <a:off x="2622" y="1659"/>
                <a:ext cx="3" cy="1484"/>
              </a:xfrm>
              <a:custGeom>
                <a:avLst/>
                <a:gdLst/>
                <a:ahLst/>
                <a:cxnLst/>
                <a:rect l="l" t="t" r="r" b="b"/>
                <a:pathLst>
                  <a:path w="1" h="428" extrusionOk="0">
                    <a:moveTo>
                      <a:pt x="1" y="0"/>
                    </a:moveTo>
                    <a:lnTo>
                      <a:pt x="0" y="0"/>
                    </a:lnTo>
                    <a:lnTo>
                      <a:pt x="1" y="428"/>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6" name="Google Shape;21666;p64"/>
              <p:cNvSpPr/>
              <p:nvPr/>
            </p:nvSpPr>
            <p:spPr>
              <a:xfrm>
                <a:off x="2622" y="1659"/>
                <a:ext cx="3" cy="1484"/>
              </a:xfrm>
              <a:custGeom>
                <a:avLst/>
                <a:gdLst/>
                <a:ahLst/>
                <a:cxnLst/>
                <a:rect l="l" t="t" r="r" b="b"/>
                <a:pathLst>
                  <a:path w="1" h="428" extrusionOk="0">
                    <a:moveTo>
                      <a:pt x="0" y="0"/>
                    </a:moveTo>
                    <a:lnTo>
                      <a:pt x="1" y="428"/>
                    </a:lnTo>
                    <a:lnTo>
                      <a:pt x="0" y="42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7" name="Google Shape;21667;p64"/>
              <p:cNvSpPr/>
              <p:nvPr/>
            </p:nvSpPr>
            <p:spPr>
              <a:xfrm>
                <a:off x="2622"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68" name="Google Shape;21668;p64"/>
              <p:cNvSpPr/>
              <p:nvPr/>
            </p:nvSpPr>
            <p:spPr>
              <a:xfrm>
                <a:off x="2510" y="1659"/>
                <a:ext cx="3" cy="1484"/>
              </a:xfrm>
              <a:custGeom>
                <a:avLst/>
                <a:gdLst/>
                <a:ahLst/>
                <a:cxnLst/>
                <a:rect l="l" t="t" r="r" b="b"/>
                <a:pathLst>
                  <a:path w="1" h="428" extrusionOk="0">
                    <a:moveTo>
                      <a:pt x="1" y="0"/>
                    </a:moveTo>
                    <a:lnTo>
                      <a:pt x="0" y="0"/>
                    </a:lnTo>
                    <a:lnTo>
                      <a:pt x="1" y="428"/>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9" name="Google Shape;21669;p64"/>
              <p:cNvSpPr/>
              <p:nvPr/>
            </p:nvSpPr>
            <p:spPr>
              <a:xfrm>
                <a:off x="2510" y="1659"/>
                <a:ext cx="3" cy="1484"/>
              </a:xfrm>
              <a:custGeom>
                <a:avLst/>
                <a:gdLst/>
                <a:ahLst/>
                <a:cxnLst/>
                <a:rect l="l" t="t" r="r" b="b"/>
                <a:pathLst>
                  <a:path w="1" h="428" extrusionOk="0">
                    <a:moveTo>
                      <a:pt x="0" y="0"/>
                    </a:moveTo>
                    <a:lnTo>
                      <a:pt x="1" y="428"/>
                    </a:lnTo>
                    <a:lnTo>
                      <a:pt x="0" y="42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0" name="Google Shape;21670;p64"/>
              <p:cNvSpPr/>
              <p:nvPr/>
            </p:nvSpPr>
            <p:spPr>
              <a:xfrm>
                <a:off x="2510"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71" name="Google Shape;21671;p64"/>
              <p:cNvSpPr/>
              <p:nvPr/>
            </p:nvSpPr>
            <p:spPr>
              <a:xfrm>
                <a:off x="1472" y="2013"/>
                <a:ext cx="1038" cy="3"/>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2" name="Google Shape;21672;p64"/>
              <p:cNvSpPr/>
              <p:nvPr/>
            </p:nvSpPr>
            <p:spPr>
              <a:xfrm>
                <a:off x="1472" y="2013"/>
                <a:ext cx="1038" cy="3"/>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3" name="Google Shape;21673;p64"/>
              <p:cNvSpPr/>
              <p:nvPr/>
            </p:nvSpPr>
            <p:spPr>
              <a:xfrm>
                <a:off x="1472" y="2013"/>
                <a:ext cx="1038"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74" name="Google Shape;21674;p64"/>
              <p:cNvSpPr/>
              <p:nvPr/>
            </p:nvSpPr>
            <p:spPr>
              <a:xfrm>
                <a:off x="1472" y="2120"/>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5" name="Google Shape;21675;p64"/>
              <p:cNvSpPr/>
              <p:nvPr/>
            </p:nvSpPr>
            <p:spPr>
              <a:xfrm>
                <a:off x="1472" y="2120"/>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6" name="Google Shape;21676;p64"/>
              <p:cNvSpPr/>
              <p:nvPr/>
            </p:nvSpPr>
            <p:spPr>
              <a:xfrm>
                <a:off x="1472" y="2120"/>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77" name="Google Shape;21677;p64"/>
              <p:cNvSpPr/>
              <p:nvPr/>
            </p:nvSpPr>
            <p:spPr>
              <a:xfrm>
                <a:off x="3678" y="2120"/>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8" name="Google Shape;21678;p64"/>
              <p:cNvSpPr/>
              <p:nvPr/>
            </p:nvSpPr>
            <p:spPr>
              <a:xfrm>
                <a:off x="3678" y="2120"/>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9" name="Google Shape;21679;p64"/>
              <p:cNvSpPr/>
              <p:nvPr/>
            </p:nvSpPr>
            <p:spPr>
              <a:xfrm>
                <a:off x="3678" y="2013"/>
                <a:ext cx="1038" cy="3"/>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0" name="Google Shape;21680;p64"/>
              <p:cNvSpPr/>
              <p:nvPr/>
            </p:nvSpPr>
            <p:spPr>
              <a:xfrm>
                <a:off x="3678" y="2013"/>
                <a:ext cx="1038" cy="3"/>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1" name="Google Shape;21681;p64"/>
              <p:cNvSpPr/>
              <p:nvPr/>
            </p:nvSpPr>
            <p:spPr>
              <a:xfrm>
                <a:off x="3678" y="2013"/>
                <a:ext cx="1038"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82" name="Google Shape;21682;p64"/>
              <p:cNvSpPr/>
              <p:nvPr/>
            </p:nvSpPr>
            <p:spPr>
              <a:xfrm>
                <a:off x="2625" y="2013"/>
                <a:ext cx="938" cy="3"/>
              </a:xfrm>
              <a:custGeom>
                <a:avLst/>
                <a:gdLst/>
                <a:ahLst/>
                <a:cxnLst/>
                <a:rect l="l" t="t" r="r" b="b"/>
                <a:pathLst>
                  <a:path w="320" h="1" extrusionOk="0">
                    <a:moveTo>
                      <a:pt x="320" y="1"/>
                    </a:moveTo>
                    <a:lnTo>
                      <a:pt x="320" y="0"/>
                    </a:lnTo>
                    <a:lnTo>
                      <a:pt x="0" y="1"/>
                    </a:lnTo>
                    <a:lnTo>
                      <a:pt x="32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3" name="Google Shape;21683;p64"/>
              <p:cNvSpPr/>
              <p:nvPr/>
            </p:nvSpPr>
            <p:spPr>
              <a:xfrm>
                <a:off x="2625" y="2013"/>
                <a:ext cx="938" cy="3"/>
              </a:xfrm>
              <a:custGeom>
                <a:avLst/>
                <a:gdLst/>
                <a:ahLst/>
                <a:cxnLst/>
                <a:rect l="l" t="t" r="r" b="b"/>
                <a:pathLst>
                  <a:path w="320" h="1" extrusionOk="0">
                    <a:moveTo>
                      <a:pt x="320" y="0"/>
                    </a:moveTo>
                    <a:lnTo>
                      <a:pt x="0" y="1"/>
                    </a:lnTo>
                    <a:lnTo>
                      <a:pt x="0" y="0"/>
                    </a:lnTo>
                    <a:lnTo>
                      <a:pt x="3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4" name="Google Shape;21684;p64"/>
              <p:cNvSpPr/>
              <p:nvPr/>
            </p:nvSpPr>
            <p:spPr>
              <a:xfrm>
                <a:off x="2625" y="2013"/>
                <a:ext cx="938"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85" name="Google Shape;21685;p64"/>
              <p:cNvSpPr/>
              <p:nvPr/>
            </p:nvSpPr>
            <p:spPr>
              <a:xfrm>
                <a:off x="2625" y="2120"/>
                <a:ext cx="938" cy="4"/>
              </a:xfrm>
              <a:custGeom>
                <a:avLst/>
                <a:gdLst/>
                <a:ahLst/>
                <a:cxnLst/>
                <a:rect l="l" t="t" r="r" b="b"/>
                <a:pathLst>
                  <a:path w="320" h="1" extrusionOk="0">
                    <a:moveTo>
                      <a:pt x="320" y="1"/>
                    </a:moveTo>
                    <a:lnTo>
                      <a:pt x="320" y="0"/>
                    </a:lnTo>
                    <a:lnTo>
                      <a:pt x="0" y="1"/>
                    </a:lnTo>
                    <a:lnTo>
                      <a:pt x="32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6" name="Google Shape;21686;p64"/>
              <p:cNvSpPr/>
              <p:nvPr/>
            </p:nvSpPr>
            <p:spPr>
              <a:xfrm>
                <a:off x="2625" y="2120"/>
                <a:ext cx="938" cy="4"/>
              </a:xfrm>
              <a:custGeom>
                <a:avLst/>
                <a:gdLst/>
                <a:ahLst/>
                <a:cxnLst/>
                <a:rect l="l" t="t" r="r" b="b"/>
                <a:pathLst>
                  <a:path w="320" h="1" extrusionOk="0">
                    <a:moveTo>
                      <a:pt x="320" y="0"/>
                    </a:moveTo>
                    <a:lnTo>
                      <a:pt x="0" y="1"/>
                    </a:lnTo>
                    <a:lnTo>
                      <a:pt x="0" y="0"/>
                    </a:lnTo>
                    <a:lnTo>
                      <a:pt x="3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7" name="Google Shape;21687;p64"/>
              <p:cNvSpPr/>
              <p:nvPr/>
            </p:nvSpPr>
            <p:spPr>
              <a:xfrm>
                <a:off x="2625" y="2120"/>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88" name="Google Shape;21688;p64"/>
              <p:cNvSpPr/>
              <p:nvPr/>
            </p:nvSpPr>
            <p:spPr>
              <a:xfrm>
                <a:off x="2625" y="2678"/>
                <a:ext cx="938" cy="4"/>
              </a:xfrm>
              <a:custGeom>
                <a:avLst/>
                <a:gdLst/>
                <a:ahLst/>
                <a:cxnLst/>
                <a:rect l="l" t="t" r="r" b="b"/>
                <a:pathLst>
                  <a:path w="320" h="1" extrusionOk="0">
                    <a:moveTo>
                      <a:pt x="320" y="1"/>
                    </a:moveTo>
                    <a:lnTo>
                      <a:pt x="320" y="0"/>
                    </a:lnTo>
                    <a:lnTo>
                      <a:pt x="0" y="1"/>
                    </a:lnTo>
                    <a:lnTo>
                      <a:pt x="32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9" name="Google Shape;21689;p64"/>
              <p:cNvSpPr/>
              <p:nvPr/>
            </p:nvSpPr>
            <p:spPr>
              <a:xfrm>
                <a:off x="2625" y="2678"/>
                <a:ext cx="938" cy="4"/>
              </a:xfrm>
              <a:custGeom>
                <a:avLst/>
                <a:gdLst/>
                <a:ahLst/>
                <a:cxnLst/>
                <a:rect l="l" t="t" r="r" b="b"/>
                <a:pathLst>
                  <a:path w="320" h="1" extrusionOk="0">
                    <a:moveTo>
                      <a:pt x="320" y="0"/>
                    </a:moveTo>
                    <a:lnTo>
                      <a:pt x="0" y="1"/>
                    </a:lnTo>
                    <a:lnTo>
                      <a:pt x="0" y="0"/>
                    </a:lnTo>
                    <a:lnTo>
                      <a:pt x="3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0" name="Google Shape;21690;p64"/>
              <p:cNvSpPr/>
              <p:nvPr/>
            </p:nvSpPr>
            <p:spPr>
              <a:xfrm>
                <a:off x="2625" y="2678"/>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91" name="Google Shape;21691;p64"/>
              <p:cNvSpPr/>
              <p:nvPr/>
            </p:nvSpPr>
            <p:spPr>
              <a:xfrm>
                <a:off x="2625" y="2789"/>
                <a:ext cx="938" cy="4"/>
              </a:xfrm>
              <a:custGeom>
                <a:avLst/>
                <a:gdLst/>
                <a:ahLst/>
                <a:cxnLst/>
                <a:rect l="l" t="t" r="r" b="b"/>
                <a:pathLst>
                  <a:path w="320" h="1" extrusionOk="0">
                    <a:moveTo>
                      <a:pt x="320" y="1"/>
                    </a:moveTo>
                    <a:lnTo>
                      <a:pt x="320" y="0"/>
                    </a:lnTo>
                    <a:lnTo>
                      <a:pt x="0" y="1"/>
                    </a:lnTo>
                    <a:lnTo>
                      <a:pt x="32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2" name="Google Shape;21692;p64"/>
              <p:cNvSpPr/>
              <p:nvPr/>
            </p:nvSpPr>
            <p:spPr>
              <a:xfrm>
                <a:off x="2625" y="2789"/>
                <a:ext cx="938" cy="4"/>
              </a:xfrm>
              <a:custGeom>
                <a:avLst/>
                <a:gdLst/>
                <a:ahLst/>
                <a:cxnLst/>
                <a:rect l="l" t="t" r="r" b="b"/>
                <a:pathLst>
                  <a:path w="320" h="1" extrusionOk="0">
                    <a:moveTo>
                      <a:pt x="320" y="0"/>
                    </a:moveTo>
                    <a:lnTo>
                      <a:pt x="0" y="1"/>
                    </a:lnTo>
                    <a:lnTo>
                      <a:pt x="0" y="0"/>
                    </a:lnTo>
                    <a:lnTo>
                      <a:pt x="3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3" name="Google Shape;21693;p64"/>
              <p:cNvSpPr/>
              <p:nvPr/>
            </p:nvSpPr>
            <p:spPr>
              <a:xfrm>
                <a:off x="2625" y="2789"/>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94" name="Google Shape;21694;p64"/>
              <p:cNvSpPr/>
              <p:nvPr/>
            </p:nvSpPr>
            <p:spPr>
              <a:xfrm>
                <a:off x="3678" y="2789"/>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5" name="Google Shape;21695;p64"/>
              <p:cNvSpPr/>
              <p:nvPr/>
            </p:nvSpPr>
            <p:spPr>
              <a:xfrm>
                <a:off x="3678" y="2789"/>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6" name="Google Shape;21696;p64"/>
              <p:cNvSpPr/>
              <p:nvPr/>
            </p:nvSpPr>
            <p:spPr>
              <a:xfrm>
                <a:off x="3678" y="2789"/>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97" name="Google Shape;21697;p64"/>
              <p:cNvSpPr/>
              <p:nvPr/>
            </p:nvSpPr>
            <p:spPr>
              <a:xfrm>
                <a:off x="3678" y="2678"/>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8" name="Google Shape;21698;p64"/>
              <p:cNvSpPr/>
              <p:nvPr/>
            </p:nvSpPr>
            <p:spPr>
              <a:xfrm>
                <a:off x="3678" y="2678"/>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9" name="Google Shape;21699;p64"/>
              <p:cNvSpPr/>
              <p:nvPr/>
            </p:nvSpPr>
            <p:spPr>
              <a:xfrm>
                <a:off x="3678" y="2678"/>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0" name="Google Shape;21700;p64"/>
              <p:cNvSpPr/>
              <p:nvPr/>
            </p:nvSpPr>
            <p:spPr>
              <a:xfrm>
                <a:off x="1472" y="2678"/>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1" name="Google Shape;21701;p64"/>
              <p:cNvSpPr/>
              <p:nvPr/>
            </p:nvSpPr>
            <p:spPr>
              <a:xfrm>
                <a:off x="1472" y="2678"/>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2" name="Google Shape;21702;p64"/>
              <p:cNvSpPr/>
              <p:nvPr/>
            </p:nvSpPr>
            <p:spPr>
              <a:xfrm>
                <a:off x="1472" y="2678"/>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3" name="Google Shape;21703;p64"/>
              <p:cNvSpPr/>
              <p:nvPr/>
            </p:nvSpPr>
            <p:spPr>
              <a:xfrm>
                <a:off x="1472" y="2789"/>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4" name="Google Shape;21704;p64"/>
              <p:cNvSpPr/>
              <p:nvPr/>
            </p:nvSpPr>
            <p:spPr>
              <a:xfrm>
                <a:off x="1472" y="2789"/>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5" name="Google Shape;21705;p64"/>
              <p:cNvSpPr/>
              <p:nvPr/>
            </p:nvSpPr>
            <p:spPr>
              <a:xfrm>
                <a:off x="1472" y="2789"/>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6" name="Google Shape;21706;p64"/>
              <p:cNvSpPr/>
              <p:nvPr/>
            </p:nvSpPr>
            <p:spPr>
              <a:xfrm>
                <a:off x="1472" y="1358"/>
                <a:ext cx="3244" cy="3"/>
              </a:xfrm>
              <a:custGeom>
                <a:avLst/>
                <a:gdLst/>
                <a:ahLst/>
                <a:cxnLst/>
                <a:rect l="l" t="t" r="r" b="b"/>
                <a:pathLst>
                  <a:path w="1106" h="3"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7" name="Google Shape;21707;p64"/>
              <p:cNvSpPr/>
              <p:nvPr/>
            </p:nvSpPr>
            <p:spPr>
              <a:xfrm>
                <a:off x="1472" y="1358"/>
                <a:ext cx="3244" cy="3"/>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8" name="Google Shape;21708;p64"/>
              <p:cNvSpPr/>
              <p:nvPr/>
            </p:nvSpPr>
            <p:spPr>
              <a:xfrm>
                <a:off x="1472" y="1358"/>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9" name="Google Shape;21709;p64"/>
              <p:cNvSpPr/>
              <p:nvPr/>
            </p:nvSpPr>
            <p:spPr>
              <a:xfrm>
                <a:off x="1472" y="1330"/>
                <a:ext cx="3244" cy="3"/>
              </a:xfrm>
              <a:custGeom>
                <a:avLst/>
                <a:gdLst/>
                <a:ahLst/>
                <a:cxnLst/>
                <a:rect l="l" t="t" r="r" b="b"/>
                <a:pathLst>
                  <a:path w="1106" h="1" extrusionOk="0">
                    <a:moveTo>
                      <a:pt x="1106" y="1"/>
                    </a:moveTo>
                    <a:lnTo>
                      <a:pt x="1106" y="0"/>
                    </a:lnTo>
                    <a:lnTo>
                      <a:pt x="0" y="1"/>
                    </a:lnTo>
                    <a:lnTo>
                      <a:pt x="110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0" name="Google Shape;21710;p64"/>
              <p:cNvSpPr/>
              <p:nvPr/>
            </p:nvSpPr>
            <p:spPr>
              <a:xfrm>
                <a:off x="1472" y="1330"/>
                <a:ext cx="3244" cy="3"/>
              </a:xfrm>
              <a:custGeom>
                <a:avLst/>
                <a:gdLst/>
                <a:ahLst/>
                <a:cxnLst/>
                <a:rect l="l" t="t" r="r" b="b"/>
                <a:pathLst>
                  <a:path w="1106" h="1" extrusionOk="0">
                    <a:moveTo>
                      <a:pt x="1106" y="0"/>
                    </a:moveTo>
                    <a:lnTo>
                      <a:pt x="0" y="1"/>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1" name="Google Shape;21711;p64"/>
              <p:cNvSpPr/>
              <p:nvPr/>
            </p:nvSpPr>
            <p:spPr>
              <a:xfrm>
                <a:off x="1472" y="1330"/>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12" name="Google Shape;21712;p64"/>
              <p:cNvSpPr/>
              <p:nvPr/>
            </p:nvSpPr>
            <p:spPr>
              <a:xfrm>
                <a:off x="1472" y="1632"/>
                <a:ext cx="3244" cy="3"/>
              </a:xfrm>
              <a:custGeom>
                <a:avLst/>
                <a:gdLst/>
                <a:ahLst/>
                <a:cxnLst/>
                <a:rect l="l" t="t" r="r" b="b"/>
                <a:pathLst>
                  <a:path w="1106" h="1" extrusionOk="0">
                    <a:moveTo>
                      <a:pt x="1106" y="1"/>
                    </a:moveTo>
                    <a:lnTo>
                      <a:pt x="1106" y="0"/>
                    </a:lnTo>
                    <a:lnTo>
                      <a:pt x="0" y="1"/>
                    </a:lnTo>
                    <a:lnTo>
                      <a:pt x="110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3" name="Google Shape;21713;p64"/>
              <p:cNvSpPr/>
              <p:nvPr/>
            </p:nvSpPr>
            <p:spPr>
              <a:xfrm>
                <a:off x="1472" y="1632"/>
                <a:ext cx="3244" cy="3"/>
              </a:xfrm>
              <a:custGeom>
                <a:avLst/>
                <a:gdLst/>
                <a:ahLst/>
                <a:cxnLst/>
                <a:rect l="l" t="t" r="r" b="b"/>
                <a:pathLst>
                  <a:path w="1106" h="1" extrusionOk="0">
                    <a:moveTo>
                      <a:pt x="1106" y="0"/>
                    </a:moveTo>
                    <a:lnTo>
                      <a:pt x="0" y="1"/>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4" name="Google Shape;21714;p64"/>
              <p:cNvSpPr/>
              <p:nvPr/>
            </p:nvSpPr>
            <p:spPr>
              <a:xfrm>
                <a:off x="1472" y="1632"/>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15" name="Google Shape;21715;p64"/>
              <p:cNvSpPr/>
              <p:nvPr/>
            </p:nvSpPr>
            <p:spPr>
              <a:xfrm>
                <a:off x="3136" y="2304"/>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16" name="Google Shape;21716;p64"/>
              <p:cNvSpPr/>
              <p:nvPr/>
            </p:nvSpPr>
            <p:spPr>
              <a:xfrm>
                <a:off x="2437" y="3718"/>
                <a:ext cx="590" cy="7"/>
              </a:xfrm>
              <a:custGeom>
                <a:avLst/>
                <a:gdLst/>
                <a:ahLst/>
                <a:cxnLst/>
                <a:rect l="l" t="t" r="r" b="b"/>
                <a:pathLst>
                  <a:path w="201" h="2" extrusionOk="0">
                    <a:moveTo>
                      <a:pt x="0" y="0"/>
                    </a:moveTo>
                    <a:lnTo>
                      <a:pt x="0" y="2"/>
                    </a:lnTo>
                    <a:lnTo>
                      <a:pt x="201"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7" name="Google Shape;21717;p64"/>
              <p:cNvSpPr/>
              <p:nvPr/>
            </p:nvSpPr>
            <p:spPr>
              <a:xfrm>
                <a:off x="2437" y="3718"/>
                <a:ext cx="590" cy="7"/>
              </a:xfrm>
              <a:custGeom>
                <a:avLst/>
                <a:gdLst/>
                <a:ahLst/>
                <a:cxnLst/>
                <a:rect l="l" t="t" r="r" b="b"/>
                <a:pathLst>
                  <a:path w="201" h="2" extrusionOk="0">
                    <a:moveTo>
                      <a:pt x="0" y="2"/>
                    </a:moveTo>
                    <a:lnTo>
                      <a:pt x="201" y="0"/>
                    </a:lnTo>
                    <a:lnTo>
                      <a:pt x="201"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8" name="Google Shape;21718;p64"/>
              <p:cNvSpPr/>
              <p:nvPr/>
            </p:nvSpPr>
            <p:spPr>
              <a:xfrm>
                <a:off x="2437" y="3718"/>
                <a:ext cx="590" cy="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19" name="Google Shape;21719;p64"/>
              <p:cNvSpPr/>
              <p:nvPr/>
            </p:nvSpPr>
            <p:spPr>
              <a:xfrm>
                <a:off x="3097" y="3694"/>
                <a:ext cx="12" cy="28"/>
              </a:xfrm>
              <a:custGeom>
                <a:avLst/>
                <a:gdLst/>
                <a:ahLst/>
                <a:cxnLst/>
                <a:rect l="l" t="t" r="r" b="b"/>
                <a:pathLst>
                  <a:path w="4" h="8" extrusionOk="0">
                    <a:moveTo>
                      <a:pt x="4" y="8"/>
                    </a:moveTo>
                    <a:lnTo>
                      <a:pt x="2" y="8"/>
                    </a:lnTo>
                    <a:lnTo>
                      <a:pt x="0" y="0"/>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0" name="Google Shape;21720;p64"/>
              <p:cNvSpPr/>
              <p:nvPr/>
            </p:nvSpPr>
            <p:spPr>
              <a:xfrm>
                <a:off x="3091" y="3694"/>
                <a:ext cx="12" cy="28"/>
              </a:xfrm>
              <a:custGeom>
                <a:avLst/>
                <a:gdLst/>
                <a:ahLst/>
                <a:cxnLst/>
                <a:rect l="l" t="t" r="r" b="b"/>
                <a:pathLst>
                  <a:path w="4" h="8" extrusionOk="0">
                    <a:moveTo>
                      <a:pt x="4" y="8"/>
                    </a:moveTo>
                    <a:lnTo>
                      <a:pt x="2"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1" name="Google Shape;21721;p64"/>
              <p:cNvSpPr/>
              <p:nvPr/>
            </p:nvSpPr>
            <p:spPr>
              <a:xfrm>
                <a:off x="3091" y="3694"/>
                <a:ext cx="18" cy="28"/>
              </a:xfrm>
              <a:custGeom>
                <a:avLst/>
                <a:gdLst/>
                <a:ahLst/>
                <a:cxnLst/>
                <a:rect l="l" t="t" r="r" b="b"/>
                <a:pathLst>
                  <a:path w="6" h="8" extrusionOk="0">
                    <a:moveTo>
                      <a:pt x="6" y="8"/>
                    </a:moveTo>
                    <a:lnTo>
                      <a:pt x="4" y="8"/>
                    </a:lnTo>
                    <a:lnTo>
                      <a:pt x="0" y="1"/>
                    </a:lnTo>
                    <a:lnTo>
                      <a:pt x="2"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2" name="Google Shape;21722;p64"/>
              <p:cNvSpPr/>
              <p:nvPr/>
            </p:nvSpPr>
            <p:spPr>
              <a:xfrm>
                <a:off x="3068" y="3680"/>
                <a:ext cx="29" cy="17"/>
              </a:xfrm>
              <a:custGeom>
                <a:avLst/>
                <a:gdLst/>
                <a:ahLst/>
                <a:cxnLst/>
                <a:rect l="l" t="t" r="r" b="b"/>
                <a:pathLst>
                  <a:path w="10" h="5" extrusionOk="0">
                    <a:moveTo>
                      <a:pt x="10" y="4"/>
                    </a:moveTo>
                    <a:lnTo>
                      <a:pt x="8" y="5"/>
                    </a:lnTo>
                    <a:lnTo>
                      <a:pt x="0" y="0"/>
                    </a:lnTo>
                    <a:lnTo>
                      <a:pt x="1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3" name="Google Shape;21723;p64"/>
              <p:cNvSpPr/>
              <p:nvPr/>
            </p:nvSpPr>
            <p:spPr>
              <a:xfrm>
                <a:off x="3068" y="3680"/>
                <a:ext cx="23" cy="17"/>
              </a:xfrm>
              <a:custGeom>
                <a:avLst/>
                <a:gdLst/>
                <a:ahLst/>
                <a:cxnLst/>
                <a:rect l="l" t="t" r="r" b="b"/>
                <a:pathLst>
                  <a:path w="8" h="5" extrusionOk="0">
                    <a:moveTo>
                      <a:pt x="8" y="5"/>
                    </a:moveTo>
                    <a:lnTo>
                      <a:pt x="0" y="0"/>
                    </a:lnTo>
                    <a:lnTo>
                      <a:pt x="0" y="2"/>
                    </a:lnTo>
                    <a:lnTo>
                      <a:pt x="8"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4" name="Google Shape;21724;p64"/>
              <p:cNvSpPr/>
              <p:nvPr/>
            </p:nvSpPr>
            <p:spPr>
              <a:xfrm>
                <a:off x="3068" y="3680"/>
                <a:ext cx="29" cy="17"/>
              </a:xfrm>
              <a:custGeom>
                <a:avLst/>
                <a:gdLst/>
                <a:ahLst/>
                <a:cxnLst/>
                <a:rect l="l" t="t" r="r" b="b"/>
                <a:pathLst>
                  <a:path w="10" h="5" extrusionOk="0">
                    <a:moveTo>
                      <a:pt x="10" y="4"/>
                    </a:moveTo>
                    <a:lnTo>
                      <a:pt x="8" y="5"/>
                    </a:lnTo>
                    <a:lnTo>
                      <a:pt x="0" y="2"/>
                    </a:lnTo>
                    <a:lnTo>
                      <a:pt x="0" y="0"/>
                    </a:lnTo>
                    <a:lnTo>
                      <a:pt x="1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5" name="Google Shape;21725;p64"/>
              <p:cNvSpPr/>
              <p:nvPr/>
            </p:nvSpPr>
            <p:spPr>
              <a:xfrm>
                <a:off x="3038" y="3680"/>
                <a:ext cx="30" cy="14"/>
              </a:xfrm>
              <a:custGeom>
                <a:avLst/>
                <a:gdLst/>
                <a:ahLst/>
                <a:cxnLst/>
                <a:rect l="l" t="t" r="r" b="b"/>
                <a:pathLst>
                  <a:path w="10" h="4" extrusionOk="0">
                    <a:moveTo>
                      <a:pt x="10" y="0"/>
                    </a:moveTo>
                    <a:lnTo>
                      <a:pt x="10" y="2"/>
                    </a:lnTo>
                    <a:lnTo>
                      <a:pt x="0" y="4"/>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6" name="Google Shape;21726;p64"/>
              <p:cNvSpPr/>
              <p:nvPr/>
            </p:nvSpPr>
            <p:spPr>
              <a:xfrm>
                <a:off x="3038" y="3687"/>
                <a:ext cx="30" cy="10"/>
              </a:xfrm>
              <a:custGeom>
                <a:avLst/>
                <a:gdLst/>
                <a:ahLst/>
                <a:cxnLst/>
                <a:rect l="l" t="t" r="r" b="b"/>
                <a:pathLst>
                  <a:path w="10" h="3" extrusionOk="0">
                    <a:moveTo>
                      <a:pt x="10" y="0"/>
                    </a:moveTo>
                    <a:lnTo>
                      <a:pt x="0" y="2"/>
                    </a:lnTo>
                    <a:lnTo>
                      <a:pt x="1"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7" name="Google Shape;21727;p64"/>
              <p:cNvSpPr/>
              <p:nvPr/>
            </p:nvSpPr>
            <p:spPr>
              <a:xfrm>
                <a:off x="3038" y="3680"/>
                <a:ext cx="30" cy="17"/>
              </a:xfrm>
              <a:custGeom>
                <a:avLst/>
                <a:gdLst/>
                <a:ahLst/>
                <a:cxnLst/>
                <a:rect l="l" t="t" r="r" b="b"/>
                <a:pathLst>
                  <a:path w="10" h="5" extrusionOk="0">
                    <a:moveTo>
                      <a:pt x="10" y="0"/>
                    </a:moveTo>
                    <a:lnTo>
                      <a:pt x="10" y="2"/>
                    </a:lnTo>
                    <a:lnTo>
                      <a:pt x="1" y="5"/>
                    </a:lnTo>
                    <a:lnTo>
                      <a:pt x="0" y="4"/>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8" name="Google Shape;21728;p64"/>
              <p:cNvSpPr/>
              <p:nvPr/>
            </p:nvSpPr>
            <p:spPr>
              <a:xfrm>
                <a:off x="3027" y="3694"/>
                <a:ext cx="14" cy="28"/>
              </a:xfrm>
              <a:custGeom>
                <a:avLst/>
                <a:gdLst/>
                <a:ahLst/>
                <a:cxnLst/>
                <a:rect l="l" t="t" r="r" b="b"/>
                <a:pathLst>
                  <a:path w="5" h="8" extrusionOk="0">
                    <a:moveTo>
                      <a:pt x="4" y="0"/>
                    </a:moveTo>
                    <a:lnTo>
                      <a:pt x="5" y="1"/>
                    </a:lnTo>
                    <a:lnTo>
                      <a:pt x="0" y="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9" name="Google Shape;21729;p64"/>
              <p:cNvSpPr/>
              <p:nvPr/>
            </p:nvSpPr>
            <p:spPr>
              <a:xfrm>
                <a:off x="3027" y="3697"/>
                <a:ext cx="14" cy="25"/>
              </a:xfrm>
              <a:custGeom>
                <a:avLst/>
                <a:gdLst/>
                <a:ahLst/>
                <a:cxnLst/>
                <a:rect l="l" t="t" r="r" b="b"/>
                <a:pathLst>
                  <a:path w="5" h="7" extrusionOk="0">
                    <a:moveTo>
                      <a:pt x="5" y="0"/>
                    </a:moveTo>
                    <a:lnTo>
                      <a:pt x="0" y="7"/>
                    </a:lnTo>
                    <a:lnTo>
                      <a:pt x="1" y="7"/>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0" name="Google Shape;21730;p64"/>
              <p:cNvSpPr/>
              <p:nvPr/>
            </p:nvSpPr>
            <p:spPr>
              <a:xfrm>
                <a:off x="3027" y="3694"/>
                <a:ext cx="14" cy="28"/>
              </a:xfrm>
              <a:custGeom>
                <a:avLst/>
                <a:gdLst/>
                <a:ahLst/>
                <a:cxnLst/>
                <a:rect l="l" t="t" r="r" b="b"/>
                <a:pathLst>
                  <a:path w="5" h="8" extrusionOk="0">
                    <a:moveTo>
                      <a:pt x="4" y="0"/>
                    </a:moveTo>
                    <a:lnTo>
                      <a:pt x="5" y="1"/>
                    </a:lnTo>
                    <a:lnTo>
                      <a:pt x="1" y="8"/>
                    </a:lnTo>
                    <a:lnTo>
                      <a:pt x="0" y="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1" name="Google Shape;21731;p64"/>
              <p:cNvSpPr/>
              <p:nvPr/>
            </p:nvSpPr>
            <p:spPr>
              <a:xfrm>
                <a:off x="3103" y="3722"/>
                <a:ext cx="12" cy="27"/>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2" name="Google Shape;21732;p64"/>
              <p:cNvSpPr/>
              <p:nvPr/>
            </p:nvSpPr>
            <p:spPr>
              <a:xfrm>
                <a:off x="3109" y="3722"/>
                <a:ext cx="8" cy="27"/>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3" name="Google Shape;21733;p64"/>
              <p:cNvSpPr/>
              <p:nvPr/>
            </p:nvSpPr>
            <p:spPr>
              <a:xfrm>
                <a:off x="3103" y="3722"/>
                <a:ext cx="14" cy="27"/>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4" name="Google Shape;21734;p64"/>
              <p:cNvSpPr/>
              <p:nvPr/>
            </p:nvSpPr>
            <p:spPr>
              <a:xfrm>
                <a:off x="3115" y="3746"/>
                <a:ext cx="29" cy="14"/>
              </a:xfrm>
              <a:custGeom>
                <a:avLst/>
                <a:gdLst/>
                <a:ahLst/>
                <a:cxnLst/>
                <a:rect l="l" t="t" r="r" b="b"/>
                <a:pathLst>
                  <a:path w="10" h="4" extrusionOk="0">
                    <a:moveTo>
                      <a:pt x="0" y="1"/>
                    </a:moveTo>
                    <a:lnTo>
                      <a:pt x="1" y="0"/>
                    </a:lnTo>
                    <a:lnTo>
                      <a:pt x="10" y="4"/>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5" name="Google Shape;21735;p64"/>
              <p:cNvSpPr/>
              <p:nvPr/>
            </p:nvSpPr>
            <p:spPr>
              <a:xfrm>
                <a:off x="3117" y="3746"/>
                <a:ext cx="27" cy="14"/>
              </a:xfrm>
              <a:custGeom>
                <a:avLst/>
                <a:gdLst/>
                <a:ahLst/>
                <a:cxnLst/>
                <a:rect l="l" t="t" r="r" b="b"/>
                <a:pathLst>
                  <a:path w="9" h="4" extrusionOk="0">
                    <a:moveTo>
                      <a:pt x="0" y="0"/>
                    </a:moveTo>
                    <a:lnTo>
                      <a:pt x="9" y="4"/>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6" name="Google Shape;21736;p64"/>
              <p:cNvSpPr/>
              <p:nvPr/>
            </p:nvSpPr>
            <p:spPr>
              <a:xfrm>
                <a:off x="3115" y="3746"/>
                <a:ext cx="29" cy="14"/>
              </a:xfrm>
              <a:custGeom>
                <a:avLst/>
                <a:gdLst/>
                <a:ahLst/>
                <a:cxnLst/>
                <a:rect l="l" t="t" r="r" b="b"/>
                <a:pathLst>
                  <a:path w="10" h="4" extrusionOk="0">
                    <a:moveTo>
                      <a:pt x="0" y="1"/>
                    </a:moveTo>
                    <a:lnTo>
                      <a:pt x="1" y="0"/>
                    </a:lnTo>
                    <a:lnTo>
                      <a:pt x="10" y="3"/>
                    </a:lnTo>
                    <a:lnTo>
                      <a:pt x="10" y="4"/>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7" name="Google Shape;21737;p64"/>
              <p:cNvSpPr/>
              <p:nvPr/>
            </p:nvSpPr>
            <p:spPr>
              <a:xfrm>
                <a:off x="3144" y="3749"/>
                <a:ext cx="29" cy="11"/>
              </a:xfrm>
              <a:custGeom>
                <a:avLst/>
                <a:gdLst/>
                <a:ahLst/>
                <a:cxnLst/>
                <a:rect l="l" t="t" r="r" b="b"/>
                <a:pathLst>
                  <a:path w="10" h="3" extrusionOk="0">
                    <a:moveTo>
                      <a:pt x="0" y="3"/>
                    </a:moveTo>
                    <a:lnTo>
                      <a:pt x="0" y="2"/>
                    </a:lnTo>
                    <a:lnTo>
                      <a:pt x="10"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8" name="Google Shape;21738;p64"/>
              <p:cNvSpPr/>
              <p:nvPr/>
            </p:nvSpPr>
            <p:spPr>
              <a:xfrm>
                <a:off x="3144" y="3746"/>
                <a:ext cx="29" cy="10"/>
              </a:xfrm>
              <a:custGeom>
                <a:avLst/>
                <a:gdLst/>
                <a:ahLst/>
                <a:cxnLst/>
                <a:rect l="l" t="t" r="r" b="b"/>
                <a:pathLst>
                  <a:path w="10" h="3" extrusionOk="0">
                    <a:moveTo>
                      <a:pt x="0" y="3"/>
                    </a:moveTo>
                    <a:lnTo>
                      <a:pt x="10" y="1"/>
                    </a:lnTo>
                    <a:lnTo>
                      <a:pt x="9"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9" name="Google Shape;21739;p64"/>
              <p:cNvSpPr/>
              <p:nvPr/>
            </p:nvSpPr>
            <p:spPr>
              <a:xfrm>
                <a:off x="3144" y="3746"/>
                <a:ext cx="29" cy="14"/>
              </a:xfrm>
              <a:custGeom>
                <a:avLst/>
                <a:gdLst/>
                <a:ahLst/>
                <a:cxnLst/>
                <a:rect l="l" t="t" r="r" b="b"/>
                <a:pathLst>
                  <a:path w="10" h="4" extrusionOk="0">
                    <a:moveTo>
                      <a:pt x="0" y="4"/>
                    </a:moveTo>
                    <a:lnTo>
                      <a:pt x="0" y="3"/>
                    </a:lnTo>
                    <a:lnTo>
                      <a:pt x="9" y="0"/>
                    </a:lnTo>
                    <a:lnTo>
                      <a:pt x="10" y="1"/>
                    </a:lnTo>
                    <a:lnTo>
                      <a:pt x="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0" name="Google Shape;21740;p64"/>
              <p:cNvSpPr/>
              <p:nvPr/>
            </p:nvSpPr>
            <p:spPr>
              <a:xfrm>
                <a:off x="3170" y="3722"/>
                <a:ext cx="15" cy="27"/>
              </a:xfrm>
              <a:custGeom>
                <a:avLst/>
                <a:gdLst/>
                <a:ahLst/>
                <a:cxnLst/>
                <a:rect l="l" t="t" r="r" b="b"/>
                <a:pathLst>
                  <a:path w="5" h="8" extrusionOk="0">
                    <a:moveTo>
                      <a:pt x="1" y="8"/>
                    </a:moveTo>
                    <a:lnTo>
                      <a:pt x="0" y="7"/>
                    </a:lnTo>
                    <a:lnTo>
                      <a:pt x="5" y="0"/>
                    </a:lnTo>
                    <a:lnTo>
                      <a:pt x="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1" name="Google Shape;21741;p64"/>
              <p:cNvSpPr/>
              <p:nvPr/>
            </p:nvSpPr>
            <p:spPr>
              <a:xfrm>
                <a:off x="3170" y="3722"/>
                <a:ext cx="15" cy="24"/>
              </a:xfrm>
              <a:custGeom>
                <a:avLst/>
                <a:gdLst/>
                <a:ahLst/>
                <a:cxnLst/>
                <a:rect l="l" t="t" r="r" b="b"/>
                <a:pathLst>
                  <a:path w="5" h="7" extrusionOk="0">
                    <a:moveTo>
                      <a:pt x="0" y="7"/>
                    </a:moveTo>
                    <a:lnTo>
                      <a:pt x="5" y="0"/>
                    </a:lnTo>
                    <a:lnTo>
                      <a:pt x="3"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2" name="Google Shape;21742;p64"/>
              <p:cNvSpPr/>
              <p:nvPr/>
            </p:nvSpPr>
            <p:spPr>
              <a:xfrm>
                <a:off x="3170" y="3722"/>
                <a:ext cx="15" cy="27"/>
              </a:xfrm>
              <a:custGeom>
                <a:avLst/>
                <a:gdLst/>
                <a:ahLst/>
                <a:cxnLst/>
                <a:rect l="l" t="t" r="r" b="b"/>
                <a:pathLst>
                  <a:path w="5" h="8" extrusionOk="0">
                    <a:moveTo>
                      <a:pt x="1" y="8"/>
                    </a:moveTo>
                    <a:lnTo>
                      <a:pt x="0" y="7"/>
                    </a:lnTo>
                    <a:lnTo>
                      <a:pt x="3" y="0"/>
                    </a:lnTo>
                    <a:lnTo>
                      <a:pt x="5" y="0"/>
                    </a:lnTo>
                    <a:lnTo>
                      <a:pt x="1"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3" name="Google Shape;21743;p64"/>
              <p:cNvSpPr/>
              <p:nvPr/>
            </p:nvSpPr>
            <p:spPr>
              <a:xfrm>
                <a:off x="3182" y="3718"/>
                <a:ext cx="572" cy="7"/>
              </a:xfrm>
              <a:custGeom>
                <a:avLst/>
                <a:gdLst/>
                <a:ahLst/>
                <a:cxnLst/>
                <a:rect l="l" t="t" r="r" b="b"/>
                <a:pathLst>
                  <a:path w="195" h="2" extrusionOk="0">
                    <a:moveTo>
                      <a:pt x="0" y="0"/>
                    </a:moveTo>
                    <a:lnTo>
                      <a:pt x="0" y="2"/>
                    </a:lnTo>
                    <a:lnTo>
                      <a:pt x="19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4" name="Google Shape;21744;p64"/>
              <p:cNvSpPr/>
              <p:nvPr/>
            </p:nvSpPr>
            <p:spPr>
              <a:xfrm>
                <a:off x="3182" y="3718"/>
                <a:ext cx="572" cy="7"/>
              </a:xfrm>
              <a:custGeom>
                <a:avLst/>
                <a:gdLst/>
                <a:ahLst/>
                <a:cxnLst/>
                <a:rect l="l" t="t" r="r" b="b"/>
                <a:pathLst>
                  <a:path w="195" h="2" extrusionOk="0">
                    <a:moveTo>
                      <a:pt x="0" y="2"/>
                    </a:moveTo>
                    <a:lnTo>
                      <a:pt x="195" y="0"/>
                    </a:lnTo>
                    <a:lnTo>
                      <a:pt x="195"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5" name="Google Shape;21745;p64"/>
              <p:cNvSpPr/>
              <p:nvPr/>
            </p:nvSpPr>
            <p:spPr>
              <a:xfrm>
                <a:off x="3182" y="3718"/>
                <a:ext cx="572" cy="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46" name="Google Shape;21746;p64"/>
              <p:cNvSpPr/>
              <p:nvPr/>
            </p:nvSpPr>
            <p:spPr>
              <a:xfrm>
                <a:off x="1176" y="3718"/>
                <a:ext cx="135" cy="7"/>
              </a:xfrm>
              <a:custGeom>
                <a:avLst/>
                <a:gdLst/>
                <a:ahLst/>
                <a:cxnLst/>
                <a:rect l="l" t="t" r="r" b="b"/>
                <a:pathLst>
                  <a:path w="46" h="2" extrusionOk="0">
                    <a:moveTo>
                      <a:pt x="0" y="0"/>
                    </a:moveTo>
                    <a:lnTo>
                      <a:pt x="0" y="2"/>
                    </a:lnTo>
                    <a:lnTo>
                      <a:pt x="46"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7" name="Google Shape;21747;p64"/>
              <p:cNvSpPr/>
              <p:nvPr/>
            </p:nvSpPr>
            <p:spPr>
              <a:xfrm>
                <a:off x="1176" y="3718"/>
                <a:ext cx="135" cy="7"/>
              </a:xfrm>
              <a:custGeom>
                <a:avLst/>
                <a:gdLst/>
                <a:ahLst/>
                <a:cxnLst/>
                <a:rect l="l" t="t" r="r" b="b"/>
                <a:pathLst>
                  <a:path w="46" h="2" extrusionOk="0">
                    <a:moveTo>
                      <a:pt x="0" y="2"/>
                    </a:moveTo>
                    <a:lnTo>
                      <a:pt x="46" y="0"/>
                    </a:lnTo>
                    <a:lnTo>
                      <a:pt x="46"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8" name="Google Shape;21748;p64"/>
              <p:cNvSpPr/>
              <p:nvPr/>
            </p:nvSpPr>
            <p:spPr>
              <a:xfrm>
                <a:off x="1176" y="3718"/>
                <a:ext cx="135" cy="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49" name="Google Shape;21749;p64"/>
              <p:cNvSpPr/>
              <p:nvPr/>
            </p:nvSpPr>
            <p:spPr>
              <a:xfrm>
                <a:off x="1378" y="3694"/>
                <a:ext cx="15" cy="28"/>
              </a:xfrm>
              <a:custGeom>
                <a:avLst/>
                <a:gdLst/>
                <a:ahLst/>
                <a:cxnLst/>
                <a:rect l="l" t="t" r="r" b="b"/>
                <a:pathLst>
                  <a:path w="5" h="8" extrusionOk="0">
                    <a:moveTo>
                      <a:pt x="5" y="8"/>
                    </a:moveTo>
                    <a:lnTo>
                      <a:pt x="3" y="8"/>
                    </a:lnTo>
                    <a:lnTo>
                      <a:pt x="0" y="0"/>
                    </a:lnTo>
                    <a:lnTo>
                      <a:pt x="5"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0" name="Google Shape;21750;p64"/>
              <p:cNvSpPr/>
              <p:nvPr/>
            </p:nvSpPr>
            <p:spPr>
              <a:xfrm>
                <a:off x="1375" y="3694"/>
                <a:ext cx="12" cy="28"/>
              </a:xfrm>
              <a:custGeom>
                <a:avLst/>
                <a:gdLst/>
                <a:ahLst/>
                <a:cxnLst/>
                <a:rect l="l" t="t" r="r" b="b"/>
                <a:pathLst>
                  <a:path w="4" h="8" extrusionOk="0">
                    <a:moveTo>
                      <a:pt x="4" y="8"/>
                    </a:moveTo>
                    <a:lnTo>
                      <a:pt x="1"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1" name="Google Shape;21751;p64"/>
              <p:cNvSpPr/>
              <p:nvPr/>
            </p:nvSpPr>
            <p:spPr>
              <a:xfrm>
                <a:off x="1375" y="3694"/>
                <a:ext cx="18" cy="28"/>
              </a:xfrm>
              <a:custGeom>
                <a:avLst/>
                <a:gdLst/>
                <a:ahLst/>
                <a:cxnLst/>
                <a:rect l="l" t="t" r="r" b="b"/>
                <a:pathLst>
                  <a:path w="6" h="8" extrusionOk="0">
                    <a:moveTo>
                      <a:pt x="6" y="8"/>
                    </a:moveTo>
                    <a:lnTo>
                      <a:pt x="4" y="8"/>
                    </a:lnTo>
                    <a:lnTo>
                      <a:pt x="0" y="1"/>
                    </a:lnTo>
                    <a:lnTo>
                      <a:pt x="1"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2" name="Google Shape;21752;p64"/>
              <p:cNvSpPr/>
              <p:nvPr/>
            </p:nvSpPr>
            <p:spPr>
              <a:xfrm>
                <a:off x="1349" y="3680"/>
                <a:ext cx="29" cy="17"/>
              </a:xfrm>
              <a:custGeom>
                <a:avLst/>
                <a:gdLst/>
                <a:ahLst/>
                <a:cxnLst/>
                <a:rect l="l" t="t" r="r" b="b"/>
                <a:pathLst>
                  <a:path w="10" h="5" extrusionOk="0">
                    <a:moveTo>
                      <a:pt x="10" y="4"/>
                    </a:moveTo>
                    <a:lnTo>
                      <a:pt x="9" y="5"/>
                    </a:lnTo>
                    <a:lnTo>
                      <a:pt x="0" y="0"/>
                    </a:lnTo>
                    <a:lnTo>
                      <a:pt x="1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3" name="Google Shape;21753;p64"/>
              <p:cNvSpPr/>
              <p:nvPr/>
            </p:nvSpPr>
            <p:spPr>
              <a:xfrm>
                <a:off x="1349" y="3680"/>
                <a:ext cx="26" cy="17"/>
              </a:xfrm>
              <a:custGeom>
                <a:avLst/>
                <a:gdLst/>
                <a:ahLst/>
                <a:cxnLst/>
                <a:rect l="l" t="t" r="r" b="b"/>
                <a:pathLst>
                  <a:path w="9" h="5" extrusionOk="0">
                    <a:moveTo>
                      <a:pt x="9" y="5"/>
                    </a:moveTo>
                    <a:lnTo>
                      <a:pt x="0" y="0"/>
                    </a:lnTo>
                    <a:lnTo>
                      <a:pt x="0" y="2"/>
                    </a:lnTo>
                    <a:lnTo>
                      <a:pt x="9"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4" name="Google Shape;21754;p64"/>
              <p:cNvSpPr/>
              <p:nvPr/>
            </p:nvSpPr>
            <p:spPr>
              <a:xfrm>
                <a:off x="1349" y="3680"/>
                <a:ext cx="29" cy="17"/>
              </a:xfrm>
              <a:custGeom>
                <a:avLst/>
                <a:gdLst/>
                <a:ahLst/>
                <a:cxnLst/>
                <a:rect l="l" t="t" r="r" b="b"/>
                <a:pathLst>
                  <a:path w="10" h="5" extrusionOk="0">
                    <a:moveTo>
                      <a:pt x="10" y="4"/>
                    </a:moveTo>
                    <a:lnTo>
                      <a:pt x="9" y="5"/>
                    </a:lnTo>
                    <a:lnTo>
                      <a:pt x="0" y="2"/>
                    </a:lnTo>
                    <a:lnTo>
                      <a:pt x="0" y="0"/>
                    </a:lnTo>
                    <a:lnTo>
                      <a:pt x="1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5" name="Google Shape;21755;p64"/>
              <p:cNvSpPr/>
              <p:nvPr/>
            </p:nvSpPr>
            <p:spPr>
              <a:xfrm>
                <a:off x="1320" y="3680"/>
                <a:ext cx="29" cy="14"/>
              </a:xfrm>
              <a:custGeom>
                <a:avLst/>
                <a:gdLst/>
                <a:ahLst/>
                <a:cxnLst/>
                <a:rect l="l" t="t" r="r" b="b"/>
                <a:pathLst>
                  <a:path w="10" h="4" extrusionOk="0">
                    <a:moveTo>
                      <a:pt x="10" y="0"/>
                    </a:moveTo>
                    <a:lnTo>
                      <a:pt x="10" y="2"/>
                    </a:lnTo>
                    <a:lnTo>
                      <a:pt x="0" y="4"/>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6" name="Google Shape;21756;p64"/>
              <p:cNvSpPr/>
              <p:nvPr/>
            </p:nvSpPr>
            <p:spPr>
              <a:xfrm>
                <a:off x="1320" y="3687"/>
                <a:ext cx="29" cy="10"/>
              </a:xfrm>
              <a:custGeom>
                <a:avLst/>
                <a:gdLst/>
                <a:ahLst/>
                <a:cxnLst/>
                <a:rect l="l" t="t" r="r" b="b"/>
                <a:pathLst>
                  <a:path w="10" h="3" extrusionOk="0">
                    <a:moveTo>
                      <a:pt x="10" y="0"/>
                    </a:moveTo>
                    <a:lnTo>
                      <a:pt x="0" y="2"/>
                    </a:lnTo>
                    <a:lnTo>
                      <a:pt x="2"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7" name="Google Shape;21757;p64"/>
              <p:cNvSpPr/>
              <p:nvPr/>
            </p:nvSpPr>
            <p:spPr>
              <a:xfrm>
                <a:off x="1320" y="3680"/>
                <a:ext cx="29" cy="17"/>
              </a:xfrm>
              <a:custGeom>
                <a:avLst/>
                <a:gdLst/>
                <a:ahLst/>
                <a:cxnLst/>
                <a:rect l="l" t="t" r="r" b="b"/>
                <a:pathLst>
                  <a:path w="10" h="5" extrusionOk="0">
                    <a:moveTo>
                      <a:pt x="10" y="0"/>
                    </a:moveTo>
                    <a:lnTo>
                      <a:pt x="10" y="2"/>
                    </a:lnTo>
                    <a:lnTo>
                      <a:pt x="2" y="5"/>
                    </a:lnTo>
                    <a:lnTo>
                      <a:pt x="0" y="4"/>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8" name="Google Shape;21758;p64"/>
              <p:cNvSpPr/>
              <p:nvPr/>
            </p:nvSpPr>
            <p:spPr>
              <a:xfrm>
                <a:off x="1308" y="3694"/>
                <a:ext cx="18" cy="28"/>
              </a:xfrm>
              <a:custGeom>
                <a:avLst/>
                <a:gdLst/>
                <a:ahLst/>
                <a:cxnLst/>
                <a:rect l="l" t="t" r="r" b="b"/>
                <a:pathLst>
                  <a:path w="6" h="8" extrusionOk="0">
                    <a:moveTo>
                      <a:pt x="4" y="0"/>
                    </a:moveTo>
                    <a:lnTo>
                      <a:pt x="6" y="1"/>
                    </a:lnTo>
                    <a:lnTo>
                      <a:pt x="0" y="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9" name="Google Shape;21759;p64"/>
              <p:cNvSpPr/>
              <p:nvPr/>
            </p:nvSpPr>
            <p:spPr>
              <a:xfrm>
                <a:off x="1308" y="3697"/>
                <a:ext cx="18" cy="25"/>
              </a:xfrm>
              <a:custGeom>
                <a:avLst/>
                <a:gdLst/>
                <a:ahLst/>
                <a:cxnLst/>
                <a:rect l="l" t="t" r="r" b="b"/>
                <a:pathLst>
                  <a:path w="6" h="7" extrusionOk="0">
                    <a:moveTo>
                      <a:pt x="6" y="0"/>
                    </a:moveTo>
                    <a:lnTo>
                      <a:pt x="0" y="7"/>
                    </a:lnTo>
                    <a:lnTo>
                      <a:pt x="2" y="7"/>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0" name="Google Shape;21760;p64"/>
              <p:cNvSpPr/>
              <p:nvPr/>
            </p:nvSpPr>
            <p:spPr>
              <a:xfrm>
                <a:off x="1308" y="3694"/>
                <a:ext cx="18" cy="28"/>
              </a:xfrm>
              <a:custGeom>
                <a:avLst/>
                <a:gdLst/>
                <a:ahLst/>
                <a:cxnLst/>
                <a:rect l="l" t="t" r="r" b="b"/>
                <a:pathLst>
                  <a:path w="6" h="8" extrusionOk="0">
                    <a:moveTo>
                      <a:pt x="4" y="0"/>
                    </a:moveTo>
                    <a:lnTo>
                      <a:pt x="6" y="1"/>
                    </a:lnTo>
                    <a:lnTo>
                      <a:pt x="2" y="8"/>
                    </a:lnTo>
                    <a:lnTo>
                      <a:pt x="0" y="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1" name="Google Shape;21761;p64"/>
              <p:cNvSpPr/>
              <p:nvPr/>
            </p:nvSpPr>
            <p:spPr>
              <a:xfrm>
                <a:off x="1387" y="3722"/>
                <a:ext cx="12" cy="27"/>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2" name="Google Shape;21762;p64"/>
              <p:cNvSpPr/>
              <p:nvPr/>
            </p:nvSpPr>
            <p:spPr>
              <a:xfrm>
                <a:off x="1393" y="3722"/>
                <a:ext cx="9" cy="27"/>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3" name="Google Shape;21763;p64"/>
              <p:cNvSpPr/>
              <p:nvPr/>
            </p:nvSpPr>
            <p:spPr>
              <a:xfrm>
                <a:off x="1387" y="3722"/>
                <a:ext cx="15" cy="27"/>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4" name="Google Shape;21764;p64"/>
              <p:cNvSpPr/>
              <p:nvPr/>
            </p:nvSpPr>
            <p:spPr>
              <a:xfrm>
                <a:off x="1399" y="3746"/>
                <a:ext cx="29" cy="14"/>
              </a:xfrm>
              <a:custGeom>
                <a:avLst/>
                <a:gdLst/>
                <a:ahLst/>
                <a:cxnLst/>
                <a:rect l="l" t="t" r="r" b="b"/>
                <a:pathLst>
                  <a:path w="10" h="4" extrusionOk="0">
                    <a:moveTo>
                      <a:pt x="0" y="1"/>
                    </a:moveTo>
                    <a:lnTo>
                      <a:pt x="1" y="0"/>
                    </a:lnTo>
                    <a:lnTo>
                      <a:pt x="10" y="4"/>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5" name="Google Shape;21765;p64"/>
              <p:cNvSpPr/>
              <p:nvPr/>
            </p:nvSpPr>
            <p:spPr>
              <a:xfrm>
                <a:off x="1402" y="3746"/>
                <a:ext cx="26" cy="14"/>
              </a:xfrm>
              <a:custGeom>
                <a:avLst/>
                <a:gdLst/>
                <a:ahLst/>
                <a:cxnLst/>
                <a:rect l="l" t="t" r="r" b="b"/>
                <a:pathLst>
                  <a:path w="9" h="4" extrusionOk="0">
                    <a:moveTo>
                      <a:pt x="0" y="0"/>
                    </a:moveTo>
                    <a:lnTo>
                      <a:pt x="9" y="4"/>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6" name="Google Shape;21766;p64"/>
              <p:cNvSpPr/>
              <p:nvPr/>
            </p:nvSpPr>
            <p:spPr>
              <a:xfrm>
                <a:off x="1399" y="3746"/>
                <a:ext cx="29" cy="14"/>
              </a:xfrm>
              <a:custGeom>
                <a:avLst/>
                <a:gdLst/>
                <a:ahLst/>
                <a:cxnLst/>
                <a:rect l="l" t="t" r="r" b="b"/>
                <a:pathLst>
                  <a:path w="10" h="4" extrusionOk="0">
                    <a:moveTo>
                      <a:pt x="0" y="1"/>
                    </a:moveTo>
                    <a:lnTo>
                      <a:pt x="1" y="0"/>
                    </a:lnTo>
                    <a:lnTo>
                      <a:pt x="10" y="3"/>
                    </a:lnTo>
                    <a:lnTo>
                      <a:pt x="10" y="4"/>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7" name="Google Shape;21767;p64"/>
              <p:cNvSpPr/>
              <p:nvPr/>
            </p:nvSpPr>
            <p:spPr>
              <a:xfrm>
                <a:off x="1428" y="3750"/>
                <a:ext cx="30" cy="10"/>
              </a:xfrm>
              <a:custGeom>
                <a:avLst/>
                <a:gdLst/>
                <a:ahLst/>
                <a:cxnLst/>
                <a:rect l="l" t="t" r="r" b="b"/>
                <a:pathLst>
                  <a:path w="10" h="3" extrusionOk="0">
                    <a:moveTo>
                      <a:pt x="0" y="3"/>
                    </a:moveTo>
                    <a:lnTo>
                      <a:pt x="0" y="2"/>
                    </a:lnTo>
                    <a:lnTo>
                      <a:pt x="10"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8" name="Google Shape;21768;p64"/>
              <p:cNvSpPr/>
              <p:nvPr/>
            </p:nvSpPr>
            <p:spPr>
              <a:xfrm>
                <a:off x="1428" y="3746"/>
                <a:ext cx="30" cy="11"/>
              </a:xfrm>
              <a:custGeom>
                <a:avLst/>
                <a:gdLst/>
                <a:ahLst/>
                <a:cxnLst/>
                <a:rect l="l" t="t" r="r" b="b"/>
                <a:pathLst>
                  <a:path w="10" h="3" extrusionOk="0">
                    <a:moveTo>
                      <a:pt x="0" y="3"/>
                    </a:moveTo>
                    <a:lnTo>
                      <a:pt x="10" y="1"/>
                    </a:lnTo>
                    <a:lnTo>
                      <a:pt x="8"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9" name="Google Shape;21769;p64"/>
              <p:cNvSpPr/>
              <p:nvPr/>
            </p:nvSpPr>
            <p:spPr>
              <a:xfrm>
                <a:off x="1428" y="3746"/>
                <a:ext cx="30" cy="14"/>
              </a:xfrm>
              <a:custGeom>
                <a:avLst/>
                <a:gdLst/>
                <a:ahLst/>
                <a:cxnLst/>
                <a:rect l="l" t="t" r="r" b="b"/>
                <a:pathLst>
                  <a:path w="10" h="4" extrusionOk="0">
                    <a:moveTo>
                      <a:pt x="0" y="4"/>
                    </a:moveTo>
                    <a:lnTo>
                      <a:pt x="0" y="3"/>
                    </a:lnTo>
                    <a:lnTo>
                      <a:pt x="8" y="0"/>
                    </a:lnTo>
                    <a:lnTo>
                      <a:pt x="10" y="1"/>
                    </a:lnTo>
                    <a:lnTo>
                      <a:pt x="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0" name="Google Shape;21770;p64"/>
              <p:cNvSpPr/>
              <p:nvPr/>
            </p:nvSpPr>
            <p:spPr>
              <a:xfrm>
                <a:off x="1452" y="3722"/>
                <a:ext cx="17" cy="28"/>
              </a:xfrm>
              <a:custGeom>
                <a:avLst/>
                <a:gdLst/>
                <a:ahLst/>
                <a:cxnLst/>
                <a:rect l="l" t="t" r="r" b="b"/>
                <a:pathLst>
                  <a:path w="6" h="8" extrusionOk="0">
                    <a:moveTo>
                      <a:pt x="2" y="8"/>
                    </a:moveTo>
                    <a:lnTo>
                      <a:pt x="0" y="7"/>
                    </a:lnTo>
                    <a:lnTo>
                      <a:pt x="6"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1" name="Google Shape;21771;p64"/>
              <p:cNvSpPr/>
              <p:nvPr/>
            </p:nvSpPr>
            <p:spPr>
              <a:xfrm>
                <a:off x="1452" y="3722"/>
                <a:ext cx="17" cy="24"/>
              </a:xfrm>
              <a:custGeom>
                <a:avLst/>
                <a:gdLst/>
                <a:ahLst/>
                <a:cxnLst/>
                <a:rect l="l" t="t" r="r" b="b"/>
                <a:pathLst>
                  <a:path w="6" h="7" extrusionOk="0">
                    <a:moveTo>
                      <a:pt x="0" y="7"/>
                    </a:moveTo>
                    <a:lnTo>
                      <a:pt x="6" y="0"/>
                    </a:lnTo>
                    <a:lnTo>
                      <a:pt x="4"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2" name="Google Shape;21772;p64"/>
              <p:cNvSpPr/>
              <p:nvPr/>
            </p:nvSpPr>
            <p:spPr>
              <a:xfrm>
                <a:off x="1452" y="3722"/>
                <a:ext cx="17" cy="28"/>
              </a:xfrm>
              <a:custGeom>
                <a:avLst/>
                <a:gdLst/>
                <a:ahLst/>
                <a:cxnLst/>
                <a:rect l="l" t="t" r="r" b="b"/>
                <a:pathLst>
                  <a:path w="6" h="8" extrusionOk="0">
                    <a:moveTo>
                      <a:pt x="2" y="8"/>
                    </a:moveTo>
                    <a:lnTo>
                      <a:pt x="0" y="7"/>
                    </a:lnTo>
                    <a:lnTo>
                      <a:pt x="4" y="0"/>
                    </a:lnTo>
                    <a:lnTo>
                      <a:pt x="6" y="0"/>
                    </a:lnTo>
                    <a:lnTo>
                      <a:pt x="2"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3" name="Google Shape;21773;p64"/>
              <p:cNvSpPr/>
              <p:nvPr/>
            </p:nvSpPr>
            <p:spPr>
              <a:xfrm>
                <a:off x="1466" y="3719"/>
                <a:ext cx="1185" cy="6"/>
              </a:xfrm>
              <a:custGeom>
                <a:avLst/>
                <a:gdLst/>
                <a:ahLst/>
                <a:cxnLst/>
                <a:rect l="l" t="t" r="r" b="b"/>
                <a:pathLst>
                  <a:path w="404" h="2" extrusionOk="0">
                    <a:moveTo>
                      <a:pt x="0" y="0"/>
                    </a:moveTo>
                    <a:lnTo>
                      <a:pt x="0" y="2"/>
                    </a:lnTo>
                    <a:lnTo>
                      <a:pt x="40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4" name="Google Shape;21774;p64"/>
              <p:cNvSpPr/>
              <p:nvPr/>
            </p:nvSpPr>
            <p:spPr>
              <a:xfrm>
                <a:off x="1466" y="3719"/>
                <a:ext cx="1185" cy="6"/>
              </a:xfrm>
              <a:custGeom>
                <a:avLst/>
                <a:gdLst/>
                <a:ahLst/>
                <a:cxnLst/>
                <a:rect l="l" t="t" r="r" b="b"/>
                <a:pathLst>
                  <a:path w="404" h="2" extrusionOk="0">
                    <a:moveTo>
                      <a:pt x="0" y="2"/>
                    </a:moveTo>
                    <a:lnTo>
                      <a:pt x="404" y="0"/>
                    </a:lnTo>
                    <a:lnTo>
                      <a:pt x="404"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5" name="Google Shape;21775;p64"/>
              <p:cNvSpPr/>
              <p:nvPr/>
            </p:nvSpPr>
            <p:spPr>
              <a:xfrm>
                <a:off x="1466" y="3719"/>
                <a:ext cx="1185" cy="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76" name="Google Shape;21776;p64"/>
              <p:cNvSpPr/>
              <p:nvPr/>
            </p:nvSpPr>
            <p:spPr>
              <a:xfrm>
                <a:off x="3537" y="3719"/>
                <a:ext cx="1212" cy="6"/>
              </a:xfrm>
              <a:custGeom>
                <a:avLst/>
                <a:gdLst/>
                <a:ahLst/>
                <a:cxnLst/>
                <a:rect l="l" t="t" r="r" b="b"/>
                <a:pathLst>
                  <a:path w="413" h="2" extrusionOk="0">
                    <a:moveTo>
                      <a:pt x="0" y="0"/>
                    </a:moveTo>
                    <a:lnTo>
                      <a:pt x="0" y="2"/>
                    </a:lnTo>
                    <a:lnTo>
                      <a:pt x="41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7" name="Google Shape;21777;p64"/>
              <p:cNvSpPr/>
              <p:nvPr/>
            </p:nvSpPr>
            <p:spPr>
              <a:xfrm>
                <a:off x="3537" y="3719"/>
                <a:ext cx="1212" cy="6"/>
              </a:xfrm>
              <a:custGeom>
                <a:avLst/>
                <a:gdLst/>
                <a:ahLst/>
                <a:cxnLst/>
                <a:rect l="l" t="t" r="r" b="b"/>
                <a:pathLst>
                  <a:path w="413" h="2" extrusionOk="0">
                    <a:moveTo>
                      <a:pt x="0" y="2"/>
                    </a:moveTo>
                    <a:lnTo>
                      <a:pt x="413" y="0"/>
                    </a:lnTo>
                    <a:lnTo>
                      <a:pt x="413"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8" name="Google Shape;21778;p64"/>
              <p:cNvSpPr/>
              <p:nvPr/>
            </p:nvSpPr>
            <p:spPr>
              <a:xfrm>
                <a:off x="3537" y="3719"/>
                <a:ext cx="1212" cy="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79" name="Google Shape;21779;p64"/>
              <p:cNvSpPr/>
              <p:nvPr/>
            </p:nvSpPr>
            <p:spPr>
              <a:xfrm>
                <a:off x="4819" y="3694"/>
                <a:ext cx="12" cy="28"/>
              </a:xfrm>
              <a:custGeom>
                <a:avLst/>
                <a:gdLst/>
                <a:ahLst/>
                <a:cxnLst/>
                <a:rect l="l" t="t" r="r" b="b"/>
                <a:pathLst>
                  <a:path w="4" h="8" extrusionOk="0">
                    <a:moveTo>
                      <a:pt x="4" y="8"/>
                    </a:moveTo>
                    <a:lnTo>
                      <a:pt x="2" y="8"/>
                    </a:lnTo>
                    <a:lnTo>
                      <a:pt x="0" y="0"/>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0" name="Google Shape;21780;p64"/>
              <p:cNvSpPr/>
              <p:nvPr/>
            </p:nvSpPr>
            <p:spPr>
              <a:xfrm>
                <a:off x="4813" y="3694"/>
                <a:ext cx="12" cy="28"/>
              </a:xfrm>
              <a:custGeom>
                <a:avLst/>
                <a:gdLst/>
                <a:ahLst/>
                <a:cxnLst/>
                <a:rect l="l" t="t" r="r" b="b"/>
                <a:pathLst>
                  <a:path w="4" h="8" extrusionOk="0">
                    <a:moveTo>
                      <a:pt x="4" y="8"/>
                    </a:moveTo>
                    <a:lnTo>
                      <a:pt x="2"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1" name="Google Shape;21781;p64"/>
              <p:cNvSpPr/>
              <p:nvPr/>
            </p:nvSpPr>
            <p:spPr>
              <a:xfrm>
                <a:off x="4813" y="3694"/>
                <a:ext cx="18" cy="28"/>
              </a:xfrm>
              <a:custGeom>
                <a:avLst/>
                <a:gdLst/>
                <a:ahLst/>
                <a:cxnLst/>
                <a:rect l="l" t="t" r="r" b="b"/>
                <a:pathLst>
                  <a:path w="6" h="8" extrusionOk="0">
                    <a:moveTo>
                      <a:pt x="6" y="8"/>
                    </a:moveTo>
                    <a:lnTo>
                      <a:pt x="4" y="8"/>
                    </a:lnTo>
                    <a:lnTo>
                      <a:pt x="0" y="1"/>
                    </a:lnTo>
                    <a:lnTo>
                      <a:pt x="2"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2" name="Google Shape;21782;p64"/>
              <p:cNvSpPr/>
              <p:nvPr/>
            </p:nvSpPr>
            <p:spPr>
              <a:xfrm>
                <a:off x="4787" y="3680"/>
                <a:ext cx="32" cy="18"/>
              </a:xfrm>
              <a:custGeom>
                <a:avLst/>
                <a:gdLst/>
                <a:ahLst/>
                <a:cxnLst/>
                <a:rect l="l" t="t" r="r" b="b"/>
                <a:pathLst>
                  <a:path w="11" h="5" extrusionOk="0">
                    <a:moveTo>
                      <a:pt x="11" y="4"/>
                    </a:moveTo>
                    <a:lnTo>
                      <a:pt x="9" y="5"/>
                    </a:lnTo>
                    <a:lnTo>
                      <a:pt x="0" y="0"/>
                    </a:lnTo>
                    <a:lnTo>
                      <a:pt x="1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3" name="Google Shape;21783;p64"/>
              <p:cNvSpPr/>
              <p:nvPr/>
            </p:nvSpPr>
            <p:spPr>
              <a:xfrm>
                <a:off x="4787" y="3680"/>
                <a:ext cx="26" cy="18"/>
              </a:xfrm>
              <a:custGeom>
                <a:avLst/>
                <a:gdLst/>
                <a:ahLst/>
                <a:cxnLst/>
                <a:rect l="l" t="t" r="r" b="b"/>
                <a:pathLst>
                  <a:path w="9" h="5" extrusionOk="0">
                    <a:moveTo>
                      <a:pt x="9" y="5"/>
                    </a:moveTo>
                    <a:lnTo>
                      <a:pt x="0" y="0"/>
                    </a:lnTo>
                    <a:lnTo>
                      <a:pt x="0" y="2"/>
                    </a:lnTo>
                    <a:lnTo>
                      <a:pt x="9"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4" name="Google Shape;21784;p64"/>
              <p:cNvSpPr/>
              <p:nvPr/>
            </p:nvSpPr>
            <p:spPr>
              <a:xfrm>
                <a:off x="4787" y="3680"/>
                <a:ext cx="32" cy="18"/>
              </a:xfrm>
              <a:custGeom>
                <a:avLst/>
                <a:gdLst/>
                <a:ahLst/>
                <a:cxnLst/>
                <a:rect l="l" t="t" r="r" b="b"/>
                <a:pathLst>
                  <a:path w="11" h="5" extrusionOk="0">
                    <a:moveTo>
                      <a:pt x="11" y="4"/>
                    </a:moveTo>
                    <a:lnTo>
                      <a:pt x="9" y="5"/>
                    </a:lnTo>
                    <a:lnTo>
                      <a:pt x="0" y="2"/>
                    </a:lnTo>
                    <a:lnTo>
                      <a:pt x="0" y="0"/>
                    </a:lnTo>
                    <a:lnTo>
                      <a:pt x="1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5" name="Google Shape;21785;p64"/>
              <p:cNvSpPr/>
              <p:nvPr/>
            </p:nvSpPr>
            <p:spPr>
              <a:xfrm>
                <a:off x="4760" y="3680"/>
                <a:ext cx="27" cy="14"/>
              </a:xfrm>
              <a:custGeom>
                <a:avLst/>
                <a:gdLst/>
                <a:ahLst/>
                <a:cxnLst/>
                <a:rect l="l" t="t" r="r" b="b"/>
                <a:pathLst>
                  <a:path w="9" h="4" extrusionOk="0">
                    <a:moveTo>
                      <a:pt x="9" y="0"/>
                    </a:moveTo>
                    <a:lnTo>
                      <a:pt x="9" y="2"/>
                    </a:lnTo>
                    <a:lnTo>
                      <a:pt x="0" y="4"/>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6" name="Google Shape;21786;p64"/>
              <p:cNvSpPr/>
              <p:nvPr/>
            </p:nvSpPr>
            <p:spPr>
              <a:xfrm>
                <a:off x="4760" y="3687"/>
                <a:ext cx="27" cy="11"/>
              </a:xfrm>
              <a:custGeom>
                <a:avLst/>
                <a:gdLst/>
                <a:ahLst/>
                <a:cxnLst/>
                <a:rect l="l" t="t" r="r" b="b"/>
                <a:pathLst>
                  <a:path w="9" h="3" extrusionOk="0">
                    <a:moveTo>
                      <a:pt x="9" y="0"/>
                    </a:moveTo>
                    <a:lnTo>
                      <a:pt x="0" y="2"/>
                    </a:lnTo>
                    <a:lnTo>
                      <a:pt x="1" y="3"/>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7" name="Google Shape;21787;p64"/>
              <p:cNvSpPr/>
              <p:nvPr/>
            </p:nvSpPr>
            <p:spPr>
              <a:xfrm>
                <a:off x="4760" y="3680"/>
                <a:ext cx="27" cy="18"/>
              </a:xfrm>
              <a:custGeom>
                <a:avLst/>
                <a:gdLst/>
                <a:ahLst/>
                <a:cxnLst/>
                <a:rect l="l" t="t" r="r" b="b"/>
                <a:pathLst>
                  <a:path w="9" h="5" extrusionOk="0">
                    <a:moveTo>
                      <a:pt x="9" y="0"/>
                    </a:moveTo>
                    <a:lnTo>
                      <a:pt x="9" y="2"/>
                    </a:lnTo>
                    <a:lnTo>
                      <a:pt x="1" y="5"/>
                    </a:lnTo>
                    <a:lnTo>
                      <a:pt x="0" y="4"/>
                    </a:lnTo>
                    <a:lnTo>
                      <a:pt x="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8" name="Google Shape;21788;p64"/>
              <p:cNvSpPr/>
              <p:nvPr/>
            </p:nvSpPr>
            <p:spPr>
              <a:xfrm>
                <a:off x="4746" y="3694"/>
                <a:ext cx="17" cy="28"/>
              </a:xfrm>
              <a:custGeom>
                <a:avLst/>
                <a:gdLst/>
                <a:ahLst/>
                <a:cxnLst/>
                <a:rect l="l" t="t" r="r" b="b"/>
                <a:pathLst>
                  <a:path w="6" h="8" extrusionOk="0">
                    <a:moveTo>
                      <a:pt x="5" y="0"/>
                    </a:moveTo>
                    <a:lnTo>
                      <a:pt x="6" y="1"/>
                    </a:lnTo>
                    <a:lnTo>
                      <a:pt x="0" y="8"/>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9" name="Google Shape;21789;p64"/>
              <p:cNvSpPr/>
              <p:nvPr/>
            </p:nvSpPr>
            <p:spPr>
              <a:xfrm>
                <a:off x="4746" y="3698"/>
                <a:ext cx="17" cy="24"/>
              </a:xfrm>
              <a:custGeom>
                <a:avLst/>
                <a:gdLst/>
                <a:ahLst/>
                <a:cxnLst/>
                <a:rect l="l" t="t" r="r" b="b"/>
                <a:pathLst>
                  <a:path w="6" h="7" extrusionOk="0">
                    <a:moveTo>
                      <a:pt x="6" y="0"/>
                    </a:moveTo>
                    <a:lnTo>
                      <a:pt x="0" y="7"/>
                    </a:lnTo>
                    <a:lnTo>
                      <a:pt x="2" y="7"/>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0" name="Google Shape;21790;p64"/>
              <p:cNvSpPr/>
              <p:nvPr/>
            </p:nvSpPr>
            <p:spPr>
              <a:xfrm>
                <a:off x="4746" y="3694"/>
                <a:ext cx="17" cy="28"/>
              </a:xfrm>
              <a:custGeom>
                <a:avLst/>
                <a:gdLst/>
                <a:ahLst/>
                <a:cxnLst/>
                <a:rect l="l" t="t" r="r" b="b"/>
                <a:pathLst>
                  <a:path w="6" h="8" extrusionOk="0">
                    <a:moveTo>
                      <a:pt x="5" y="0"/>
                    </a:moveTo>
                    <a:lnTo>
                      <a:pt x="6" y="1"/>
                    </a:lnTo>
                    <a:lnTo>
                      <a:pt x="2" y="8"/>
                    </a:lnTo>
                    <a:lnTo>
                      <a:pt x="0" y="8"/>
                    </a:lnTo>
                    <a:lnTo>
                      <a:pt x="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1" name="Google Shape;21791;p64"/>
              <p:cNvSpPr/>
              <p:nvPr/>
            </p:nvSpPr>
            <p:spPr>
              <a:xfrm>
                <a:off x="4825" y="3722"/>
                <a:ext cx="12" cy="28"/>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2" name="Google Shape;21792;p64"/>
              <p:cNvSpPr/>
              <p:nvPr/>
            </p:nvSpPr>
            <p:spPr>
              <a:xfrm>
                <a:off x="4831" y="3722"/>
                <a:ext cx="8" cy="28"/>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3" name="Google Shape;21793;p64"/>
              <p:cNvSpPr/>
              <p:nvPr/>
            </p:nvSpPr>
            <p:spPr>
              <a:xfrm>
                <a:off x="4825" y="3722"/>
                <a:ext cx="14" cy="28"/>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4" name="Google Shape;21794;p64"/>
              <p:cNvSpPr/>
              <p:nvPr/>
            </p:nvSpPr>
            <p:spPr>
              <a:xfrm>
                <a:off x="4837" y="3746"/>
                <a:ext cx="29" cy="14"/>
              </a:xfrm>
              <a:custGeom>
                <a:avLst/>
                <a:gdLst/>
                <a:ahLst/>
                <a:cxnLst/>
                <a:rect l="l" t="t" r="r" b="b"/>
                <a:pathLst>
                  <a:path w="10" h="4" extrusionOk="0">
                    <a:moveTo>
                      <a:pt x="0" y="1"/>
                    </a:moveTo>
                    <a:lnTo>
                      <a:pt x="1" y="0"/>
                    </a:lnTo>
                    <a:lnTo>
                      <a:pt x="10" y="4"/>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5" name="Google Shape;21795;p64"/>
              <p:cNvSpPr/>
              <p:nvPr/>
            </p:nvSpPr>
            <p:spPr>
              <a:xfrm>
                <a:off x="4839" y="3746"/>
                <a:ext cx="27" cy="14"/>
              </a:xfrm>
              <a:custGeom>
                <a:avLst/>
                <a:gdLst/>
                <a:ahLst/>
                <a:cxnLst/>
                <a:rect l="l" t="t" r="r" b="b"/>
                <a:pathLst>
                  <a:path w="9" h="4" extrusionOk="0">
                    <a:moveTo>
                      <a:pt x="0" y="0"/>
                    </a:moveTo>
                    <a:lnTo>
                      <a:pt x="9" y="4"/>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6" name="Google Shape;21796;p64"/>
              <p:cNvSpPr/>
              <p:nvPr/>
            </p:nvSpPr>
            <p:spPr>
              <a:xfrm>
                <a:off x="4837" y="3746"/>
                <a:ext cx="29" cy="14"/>
              </a:xfrm>
              <a:custGeom>
                <a:avLst/>
                <a:gdLst/>
                <a:ahLst/>
                <a:cxnLst/>
                <a:rect l="l" t="t" r="r" b="b"/>
                <a:pathLst>
                  <a:path w="10" h="4" extrusionOk="0">
                    <a:moveTo>
                      <a:pt x="0" y="1"/>
                    </a:moveTo>
                    <a:lnTo>
                      <a:pt x="1" y="0"/>
                    </a:lnTo>
                    <a:lnTo>
                      <a:pt x="10" y="3"/>
                    </a:lnTo>
                    <a:lnTo>
                      <a:pt x="10" y="4"/>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7" name="Google Shape;21797;p64"/>
              <p:cNvSpPr/>
              <p:nvPr/>
            </p:nvSpPr>
            <p:spPr>
              <a:xfrm>
                <a:off x="4866" y="3750"/>
                <a:ext cx="29" cy="10"/>
              </a:xfrm>
              <a:custGeom>
                <a:avLst/>
                <a:gdLst/>
                <a:ahLst/>
                <a:cxnLst/>
                <a:rect l="l" t="t" r="r" b="b"/>
                <a:pathLst>
                  <a:path w="10" h="3" extrusionOk="0">
                    <a:moveTo>
                      <a:pt x="0" y="3"/>
                    </a:moveTo>
                    <a:lnTo>
                      <a:pt x="0" y="2"/>
                    </a:lnTo>
                    <a:lnTo>
                      <a:pt x="10"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8" name="Google Shape;21798;p64"/>
              <p:cNvSpPr/>
              <p:nvPr/>
            </p:nvSpPr>
            <p:spPr>
              <a:xfrm>
                <a:off x="4866" y="3746"/>
                <a:ext cx="29" cy="11"/>
              </a:xfrm>
              <a:custGeom>
                <a:avLst/>
                <a:gdLst/>
                <a:ahLst/>
                <a:cxnLst/>
                <a:rect l="l" t="t" r="r" b="b"/>
                <a:pathLst>
                  <a:path w="10" h="3" extrusionOk="0">
                    <a:moveTo>
                      <a:pt x="0" y="3"/>
                    </a:moveTo>
                    <a:lnTo>
                      <a:pt x="10" y="1"/>
                    </a:lnTo>
                    <a:lnTo>
                      <a:pt x="8"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9" name="Google Shape;21799;p64"/>
              <p:cNvSpPr/>
              <p:nvPr/>
            </p:nvSpPr>
            <p:spPr>
              <a:xfrm>
                <a:off x="4866" y="3746"/>
                <a:ext cx="29" cy="14"/>
              </a:xfrm>
              <a:custGeom>
                <a:avLst/>
                <a:gdLst/>
                <a:ahLst/>
                <a:cxnLst/>
                <a:rect l="l" t="t" r="r" b="b"/>
                <a:pathLst>
                  <a:path w="10" h="4" extrusionOk="0">
                    <a:moveTo>
                      <a:pt x="0" y="4"/>
                    </a:moveTo>
                    <a:lnTo>
                      <a:pt x="0" y="3"/>
                    </a:lnTo>
                    <a:lnTo>
                      <a:pt x="8" y="0"/>
                    </a:lnTo>
                    <a:lnTo>
                      <a:pt x="10" y="1"/>
                    </a:lnTo>
                    <a:lnTo>
                      <a:pt x="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0" name="Google Shape;21800;p64"/>
              <p:cNvSpPr/>
              <p:nvPr/>
            </p:nvSpPr>
            <p:spPr>
              <a:xfrm>
                <a:off x="4889" y="3722"/>
                <a:ext cx="18" cy="28"/>
              </a:xfrm>
              <a:custGeom>
                <a:avLst/>
                <a:gdLst/>
                <a:ahLst/>
                <a:cxnLst/>
                <a:rect l="l" t="t" r="r" b="b"/>
                <a:pathLst>
                  <a:path w="6" h="8" extrusionOk="0">
                    <a:moveTo>
                      <a:pt x="2" y="8"/>
                    </a:moveTo>
                    <a:lnTo>
                      <a:pt x="0" y="7"/>
                    </a:lnTo>
                    <a:lnTo>
                      <a:pt x="6"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1" name="Google Shape;21801;p64"/>
              <p:cNvSpPr/>
              <p:nvPr/>
            </p:nvSpPr>
            <p:spPr>
              <a:xfrm>
                <a:off x="4889" y="3722"/>
                <a:ext cx="18" cy="24"/>
              </a:xfrm>
              <a:custGeom>
                <a:avLst/>
                <a:gdLst/>
                <a:ahLst/>
                <a:cxnLst/>
                <a:rect l="l" t="t" r="r" b="b"/>
                <a:pathLst>
                  <a:path w="6" h="7" extrusionOk="0">
                    <a:moveTo>
                      <a:pt x="0" y="7"/>
                    </a:moveTo>
                    <a:lnTo>
                      <a:pt x="6" y="0"/>
                    </a:lnTo>
                    <a:lnTo>
                      <a:pt x="4"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2" name="Google Shape;21802;p64"/>
              <p:cNvSpPr/>
              <p:nvPr/>
            </p:nvSpPr>
            <p:spPr>
              <a:xfrm>
                <a:off x="4889" y="3722"/>
                <a:ext cx="18" cy="28"/>
              </a:xfrm>
              <a:custGeom>
                <a:avLst/>
                <a:gdLst/>
                <a:ahLst/>
                <a:cxnLst/>
                <a:rect l="l" t="t" r="r" b="b"/>
                <a:pathLst>
                  <a:path w="6" h="8" extrusionOk="0">
                    <a:moveTo>
                      <a:pt x="2" y="8"/>
                    </a:moveTo>
                    <a:lnTo>
                      <a:pt x="0" y="7"/>
                    </a:lnTo>
                    <a:lnTo>
                      <a:pt x="4" y="0"/>
                    </a:lnTo>
                    <a:lnTo>
                      <a:pt x="6" y="0"/>
                    </a:lnTo>
                    <a:lnTo>
                      <a:pt x="2"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3" name="Google Shape;21803;p64"/>
              <p:cNvSpPr/>
              <p:nvPr/>
            </p:nvSpPr>
            <p:spPr>
              <a:xfrm>
                <a:off x="4904" y="3719"/>
                <a:ext cx="132" cy="6"/>
              </a:xfrm>
              <a:custGeom>
                <a:avLst/>
                <a:gdLst/>
                <a:ahLst/>
                <a:cxnLst/>
                <a:rect l="l" t="t" r="r" b="b"/>
                <a:pathLst>
                  <a:path w="45" h="2" extrusionOk="0">
                    <a:moveTo>
                      <a:pt x="0" y="0"/>
                    </a:moveTo>
                    <a:lnTo>
                      <a:pt x="0" y="2"/>
                    </a:lnTo>
                    <a:lnTo>
                      <a:pt x="4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4" name="Google Shape;21804;p64"/>
              <p:cNvSpPr/>
              <p:nvPr/>
            </p:nvSpPr>
            <p:spPr>
              <a:xfrm>
                <a:off x="4904" y="3719"/>
                <a:ext cx="132" cy="6"/>
              </a:xfrm>
              <a:custGeom>
                <a:avLst/>
                <a:gdLst/>
                <a:ahLst/>
                <a:cxnLst/>
                <a:rect l="l" t="t" r="r" b="b"/>
                <a:pathLst>
                  <a:path w="45" h="2" extrusionOk="0">
                    <a:moveTo>
                      <a:pt x="0" y="2"/>
                    </a:moveTo>
                    <a:lnTo>
                      <a:pt x="45" y="0"/>
                    </a:lnTo>
                    <a:lnTo>
                      <a:pt x="45"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5" name="Google Shape;21805;p64"/>
              <p:cNvSpPr/>
              <p:nvPr/>
            </p:nvSpPr>
            <p:spPr>
              <a:xfrm>
                <a:off x="4904" y="3719"/>
                <a:ext cx="132" cy="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06" name="Google Shape;21806;p64"/>
              <p:cNvSpPr/>
              <p:nvPr/>
            </p:nvSpPr>
            <p:spPr>
              <a:xfrm>
                <a:off x="4886" y="1240"/>
                <a:ext cx="3" cy="2513"/>
              </a:xfrm>
              <a:custGeom>
                <a:avLst/>
                <a:gdLst/>
                <a:ahLst/>
                <a:cxnLst/>
                <a:rect l="l" t="t" r="r" b="b"/>
                <a:pathLst>
                  <a:path w="1" h="725" extrusionOk="0">
                    <a:moveTo>
                      <a:pt x="1" y="0"/>
                    </a:moveTo>
                    <a:lnTo>
                      <a:pt x="0" y="0"/>
                    </a:lnTo>
                    <a:lnTo>
                      <a:pt x="1" y="72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7" name="Google Shape;21807;p64"/>
              <p:cNvSpPr/>
              <p:nvPr/>
            </p:nvSpPr>
            <p:spPr>
              <a:xfrm>
                <a:off x="4886" y="1240"/>
                <a:ext cx="3" cy="2513"/>
              </a:xfrm>
              <a:custGeom>
                <a:avLst/>
                <a:gdLst/>
                <a:ahLst/>
                <a:cxnLst/>
                <a:rect l="l" t="t" r="r" b="b"/>
                <a:pathLst>
                  <a:path w="1" h="725" extrusionOk="0">
                    <a:moveTo>
                      <a:pt x="0" y="0"/>
                    </a:moveTo>
                    <a:lnTo>
                      <a:pt x="1"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8" name="Google Shape;21808;p64"/>
              <p:cNvSpPr/>
              <p:nvPr/>
            </p:nvSpPr>
            <p:spPr>
              <a:xfrm>
                <a:off x="4886" y="1240"/>
                <a:ext cx="3"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09" name="Google Shape;21809;p64"/>
              <p:cNvSpPr/>
              <p:nvPr/>
            </p:nvSpPr>
            <p:spPr>
              <a:xfrm>
                <a:off x="4857" y="1247"/>
                <a:ext cx="3" cy="2510"/>
              </a:xfrm>
              <a:custGeom>
                <a:avLst/>
                <a:gdLst/>
                <a:ahLst/>
                <a:cxnLst/>
                <a:rect l="l" t="t" r="r" b="b"/>
                <a:pathLst>
                  <a:path w="1" h="724" extrusionOk="0">
                    <a:moveTo>
                      <a:pt x="1" y="0"/>
                    </a:moveTo>
                    <a:lnTo>
                      <a:pt x="0" y="0"/>
                    </a:lnTo>
                    <a:lnTo>
                      <a:pt x="1" y="72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0" name="Google Shape;21810;p64"/>
              <p:cNvSpPr/>
              <p:nvPr/>
            </p:nvSpPr>
            <p:spPr>
              <a:xfrm>
                <a:off x="4857" y="1247"/>
                <a:ext cx="3" cy="2510"/>
              </a:xfrm>
              <a:custGeom>
                <a:avLst/>
                <a:gdLst/>
                <a:ahLst/>
                <a:cxnLst/>
                <a:rect l="l" t="t" r="r" b="b"/>
                <a:pathLst>
                  <a:path w="1" h="724" extrusionOk="0">
                    <a:moveTo>
                      <a:pt x="0" y="0"/>
                    </a:moveTo>
                    <a:lnTo>
                      <a:pt x="1" y="724"/>
                    </a:lnTo>
                    <a:lnTo>
                      <a:pt x="0" y="72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1" name="Google Shape;21811;p64"/>
              <p:cNvSpPr/>
              <p:nvPr/>
            </p:nvSpPr>
            <p:spPr>
              <a:xfrm>
                <a:off x="4857" y="1247"/>
                <a:ext cx="3" cy="2510"/>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12" name="Google Shape;21812;p64"/>
              <p:cNvSpPr/>
              <p:nvPr/>
            </p:nvSpPr>
            <p:spPr>
              <a:xfrm>
                <a:off x="4713" y="1209"/>
                <a:ext cx="3" cy="2513"/>
              </a:xfrm>
              <a:custGeom>
                <a:avLst/>
                <a:gdLst/>
                <a:ahLst/>
                <a:cxnLst/>
                <a:rect l="l" t="t" r="r" b="b"/>
                <a:pathLst>
                  <a:path w="1" h="725" extrusionOk="0">
                    <a:moveTo>
                      <a:pt x="1" y="0"/>
                    </a:moveTo>
                    <a:lnTo>
                      <a:pt x="0" y="0"/>
                    </a:lnTo>
                    <a:lnTo>
                      <a:pt x="1" y="72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3" name="Google Shape;21813;p64"/>
              <p:cNvSpPr/>
              <p:nvPr/>
            </p:nvSpPr>
            <p:spPr>
              <a:xfrm>
                <a:off x="4713" y="1209"/>
                <a:ext cx="3" cy="2513"/>
              </a:xfrm>
              <a:custGeom>
                <a:avLst/>
                <a:gdLst/>
                <a:ahLst/>
                <a:cxnLst/>
                <a:rect l="l" t="t" r="r" b="b"/>
                <a:pathLst>
                  <a:path w="1" h="725" extrusionOk="0">
                    <a:moveTo>
                      <a:pt x="0" y="0"/>
                    </a:moveTo>
                    <a:lnTo>
                      <a:pt x="1"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4" name="Google Shape;21814;p64"/>
              <p:cNvSpPr/>
              <p:nvPr/>
            </p:nvSpPr>
            <p:spPr>
              <a:xfrm>
                <a:off x="4713" y="1209"/>
                <a:ext cx="3"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15" name="Google Shape;21815;p64"/>
              <p:cNvSpPr/>
              <p:nvPr/>
            </p:nvSpPr>
            <p:spPr>
              <a:xfrm>
                <a:off x="4746" y="1209"/>
                <a:ext cx="3"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16" name="Google Shape;21816;p64"/>
              <p:cNvSpPr/>
              <p:nvPr/>
            </p:nvSpPr>
            <p:spPr>
              <a:xfrm>
                <a:off x="1472" y="1209"/>
                <a:ext cx="3" cy="2513"/>
              </a:xfrm>
              <a:custGeom>
                <a:avLst/>
                <a:gdLst/>
                <a:ahLst/>
                <a:cxnLst/>
                <a:rect l="l" t="t" r="r" b="b"/>
                <a:pathLst>
                  <a:path w="1" h="725" extrusionOk="0">
                    <a:moveTo>
                      <a:pt x="1" y="0"/>
                    </a:moveTo>
                    <a:lnTo>
                      <a:pt x="0" y="0"/>
                    </a:lnTo>
                    <a:lnTo>
                      <a:pt x="1" y="72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7" name="Google Shape;21817;p64"/>
              <p:cNvSpPr/>
              <p:nvPr/>
            </p:nvSpPr>
            <p:spPr>
              <a:xfrm>
                <a:off x="1472" y="1209"/>
                <a:ext cx="3" cy="2513"/>
              </a:xfrm>
              <a:custGeom>
                <a:avLst/>
                <a:gdLst/>
                <a:ahLst/>
                <a:cxnLst/>
                <a:rect l="l" t="t" r="r" b="b"/>
                <a:pathLst>
                  <a:path w="1" h="725" extrusionOk="0">
                    <a:moveTo>
                      <a:pt x="0" y="0"/>
                    </a:moveTo>
                    <a:lnTo>
                      <a:pt x="1"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8" name="Google Shape;21818;p64"/>
              <p:cNvSpPr/>
              <p:nvPr/>
            </p:nvSpPr>
            <p:spPr>
              <a:xfrm>
                <a:off x="1472" y="1209"/>
                <a:ext cx="3"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19" name="Google Shape;21819;p64"/>
              <p:cNvSpPr/>
              <p:nvPr/>
            </p:nvSpPr>
            <p:spPr>
              <a:xfrm>
                <a:off x="1443" y="1244"/>
                <a:ext cx="3" cy="2509"/>
              </a:xfrm>
              <a:custGeom>
                <a:avLst/>
                <a:gdLst/>
                <a:ahLst/>
                <a:cxnLst/>
                <a:rect l="l" t="t" r="r" b="b"/>
                <a:pathLst>
                  <a:path w="1" h="724" extrusionOk="0">
                    <a:moveTo>
                      <a:pt x="1" y="0"/>
                    </a:moveTo>
                    <a:lnTo>
                      <a:pt x="0" y="0"/>
                    </a:lnTo>
                    <a:lnTo>
                      <a:pt x="1" y="72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0" name="Google Shape;21820;p64"/>
              <p:cNvSpPr/>
              <p:nvPr/>
            </p:nvSpPr>
            <p:spPr>
              <a:xfrm>
                <a:off x="1443" y="1244"/>
                <a:ext cx="3" cy="2509"/>
              </a:xfrm>
              <a:custGeom>
                <a:avLst/>
                <a:gdLst/>
                <a:ahLst/>
                <a:cxnLst/>
                <a:rect l="l" t="t" r="r" b="b"/>
                <a:pathLst>
                  <a:path w="1" h="724" extrusionOk="0">
                    <a:moveTo>
                      <a:pt x="0" y="0"/>
                    </a:moveTo>
                    <a:lnTo>
                      <a:pt x="1" y="724"/>
                    </a:lnTo>
                    <a:lnTo>
                      <a:pt x="0" y="72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1" name="Google Shape;21821;p64"/>
              <p:cNvSpPr/>
              <p:nvPr/>
            </p:nvSpPr>
            <p:spPr>
              <a:xfrm>
                <a:off x="1443" y="1244"/>
                <a:ext cx="3" cy="2509"/>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22" name="Google Shape;21822;p64"/>
              <p:cNvSpPr/>
              <p:nvPr/>
            </p:nvSpPr>
            <p:spPr>
              <a:xfrm>
                <a:off x="1329" y="1178"/>
                <a:ext cx="2" cy="2513"/>
              </a:xfrm>
              <a:custGeom>
                <a:avLst/>
                <a:gdLst/>
                <a:ahLst/>
                <a:cxnLst/>
                <a:rect l="l" t="t" r="r" b="b"/>
                <a:pathLst>
                  <a:path w="1" h="725" extrusionOk="0">
                    <a:moveTo>
                      <a:pt x="1" y="0"/>
                    </a:moveTo>
                    <a:lnTo>
                      <a:pt x="0" y="0"/>
                    </a:lnTo>
                    <a:lnTo>
                      <a:pt x="1" y="72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3" name="Google Shape;21823;p64"/>
              <p:cNvSpPr/>
              <p:nvPr/>
            </p:nvSpPr>
            <p:spPr>
              <a:xfrm>
                <a:off x="1329" y="1178"/>
                <a:ext cx="2" cy="2513"/>
              </a:xfrm>
              <a:custGeom>
                <a:avLst/>
                <a:gdLst/>
                <a:ahLst/>
                <a:cxnLst/>
                <a:rect l="l" t="t" r="r" b="b"/>
                <a:pathLst>
                  <a:path w="1" h="725" extrusionOk="0">
                    <a:moveTo>
                      <a:pt x="0" y="0"/>
                    </a:moveTo>
                    <a:lnTo>
                      <a:pt x="1"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4" name="Google Shape;21824;p64"/>
              <p:cNvSpPr/>
              <p:nvPr/>
            </p:nvSpPr>
            <p:spPr>
              <a:xfrm>
                <a:off x="1329" y="1178"/>
                <a:ext cx="2"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25" name="Google Shape;21825;p64"/>
              <p:cNvSpPr/>
              <p:nvPr/>
            </p:nvSpPr>
            <p:spPr>
              <a:xfrm>
                <a:off x="1299" y="1209"/>
                <a:ext cx="6" cy="2513"/>
              </a:xfrm>
              <a:custGeom>
                <a:avLst/>
                <a:gdLst/>
                <a:ahLst/>
                <a:cxnLst/>
                <a:rect l="l" t="t" r="r" b="b"/>
                <a:pathLst>
                  <a:path w="2" h="725" extrusionOk="0">
                    <a:moveTo>
                      <a:pt x="2" y="0"/>
                    </a:moveTo>
                    <a:lnTo>
                      <a:pt x="0" y="0"/>
                    </a:lnTo>
                    <a:lnTo>
                      <a:pt x="2" y="725"/>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6" name="Google Shape;21826;p64"/>
              <p:cNvSpPr/>
              <p:nvPr/>
            </p:nvSpPr>
            <p:spPr>
              <a:xfrm>
                <a:off x="1299" y="1209"/>
                <a:ext cx="6" cy="2513"/>
              </a:xfrm>
              <a:custGeom>
                <a:avLst/>
                <a:gdLst/>
                <a:ahLst/>
                <a:cxnLst/>
                <a:rect l="l" t="t" r="r" b="b"/>
                <a:pathLst>
                  <a:path w="2" h="725" extrusionOk="0">
                    <a:moveTo>
                      <a:pt x="0" y="0"/>
                    </a:moveTo>
                    <a:lnTo>
                      <a:pt x="2"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7" name="Google Shape;21827;p64"/>
              <p:cNvSpPr/>
              <p:nvPr/>
            </p:nvSpPr>
            <p:spPr>
              <a:xfrm>
                <a:off x="1299" y="1209"/>
                <a:ext cx="6"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28" name="Google Shape;21828;p64"/>
              <p:cNvSpPr/>
              <p:nvPr/>
            </p:nvSpPr>
            <p:spPr>
              <a:xfrm>
                <a:off x="3537" y="1209"/>
                <a:ext cx="1212" cy="4"/>
              </a:xfrm>
              <a:custGeom>
                <a:avLst/>
                <a:gdLst/>
                <a:ahLst/>
                <a:cxnLst/>
                <a:rect l="l" t="t" r="r" b="b"/>
                <a:pathLst>
                  <a:path w="413" h="1" extrusionOk="0">
                    <a:moveTo>
                      <a:pt x="0" y="0"/>
                    </a:moveTo>
                    <a:lnTo>
                      <a:pt x="0" y="1"/>
                    </a:lnTo>
                    <a:lnTo>
                      <a:pt x="41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9" name="Google Shape;21829;p64"/>
              <p:cNvSpPr/>
              <p:nvPr/>
            </p:nvSpPr>
            <p:spPr>
              <a:xfrm>
                <a:off x="3537" y="1209"/>
                <a:ext cx="1212" cy="4"/>
              </a:xfrm>
              <a:custGeom>
                <a:avLst/>
                <a:gdLst/>
                <a:ahLst/>
                <a:cxnLst/>
                <a:rect l="l" t="t" r="r" b="b"/>
                <a:pathLst>
                  <a:path w="413" h="1" extrusionOk="0">
                    <a:moveTo>
                      <a:pt x="0" y="1"/>
                    </a:moveTo>
                    <a:lnTo>
                      <a:pt x="413" y="0"/>
                    </a:lnTo>
                    <a:lnTo>
                      <a:pt x="413"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0" name="Google Shape;21830;p64"/>
              <p:cNvSpPr/>
              <p:nvPr/>
            </p:nvSpPr>
            <p:spPr>
              <a:xfrm>
                <a:off x="3537" y="1209"/>
                <a:ext cx="1212"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31" name="Google Shape;21831;p64"/>
              <p:cNvSpPr/>
              <p:nvPr/>
            </p:nvSpPr>
            <p:spPr>
              <a:xfrm>
                <a:off x="4819" y="1181"/>
                <a:ext cx="12" cy="28"/>
              </a:xfrm>
              <a:custGeom>
                <a:avLst/>
                <a:gdLst/>
                <a:ahLst/>
                <a:cxnLst/>
                <a:rect l="l" t="t" r="r" b="b"/>
                <a:pathLst>
                  <a:path w="4" h="8" extrusionOk="0">
                    <a:moveTo>
                      <a:pt x="4" y="8"/>
                    </a:moveTo>
                    <a:lnTo>
                      <a:pt x="2" y="8"/>
                    </a:lnTo>
                    <a:lnTo>
                      <a:pt x="0" y="0"/>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2" name="Google Shape;21832;p64"/>
              <p:cNvSpPr/>
              <p:nvPr/>
            </p:nvSpPr>
            <p:spPr>
              <a:xfrm>
                <a:off x="4813" y="1181"/>
                <a:ext cx="12" cy="28"/>
              </a:xfrm>
              <a:custGeom>
                <a:avLst/>
                <a:gdLst/>
                <a:ahLst/>
                <a:cxnLst/>
                <a:rect l="l" t="t" r="r" b="b"/>
                <a:pathLst>
                  <a:path w="4" h="8" extrusionOk="0">
                    <a:moveTo>
                      <a:pt x="4" y="8"/>
                    </a:moveTo>
                    <a:lnTo>
                      <a:pt x="2"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3" name="Google Shape;21833;p64"/>
              <p:cNvSpPr/>
              <p:nvPr/>
            </p:nvSpPr>
            <p:spPr>
              <a:xfrm>
                <a:off x="4813" y="1181"/>
                <a:ext cx="18" cy="28"/>
              </a:xfrm>
              <a:custGeom>
                <a:avLst/>
                <a:gdLst/>
                <a:ahLst/>
                <a:cxnLst/>
                <a:rect l="l" t="t" r="r" b="b"/>
                <a:pathLst>
                  <a:path w="6" h="8" extrusionOk="0">
                    <a:moveTo>
                      <a:pt x="6" y="8"/>
                    </a:moveTo>
                    <a:lnTo>
                      <a:pt x="4" y="8"/>
                    </a:lnTo>
                    <a:lnTo>
                      <a:pt x="0" y="1"/>
                    </a:lnTo>
                    <a:lnTo>
                      <a:pt x="2"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4" name="Google Shape;21834;p64"/>
              <p:cNvSpPr/>
              <p:nvPr/>
            </p:nvSpPr>
            <p:spPr>
              <a:xfrm>
                <a:off x="4787" y="1171"/>
                <a:ext cx="32" cy="14"/>
              </a:xfrm>
              <a:custGeom>
                <a:avLst/>
                <a:gdLst/>
                <a:ahLst/>
                <a:cxnLst/>
                <a:rect l="l" t="t" r="r" b="b"/>
                <a:pathLst>
                  <a:path w="11" h="4" extrusionOk="0">
                    <a:moveTo>
                      <a:pt x="11" y="3"/>
                    </a:moveTo>
                    <a:lnTo>
                      <a:pt x="9" y="4"/>
                    </a:lnTo>
                    <a:lnTo>
                      <a:pt x="0" y="0"/>
                    </a:lnTo>
                    <a:lnTo>
                      <a:pt x="11"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5" name="Google Shape;21835;p64"/>
              <p:cNvSpPr/>
              <p:nvPr/>
            </p:nvSpPr>
            <p:spPr>
              <a:xfrm>
                <a:off x="4787" y="1171"/>
                <a:ext cx="26" cy="14"/>
              </a:xfrm>
              <a:custGeom>
                <a:avLst/>
                <a:gdLst/>
                <a:ahLst/>
                <a:cxnLst/>
                <a:rect l="l" t="t" r="r" b="b"/>
                <a:pathLst>
                  <a:path w="9" h="4" extrusionOk="0">
                    <a:moveTo>
                      <a:pt x="9" y="4"/>
                    </a:moveTo>
                    <a:lnTo>
                      <a:pt x="0" y="0"/>
                    </a:lnTo>
                    <a:lnTo>
                      <a:pt x="0" y="1"/>
                    </a:lnTo>
                    <a:lnTo>
                      <a:pt x="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6" name="Google Shape;21836;p64"/>
              <p:cNvSpPr/>
              <p:nvPr/>
            </p:nvSpPr>
            <p:spPr>
              <a:xfrm>
                <a:off x="4787" y="1171"/>
                <a:ext cx="32" cy="14"/>
              </a:xfrm>
              <a:custGeom>
                <a:avLst/>
                <a:gdLst/>
                <a:ahLst/>
                <a:cxnLst/>
                <a:rect l="l" t="t" r="r" b="b"/>
                <a:pathLst>
                  <a:path w="11" h="4" extrusionOk="0">
                    <a:moveTo>
                      <a:pt x="11" y="3"/>
                    </a:moveTo>
                    <a:lnTo>
                      <a:pt x="9" y="4"/>
                    </a:lnTo>
                    <a:lnTo>
                      <a:pt x="0" y="1"/>
                    </a:lnTo>
                    <a:lnTo>
                      <a:pt x="0" y="0"/>
                    </a:lnTo>
                    <a:lnTo>
                      <a:pt x="11" y="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7" name="Google Shape;21837;p64"/>
              <p:cNvSpPr/>
              <p:nvPr/>
            </p:nvSpPr>
            <p:spPr>
              <a:xfrm>
                <a:off x="4760" y="1171"/>
                <a:ext cx="27" cy="10"/>
              </a:xfrm>
              <a:custGeom>
                <a:avLst/>
                <a:gdLst/>
                <a:ahLst/>
                <a:cxnLst/>
                <a:rect l="l" t="t" r="r" b="b"/>
                <a:pathLst>
                  <a:path w="9" h="3" extrusionOk="0">
                    <a:moveTo>
                      <a:pt x="9" y="0"/>
                    </a:moveTo>
                    <a:lnTo>
                      <a:pt x="9" y="1"/>
                    </a:lnTo>
                    <a:lnTo>
                      <a:pt x="0" y="3"/>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8" name="Google Shape;21838;p64"/>
              <p:cNvSpPr/>
              <p:nvPr/>
            </p:nvSpPr>
            <p:spPr>
              <a:xfrm>
                <a:off x="4760" y="1174"/>
                <a:ext cx="27" cy="11"/>
              </a:xfrm>
              <a:custGeom>
                <a:avLst/>
                <a:gdLst/>
                <a:ahLst/>
                <a:cxnLst/>
                <a:rect l="l" t="t" r="r" b="b"/>
                <a:pathLst>
                  <a:path w="9" h="3" extrusionOk="0">
                    <a:moveTo>
                      <a:pt x="9" y="0"/>
                    </a:moveTo>
                    <a:lnTo>
                      <a:pt x="0" y="2"/>
                    </a:lnTo>
                    <a:lnTo>
                      <a:pt x="1" y="3"/>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9" name="Google Shape;21839;p64"/>
              <p:cNvSpPr/>
              <p:nvPr/>
            </p:nvSpPr>
            <p:spPr>
              <a:xfrm>
                <a:off x="4760" y="1171"/>
                <a:ext cx="27" cy="14"/>
              </a:xfrm>
              <a:custGeom>
                <a:avLst/>
                <a:gdLst/>
                <a:ahLst/>
                <a:cxnLst/>
                <a:rect l="l" t="t" r="r" b="b"/>
                <a:pathLst>
                  <a:path w="9" h="4" extrusionOk="0">
                    <a:moveTo>
                      <a:pt x="9" y="0"/>
                    </a:moveTo>
                    <a:lnTo>
                      <a:pt x="9" y="1"/>
                    </a:lnTo>
                    <a:lnTo>
                      <a:pt x="1" y="4"/>
                    </a:lnTo>
                    <a:lnTo>
                      <a:pt x="0" y="3"/>
                    </a:lnTo>
                    <a:lnTo>
                      <a:pt x="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0" name="Google Shape;21840;p64"/>
              <p:cNvSpPr/>
              <p:nvPr/>
            </p:nvSpPr>
            <p:spPr>
              <a:xfrm>
                <a:off x="4746" y="1181"/>
                <a:ext cx="17" cy="28"/>
              </a:xfrm>
              <a:custGeom>
                <a:avLst/>
                <a:gdLst/>
                <a:ahLst/>
                <a:cxnLst/>
                <a:rect l="l" t="t" r="r" b="b"/>
                <a:pathLst>
                  <a:path w="6" h="8" extrusionOk="0">
                    <a:moveTo>
                      <a:pt x="5" y="0"/>
                    </a:moveTo>
                    <a:lnTo>
                      <a:pt x="6" y="1"/>
                    </a:lnTo>
                    <a:lnTo>
                      <a:pt x="0" y="8"/>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1" name="Google Shape;21841;p64"/>
              <p:cNvSpPr/>
              <p:nvPr/>
            </p:nvSpPr>
            <p:spPr>
              <a:xfrm>
                <a:off x="4746" y="1185"/>
                <a:ext cx="17" cy="24"/>
              </a:xfrm>
              <a:custGeom>
                <a:avLst/>
                <a:gdLst/>
                <a:ahLst/>
                <a:cxnLst/>
                <a:rect l="l" t="t" r="r" b="b"/>
                <a:pathLst>
                  <a:path w="6" h="7" extrusionOk="0">
                    <a:moveTo>
                      <a:pt x="6" y="0"/>
                    </a:moveTo>
                    <a:lnTo>
                      <a:pt x="0" y="7"/>
                    </a:lnTo>
                    <a:lnTo>
                      <a:pt x="2" y="7"/>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2" name="Google Shape;21842;p64"/>
              <p:cNvSpPr/>
              <p:nvPr/>
            </p:nvSpPr>
            <p:spPr>
              <a:xfrm>
                <a:off x="4746" y="1181"/>
                <a:ext cx="17" cy="28"/>
              </a:xfrm>
              <a:custGeom>
                <a:avLst/>
                <a:gdLst/>
                <a:ahLst/>
                <a:cxnLst/>
                <a:rect l="l" t="t" r="r" b="b"/>
                <a:pathLst>
                  <a:path w="6" h="8" extrusionOk="0">
                    <a:moveTo>
                      <a:pt x="5" y="0"/>
                    </a:moveTo>
                    <a:lnTo>
                      <a:pt x="6" y="1"/>
                    </a:lnTo>
                    <a:lnTo>
                      <a:pt x="2" y="8"/>
                    </a:lnTo>
                    <a:lnTo>
                      <a:pt x="0" y="8"/>
                    </a:lnTo>
                    <a:lnTo>
                      <a:pt x="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3" name="Google Shape;21843;p64"/>
              <p:cNvSpPr/>
              <p:nvPr/>
            </p:nvSpPr>
            <p:spPr>
              <a:xfrm>
                <a:off x="4825" y="1209"/>
                <a:ext cx="12" cy="28"/>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4" name="Google Shape;21844;p64"/>
              <p:cNvSpPr/>
              <p:nvPr/>
            </p:nvSpPr>
            <p:spPr>
              <a:xfrm>
                <a:off x="4831" y="1209"/>
                <a:ext cx="8" cy="28"/>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5" name="Google Shape;21845;p64"/>
              <p:cNvSpPr/>
              <p:nvPr/>
            </p:nvSpPr>
            <p:spPr>
              <a:xfrm>
                <a:off x="4825" y="1209"/>
                <a:ext cx="14" cy="28"/>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6" name="Google Shape;21846;p64"/>
              <p:cNvSpPr/>
              <p:nvPr/>
            </p:nvSpPr>
            <p:spPr>
              <a:xfrm>
                <a:off x="4837" y="1233"/>
                <a:ext cx="29" cy="18"/>
              </a:xfrm>
              <a:custGeom>
                <a:avLst/>
                <a:gdLst/>
                <a:ahLst/>
                <a:cxnLst/>
                <a:rect l="l" t="t" r="r" b="b"/>
                <a:pathLst>
                  <a:path w="10" h="5" extrusionOk="0">
                    <a:moveTo>
                      <a:pt x="0" y="1"/>
                    </a:moveTo>
                    <a:lnTo>
                      <a:pt x="1" y="0"/>
                    </a:lnTo>
                    <a:lnTo>
                      <a:pt x="10" y="5"/>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7" name="Google Shape;21847;p64"/>
              <p:cNvSpPr/>
              <p:nvPr/>
            </p:nvSpPr>
            <p:spPr>
              <a:xfrm>
                <a:off x="4839" y="1233"/>
                <a:ext cx="27" cy="18"/>
              </a:xfrm>
              <a:custGeom>
                <a:avLst/>
                <a:gdLst/>
                <a:ahLst/>
                <a:cxnLst/>
                <a:rect l="l" t="t" r="r" b="b"/>
                <a:pathLst>
                  <a:path w="9" h="5" extrusionOk="0">
                    <a:moveTo>
                      <a:pt x="0" y="0"/>
                    </a:moveTo>
                    <a:lnTo>
                      <a:pt x="9" y="5"/>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8" name="Google Shape;21848;p64"/>
              <p:cNvSpPr/>
              <p:nvPr/>
            </p:nvSpPr>
            <p:spPr>
              <a:xfrm>
                <a:off x="4837" y="1233"/>
                <a:ext cx="29" cy="18"/>
              </a:xfrm>
              <a:custGeom>
                <a:avLst/>
                <a:gdLst/>
                <a:ahLst/>
                <a:cxnLst/>
                <a:rect l="l" t="t" r="r" b="b"/>
                <a:pathLst>
                  <a:path w="10" h="5" extrusionOk="0">
                    <a:moveTo>
                      <a:pt x="0" y="1"/>
                    </a:moveTo>
                    <a:lnTo>
                      <a:pt x="1" y="0"/>
                    </a:lnTo>
                    <a:lnTo>
                      <a:pt x="10" y="3"/>
                    </a:lnTo>
                    <a:lnTo>
                      <a:pt x="10" y="5"/>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9" name="Google Shape;21849;p64"/>
              <p:cNvSpPr/>
              <p:nvPr/>
            </p:nvSpPr>
            <p:spPr>
              <a:xfrm>
                <a:off x="4866" y="1237"/>
                <a:ext cx="29" cy="14"/>
              </a:xfrm>
              <a:custGeom>
                <a:avLst/>
                <a:gdLst/>
                <a:ahLst/>
                <a:cxnLst/>
                <a:rect l="l" t="t" r="r" b="b"/>
                <a:pathLst>
                  <a:path w="10" h="4" extrusionOk="0">
                    <a:moveTo>
                      <a:pt x="0" y="4"/>
                    </a:moveTo>
                    <a:lnTo>
                      <a:pt x="0" y="2"/>
                    </a:lnTo>
                    <a:lnTo>
                      <a:pt x="10"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0" name="Google Shape;21850;p64"/>
              <p:cNvSpPr/>
              <p:nvPr/>
            </p:nvSpPr>
            <p:spPr>
              <a:xfrm>
                <a:off x="4866" y="1233"/>
                <a:ext cx="29" cy="11"/>
              </a:xfrm>
              <a:custGeom>
                <a:avLst/>
                <a:gdLst/>
                <a:ahLst/>
                <a:cxnLst/>
                <a:rect l="l" t="t" r="r" b="b"/>
                <a:pathLst>
                  <a:path w="10" h="3" extrusionOk="0">
                    <a:moveTo>
                      <a:pt x="0" y="3"/>
                    </a:moveTo>
                    <a:lnTo>
                      <a:pt x="10" y="1"/>
                    </a:lnTo>
                    <a:lnTo>
                      <a:pt x="8"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1" name="Google Shape;21851;p64"/>
              <p:cNvSpPr/>
              <p:nvPr/>
            </p:nvSpPr>
            <p:spPr>
              <a:xfrm>
                <a:off x="4866" y="1233"/>
                <a:ext cx="29" cy="18"/>
              </a:xfrm>
              <a:custGeom>
                <a:avLst/>
                <a:gdLst/>
                <a:ahLst/>
                <a:cxnLst/>
                <a:rect l="l" t="t" r="r" b="b"/>
                <a:pathLst>
                  <a:path w="10" h="5" extrusionOk="0">
                    <a:moveTo>
                      <a:pt x="0" y="5"/>
                    </a:moveTo>
                    <a:lnTo>
                      <a:pt x="0" y="3"/>
                    </a:lnTo>
                    <a:lnTo>
                      <a:pt x="8" y="0"/>
                    </a:lnTo>
                    <a:lnTo>
                      <a:pt x="10" y="1"/>
                    </a:lnTo>
                    <a:lnTo>
                      <a:pt x="0"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2" name="Google Shape;21852;p64"/>
              <p:cNvSpPr/>
              <p:nvPr/>
            </p:nvSpPr>
            <p:spPr>
              <a:xfrm>
                <a:off x="4889" y="1209"/>
                <a:ext cx="18" cy="28"/>
              </a:xfrm>
              <a:custGeom>
                <a:avLst/>
                <a:gdLst/>
                <a:ahLst/>
                <a:cxnLst/>
                <a:rect l="l" t="t" r="r" b="b"/>
                <a:pathLst>
                  <a:path w="6" h="8" extrusionOk="0">
                    <a:moveTo>
                      <a:pt x="2" y="8"/>
                    </a:moveTo>
                    <a:lnTo>
                      <a:pt x="0" y="7"/>
                    </a:lnTo>
                    <a:lnTo>
                      <a:pt x="6"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3" name="Google Shape;21853;p64"/>
              <p:cNvSpPr/>
              <p:nvPr/>
            </p:nvSpPr>
            <p:spPr>
              <a:xfrm>
                <a:off x="4889" y="1209"/>
                <a:ext cx="18" cy="24"/>
              </a:xfrm>
              <a:custGeom>
                <a:avLst/>
                <a:gdLst/>
                <a:ahLst/>
                <a:cxnLst/>
                <a:rect l="l" t="t" r="r" b="b"/>
                <a:pathLst>
                  <a:path w="6" h="7" extrusionOk="0">
                    <a:moveTo>
                      <a:pt x="0" y="7"/>
                    </a:moveTo>
                    <a:lnTo>
                      <a:pt x="6" y="0"/>
                    </a:lnTo>
                    <a:lnTo>
                      <a:pt x="4"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4" name="Google Shape;21854;p64"/>
              <p:cNvSpPr/>
              <p:nvPr/>
            </p:nvSpPr>
            <p:spPr>
              <a:xfrm>
                <a:off x="4889" y="1209"/>
                <a:ext cx="18" cy="28"/>
              </a:xfrm>
              <a:custGeom>
                <a:avLst/>
                <a:gdLst/>
                <a:ahLst/>
                <a:cxnLst/>
                <a:rect l="l" t="t" r="r" b="b"/>
                <a:pathLst>
                  <a:path w="6" h="8" extrusionOk="0">
                    <a:moveTo>
                      <a:pt x="2" y="8"/>
                    </a:moveTo>
                    <a:lnTo>
                      <a:pt x="0" y="7"/>
                    </a:lnTo>
                    <a:lnTo>
                      <a:pt x="4" y="0"/>
                    </a:lnTo>
                    <a:lnTo>
                      <a:pt x="6" y="0"/>
                    </a:lnTo>
                    <a:lnTo>
                      <a:pt x="2"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5" name="Google Shape;21855;p64"/>
              <p:cNvSpPr/>
              <p:nvPr/>
            </p:nvSpPr>
            <p:spPr>
              <a:xfrm>
                <a:off x="4904" y="1209"/>
                <a:ext cx="132" cy="4"/>
              </a:xfrm>
              <a:custGeom>
                <a:avLst/>
                <a:gdLst/>
                <a:ahLst/>
                <a:cxnLst/>
                <a:rect l="l" t="t" r="r" b="b"/>
                <a:pathLst>
                  <a:path w="45" h="1" extrusionOk="0">
                    <a:moveTo>
                      <a:pt x="0" y="0"/>
                    </a:moveTo>
                    <a:lnTo>
                      <a:pt x="0" y="1"/>
                    </a:lnTo>
                    <a:lnTo>
                      <a:pt x="4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6" name="Google Shape;21856;p64"/>
              <p:cNvSpPr/>
              <p:nvPr/>
            </p:nvSpPr>
            <p:spPr>
              <a:xfrm>
                <a:off x="4904" y="1209"/>
                <a:ext cx="132" cy="4"/>
              </a:xfrm>
              <a:custGeom>
                <a:avLst/>
                <a:gdLst/>
                <a:ahLst/>
                <a:cxnLst/>
                <a:rect l="l" t="t" r="r" b="b"/>
                <a:pathLst>
                  <a:path w="45" h="1" extrusionOk="0">
                    <a:moveTo>
                      <a:pt x="0" y="1"/>
                    </a:moveTo>
                    <a:lnTo>
                      <a:pt x="45" y="0"/>
                    </a:lnTo>
                    <a:lnTo>
                      <a:pt x="45"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7" name="Google Shape;21857;p64"/>
              <p:cNvSpPr/>
              <p:nvPr/>
            </p:nvSpPr>
            <p:spPr>
              <a:xfrm>
                <a:off x="4904" y="1209"/>
                <a:ext cx="132"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58" name="Google Shape;21858;p64"/>
              <p:cNvSpPr/>
              <p:nvPr/>
            </p:nvSpPr>
            <p:spPr>
              <a:xfrm>
                <a:off x="1176" y="1209"/>
                <a:ext cx="135" cy="4"/>
              </a:xfrm>
              <a:custGeom>
                <a:avLst/>
                <a:gdLst/>
                <a:ahLst/>
                <a:cxnLst/>
                <a:rect l="l" t="t" r="r" b="b"/>
                <a:pathLst>
                  <a:path w="46" h="1" extrusionOk="0">
                    <a:moveTo>
                      <a:pt x="0" y="0"/>
                    </a:moveTo>
                    <a:lnTo>
                      <a:pt x="0" y="1"/>
                    </a:lnTo>
                    <a:lnTo>
                      <a:pt x="46"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9" name="Google Shape;21859;p64"/>
              <p:cNvSpPr/>
              <p:nvPr/>
            </p:nvSpPr>
            <p:spPr>
              <a:xfrm>
                <a:off x="1176" y="1209"/>
                <a:ext cx="135" cy="4"/>
              </a:xfrm>
              <a:custGeom>
                <a:avLst/>
                <a:gdLst/>
                <a:ahLst/>
                <a:cxnLst/>
                <a:rect l="l" t="t" r="r" b="b"/>
                <a:pathLst>
                  <a:path w="46" h="1" extrusionOk="0">
                    <a:moveTo>
                      <a:pt x="0" y="1"/>
                    </a:moveTo>
                    <a:lnTo>
                      <a:pt x="46" y="0"/>
                    </a:lnTo>
                    <a:lnTo>
                      <a:pt x="46"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0" name="Google Shape;21860;p64"/>
              <p:cNvSpPr/>
              <p:nvPr/>
            </p:nvSpPr>
            <p:spPr>
              <a:xfrm>
                <a:off x="1176" y="1209"/>
                <a:ext cx="135"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61" name="Google Shape;21861;p64"/>
              <p:cNvSpPr/>
              <p:nvPr/>
            </p:nvSpPr>
            <p:spPr>
              <a:xfrm>
                <a:off x="1378" y="1181"/>
                <a:ext cx="15" cy="28"/>
              </a:xfrm>
              <a:custGeom>
                <a:avLst/>
                <a:gdLst/>
                <a:ahLst/>
                <a:cxnLst/>
                <a:rect l="l" t="t" r="r" b="b"/>
                <a:pathLst>
                  <a:path w="5" h="8" extrusionOk="0">
                    <a:moveTo>
                      <a:pt x="5" y="8"/>
                    </a:moveTo>
                    <a:lnTo>
                      <a:pt x="3" y="8"/>
                    </a:lnTo>
                    <a:lnTo>
                      <a:pt x="0" y="0"/>
                    </a:lnTo>
                    <a:lnTo>
                      <a:pt x="5"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2" name="Google Shape;21862;p64"/>
              <p:cNvSpPr/>
              <p:nvPr/>
            </p:nvSpPr>
            <p:spPr>
              <a:xfrm>
                <a:off x="1375" y="1181"/>
                <a:ext cx="12" cy="28"/>
              </a:xfrm>
              <a:custGeom>
                <a:avLst/>
                <a:gdLst/>
                <a:ahLst/>
                <a:cxnLst/>
                <a:rect l="l" t="t" r="r" b="b"/>
                <a:pathLst>
                  <a:path w="4" h="8" extrusionOk="0">
                    <a:moveTo>
                      <a:pt x="4" y="8"/>
                    </a:moveTo>
                    <a:lnTo>
                      <a:pt x="1"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3" name="Google Shape;21863;p64"/>
              <p:cNvSpPr/>
              <p:nvPr/>
            </p:nvSpPr>
            <p:spPr>
              <a:xfrm>
                <a:off x="1375" y="1181"/>
                <a:ext cx="18" cy="28"/>
              </a:xfrm>
              <a:custGeom>
                <a:avLst/>
                <a:gdLst/>
                <a:ahLst/>
                <a:cxnLst/>
                <a:rect l="l" t="t" r="r" b="b"/>
                <a:pathLst>
                  <a:path w="6" h="8" extrusionOk="0">
                    <a:moveTo>
                      <a:pt x="6" y="8"/>
                    </a:moveTo>
                    <a:lnTo>
                      <a:pt x="4" y="8"/>
                    </a:lnTo>
                    <a:lnTo>
                      <a:pt x="0" y="1"/>
                    </a:lnTo>
                    <a:lnTo>
                      <a:pt x="1"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4" name="Google Shape;21864;p64"/>
              <p:cNvSpPr/>
              <p:nvPr/>
            </p:nvSpPr>
            <p:spPr>
              <a:xfrm>
                <a:off x="1349" y="1171"/>
                <a:ext cx="29" cy="14"/>
              </a:xfrm>
              <a:custGeom>
                <a:avLst/>
                <a:gdLst/>
                <a:ahLst/>
                <a:cxnLst/>
                <a:rect l="l" t="t" r="r" b="b"/>
                <a:pathLst>
                  <a:path w="10" h="4" extrusionOk="0">
                    <a:moveTo>
                      <a:pt x="10" y="3"/>
                    </a:moveTo>
                    <a:lnTo>
                      <a:pt x="9" y="4"/>
                    </a:lnTo>
                    <a:lnTo>
                      <a:pt x="0" y="0"/>
                    </a:lnTo>
                    <a:lnTo>
                      <a:pt x="1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5" name="Google Shape;21865;p64"/>
              <p:cNvSpPr/>
              <p:nvPr/>
            </p:nvSpPr>
            <p:spPr>
              <a:xfrm>
                <a:off x="1349" y="1171"/>
                <a:ext cx="26" cy="14"/>
              </a:xfrm>
              <a:custGeom>
                <a:avLst/>
                <a:gdLst/>
                <a:ahLst/>
                <a:cxnLst/>
                <a:rect l="l" t="t" r="r" b="b"/>
                <a:pathLst>
                  <a:path w="9" h="4" extrusionOk="0">
                    <a:moveTo>
                      <a:pt x="9" y="4"/>
                    </a:moveTo>
                    <a:lnTo>
                      <a:pt x="0" y="0"/>
                    </a:lnTo>
                    <a:lnTo>
                      <a:pt x="0" y="1"/>
                    </a:lnTo>
                    <a:lnTo>
                      <a:pt x="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6" name="Google Shape;21866;p64"/>
              <p:cNvSpPr/>
              <p:nvPr/>
            </p:nvSpPr>
            <p:spPr>
              <a:xfrm>
                <a:off x="1349" y="1171"/>
                <a:ext cx="29" cy="14"/>
              </a:xfrm>
              <a:custGeom>
                <a:avLst/>
                <a:gdLst/>
                <a:ahLst/>
                <a:cxnLst/>
                <a:rect l="l" t="t" r="r" b="b"/>
                <a:pathLst>
                  <a:path w="10" h="4" extrusionOk="0">
                    <a:moveTo>
                      <a:pt x="10" y="3"/>
                    </a:moveTo>
                    <a:lnTo>
                      <a:pt x="9" y="4"/>
                    </a:lnTo>
                    <a:lnTo>
                      <a:pt x="0" y="1"/>
                    </a:lnTo>
                    <a:lnTo>
                      <a:pt x="0" y="0"/>
                    </a:lnTo>
                    <a:lnTo>
                      <a:pt x="10" y="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7" name="Google Shape;21867;p64"/>
              <p:cNvSpPr/>
              <p:nvPr/>
            </p:nvSpPr>
            <p:spPr>
              <a:xfrm>
                <a:off x="1320" y="1171"/>
                <a:ext cx="29" cy="10"/>
              </a:xfrm>
              <a:custGeom>
                <a:avLst/>
                <a:gdLst/>
                <a:ahLst/>
                <a:cxnLst/>
                <a:rect l="l" t="t" r="r" b="b"/>
                <a:pathLst>
                  <a:path w="10" h="3" extrusionOk="0">
                    <a:moveTo>
                      <a:pt x="10" y="0"/>
                    </a:moveTo>
                    <a:lnTo>
                      <a:pt x="10" y="1"/>
                    </a:lnTo>
                    <a:lnTo>
                      <a:pt x="0"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8" name="Google Shape;21868;p64"/>
              <p:cNvSpPr/>
              <p:nvPr/>
            </p:nvSpPr>
            <p:spPr>
              <a:xfrm>
                <a:off x="1320" y="1174"/>
                <a:ext cx="29" cy="11"/>
              </a:xfrm>
              <a:custGeom>
                <a:avLst/>
                <a:gdLst/>
                <a:ahLst/>
                <a:cxnLst/>
                <a:rect l="l" t="t" r="r" b="b"/>
                <a:pathLst>
                  <a:path w="10" h="3" extrusionOk="0">
                    <a:moveTo>
                      <a:pt x="10" y="0"/>
                    </a:moveTo>
                    <a:lnTo>
                      <a:pt x="0" y="2"/>
                    </a:lnTo>
                    <a:lnTo>
                      <a:pt x="2"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9" name="Google Shape;21869;p64"/>
              <p:cNvSpPr/>
              <p:nvPr/>
            </p:nvSpPr>
            <p:spPr>
              <a:xfrm>
                <a:off x="1320" y="1171"/>
                <a:ext cx="29" cy="14"/>
              </a:xfrm>
              <a:custGeom>
                <a:avLst/>
                <a:gdLst/>
                <a:ahLst/>
                <a:cxnLst/>
                <a:rect l="l" t="t" r="r" b="b"/>
                <a:pathLst>
                  <a:path w="10" h="4" extrusionOk="0">
                    <a:moveTo>
                      <a:pt x="10" y="0"/>
                    </a:moveTo>
                    <a:lnTo>
                      <a:pt x="10" y="1"/>
                    </a:lnTo>
                    <a:lnTo>
                      <a:pt x="2" y="4"/>
                    </a:lnTo>
                    <a:lnTo>
                      <a:pt x="0" y="3"/>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0" name="Google Shape;21870;p64"/>
              <p:cNvSpPr/>
              <p:nvPr/>
            </p:nvSpPr>
            <p:spPr>
              <a:xfrm>
                <a:off x="1308" y="1181"/>
                <a:ext cx="18" cy="28"/>
              </a:xfrm>
              <a:custGeom>
                <a:avLst/>
                <a:gdLst/>
                <a:ahLst/>
                <a:cxnLst/>
                <a:rect l="l" t="t" r="r" b="b"/>
                <a:pathLst>
                  <a:path w="6" h="8" extrusionOk="0">
                    <a:moveTo>
                      <a:pt x="4" y="0"/>
                    </a:moveTo>
                    <a:lnTo>
                      <a:pt x="6" y="1"/>
                    </a:lnTo>
                    <a:lnTo>
                      <a:pt x="0" y="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1" name="Google Shape;21871;p64"/>
              <p:cNvSpPr/>
              <p:nvPr/>
            </p:nvSpPr>
            <p:spPr>
              <a:xfrm>
                <a:off x="1308" y="1185"/>
                <a:ext cx="18" cy="24"/>
              </a:xfrm>
              <a:custGeom>
                <a:avLst/>
                <a:gdLst/>
                <a:ahLst/>
                <a:cxnLst/>
                <a:rect l="l" t="t" r="r" b="b"/>
                <a:pathLst>
                  <a:path w="6" h="7" extrusionOk="0">
                    <a:moveTo>
                      <a:pt x="6" y="0"/>
                    </a:moveTo>
                    <a:lnTo>
                      <a:pt x="0" y="7"/>
                    </a:lnTo>
                    <a:lnTo>
                      <a:pt x="2" y="7"/>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2" name="Google Shape;21872;p64"/>
              <p:cNvSpPr/>
              <p:nvPr/>
            </p:nvSpPr>
            <p:spPr>
              <a:xfrm>
                <a:off x="1308" y="1181"/>
                <a:ext cx="18" cy="28"/>
              </a:xfrm>
              <a:custGeom>
                <a:avLst/>
                <a:gdLst/>
                <a:ahLst/>
                <a:cxnLst/>
                <a:rect l="l" t="t" r="r" b="b"/>
                <a:pathLst>
                  <a:path w="6" h="8" extrusionOk="0">
                    <a:moveTo>
                      <a:pt x="4" y="0"/>
                    </a:moveTo>
                    <a:lnTo>
                      <a:pt x="6" y="1"/>
                    </a:lnTo>
                    <a:lnTo>
                      <a:pt x="2" y="8"/>
                    </a:lnTo>
                    <a:lnTo>
                      <a:pt x="0" y="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3" name="Google Shape;21873;p64"/>
              <p:cNvSpPr/>
              <p:nvPr/>
            </p:nvSpPr>
            <p:spPr>
              <a:xfrm>
                <a:off x="1387" y="1209"/>
                <a:ext cx="12" cy="28"/>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4" name="Google Shape;21874;p64"/>
              <p:cNvSpPr/>
              <p:nvPr/>
            </p:nvSpPr>
            <p:spPr>
              <a:xfrm>
                <a:off x="1393" y="1209"/>
                <a:ext cx="9" cy="28"/>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5" name="Google Shape;21875;p64"/>
              <p:cNvSpPr/>
              <p:nvPr/>
            </p:nvSpPr>
            <p:spPr>
              <a:xfrm>
                <a:off x="1387" y="1209"/>
                <a:ext cx="15" cy="28"/>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6" name="Google Shape;21876;p64"/>
              <p:cNvSpPr/>
              <p:nvPr/>
            </p:nvSpPr>
            <p:spPr>
              <a:xfrm>
                <a:off x="1399" y="1233"/>
                <a:ext cx="29" cy="18"/>
              </a:xfrm>
              <a:custGeom>
                <a:avLst/>
                <a:gdLst/>
                <a:ahLst/>
                <a:cxnLst/>
                <a:rect l="l" t="t" r="r" b="b"/>
                <a:pathLst>
                  <a:path w="10" h="5" extrusionOk="0">
                    <a:moveTo>
                      <a:pt x="0" y="1"/>
                    </a:moveTo>
                    <a:lnTo>
                      <a:pt x="1" y="0"/>
                    </a:lnTo>
                    <a:lnTo>
                      <a:pt x="10" y="5"/>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7" name="Google Shape;21877;p64"/>
              <p:cNvSpPr/>
              <p:nvPr/>
            </p:nvSpPr>
            <p:spPr>
              <a:xfrm>
                <a:off x="1402" y="1233"/>
                <a:ext cx="26" cy="18"/>
              </a:xfrm>
              <a:custGeom>
                <a:avLst/>
                <a:gdLst/>
                <a:ahLst/>
                <a:cxnLst/>
                <a:rect l="l" t="t" r="r" b="b"/>
                <a:pathLst>
                  <a:path w="9" h="5" extrusionOk="0">
                    <a:moveTo>
                      <a:pt x="0" y="0"/>
                    </a:moveTo>
                    <a:lnTo>
                      <a:pt x="9" y="5"/>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8" name="Google Shape;21878;p64"/>
              <p:cNvSpPr/>
              <p:nvPr/>
            </p:nvSpPr>
            <p:spPr>
              <a:xfrm>
                <a:off x="1399" y="1233"/>
                <a:ext cx="29" cy="18"/>
              </a:xfrm>
              <a:custGeom>
                <a:avLst/>
                <a:gdLst/>
                <a:ahLst/>
                <a:cxnLst/>
                <a:rect l="l" t="t" r="r" b="b"/>
                <a:pathLst>
                  <a:path w="10" h="5" extrusionOk="0">
                    <a:moveTo>
                      <a:pt x="0" y="1"/>
                    </a:moveTo>
                    <a:lnTo>
                      <a:pt x="1" y="0"/>
                    </a:lnTo>
                    <a:lnTo>
                      <a:pt x="10" y="3"/>
                    </a:lnTo>
                    <a:lnTo>
                      <a:pt x="10" y="5"/>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9" name="Google Shape;21879;p64"/>
              <p:cNvSpPr/>
              <p:nvPr/>
            </p:nvSpPr>
            <p:spPr>
              <a:xfrm>
                <a:off x="1428" y="1237"/>
                <a:ext cx="30" cy="14"/>
              </a:xfrm>
              <a:custGeom>
                <a:avLst/>
                <a:gdLst/>
                <a:ahLst/>
                <a:cxnLst/>
                <a:rect l="l" t="t" r="r" b="b"/>
                <a:pathLst>
                  <a:path w="10" h="4" extrusionOk="0">
                    <a:moveTo>
                      <a:pt x="0" y="4"/>
                    </a:moveTo>
                    <a:lnTo>
                      <a:pt x="0" y="2"/>
                    </a:lnTo>
                    <a:lnTo>
                      <a:pt x="10"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0" name="Google Shape;21880;p64"/>
              <p:cNvSpPr/>
              <p:nvPr/>
            </p:nvSpPr>
            <p:spPr>
              <a:xfrm>
                <a:off x="1428" y="1233"/>
                <a:ext cx="30" cy="11"/>
              </a:xfrm>
              <a:custGeom>
                <a:avLst/>
                <a:gdLst/>
                <a:ahLst/>
                <a:cxnLst/>
                <a:rect l="l" t="t" r="r" b="b"/>
                <a:pathLst>
                  <a:path w="10" h="3" extrusionOk="0">
                    <a:moveTo>
                      <a:pt x="0" y="3"/>
                    </a:moveTo>
                    <a:lnTo>
                      <a:pt x="10" y="1"/>
                    </a:lnTo>
                    <a:lnTo>
                      <a:pt x="8"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1" name="Google Shape;21881;p64"/>
              <p:cNvSpPr/>
              <p:nvPr/>
            </p:nvSpPr>
            <p:spPr>
              <a:xfrm>
                <a:off x="1428" y="1233"/>
                <a:ext cx="30" cy="18"/>
              </a:xfrm>
              <a:custGeom>
                <a:avLst/>
                <a:gdLst/>
                <a:ahLst/>
                <a:cxnLst/>
                <a:rect l="l" t="t" r="r" b="b"/>
                <a:pathLst>
                  <a:path w="10" h="5" extrusionOk="0">
                    <a:moveTo>
                      <a:pt x="0" y="5"/>
                    </a:moveTo>
                    <a:lnTo>
                      <a:pt x="0" y="3"/>
                    </a:lnTo>
                    <a:lnTo>
                      <a:pt x="8" y="0"/>
                    </a:lnTo>
                    <a:lnTo>
                      <a:pt x="10" y="1"/>
                    </a:lnTo>
                    <a:lnTo>
                      <a:pt x="0"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2" name="Google Shape;21882;p64"/>
              <p:cNvSpPr/>
              <p:nvPr/>
            </p:nvSpPr>
            <p:spPr>
              <a:xfrm>
                <a:off x="1452" y="1209"/>
                <a:ext cx="17" cy="28"/>
              </a:xfrm>
              <a:custGeom>
                <a:avLst/>
                <a:gdLst/>
                <a:ahLst/>
                <a:cxnLst/>
                <a:rect l="l" t="t" r="r" b="b"/>
                <a:pathLst>
                  <a:path w="6" h="8" extrusionOk="0">
                    <a:moveTo>
                      <a:pt x="2" y="8"/>
                    </a:moveTo>
                    <a:lnTo>
                      <a:pt x="0" y="7"/>
                    </a:lnTo>
                    <a:lnTo>
                      <a:pt x="6"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3" name="Google Shape;21883;p64"/>
              <p:cNvSpPr/>
              <p:nvPr/>
            </p:nvSpPr>
            <p:spPr>
              <a:xfrm>
                <a:off x="1452" y="1209"/>
                <a:ext cx="17" cy="24"/>
              </a:xfrm>
              <a:custGeom>
                <a:avLst/>
                <a:gdLst/>
                <a:ahLst/>
                <a:cxnLst/>
                <a:rect l="l" t="t" r="r" b="b"/>
                <a:pathLst>
                  <a:path w="6" h="7" extrusionOk="0">
                    <a:moveTo>
                      <a:pt x="0" y="7"/>
                    </a:moveTo>
                    <a:lnTo>
                      <a:pt x="6" y="0"/>
                    </a:lnTo>
                    <a:lnTo>
                      <a:pt x="4"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4" name="Google Shape;21884;p64"/>
              <p:cNvSpPr/>
              <p:nvPr/>
            </p:nvSpPr>
            <p:spPr>
              <a:xfrm>
                <a:off x="1452" y="1209"/>
                <a:ext cx="17" cy="28"/>
              </a:xfrm>
              <a:custGeom>
                <a:avLst/>
                <a:gdLst/>
                <a:ahLst/>
                <a:cxnLst/>
                <a:rect l="l" t="t" r="r" b="b"/>
                <a:pathLst>
                  <a:path w="6" h="8" extrusionOk="0">
                    <a:moveTo>
                      <a:pt x="2" y="8"/>
                    </a:moveTo>
                    <a:lnTo>
                      <a:pt x="0" y="7"/>
                    </a:lnTo>
                    <a:lnTo>
                      <a:pt x="4" y="0"/>
                    </a:lnTo>
                    <a:lnTo>
                      <a:pt x="6" y="0"/>
                    </a:lnTo>
                    <a:lnTo>
                      <a:pt x="2"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5" name="Google Shape;21885;p64"/>
              <p:cNvSpPr/>
              <p:nvPr/>
            </p:nvSpPr>
            <p:spPr>
              <a:xfrm>
                <a:off x="1466" y="1209"/>
                <a:ext cx="1185" cy="4"/>
              </a:xfrm>
              <a:custGeom>
                <a:avLst/>
                <a:gdLst/>
                <a:ahLst/>
                <a:cxnLst/>
                <a:rect l="l" t="t" r="r" b="b"/>
                <a:pathLst>
                  <a:path w="404" h="1" extrusionOk="0">
                    <a:moveTo>
                      <a:pt x="0" y="0"/>
                    </a:moveTo>
                    <a:lnTo>
                      <a:pt x="0" y="1"/>
                    </a:lnTo>
                    <a:lnTo>
                      <a:pt x="40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6" name="Google Shape;21886;p64"/>
              <p:cNvSpPr/>
              <p:nvPr/>
            </p:nvSpPr>
            <p:spPr>
              <a:xfrm>
                <a:off x="1466" y="1209"/>
                <a:ext cx="1185" cy="4"/>
              </a:xfrm>
              <a:custGeom>
                <a:avLst/>
                <a:gdLst/>
                <a:ahLst/>
                <a:cxnLst/>
                <a:rect l="l" t="t" r="r" b="b"/>
                <a:pathLst>
                  <a:path w="404" h="1" extrusionOk="0">
                    <a:moveTo>
                      <a:pt x="0" y="1"/>
                    </a:moveTo>
                    <a:lnTo>
                      <a:pt x="404" y="0"/>
                    </a:lnTo>
                    <a:lnTo>
                      <a:pt x="40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7" name="Google Shape;21887;p64"/>
              <p:cNvSpPr/>
              <p:nvPr/>
            </p:nvSpPr>
            <p:spPr>
              <a:xfrm>
                <a:off x="1466" y="1209"/>
                <a:ext cx="1185"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88" name="Google Shape;21888;p64"/>
              <p:cNvSpPr/>
              <p:nvPr/>
            </p:nvSpPr>
            <p:spPr>
              <a:xfrm>
                <a:off x="2437" y="1209"/>
                <a:ext cx="590" cy="4"/>
              </a:xfrm>
              <a:custGeom>
                <a:avLst/>
                <a:gdLst/>
                <a:ahLst/>
                <a:cxnLst/>
                <a:rect l="l" t="t" r="r" b="b"/>
                <a:pathLst>
                  <a:path w="201" h="1" extrusionOk="0">
                    <a:moveTo>
                      <a:pt x="0" y="0"/>
                    </a:moveTo>
                    <a:lnTo>
                      <a:pt x="0" y="1"/>
                    </a:lnTo>
                    <a:lnTo>
                      <a:pt x="201"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9" name="Google Shape;21889;p64"/>
              <p:cNvSpPr/>
              <p:nvPr/>
            </p:nvSpPr>
            <p:spPr>
              <a:xfrm>
                <a:off x="2437" y="1209"/>
                <a:ext cx="590" cy="4"/>
              </a:xfrm>
              <a:custGeom>
                <a:avLst/>
                <a:gdLst/>
                <a:ahLst/>
                <a:cxnLst/>
                <a:rect l="l" t="t" r="r" b="b"/>
                <a:pathLst>
                  <a:path w="201" h="1" extrusionOk="0">
                    <a:moveTo>
                      <a:pt x="0" y="1"/>
                    </a:moveTo>
                    <a:lnTo>
                      <a:pt x="201" y="0"/>
                    </a:lnTo>
                    <a:lnTo>
                      <a:pt x="201"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0" name="Google Shape;21890;p64"/>
              <p:cNvSpPr/>
              <p:nvPr/>
            </p:nvSpPr>
            <p:spPr>
              <a:xfrm>
                <a:off x="2437" y="1209"/>
                <a:ext cx="590"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91" name="Google Shape;21891;p64"/>
              <p:cNvSpPr/>
              <p:nvPr/>
            </p:nvSpPr>
            <p:spPr>
              <a:xfrm>
                <a:off x="3097" y="1181"/>
                <a:ext cx="12" cy="28"/>
              </a:xfrm>
              <a:custGeom>
                <a:avLst/>
                <a:gdLst/>
                <a:ahLst/>
                <a:cxnLst/>
                <a:rect l="l" t="t" r="r" b="b"/>
                <a:pathLst>
                  <a:path w="4" h="8" extrusionOk="0">
                    <a:moveTo>
                      <a:pt x="4" y="8"/>
                    </a:moveTo>
                    <a:lnTo>
                      <a:pt x="2" y="8"/>
                    </a:lnTo>
                    <a:lnTo>
                      <a:pt x="0" y="0"/>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2" name="Google Shape;21892;p64"/>
              <p:cNvSpPr/>
              <p:nvPr/>
            </p:nvSpPr>
            <p:spPr>
              <a:xfrm>
                <a:off x="3091" y="1181"/>
                <a:ext cx="12" cy="28"/>
              </a:xfrm>
              <a:custGeom>
                <a:avLst/>
                <a:gdLst/>
                <a:ahLst/>
                <a:cxnLst/>
                <a:rect l="l" t="t" r="r" b="b"/>
                <a:pathLst>
                  <a:path w="4" h="8" extrusionOk="0">
                    <a:moveTo>
                      <a:pt x="4" y="8"/>
                    </a:moveTo>
                    <a:lnTo>
                      <a:pt x="2"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3" name="Google Shape;21893;p64"/>
              <p:cNvSpPr/>
              <p:nvPr/>
            </p:nvSpPr>
            <p:spPr>
              <a:xfrm>
                <a:off x="3091" y="1181"/>
                <a:ext cx="18" cy="28"/>
              </a:xfrm>
              <a:custGeom>
                <a:avLst/>
                <a:gdLst/>
                <a:ahLst/>
                <a:cxnLst/>
                <a:rect l="l" t="t" r="r" b="b"/>
                <a:pathLst>
                  <a:path w="6" h="8" extrusionOk="0">
                    <a:moveTo>
                      <a:pt x="6" y="8"/>
                    </a:moveTo>
                    <a:lnTo>
                      <a:pt x="4" y="8"/>
                    </a:lnTo>
                    <a:lnTo>
                      <a:pt x="0" y="1"/>
                    </a:lnTo>
                    <a:lnTo>
                      <a:pt x="2"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4" name="Google Shape;21894;p64"/>
              <p:cNvSpPr/>
              <p:nvPr/>
            </p:nvSpPr>
            <p:spPr>
              <a:xfrm>
                <a:off x="3068" y="1171"/>
                <a:ext cx="29" cy="14"/>
              </a:xfrm>
              <a:custGeom>
                <a:avLst/>
                <a:gdLst/>
                <a:ahLst/>
                <a:cxnLst/>
                <a:rect l="l" t="t" r="r" b="b"/>
                <a:pathLst>
                  <a:path w="10" h="4" extrusionOk="0">
                    <a:moveTo>
                      <a:pt x="10" y="3"/>
                    </a:moveTo>
                    <a:lnTo>
                      <a:pt x="8" y="4"/>
                    </a:lnTo>
                    <a:lnTo>
                      <a:pt x="0" y="0"/>
                    </a:lnTo>
                    <a:lnTo>
                      <a:pt x="1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5" name="Google Shape;21895;p64"/>
              <p:cNvSpPr/>
              <p:nvPr/>
            </p:nvSpPr>
            <p:spPr>
              <a:xfrm>
                <a:off x="3068" y="1171"/>
                <a:ext cx="23" cy="14"/>
              </a:xfrm>
              <a:custGeom>
                <a:avLst/>
                <a:gdLst/>
                <a:ahLst/>
                <a:cxnLst/>
                <a:rect l="l" t="t" r="r" b="b"/>
                <a:pathLst>
                  <a:path w="8" h="4" extrusionOk="0">
                    <a:moveTo>
                      <a:pt x="8" y="4"/>
                    </a:moveTo>
                    <a:lnTo>
                      <a:pt x="0" y="0"/>
                    </a:lnTo>
                    <a:lnTo>
                      <a:pt x="0" y="1"/>
                    </a:lnTo>
                    <a:lnTo>
                      <a:pt x="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6" name="Google Shape;21896;p64"/>
              <p:cNvSpPr/>
              <p:nvPr/>
            </p:nvSpPr>
            <p:spPr>
              <a:xfrm>
                <a:off x="3068" y="1171"/>
                <a:ext cx="29" cy="14"/>
              </a:xfrm>
              <a:custGeom>
                <a:avLst/>
                <a:gdLst/>
                <a:ahLst/>
                <a:cxnLst/>
                <a:rect l="l" t="t" r="r" b="b"/>
                <a:pathLst>
                  <a:path w="10" h="4" extrusionOk="0">
                    <a:moveTo>
                      <a:pt x="10" y="3"/>
                    </a:moveTo>
                    <a:lnTo>
                      <a:pt x="8" y="4"/>
                    </a:lnTo>
                    <a:lnTo>
                      <a:pt x="0" y="1"/>
                    </a:lnTo>
                    <a:lnTo>
                      <a:pt x="0" y="0"/>
                    </a:lnTo>
                    <a:lnTo>
                      <a:pt x="10" y="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7" name="Google Shape;21897;p64"/>
              <p:cNvSpPr/>
              <p:nvPr/>
            </p:nvSpPr>
            <p:spPr>
              <a:xfrm>
                <a:off x="3039" y="1171"/>
                <a:ext cx="29" cy="10"/>
              </a:xfrm>
              <a:custGeom>
                <a:avLst/>
                <a:gdLst/>
                <a:ahLst/>
                <a:cxnLst/>
                <a:rect l="l" t="t" r="r" b="b"/>
                <a:pathLst>
                  <a:path w="10" h="3" extrusionOk="0">
                    <a:moveTo>
                      <a:pt x="10" y="0"/>
                    </a:moveTo>
                    <a:lnTo>
                      <a:pt x="10" y="1"/>
                    </a:lnTo>
                    <a:lnTo>
                      <a:pt x="0"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8" name="Google Shape;21898;p64"/>
              <p:cNvSpPr/>
              <p:nvPr/>
            </p:nvSpPr>
            <p:spPr>
              <a:xfrm>
                <a:off x="3039" y="1174"/>
                <a:ext cx="29" cy="11"/>
              </a:xfrm>
              <a:custGeom>
                <a:avLst/>
                <a:gdLst/>
                <a:ahLst/>
                <a:cxnLst/>
                <a:rect l="l" t="t" r="r" b="b"/>
                <a:pathLst>
                  <a:path w="10" h="3" extrusionOk="0">
                    <a:moveTo>
                      <a:pt x="10" y="0"/>
                    </a:moveTo>
                    <a:lnTo>
                      <a:pt x="0" y="2"/>
                    </a:lnTo>
                    <a:lnTo>
                      <a:pt x="1"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9" name="Google Shape;21899;p64"/>
              <p:cNvSpPr/>
              <p:nvPr/>
            </p:nvSpPr>
            <p:spPr>
              <a:xfrm>
                <a:off x="3039" y="1171"/>
                <a:ext cx="29" cy="14"/>
              </a:xfrm>
              <a:custGeom>
                <a:avLst/>
                <a:gdLst/>
                <a:ahLst/>
                <a:cxnLst/>
                <a:rect l="l" t="t" r="r" b="b"/>
                <a:pathLst>
                  <a:path w="10" h="4" extrusionOk="0">
                    <a:moveTo>
                      <a:pt x="10" y="0"/>
                    </a:moveTo>
                    <a:lnTo>
                      <a:pt x="10" y="1"/>
                    </a:lnTo>
                    <a:lnTo>
                      <a:pt x="1" y="4"/>
                    </a:lnTo>
                    <a:lnTo>
                      <a:pt x="0" y="3"/>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0" name="Google Shape;21900;p64"/>
              <p:cNvSpPr/>
              <p:nvPr/>
            </p:nvSpPr>
            <p:spPr>
              <a:xfrm>
                <a:off x="3027" y="1181"/>
                <a:ext cx="14" cy="28"/>
              </a:xfrm>
              <a:custGeom>
                <a:avLst/>
                <a:gdLst/>
                <a:ahLst/>
                <a:cxnLst/>
                <a:rect l="l" t="t" r="r" b="b"/>
                <a:pathLst>
                  <a:path w="5" h="8" extrusionOk="0">
                    <a:moveTo>
                      <a:pt x="4" y="0"/>
                    </a:moveTo>
                    <a:lnTo>
                      <a:pt x="5" y="1"/>
                    </a:lnTo>
                    <a:lnTo>
                      <a:pt x="0" y="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1" name="Google Shape;21901;p64"/>
              <p:cNvSpPr/>
              <p:nvPr/>
            </p:nvSpPr>
            <p:spPr>
              <a:xfrm>
                <a:off x="3027" y="1185"/>
                <a:ext cx="14" cy="24"/>
              </a:xfrm>
              <a:custGeom>
                <a:avLst/>
                <a:gdLst/>
                <a:ahLst/>
                <a:cxnLst/>
                <a:rect l="l" t="t" r="r" b="b"/>
                <a:pathLst>
                  <a:path w="5" h="7" extrusionOk="0">
                    <a:moveTo>
                      <a:pt x="5" y="0"/>
                    </a:moveTo>
                    <a:lnTo>
                      <a:pt x="0" y="7"/>
                    </a:lnTo>
                    <a:lnTo>
                      <a:pt x="1" y="7"/>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2" name="Google Shape;21902;p64"/>
              <p:cNvSpPr/>
              <p:nvPr/>
            </p:nvSpPr>
            <p:spPr>
              <a:xfrm>
                <a:off x="3027" y="1181"/>
                <a:ext cx="14" cy="28"/>
              </a:xfrm>
              <a:custGeom>
                <a:avLst/>
                <a:gdLst/>
                <a:ahLst/>
                <a:cxnLst/>
                <a:rect l="l" t="t" r="r" b="b"/>
                <a:pathLst>
                  <a:path w="5" h="8" extrusionOk="0">
                    <a:moveTo>
                      <a:pt x="4" y="0"/>
                    </a:moveTo>
                    <a:lnTo>
                      <a:pt x="5" y="1"/>
                    </a:lnTo>
                    <a:lnTo>
                      <a:pt x="1" y="8"/>
                    </a:lnTo>
                    <a:lnTo>
                      <a:pt x="0" y="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3" name="Google Shape;21903;p64"/>
              <p:cNvSpPr/>
              <p:nvPr/>
            </p:nvSpPr>
            <p:spPr>
              <a:xfrm>
                <a:off x="3103" y="1209"/>
                <a:ext cx="12" cy="28"/>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4" name="Google Shape;21904;p64"/>
              <p:cNvSpPr/>
              <p:nvPr/>
            </p:nvSpPr>
            <p:spPr>
              <a:xfrm>
                <a:off x="3109" y="1209"/>
                <a:ext cx="9" cy="28"/>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5" name="Google Shape;21905;p64"/>
              <p:cNvSpPr/>
              <p:nvPr/>
            </p:nvSpPr>
            <p:spPr>
              <a:xfrm>
                <a:off x="3103" y="1209"/>
                <a:ext cx="15" cy="28"/>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6" name="Google Shape;21906;p64"/>
              <p:cNvSpPr/>
              <p:nvPr/>
            </p:nvSpPr>
            <p:spPr>
              <a:xfrm>
                <a:off x="3115" y="1233"/>
                <a:ext cx="29" cy="18"/>
              </a:xfrm>
              <a:custGeom>
                <a:avLst/>
                <a:gdLst/>
                <a:ahLst/>
                <a:cxnLst/>
                <a:rect l="l" t="t" r="r" b="b"/>
                <a:pathLst>
                  <a:path w="10" h="5" extrusionOk="0">
                    <a:moveTo>
                      <a:pt x="0" y="1"/>
                    </a:moveTo>
                    <a:lnTo>
                      <a:pt x="1" y="0"/>
                    </a:lnTo>
                    <a:lnTo>
                      <a:pt x="10" y="5"/>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7" name="Google Shape;21907;p64"/>
              <p:cNvSpPr/>
              <p:nvPr/>
            </p:nvSpPr>
            <p:spPr>
              <a:xfrm>
                <a:off x="3118" y="1233"/>
                <a:ext cx="26" cy="18"/>
              </a:xfrm>
              <a:custGeom>
                <a:avLst/>
                <a:gdLst/>
                <a:ahLst/>
                <a:cxnLst/>
                <a:rect l="l" t="t" r="r" b="b"/>
                <a:pathLst>
                  <a:path w="9" h="5" extrusionOk="0">
                    <a:moveTo>
                      <a:pt x="0" y="0"/>
                    </a:moveTo>
                    <a:lnTo>
                      <a:pt x="9" y="5"/>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8" name="Google Shape;21908;p64"/>
              <p:cNvSpPr/>
              <p:nvPr/>
            </p:nvSpPr>
            <p:spPr>
              <a:xfrm>
                <a:off x="3115" y="1233"/>
                <a:ext cx="29" cy="18"/>
              </a:xfrm>
              <a:custGeom>
                <a:avLst/>
                <a:gdLst/>
                <a:ahLst/>
                <a:cxnLst/>
                <a:rect l="l" t="t" r="r" b="b"/>
                <a:pathLst>
                  <a:path w="10" h="5" extrusionOk="0">
                    <a:moveTo>
                      <a:pt x="0" y="1"/>
                    </a:moveTo>
                    <a:lnTo>
                      <a:pt x="1" y="0"/>
                    </a:lnTo>
                    <a:lnTo>
                      <a:pt x="10" y="3"/>
                    </a:lnTo>
                    <a:lnTo>
                      <a:pt x="10" y="5"/>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9" name="Google Shape;21909;p64"/>
              <p:cNvSpPr/>
              <p:nvPr/>
            </p:nvSpPr>
            <p:spPr>
              <a:xfrm>
                <a:off x="3144" y="1237"/>
                <a:ext cx="29" cy="14"/>
              </a:xfrm>
              <a:custGeom>
                <a:avLst/>
                <a:gdLst/>
                <a:ahLst/>
                <a:cxnLst/>
                <a:rect l="l" t="t" r="r" b="b"/>
                <a:pathLst>
                  <a:path w="10" h="4" extrusionOk="0">
                    <a:moveTo>
                      <a:pt x="0" y="4"/>
                    </a:moveTo>
                    <a:lnTo>
                      <a:pt x="0" y="2"/>
                    </a:lnTo>
                    <a:lnTo>
                      <a:pt x="10"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0" name="Google Shape;21910;p64"/>
              <p:cNvSpPr/>
              <p:nvPr/>
            </p:nvSpPr>
            <p:spPr>
              <a:xfrm>
                <a:off x="3144" y="1233"/>
                <a:ext cx="29" cy="11"/>
              </a:xfrm>
              <a:custGeom>
                <a:avLst/>
                <a:gdLst/>
                <a:ahLst/>
                <a:cxnLst/>
                <a:rect l="l" t="t" r="r" b="b"/>
                <a:pathLst>
                  <a:path w="10" h="3" extrusionOk="0">
                    <a:moveTo>
                      <a:pt x="0" y="3"/>
                    </a:moveTo>
                    <a:lnTo>
                      <a:pt x="10" y="1"/>
                    </a:lnTo>
                    <a:lnTo>
                      <a:pt x="9"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1" name="Google Shape;21911;p64"/>
              <p:cNvSpPr/>
              <p:nvPr/>
            </p:nvSpPr>
            <p:spPr>
              <a:xfrm>
                <a:off x="3144" y="1233"/>
                <a:ext cx="29" cy="18"/>
              </a:xfrm>
              <a:custGeom>
                <a:avLst/>
                <a:gdLst/>
                <a:ahLst/>
                <a:cxnLst/>
                <a:rect l="l" t="t" r="r" b="b"/>
                <a:pathLst>
                  <a:path w="10" h="5" extrusionOk="0">
                    <a:moveTo>
                      <a:pt x="0" y="5"/>
                    </a:moveTo>
                    <a:lnTo>
                      <a:pt x="0" y="3"/>
                    </a:lnTo>
                    <a:lnTo>
                      <a:pt x="9" y="0"/>
                    </a:lnTo>
                    <a:lnTo>
                      <a:pt x="10" y="1"/>
                    </a:lnTo>
                    <a:lnTo>
                      <a:pt x="0"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2" name="Google Shape;21912;p64"/>
              <p:cNvSpPr/>
              <p:nvPr/>
            </p:nvSpPr>
            <p:spPr>
              <a:xfrm>
                <a:off x="3171" y="1209"/>
                <a:ext cx="14" cy="28"/>
              </a:xfrm>
              <a:custGeom>
                <a:avLst/>
                <a:gdLst/>
                <a:ahLst/>
                <a:cxnLst/>
                <a:rect l="l" t="t" r="r" b="b"/>
                <a:pathLst>
                  <a:path w="5" h="8" extrusionOk="0">
                    <a:moveTo>
                      <a:pt x="1" y="8"/>
                    </a:moveTo>
                    <a:lnTo>
                      <a:pt x="0" y="7"/>
                    </a:lnTo>
                    <a:lnTo>
                      <a:pt x="5" y="0"/>
                    </a:lnTo>
                    <a:lnTo>
                      <a:pt x="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3" name="Google Shape;21913;p64"/>
              <p:cNvSpPr/>
              <p:nvPr/>
            </p:nvSpPr>
            <p:spPr>
              <a:xfrm>
                <a:off x="3171" y="1209"/>
                <a:ext cx="14" cy="24"/>
              </a:xfrm>
              <a:custGeom>
                <a:avLst/>
                <a:gdLst/>
                <a:ahLst/>
                <a:cxnLst/>
                <a:rect l="l" t="t" r="r" b="b"/>
                <a:pathLst>
                  <a:path w="5" h="7" extrusionOk="0">
                    <a:moveTo>
                      <a:pt x="0" y="7"/>
                    </a:moveTo>
                    <a:lnTo>
                      <a:pt x="5" y="0"/>
                    </a:lnTo>
                    <a:lnTo>
                      <a:pt x="3"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4" name="Google Shape;21914;p64"/>
              <p:cNvSpPr/>
              <p:nvPr/>
            </p:nvSpPr>
            <p:spPr>
              <a:xfrm>
                <a:off x="3171" y="1209"/>
                <a:ext cx="14" cy="28"/>
              </a:xfrm>
              <a:custGeom>
                <a:avLst/>
                <a:gdLst/>
                <a:ahLst/>
                <a:cxnLst/>
                <a:rect l="l" t="t" r="r" b="b"/>
                <a:pathLst>
                  <a:path w="5" h="8" extrusionOk="0">
                    <a:moveTo>
                      <a:pt x="1" y="8"/>
                    </a:moveTo>
                    <a:lnTo>
                      <a:pt x="0" y="7"/>
                    </a:lnTo>
                    <a:lnTo>
                      <a:pt x="3" y="0"/>
                    </a:lnTo>
                    <a:lnTo>
                      <a:pt x="5" y="0"/>
                    </a:lnTo>
                    <a:lnTo>
                      <a:pt x="1"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5" name="Google Shape;21915;p64"/>
              <p:cNvSpPr/>
              <p:nvPr/>
            </p:nvSpPr>
            <p:spPr>
              <a:xfrm>
                <a:off x="3182" y="1209"/>
                <a:ext cx="572" cy="4"/>
              </a:xfrm>
              <a:custGeom>
                <a:avLst/>
                <a:gdLst/>
                <a:ahLst/>
                <a:cxnLst/>
                <a:rect l="l" t="t" r="r" b="b"/>
                <a:pathLst>
                  <a:path w="195" h="1" extrusionOk="0">
                    <a:moveTo>
                      <a:pt x="0" y="0"/>
                    </a:moveTo>
                    <a:lnTo>
                      <a:pt x="0" y="1"/>
                    </a:lnTo>
                    <a:lnTo>
                      <a:pt x="19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6" name="Google Shape;21916;p64"/>
              <p:cNvSpPr/>
              <p:nvPr/>
            </p:nvSpPr>
            <p:spPr>
              <a:xfrm>
                <a:off x="3182" y="1209"/>
                <a:ext cx="572" cy="4"/>
              </a:xfrm>
              <a:custGeom>
                <a:avLst/>
                <a:gdLst/>
                <a:ahLst/>
                <a:cxnLst/>
                <a:rect l="l" t="t" r="r" b="b"/>
                <a:pathLst>
                  <a:path w="195" h="1" extrusionOk="0">
                    <a:moveTo>
                      <a:pt x="0" y="1"/>
                    </a:moveTo>
                    <a:lnTo>
                      <a:pt x="195" y="0"/>
                    </a:lnTo>
                    <a:lnTo>
                      <a:pt x="195"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7" name="Google Shape;21917;p64"/>
              <p:cNvSpPr/>
              <p:nvPr/>
            </p:nvSpPr>
            <p:spPr>
              <a:xfrm>
                <a:off x="3182" y="1209"/>
                <a:ext cx="572"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18" name="Google Shape;21918;p64"/>
              <p:cNvSpPr/>
              <p:nvPr/>
            </p:nvSpPr>
            <p:spPr>
              <a:xfrm>
                <a:off x="3659"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19" name="Google Shape;21919;p64"/>
              <p:cNvSpPr/>
              <p:nvPr/>
            </p:nvSpPr>
            <p:spPr>
              <a:xfrm>
                <a:off x="3581" y="1653"/>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0" name="Google Shape;21920;p64"/>
              <p:cNvSpPr/>
              <p:nvPr/>
            </p:nvSpPr>
            <p:spPr>
              <a:xfrm>
                <a:off x="2606"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1" name="Google Shape;21921;p64"/>
              <p:cNvSpPr/>
              <p:nvPr/>
            </p:nvSpPr>
            <p:spPr>
              <a:xfrm>
                <a:off x="2528"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2" name="Google Shape;21922;p64"/>
              <p:cNvSpPr/>
              <p:nvPr/>
            </p:nvSpPr>
            <p:spPr>
              <a:xfrm>
                <a:off x="1478" y="2102"/>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3" name="Google Shape;21923;p64"/>
              <p:cNvSpPr/>
              <p:nvPr/>
            </p:nvSpPr>
            <p:spPr>
              <a:xfrm>
                <a:off x="3684" y="2102"/>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4" name="Google Shape;21924;p64"/>
              <p:cNvSpPr/>
              <p:nvPr/>
            </p:nvSpPr>
            <p:spPr>
              <a:xfrm>
                <a:off x="3684" y="2771"/>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5" name="Google Shape;21925;p64"/>
              <p:cNvSpPr/>
              <p:nvPr/>
            </p:nvSpPr>
            <p:spPr>
              <a:xfrm>
                <a:off x="1478" y="2771"/>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6" name="Google Shape;21926;p64"/>
              <p:cNvSpPr/>
              <p:nvPr/>
            </p:nvSpPr>
            <p:spPr>
              <a:xfrm>
                <a:off x="1478" y="2036"/>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7" name="Google Shape;21927;p64"/>
              <p:cNvSpPr/>
              <p:nvPr/>
            </p:nvSpPr>
            <p:spPr>
              <a:xfrm>
                <a:off x="3684" y="2036"/>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8" name="Google Shape;21928;p64"/>
              <p:cNvSpPr/>
              <p:nvPr/>
            </p:nvSpPr>
            <p:spPr>
              <a:xfrm>
                <a:off x="3684" y="2705"/>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9" name="Google Shape;21929;p64"/>
              <p:cNvSpPr/>
              <p:nvPr/>
            </p:nvSpPr>
            <p:spPr>
              <a:xfrm>
                <a:off x="1478" y="2705"/>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0" name="Google Shape;21930;p64"/>
              <p:cNvSpPr/>
              <p:nvPr/>
            </p:nvSpPr>
            <p:spPr>
              <a:xfrm>
                <a:off x="2619" y="2096"/>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1" name="Google Shape;21931;p64"/>
              <p:cNvSpPr/>
              <p:nvPr/>
            </p:nvSpPr>
            <p:spPr>
              <a:xfrm>
                <a:off x="2619" y="2765"/>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2" name="Google Shape;21932;p64"/>
              <p:cNvSpPr/>
              <p:nvPr/>
            </p:nvSpPr>
            <p:spPr>
              <a:xfrm>
                <a:off x="2625" y="2030"/>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3" name="Google Shape;21933;p64"/>
              <p:cNvSpPr/>
              <p:nvPr/>
            </p:nvSpPr>
            <p:spPr>
              <a:xfrm>
                <a:off x="2625" y="2699"/>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1934" name="Google Shape;21934;p64"/>
            <p:cNvGrpSpPr/>
            <p:nvPr/>
          </p:nvGrpSpPr>
          <p:grpSpPr>
            <a:xfrm rot="5400000">
              <a:off x="6101580" y="5751899"/>
              <a:ext cx="485775" cy="209550"/>
              <a:chOff x="665" y="1530"/>
              <a:chExt cx="526" cy="192"/>
            </a:xfrm>
          </p:grpSpPr>
          <p:sp>
            <p:nvSpPr>
              <p:cNvPr id="21935" name="Google Shape;21935;p64"/>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6" name="Google Shape;21936;p64"/>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7" name="Google Shape;21937;p64"/>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8" name="Google Shape;21938;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9" name="Google Shape;21939;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0" name="Google Shape;21940;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1" name="Google Shape;21941;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942" name="Google Shape;21942;p64"/>
            <p:cNvGrpSpPr/>
            <p:nvPr/>
          </p:nvGrpSpPr>
          <p:grpSpPr>
            <a:xfrm rot="5400000">
              <a:off x="6088880" y="3184267"/>
              <a:ext cx="485775" cy="209550"/>
              <a:chOff x="665" y="1530"/>
              <a:chExt cx="526" cy="192"/>
            </a:xfrm>
          </p:grpSpPr>
          <p:sp>
            <p:nvSpPr>
              <p:cNvPr id="21943" name="Google Shape;21943;p64"/>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4" name="Google Shape;21944;p64"/>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5" name="Google Shape;21945;p64"/>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46" name="Google Shape;21946;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7" name="Google Shape;21947;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8" name="Google Shape;21948;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9" name="Google Shape;21949;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950" name="Google Shape;21950;p64"/>
            <p:cNvGrpSpPr/>
            <p:nvPr/>
          </p:nvGrpSpPr>
          <p:grpSpPr>
            <a:xfrm rot="-5400000">
              <a:off x="4414068" y="5707449"/>
              <a:ext cx="485775" cy="209550"/>
              <a:chOff x="665" y="1530"/>
              <a:chExt cx="526" cy="192"/>
            </a:xfrm>
          </p:grpSpPr>
          <p:sp>
            <p:nvSpPr>
              <p:cNvPr id="21951" name="Google Shape;21951;p64"/>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2" name="Google Shape;21952;p64"/>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3" name="Google Shape;21953;p64"/>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54" name="Google Shape;21954;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5" name="Google Shape;21955;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6" name="Google Shape;21956;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7" name="Google Shape;21957;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958" name="Google Shape;21958;p64"/>
            <p:cNvGrpSpPr/>
            <p:nvPr/>
          </p:nvGrpSpPr>
          <p:grpSpPr>
            <a:xfrm rot="-5400000">
              <a:off x="4401368" y="3139817"/>
              <a:ext cx="485775" cy="209550"/>
              <a:chOff x="665" y="1530"/>
              <a:chExt cx="526" cy="192"/>
            </a:xfrm>
          </p:grpSpPr>
          <p:sp>
            <p:nvSpPr>
              <p:cNvPr id="21959" name="Google Shape;21959;p64"/>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0" name="Google Shape;21960;p64"/>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1" name="Google Shape;21961;p64"/>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62" name="Google Shape;21962;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3" name="Google Shape;21963;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4" name="Google Shape;21964;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5" name="Google Shape;21965;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transition>
    <p:fade/>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1970"/>
        <p:cNvGrpSpPr/>
        <p:nvPr/>
      </p:nvGrpSpPr>
      <p:grpSpPr>
        <a:xfrm>
          <a:off x="0" y="0"/>
          <a:ext cx="0" cy="0"/>
          <a:chOff x="0" y="0"/>
          <a:chExt cx="0" cy="0"/>
        </a:xfrm>
      </p:grpSpPr>
      <p:sp>
        <p:nvSpPr>
          <p:cNvPr id="21971" name="Google Shape;21971;p65"/>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Members</a:t>
            </a:r>
            <a:endParaRPr/>
          </a:p>
        </p:txBody>
      </p:sp>
      <p:sp>
        <p:nvSpPr>
          <p:cNvPr id="21972" name="Google Shape;21972;p65"/>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973" name="Google Shape;21973;p6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65</a:t>
            </a:fld>
            <a:endParaRPr/>
          </a:p>
        </p:txBody>
      </p:sp>
      <p:sp>
        <p:nvSpPr>
          <p:cNvPr id="21974" name="Google Shape;21974;p65"/>
          <p:cNvSpPr txBox="1"/>
          <p:nvPr/>
        </p:nvSpPr>
        <p:spPr>
          <a:xfrm>
            <a:off x="1306828" y="1940818"/>
            <a:ext cx="9757724" cy="44627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300"/>
              <a:buFont typeface="Arial"/>
              <a:buNone/>
            </a:pPr>
            <a:r>
              <a:rPr lang="en-US" sz="2300" b="0">
                <a:solidFill>
                  <a:schemeClr val="dk1"/>
                </a:solidFill>
                <a:latin typeface="Arial"/>
                <a:ea typeface="Arial"/>
                <a:cs typeface="Arial"/>
                <a:sym typeface="Arial"/>
              </a:rPr>
              <a:t>HBEs and VBEs shall satisfy requirements for </a:t>
            </a:r>
            <a:r>
              <a:rPr lang="en-US" sz="2300" b="1" i="1">
                <a:solidFill>
                  <a:schemeClr val="dk2"/>
                </a:solidFill>
                <a:latin typeface="Arial"/>
                <a:ea typeface="Arial"/>
                <a:cs typeface="Arial"/>
                <a:sym typeface="Arial"/>
              </a:rPr>
              <a:t>highly ductile elements</a:t>
            </a:r>
            <a:r>
              <a:rPr lang="en-US" sz="2300" b="0">
                <a:solidFill>
                  <a:schemeClr val="dk1"/>
                </a:solidFill>
                <a:latin typeface="Arial"/>
                <a:ea typeface="Arial"/>
                <a:cs typeface="Arial"/>
                <a:sym typeface="Arial"/>
              </a:rPr>
              <a:t>:</a:t>
            </a:r>
            <a:endParaRPr/>
          </a:p>
        </p:txBody>
      </p:sp>
      <p:sp>
        <p:nvSpPr>
          <p:cNvPr id="21975" name="Google Shape;21975;p65"/>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F5.5a.	Basic Requirements</a:t>
            </a:r>
            <a:endParaRPr/>
          </a:p>
        </p:txBody>
      </p:sp>
      <p:sp>
        <p:nvSpPr>
          <p:cNvPr id="21976" name="Google Shape;21976;p65"/>
          <p:cNvSpPr txBox="1"/>
          <p:nvPr/>
        </p:nvSpPr>
        <p:spPr>
          <a:xfrm>
            <a:off x="1306828" y="2677909"/>
            <a:ext cx="1453165" cy="461624"/>
          </a:xfrm>
          <a:prstGeom prst="rect">
            <a:avLst/>
          </a:prstGeom>
          <a:solidFill>
            <a:schemeClr val="lt1"/>
          </a:solidFill>
          <a:ln w="25400"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0" dirty="0">
                <a:solidFill>
                  <a:schemeClr val="dk2"/>
                </a:solidFill>
                <a:latin typeface="Arial"/>
                <a:ea typeface="Arial"/>
                <a:cs typeface="Arial"/>
                <a:sym typeface="Arial"/>
              </a:rPr>
              <a:t>Flanges</a:t>
            </a:r>
            <a:endParaRPr dirty="0"/>
          </a:p>
        </p:txBody>
      </p:sp>
      <p:sp>
        <p:nvSpPr>
          <p:cNvPr id="21977" name="Google Shape;21977;p65"/>
          <p:cNvSpPr txBox="1"/>
          <p:nvPr/>
        </p:nvSpPr>
        <p:spPr>
          <a:xfrm>
            <a:off x="1306829" y="3778647"/>
            <a:ext cx="1453164" cy="461665"/>
          </a:xfrm>
          <a:prstGeom prst="rect">
            <a:avLst/>
          </a:prstGeom>
          <a:solidFill>
            <a:schemeClr val="lt1"/>
          </a:solidFill>
          <a:ln w="25400"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0" i="0" u="none">
                <a:solidFill>
                  <a:schemeClr val="dk2"/>
                </a:solidFill>
                <a:latin typeface="Arial"/>
                <a:ea typeface="Arial"/>
                <a:cs typeface="Arial"/>
                <a:sym typeface="Arial"/>
              </a:rPr>
              <a:t>Web</a:t>
            </a:r>
            <a:endParaRPr/>
          </a:p>
        </p:txBody>
      </p:sp>
      <p:sp>
        <p:nvSpPr>
          <p:cNvPr id="21978" name="Google Shape;21978;p65"/>
          <p:cNvSpPr txBox="1"/>
          <p:nvPr/>
        </p:nvSpPr>
        <p:spPr>
          <a:xfrm>
            <a:off x="3359696" y="2551935"/>
            <a:ext cx="1968424" cy="909352"/>
          </a:xfrm>
          <a:prstGeom prst="rect">
            <a:avLst/>
          </a:pr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79" name="Google Shape;21979;p65"/>
          <p:cNvSpPr txBox="1"/>
          <p:nvPr/>
        </p:nvSpPr>
        <p:spPr>
          <a:xfrm>
            <a:off x="1512218" y="4487156"/>
            <a:ext cx="1451616" cy="662489"/>
          </a:xfrm>
          <a:prstGeom prst="rect">
            <a:avLst/>
          </a:pr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80" name="Google Shape;21980;p65"/>
          <p:cNvSpPr txBox="1"/>
          <p:nvPr/>
        </p:nvSpPr>
        <p:spPr>
          <a:xfrm>
            <a:off x="4727848" y="4376131"/>
            <a:ext cx="3517694" cy="909352"/>
          </a:xfrm>
          <a:prstGeom prst="rect">
            <a:avLst/>
          </a:prstGeom>
          <a:blipFill rotWithShape="1">
            <a:blip r:embed="rId5">
              <a:alphaModFix/>
            </a:blip>
            <a:stretch>
              <a:fillRect l="-172" b="-670"/>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81" name="Google Shape;21981;p65"/>
          <p:cNvSpPr txBox="1"/>
          <p:nvPr/>
        </p:nvSpPr>
        <p:spPr>
          <a:xfrm>
            <a:off x="1512218" y="5510553"/>
            <a:ext cx="1451616" cy="662489"/>
          </a:xfrm>
          <a:prstGeom prst="rect">
            <a:avLst/>
          </a:pr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82" name="Google Shape;21982;p65"/>
          <p:cNvSpPr txBox="1"/>
          <p:nvPr/>
        </p:nvSpPr>
        <p:spPr>
          <a:xfrm>
            <a:off x="4727017" y="5399528"/>
            <a:ext cx="4877938" cy="909352"/>
          </a:xfrm>
          <a:prstGeom prst="rect">
            <a:avLst/>
          </a:prstGeom>
          <a:blipFill rotWithShape="1">
            <a:blip r:embed="rId7">
              <a:alphaModFix/>
            </a:blip>
            <a:stretch>
              <a:fillRect b="-670"/>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83" name="Google Shape;21983;p65"/>
          <p:cNvSpPr/>
          <p:nvPr/>
        </p:nvSpPr>
        <p:spPr>
          <a:xfrm>
            <a:off x="3359696" y="4673512"/>
            <a:ext cx="648072" cy="223604"/>
          </a:xfrm>
          <a:prstGeom prst="rightArrow">
            <a:avLst>
              <a:gd name="adj1" fmla="val 50000"/>
              <a:gd name="adj2" fmla="val 50000"/>
            </a:avLst>
          </a:prstGeom>
          <a:gradFill>
            <a:gsLst>
              <a:gs pos="0">
                <a:schemeClr val="accent4"/>
              </a:gs>
              <a:gs pos="100000">
                <a:srgbClr val="E2E2E2"/>
              </a:gs>
            </a:gsLst>
            <a:lin ang="16200000" scaled="0"/>
          </a:gradFill>
          <a:ln w="9525" cap="flat" cmpd="sng">
            <a:solidFill>
              <a:schemeClr val="dk1"/>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2000">
              <a:solidFill>
                <a:schemeClr val="lt1"/>
              </a:solidFill>
              <a:latin typeface="Arial"/>
              <a:ea typeface="Arial"/>
              <a:cs typeface="Arial"/>
              <a:sym typeface="Arial"/>
            </a:endParaRPr>
          </a:p>
        </p:txBody>
      </p:sp>
      <p:sp>
        <p:nvSpPr>
          <p:cNvPr id="21984" name="Google Shape;21984;p65"/>
          <p:cNvSpPr/>
          <p:nvPr/>
        </p:nvSpPr>
        <p:spPr>
          <a:xfrm>
            <a:off x="3359696" y="5696909"/>
            <a:ext cx="648072" cy="223604"/>
          </a:xfrm>
          <a:prstGeom prst="rightArrow">
            <a:avLst>
              <a:gd name="adj1" fmla="val 50000"/>
              <a:gd name="adj2" fmla="val 50000"/>
            </a:avLst>
          </a:prstGeom>
          <a:gradFill>
            <a:gsLst>
              <a:gs pos="0">
                <a:schemeClr val="accent4"/>
              </a:gs>
              <a:gs pos="100000">
                <a:srgbClr val="E2E2E2"/>
              </a:gs>
            </a:gsLst>
            <a:lin ang="16200000" scaled="0"/>
          </a:gradFill>
          <a:ln w="9525" cap="flat" cmpd="sng">
            <a:solidFill>
              <a:schemeClr val="dk1"/>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2000">
              <a:solidFill>
                <a:schemeClr val="lt1"/>
              </a:solidFill>
              <a:latin typeface="Arial"/>
              <a:ea typeface="Arial"/>
              <a:cs typeface="Arial"/>
              <a:sym typeface="Aria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97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97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97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197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198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198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98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98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21989"/>
        <p:cNvGrpSpPr/>
        <p:nvPr/>
      </p:nvGrpSpPr>
      <p:grpSpPr>
        <a:xfrm>
          <a:off x="0" y="0"/>
          <a:ext cx="0" cy="0"/>
          <a:chOff x="0" y="0"/>
          <a:chExt cx="0" cy="0"/>
        </a:xfrm>
      </p:grpSpPr>
      <p:sp>
        <p:nvSpPr>
          <p:cNvPr id="21990" name="Google Shape;21990;p66"/>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Members</a:t>
            </a:r>
            <a:endParaRPr/>
          </a:p>
        </p:txBody>
      </p:sp>
      <p:sp>
        <p:nvSpPr>
          <p:cNvPr id="21991" name="Google Shape;21991;p66"/>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992" name="Google Shape;21992;p6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66</a:t>
            </a:fld>
            <a:endParaRPr/>
          </a:p>
        </p:txBody>
      </p:sp>
      <p:sp>
        <p:nvSpPr>
          <p:cNvPr id="21993" name="Google Shape;21993;p66"/>
          <p:cNvSpPr txBox="1"/>
          <p:nvPr/>
        </p:nvSpPr>
        <p:spPr>
          <a:xfrm>
            <a:off x="1306828" y="1940818"/>
            <a:ext cx="9757724"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Highly ductile member </a:t>
            </a:r>
            <a:r>
              <a:rPr lang="en-US" sz="2400" b="0">
                <a:solidFill>
                  <a:schemeClr val="dk1"/>
                </a:solidFill>
                <a:latin typeface="Arial"/>
                <a:ea typeface="Arial"/>
                <a:cs typeface="Arial"/>
                <a:sym typeface="Arial"/>
              </a:rPr>
              <a:t>lateral torsional buckling controlled by:</a:t>
            </a:r>
            <a:endParaRPr/>
          </a:p>
        </p:txBody>
      </p:sp>
      <p:sp>
        <p:nvSpPr>
          <p:cNvPr id="21994" name="Google Shape;21994;p66"/>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F5.5a.	Basic Requirements</a:t>
            </a:r>
            <a:endParaRPr/>
          </a:p>
        </p:txBody>
      </p:sp>
      <p:sp>
        <p:nvSpPr>
          <p:cNvPr id="21995" name="Google Shape;21995;p66"/>
          <p:cNvSpPr/>
          <p:nvPr/>
        </p:nvSpPr>
        <p:spPr>
          <a:xfrm rot="10800000" flipH="1">
            <a:off x="2793330" y="3928124"/>
            <a:ext cx="6597650" cy="993775"/>
          </a:xfrm>
          <a:prstGeom prst="foldedCorner">
            <a:avLst>
              <a:gd name="adj" fmla="val 43407"/>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96" name="Google Shape;21996;p66"/>
          <p:cNvSpPr/>
          <p:nvPr/>
        </p:nvSpPr>
        <p:spPr>
          <a:xfrm>
            <a:off x="2783805" y="5569599"/>
            <a:ext cx="6597650" cy="993775"/>
          </a:xfrm>
          <a:prstGeom prst="foldedCorner">
            <a:avLst>
              <a:gd name="adj" fmla="val 43407"/>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97" name="Google Shape;21997;p66"/>
          <p:cNvSpPr txBox="1"/>
          <p:nvPr/>
        </p:nvSpPr>
        <p:spPr>
          <a:xfrm>
            <a:off x="4445579" y="2492592"/>
            <a:ext cx="5510534" cy="86177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Cambria Math"/>
              <a:buNone/>
            </a:pPr>
            <a:r>
              <a:rPr lang="en-US" sz="2000" b="0" i="1">
                <a:solidFill>
                  <a:schemeClr val="dk1"/>
                </a:solidFill>
                <a:latin typeface="Cambria Math"/>
                <a:ea typeface="Cambria Math"/>
                <a:cs typeface="Cambria Math"/>
                <a:sym typeface="Cambria Math"/>
              </a:rPr>
              <a:t>L</a:t>
            </a:r>
            <a:r>
              <a:rPr lang="en-US" sz="2000" b="0" i="1" baseline="-25000">
                <a:solidFill>
                  <a:schemeClr val="dk1"/>
                </a:solidFill>
                <a:latin typeface="Cambria Math"/>
                <a:ea typeface="Cambria Math"/>
                <a:cs typeface="Cambria Math"/>
                <a:sym typeface="Cambria Math"/>
              </a:rPr>
              <a:t>b</a:t>
            </a:r>
            <a:r>
              <a:rPr lang="en-US" sz="2000" b="0" i="1">
                <a:solidFill>
                  <a:schemeClr val="dk1"/>
                </a:solidFill>
                <a:latin typeface="Arial"/>
                <a:ea typeface="Arial"/>
                <a:cs typeface="Arial"/>
                <a:sym typeface="Arial"/>
              </a:rPr>
              <a:t> = distance between beam lateral braces</a:t>
            </a:r>
            <a:endParaRPr/>
          </a:p>
          <a:p>
            <a:pPr marL="0" marR="0" lvl="0" indent="0" algn="l" rtl="0">
              <a:spcBef>
                <a:spcPts val="1000"/>
              </a:spcBef>
              <a:spcAft>
                <a:spcPts val="0"/>
              </a:spcAft>
              <a:buClr>
                <a:schemeClr val="dk1"/>
              </a:buClr>
              <a:buSzPts val="2000"/>
              <a:buFont typeface="Cambria Math"/>
              <a:buNone/>
            </a:pPr>
            <a:r>
              <a:rPr lang="en-US" sz="2000" b="0" i="1">
                <a:solidFill>
                  <a:schemeClr val="dk1"/>
                </a:solidFill>
                <a:latin typeface="Cambria Math"/>
                <a:ea typeface="Cambria Math"/>
                <a:cs typeface="Cambria Math"/>
                <a:sym typeface="Cambria Math"/>
              </a:rPr>
              <a:t>r</a:t>
            </a:r>
            <a:r>
              <a:rPr lang="en-US" sz="2000" b="0" i="1" baseline="-25000">
                <a:solidFill>
                  <a:schemeClr val="dk1"/>
                </a:solidFill>
                <a:latin typeface="Cambria Math"/>
                <a:ea typeface="Cambria Math"/>
                <a:cs typeface="Cambria Math"/>
                <a:sym typeface="Cambria Math"/>
              </a:rPr>
              <a:t>y</a:t>
            </a:r>
            <a:r>
              <a:rPr lang="en-US" sz="2000" b="0" i="1">
                <a:solidFill>
                  <a:schemeClr val="dk1"/>
                </a:solidFill>
                <a:latin typeface="Arial"/>
                <a:ea typeface="Arial"/>
                <a:cs typeface="Arial"/>
                <a:sym typeface="Arial"/>
              </a:rPr>
              <a:t> = weak axis radius of gyration</a:t>
            </a:r>
            <a:endParaRPr/>
          </a:p>
        </p:txBody>
      </p:sp>
      <p:grpSp>
        <p:nvGrpSpPr>
          <p:cNvPr id="21998" name="Google Shape;21998;p66"/>
          <p:cNvGrpSpPr/>
          <p:nvPr/>
        </p:nvGrpSpPr>
        <p:grpSpPr>
          <a:xfrm>
            <a:off x="2772693" y="4818711"/>
            <a:ext cx="6608762" cy="885825"/>
            <a:chOff x="509" y="2784"/>
            <a:chExt cx="4163" cy="558"/>
          </a:xfrm>
        </p:grpSpPr>
        <p:sp>
          <p:nvSpPr>
            <p:cNvPr id="21999" name="Google Shape;21999;p66"/>
            <p:cNvSpPr/>
            <p:nvPr/>
          </p:nvSpPr>
          <p:spPr>
            <a:xfrm>
              <a:off x="511" y="3285"/>
              <a:ext cx="4161" cy="56"/>
            </a:xfrm>
            <a:prstGeom prst="rect">
              <a:avLst/>
            </a:prstGeom>
            <a:solidFill>
              <a:srgbClr val="CECECE"/>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000" name="Google Shape;22000;p66"/>
            <p:cNvGrpSpPr/>
            <p:nvPr/>
          </p:nvGrpSpPr>
          <p:grpSpPr>
            <a:xfrm>
              <a:off x="509" y="2784"/>
              <a:ext cx="4163" cy="558"/>
              <a:chOff x="509" y="2784"/>
              <a:chExt cx="4163" cy="558"/>
            </a:xfrm>
          </p:grpSpPr>
          <p:sp>
            <p:nvSpPr>
              <p:cNvPr id="22001" name="Google Shape;22001;p66"/>
              <p:cNvSpPr/>
              <p:nvPr/>
            </p:nvSpPr>
            <p:spPr>
              <a:xfrm>
                <a:off x="511" y="2784"/>
                <a:ext cx="4161" cy="56"/>
              </a:xfrm>
              <a:prstGeom prst="rect">
                <a:avLst/>
              </a:prstGeom>
              <a:solidFill>
                <a:srgbClr val="CECECE"/>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02" name="Google Shape;22002;p66"/>
              <p:cNvSpPr/>
              <p:nvPr/>
            </p:nvSpPr>
            <p:spPr>
              <a:xfrm>
                <a:off x="516" y="2851"/>
                <a:ext cx="4156" cy="432"/>
              </a:xfrm>
              <a:prstGeom prst="rect">
                <a:avLst/>
              </a:prstGeom>
              <a:solidFill>
                <a:srgbClr val="CECECE"/>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003" name="Google Shape;22003;p66"/>
              <p:cNvGrpSpPr/>
              <p:nvPr/>
            </p:nvGrpSpPr>
            <p:grpSpPr>
              <a:xfrm>
                <a:off x="509" y="2790"/>
                <a:ext cx="4158" cy="552"/>
                <a:chOff x="516" y="2790"/>
                <a:chExt cx="4158" cy="552"/>
              </a:xfrm>
            </p:grpSpPr>
            <p:grpSp>
              <p:nvGrpSpPr>
                <p:cNvPr id="22004" name="Google Shape;22004;p66"/>
                <p:cNvGrpSpPr/>
                <p:nvPr/>
              </p:nvGrpSpPr>
              <p:grpSpPr>
                <a:xfrm>
                  <a:off x="516" y="2790"/>
                  <a:ext cx="4158" cy="60"/>
                  <a:chOff x="522" y="2790"/>
                  <a:chExt cx="4158" cy="60"/>
                </a:xfrm>
              </p:grpSpPr>
              <p:cxnSp>
                <p:nvCxnSpPr>
                  <p:cNvPr id="22005" name="Google Shape;22005;p66"/>
                  <p:cNvCxnSpPr/>
                  <p:nvPr/>
                </p:nvCxnSpPr>
                <p:spPr>
                  <a:xfrm>
                    <a:off x="522" y="2790"/>
                    <a:ext cx="4158" cy="0"/>
                  </a:xfrm>
                  <a:prstGeom prst="straightConnector1">
                    <a:avLst/>
                  </a:prstGeom>
                  <a:noFill/>
                  <a:ln w="28575" cap="flat" cmpd="sng">
                    <a:solidFill>
                      <a:schemeClr val="dk1"/>
                    </a:solidFill>
                    <a:prstDash val="solid"/>
                    <a:round/>
                    <a:headEnd type="none" w="sm" len="sm"/>
                    <a:tailEnd type="none" w="sm" len="sm"/>
                  </a:ln>
                </p:spPr>
              </p:cxnSp>
              <p:cxnSp>
                <p:nvCxnSpPr>
                  <p:cNvPr id="22006" name="Google Shape;22006;p66"/>
                  <p:cNvCxnSpPr/>
                  <p:nvPr/>
                </p:nvCxnSpPr>
                <p:spPr>
                  <a:xfrm>
                    <a:off x="522" y="2850"/>
                    <a:ext cx="4158" cy="0"/>
                  </a:xfrm>
                  <a:prstGeom prst="straightConnector1">
                    <a:avLst/>
                  </a:prstGeom>
                  <a:noFill/>
                  <a:ln w="28575" cap="flat" cmpd="sng">
                    <a:solidFill>
                      <a:schemeClr val="dk1"/>
                    </a:solidFill>
                    <a:prstDash val="solid"/>
                    <a:round/>
                    <a:headEnd type="none" w="sm" len="sm"/>
                    <a:tailEnd type="none" w="sm" len="sm"/>
                  </a:ln>
                </p:spPr>
              </p:cxnSp>
            </p:grpSp>
            <p:grpSp>
              <p:nvGrpSpPr>
                <p:cNvPr id="22007" name="Google Shape;22007;p66"/>
                <p:cNvGrpSpPr/>
                <p:nvPr/>
              </p:nvGrpSpPr>
              <p:grpSpPr>
                <a:xfrm>
                  <a:off x="516" y="3282"/>
                  <a:ext cx="4158" cy="60"/>
                  <a:chOff x="522" y="2790"/>
                  <a:chExt cx="4158" cy="60"/>
                </a:xfrm>
              </p:grpSpPr>
              <p:cxnSp>
                <p:nvCxnSpPr>
                  <p:cNvPr id="22008" name="Google Shape;22008;p66"/>
                  <p:cNvCxnSpPr/>
                  <p:nvPr/>
                </p:nvCxnSpPr>
                <p:spPr>
                  <a:xfrm>
                    <a:off x="522" y="2790"/>
                    <a:ext cx="4158" cy="0"/>
                  </a:xfrm>
                  <a:prstGeom prst="straightConnector1">
                    <a:avLst/>
                  </a:prstGeom>
                  <a:noFill/>
                  <a:ln w="28575" cap="flat" cmpd="sng">
                    <a:solidFill>
                      <a:schemeClr val="dk1"/>
                    </a:solidFill>
                    <a:prstDash val="solid"/>
                    <a:round/>
                    <a:headEnd type="none" w="sm" len="sm"/>
                    <a:tailEnd type="none" w="sm" len="sm"/>
                  </a:ln>
                </p:spPr>
              </p:cxnSp>
              <p:cxnSp>
                <p:nvCxnSpPr>
                  <p:cNvPr id="22009" name="Google Shape;22009;p66"/>
                  <p:cNvCxnSpPr/>
                  <p:nvPr/>
                </p:nvCxnSpPr>
                <p:spPr>
                  <a:xfrm>
                    <a:off x="522" y="2850"/>
                    <a:ext cx="4158" cy="0"/>
                  </a:xfrm>
                  <a:prstGeom prst="straightConnector1">
                    <a:avLst/>
                  </a:prstGeom>
                  <a:noFill/>
                  <a:ln w="28575" cap="flat" cmpd="sng">
                    <a:solidFill>
                      <a:schemeClr val="dk1"/>
                    </a:solidFill>
                    <a:prstDash val="solid"/>
                    <a:round/>
                    <a:headEnd type="none" w="sm" len="sm"/>
                    <a:tailEnd type="none" w="sm" len="sm"/>
                  </a:ln>
                </p:spPr>
              </p:cxnSp>
            </p:grpSp>
          </p:grpSp>
        </p:grpSp>
      </p:grpSp>
      <p:grpSp>
        <p:nvGrpSpPr>
          <p:cNvPr id="22010" name="Google Shape;22010;p66"/>
          <p:cNvGrpSpPr/>
          <p:nvPr/>
        </p:nvGrpSpPr>
        <p:grpSpPr>
          <a:xfrm>
            <a:off x="2945730" y="4628211"/>
            <a:ext cx="357188" cy="1252538"/>
            <a:chOff x="870" y="2790"/>
            <a:chExt cx="225" cy="789"/>
          </a:xfrm>
        </p:grpSpPr>
        <p:sp>
          <p:nvSpPr>
            <p:cNvPr id="22011" name="Google Shape;22011;p66"/>
            <p:cNvSpPr/>
            <p:nvPr/>
          </p:nvSpPr>
          <p:spPr>
            <a:xfrm>
              <a:off x="870" y="2790"/>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12" name="Google Shape;22012;p66"/>
            <p:cNvSpPr/>
            <p:nvPr/>
          </p:nvSpPr>
          <p:spPr>
            <a:xfrm>
              <a:off x="870" y="3273"/>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013" name="Google Shape;22013;p66"/>
          <p:cNvGrpSpPr/>
          <p:nvPr/>
        </p:nvGrpSpPr>
        <p:grpSpPr>
          <a:xfrm>
            <a:off x="5555580" y="4623449"/>
            <a:ext cx="357188" cy="1252537"/>
            <a:chOff x="870" y="2790"/>
            <a:chExt cx="225" cy="789"/>
          </a:xfrm>
        </p:grpSpPr>
        <p:sp>
          <p:nvSpPr>
            <p:cNvPr id="22014" name="Google Shape;22014;p66"/>
            <p:cNvSpPr/>
            <p:nvPr/>
          </p:nvSpPr>
          <p:spPr>
            <a:xfrm>
              <a:off x="870" y="2790"/>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15" name="Google Shape;22015;p66"/>
            <p:cNvSpPr/>
            <p:nvPr/>
          </p:nvSpPr>
          <p:spPr>
            <a:xfrm>
              <a:off x="870" y="3273"/>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016" name="Google Shape;22016;p66"/>
          <p:cNvGrpSpPr/>
          <p:nvPr/>
        </p:nvGrpSpPr>
        <p:grpSpPr>
          <a:xfrm>
            <a:off x="8189243" y="4632974"/>
            <a:ext cx="357187" cy="1252537"/>
            <a:chOff x="870" y="2790"/>
            <a:chExt cx="225" cy="789"/>
          </a:xfrm>
        </p:grpSpPr>
        <p:sp>
          <p:nvSpPr>
            <p:cNvPr id="22017" name="Google Shape;22017;p66"/>
            <p:cNvSpPr/>
            <p:nvPr/>
          </p:nvSpPr>
          <p:spPr>
            <a:xfrm>
              <a:off x="870" y="2790"/>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18" name="Google Shape;22018;p66"/>
            <p:cNvSpPr/>
            <p:nvPr/>
          </p:nvSpPr>
          <p:spPr>
            <a:xfrm>
              <a:off x="870" y="3273"/>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cxnSp>
        <p:nvCxnSpPr>
          <p:cNvPr id="22019" name="Google Shape;22019;p66"/>
          <p:cNvCxnSpPr/>
          <p:nvPr/>
        </p:nvCxnSpPr>
        <p:spPr>
          <a:xfrm>
            <a:off x="3126705" y="6028386"/>
            <a:ext cx="0" cy="409575"/>
          </a:xfrm>
          <a:prstGeom prst="straightConnector1">
            <a:avLst/>
          </a:prstGeom>
          <a:noFill/>
          <a:ln w="19050" cap="flat" cmpd="sng">
            <a:solidFill>
              <a:schemeClr val="dk1"/>
            </a:solidFill>
            <a:prstDash val="solid"/>
            <a:round/>
            <a:headEnd type="none" w="sm" len="sm"/>
            <a:tailEnd type="none" w="sm" len="sm"/>
          </a:ln>
        </p:spPr>
      </p:cxnSp>
      <p:cxnSp>
        <p:nvCxnSpPr>
          <p:cNvPr id="22020" name="Google Shape;22020;p66"/>
          <p:cNvCxnSpPr/>
          <p:nvPr/>
        </p:nvCxnSpPr>
        <p:spPr>
          <a:xfrm>
            <a:off x="5736555" y="6028386"/>
            <a:ext cx="0" cy="409575"/>
          </a:xfrm>
          <a:prstGeom prst="straightConnector1">
            <a:avLst/>
          </a:prstGeom>
          <a:noFill/>
          <a:ln w="19050" cap="flat" cmpd="sng">
            <a:solidFill>
              <a:schemeClr val="dk1"/>
            </a:solidFill>
            <a:prstDash val="solid"/>
            <a:round/>
            <a:headEnd type="none" w="sm" len="sm"/>
            <a:tailEnd type="none" w="sm" len="sm"/>
          </a:ln>
        </p:spPr>
      </p:cxnSp>
      <p:cxnSp>
        <p:nvCxnSpPr>
          <p:cNvPr id="22021" name="Google Shape;22021;p66"/>
          <p:cNvCxnSpPr/>
          <p:nvPr/>
        </p:nvCxnSpPr>
        <p:spPr>
          <a:xfrm>
            <a:off x="3126705" y="6190311"/>
            <a:ext cx="2609850" cy="0"/>
          </a:xfrm>
          <a:prstGeom prst="straightConnector1">
            <a:avLst/>
          </a:prstGeom>
          <a:noFill/>
          <a:ln w="19050" cap="flat" cmpd="sng">
            <a:solidFill>
              <a:schemeClr val="dk1"/>
            </a:solidFill>
            <a:prstDash val="solid"/>
            <a:round/>
            <a:headEnd type="triangle" w="med" len="med"/>
            <a:tailEnd type="triangle" w="med" len="med"/>
          </a:ln>
        </p:spPr>
      </p:cxnSp>
      <p:cxnSp>
        <p:nvCxnSpPr>
          <p:cNvPr id="22022" name="Google Shape;22022;p66"/>
          <p:cNvCxnSpPr/>
          <p:nvPr/>
        </p:nvCxnSpPr>
        <p:spPr>
          <a:xfrm>
            <a:off x="5736555" y="6190311"/>
            <a:ext cx="2609850" cy="0"/>
          </a:xfrm>
          <a:prstGeom prst="straightConnector1">
            <a:avLst/>
          </a:prstGeom>
          <a:noFill/>
          <a:ln w="19050" cap="flat" cmpd="sng">
            <a:solidFill>
              <a:schemeClr val="dk1"/>
            </a:solidFill>
            <a:prstDash val="solid"/>
            <a:round/>
            <a:headEnd type="triangle" w="med" len="med"/>
            <a:tailEnd type="triangle" w="med" len="med"/>
          </a:ln>
        </p:spPr>
      </p:cxnSp>
      <p:cxnSp>
        <p:nvCxnSpPr>
          <p:cNvPr id="22023" name="Google Shape;22023;p66"/>
          <p:cNvCxnSpPr/>
          <p:nvPr/>
        </p:nvCxnSpPr>
        <p:spPr>
          <a:xfrm>
            <a:off x="8367043" y="6028386"/>
            <a:ext cx="0" cy="409575"/>
          </a:xfrm>
          <a:prstGeom prst="straightConnector1">
            <a:avLst/>
          </a:prstGeom>
          <a:noFill/>
          <a:ln w="19050" cap="flat" cmpd="sng">
            <a:solidFill>
              <a:schemeClr val="dk1"/>
            </a:solidFill>
            <a:prstDash val="solid"/>
            <a:round/>
            <a:headEnd type="none" w="sm" len="sm"/>
            <a:tailEnd type="none" w="sm" len="sm"/>
          </a:ln>
        </p:spPr>
      </p:cxnSp>
      <p:sp>
        <p:nvSpPr>
          <p:cNvPr id="22024" name="Google Shape;22024;p66"/>
          <p:cNvSpPr txBox="1"/>
          <p:nvPr/>
        </p:nvSpPr>
        <p:spPr>
          <a:xfrm>
            <a:off x="4007768" y="5704536"/>
            <a:ext cx="1038225" cy="4572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a:buNone/>
            </a:pPr>
            <a:r>
              <a:rPr lang="en-US" sz="2400" b="1" i="1">
                <a:solidFill>
                  <a:schemeClr val="dk1"/>
                </a:solidFill>
                <a:latin typeface="Arial"/>
                <a:ea typeface="Arial"/>
                <a:cs typeface="Arial"/>
                <a:sym typeface="Arial"/>
              </a:rPr>
              <a:t>L</a:t>
            </a:r>
            <a:r>
              <a:rPr lang="en-US" sz="2400" b="1" i="1" baseline="-25000">
                <a:solidFill>
                  <a:schemeClr val="dk1"/>
                </a:solidFill>
                <a:latin typeface="Arial"/>
                <a:ea typeface="Arial"/>
                <a:cs typeface="Arial"/>
                <a:sym typeface="Arial"/>
              </a:rPr>
              <a:t>b</a:t>
            </a:r>
            <a:endParaRPr sz="2400" b="1" i="1">
              <a:solidFill>
                <a:schemeClr val="dk1"/>
              </a:solidFill>
              <a:latin typeface="Arial"/>
              <a:ea typeface="Arial"/>
              <a:cs typeface="Arial"/>
              <a:sym typeface="Arial"/>
            </a:endParaRPr>
          </a:p>
        </p:txBody>
      </p:sp>
      <p:sp>
        <p:nvSpPr>
          <p:cNvPr id="22025" name="Google Shape;22025;p66"/>
          <p:cNvSpPr txBox="1"/>
          <p:nvPr/>
        </p:nvSpPr>
        <p:spPr>
          <a:xfrm>
            <a:off x="6522368" y="5723586"/>
            <a:ext cx="1038225" cy="4572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a:buNone/>
            </a:pPr>
            <a:r>
              <a:rPr lang="en-US" sz="2400" b="1" i="1">
                <a:solidFill>
                  <a:schemeClr val="dk1"/>
                </a:solidFill>
                <a:latin typeface="Arial"/>
                <a:ea typeface="Arial"/>
                <a:cs typeface="Arial"/>
                <a:sym typeface="Arial"/>
              </a:rPr>
              <a:t>L</a:t>
            </a:r>
            <a:r>
              <a:rPr lang="en-US" sz="2400" b="1" i="1" baseline="-25000">
                <a:solidFill>
                  <a:schemeClr val="dk1"/>
                </a:solidFill>
                <a:latin typeface="Arial"/>
                <a:ea typeface="Arial"/>
                <a:cs typeface="Arial"/>
                <a:sym typeface="Arial"/>
              </a:rPr>
              <a:t>b</a:t>
            </a:r>
            <a:endParaRPr sz="2400" b="1" i="1">
              <a:solidFill>
                <a:schemeClr val="dk1"/>
              </a:solidFill>
              <a:latin typeface="Arial"/>
              <a:ea typeface="Arial"/>
              <a:cs typeface="Arial"/>
              <a:sym typeface="Arial"/>
            </a:endParaRPr>
          </a:p>
        </p:txBody>
      </p:sp>
      <p:sp>
        <p:nvSpPr>
          <p:cNvPr id="22026" name="Google Shape;22026;p66"/>
          <p:cNvSpPr txBox="1"/>
          <p:nvPr/>
        </p:nvSpPr>
        <p:spPr>
          <a:xfrm>
            <a:off x="4007768" y="3561411"/>
            <a:ext cx="5286375" cy="36671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1800"/>
              <a:buFont typeface="Arial"/>
              <a:buNone/>
            </a:pPr>
            <a:r>
              <a:rPr lang="en-US" sz="1800" b="0">
                <a:solidFill>
                  <a:schemeClr val="dk2"/>
                </a:solidFill>
                <a:latin typeface="Arial"/>
                <a:ea typeface="Arial"/>
                <a:cs typeface="Arial"/>
                <a:sym typeface="Arial"/>
              </a:rPr>
              <a:t>Beam lateral braces (top &amp; bottom flanges)</a:t>
            </a:r>
            <a:endParaRPr/>
          </a:p>
        </p:txBody>
      </p:sp>
      <p:cxnSp>
        <p:nvCxnSpPr>
          <p:cNvPr id="22027" name="Google Shape;22027;p66"/>
          <p:cNvCxnSpPr/>
          <p:nvPr/>
        </p:nvCxnSpPr>
        <p:spPr>
          <a:xfrm flipH="1">
            <a:off x="3241005" y="3755086"/>
            <a:ext cx="766763" cy="968375"/>
          </a:xfrm>
          <a:prstGeom prst="straightConnector1">
            <a:avLst/>
          </a:prstGeom>
          <a:noFill/>
          <a:ln w="28575" cap="flat" cmpd="sng">
            <a:solidFill>
              <a:schemeClr val="dk2"/>
            </a:solidFill>
            <a:prstDash val="solid"/>
            <a:round/>
            <a:headEnd type="none" w="sm" len="sm"/>
            <a:tailEnd type="triangle" w="med" len="med"/>
          </a:ln>
        </p:spPr>
      </p:cxnSp>
      <p:cxnSp>
        <p:nvCxnSpPr>
          <p:cNvPr id="22028" name="Google Shape;22028;p66"/>
          <p:cNvCxnSpPr/>
          <p:nvPr/>
        </p:nvCxnSpPr>
        <p:spPr>
          <a:xfrm flipH="1">
            <a:off x="3221955" y="3755086"/>
            <a:ext cx="785813" cy="1730375"/>
          </a:xfrm>
          <a:prstGeom prst="straightConnector1">
            <a:avLst/>
          </a:prstGeom>
          <a:noFill/>
          <a:ln w="28575" cap="flat" cmpd="sng">
            <a:solidFill>
              <a:schemeClr val="dk2"/>
            </a:solidFill>
            <a:prstDash val="solid"/>
            <a:round/>
            <a:headEnd type="none" w="sm" len="sm"/>
            <a:tailEnd type="triangle" w="med" len="med"/>
          </a:ln>
        </p:spPr>
      </p:cxnSp>
      <p:grpSp>
        <p:nvGrpSpPr>
          <p:cNvPr id="22029" name="Google Shape;22029;p66"/>
          <p:cNvGrpSpPr/>
          <p:nvPr/>
        </p:nvGrpSpPr>
        <p:grpSpPr>
          <a:xfrm>
            <a:off x="1863055" y="3928124"/>
            <a:ext cx="930275" cy="2628900"/>
            <a:chOff x="21" y="2812"/>
            <a:chExt cx="586" cy="1503"/>
          </a:xfrm>
        </p:grpSpPr>
        <p:sp>
          <p:nvSpPr>
            <p:cNvPr id="22030" name="Google Shape;22030;p66"/>
            <p:cNvSpPr/>
            <p:nvPr/>
          </p:nvSpPr>
          <p:spPr>
            <a:xfrm rot="10800000" flipH="1">
              <a:off x="34" y="2812"/>
              <a:ext cx="568" cy="1503"/>
            </a:xfrm>
            <a:prstGeom prst="rect">
              <a:avLst/>
            </a:prstGeom>
            <a:gradFill>
              <a:gsLst>
                <a:gs pos="0">
                  <a:srgbClr val="C0C0C0"/>
                </a:gs>
                <a:gs pos="100000">
                  <a:srgbClr val="595959"/>
                </a:gs>
              </a:gsLst>
              <a:path path="circle">
                <a:fillToRect r="100000" b="100000"/>
              </a:path>
              <a:tileRect l="-100000" t="-100000"/>
            </a:gradFill>
            <a:ln w="19050"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31" name="Google Shape;22031;p66"/>
            <p:cNvSpPr/>
            <p:nvPr/>
          </p:nvSpPr>
          <p:spPr>
            <a:xfrm rot="10800000" flipH="1">
              <a:off x="21" y="2812"/>
              <a:ext cx="120" cy="1503"/>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32" name="Google Shape;22032;p66"/>
            <p:cNvSpPr/>
            <p:nvPr/>
          </p:nvSpPr>
          <p:spPr>
            <a:xfrm rot="10800000" flipH="1">
              <a:off x="484" y="2812"/>
              <a:ext cx="123" cy="1503"/>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033" name="Google Shape;22033;p66"/>
          <p:cNvGrpSpPr/>
          <p:nvPr/>
        </p:nvGrpSpPr>
        <p:grpSpPr>
          <a:xfrm>
            <a:off x="8848055" y="3933916"/>
            <a:ext cx="930275" cy="2635896"/>
            <a:chOff x="21" y="2808"/>
            <a:chExt cx="586" cy="1507"/>
          </a:xfrm>
        </p:grpSpPr>
        <p:sp>
          <p:nvSpPr>
            <p:cNvPr id="22034" name="Google Shape;22034;p66"/>
            <p:cNvSpPr/>
            <p:nvPr/>
          </p:nvSpPr>
          <p:spPr>
            <a:xfrm rot="10800000" flipH="1">
              <a:off x="34" y="2808"/>
              <a:ext cx="568" cy="1503"/>
            </a:xfrm>
            <a:prstGeom prst="rect">
              <a:avLst/>
            </a:prstGeom>
            <a:gradFill>
              <a:gsLst>
                <a:gs pos="0">
                  <a:srgbClr val="C0C0C0"/>
                </a:gs>
                <a:gs pos="100000">
                  <a:srgbClr val="595959"/>
                </a:gs>
              </a:gsLst>
              <a:path path="circle">
                <a:fillToRect r="100000" b="100000"/>
              </a:path>
              <a:tileRect l="-100000" t="-100000"/>
            </a:gradFill>
            <a:ln w="19050"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35" name="Google Shape;22035;p66"/>
            <p:cNvSpPr/>
            <p:nvPr/>
          </p:nvSpPr>
          <p:spPr>
            <a:xfrm rot="10800000" flipH="1">
              <a:off x="21" y="2808"/>
              <a:ext cx="120" cy="1503"/>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36" name="Google Shape;22036;p66"/>
            <p:cNvSpPr/>
            <p:nvPr/>
          </p:nvSpPr>
          <p:spPr>
            <a:xfrm rot="10800000" flipH="1">
              <a:off x="484" y="2812"/>
              <a:ext cx="123" cy="1503"/>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22037" name="Google Shape;22037;p66"/>
          <p:cNvSpPr txBox="1"/>
          <p:nvPr/>
        </p:nvSpPr>
        <p:spPr>
          <a:xfrm>
            <a:off x="3276147" y="2477427"/>
            <a:ext cx="593368" cy="892104"/>
          </a:xfrm>
          <a:prstGeom prst="rect">
            <a:avLst/>
          </a:prstGeom>
          <a:blipFill rotWithShape="1">
            <a:blip r:embed="rId3">
              <a:alphaModFix/>
            </a:blip>
            <a:stretch>
              <a:fillRect/>
            </a:stretch>
          </a:blip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2042"/>
        <p:cNvGrpSpPr/>
        <p:nvPr/>
      </p:nvGrpSpPr>
      <p:grpSpPr>
        <a:xfrm>
          <a:off x="0" y="0"/>
          <a:ext cx="0" cy="0"/>
          <a:chOff x="0" y="0"/>
          <a:chExt cx="0" cy="0"/>
        </a:xfrm>
      </p:grpSpPr>
      <p:sp>
        <p:nvSpPr>
          <p:cNvPr id="22043" name="Google Shape;22043;p67"/>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Members</a:t>
            </a:r>
            <a:endParaRPr/>
          </a:p>
        </p:txBody>
      </p:sp>
      <p:sp>
        <p:nvSpPr>
          <p:cNvPr id="22044" name="Google Shape;22044;p67"/>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045" name="Google Shape;22045;p6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67</a:t>
            </a:fld>
            <a:endParaRPr/>
          </a:p>
        </p:txBody>
      </p:sp>
      <p:sp>
        <p:nvSpPr>
          <p:cNvPr id="22046" name="Google Shape;22046;p67"/>
          <p:cNvSpPr txBox="1"/>
          <p:nvPr/>
        </p:nvSpPr>
        <p:spPr>
          <a:xfrm>
            <a:off x="1306828" y="1940818"/>
            <a:ext cx="9757724" cy="95410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a:solidFill>
                  <a:schemeClr val="dk1"/>
                </a:solidFill>
                <a:latin typeface="Arial"/>
                <a:ea typeface="Arial"/>
                <a:cs typeface="Arial"/>
                <a:sym typeface="Arial"/>
              </a:rPr>
              <a:t>Both flanges of beams shall be laterally braced, with a maximum spacing of:</a:t>
            </a:r>
            <a:endParaRPr sz="2800" b="0" i="1">
              <a:solidFill>
                <a:schemeClr val="dk1"/>
              </a:solidFill>
              <a:latin typeface="Arial"/>
              <a:ea typeface="Arial"/>
              <a:cs typeface="Arial"/>
              <a:sym typeface="Arial"/>
            </a:endParaRPr>
          </a:p>
        </p:txBody>
      </p:sp>
      <p:sp>
        <p:nvSpPr>
          <p:cNvPr id="22047" name="Google Shape;22047;p67"/>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F5.5a.	Basic Requirements</a:t>
            </a:r>
            <a:endParaRPr/>
          </a:p>
        </p:txBody>
      </p:sp>
      <p:sp>
        <p:nvSpPr>
          <p:cNvPr id="22048" name="Google Shape;22048;p67"/>
          <p:cNvSpPr txBox="1"/>
          <p:nvPr/>
        </p:nvSpPr>
        <p:spPr>
          <a:xfrm>
            <a:off x="3721092" y="3401768"/>
            <a:ext cx="4269759" cy="1122615"/>
          </a:xfrm>
          <a:prstGeom prst="rect">
            <a:avLst/>
          </a:prstGeom>
          <a:blipFill rotWithShape="1">
            <a:blip r:embed="rId3">
              <a:alphaModFix/>
            </a:blip>
            <a:stretch>
              <a:fillRect/>
            </a:stretch>
          </a:blip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22053"/>
        <p:cNvGrpSpPr/>
        <p:nvPr/>
      </p:nvGrpSpPr>
      <p:grpSpPr>
        <a:xfrm>
          <a:off x="0" y="0"/>
          <a:ext cx="0" cy="0"/>
          <a:chOff x="0" y="0"/>
          <a:chExt cx="0" cy="0"/>
        </a:xfrm>
      </p:grpSpPr>
      <p:sp>
        <p:nvSpPr>
          <p:cNvPr id="22054" name="Google Shape;22054;p68"/>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Members</a:t>
            </a:r>
            <a:endParaRPr/>
          </a:p>
        </p:txBody>
      </p:sp>
      <p:sp>
        <p:nvSpPr>
          <p:cNvPr id="22055" name="Google Shape;22055;p68"/>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056" name="Google Shape;22056;p6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68</a:t>
            </a:fld>
            <a:endParaRPr/>
          </a:p>
        </p:txBody>
      </p:sp>
      <p:sp>
        <p:nvSpPr>
          <p:cNvPr id="22057" name="Google Shape;22057;p68"/>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F5.5b  Webs</a:t>
            </a:r>
            <a:endParaRPr/>
          </a:p>
        </p:txBody>
      </p:sp>
      <p:sp>
        <p:nvSpPr>
          <p:cNvPr id="22058" name="Google Shape;22058;p68"/>
          <p:cNvSpPr txBox="1"/>
          <p:nvPr/>
        </p:nvSpPr>
        <p:spPr>
          <a:xfrm>
            <a:off x="1316588" y="1988722"/>
            <a:ext cx="2835195" cy="523220"/>
          </a:xfrm>
          <a:prstGeom prst="rect">
            <a:avLst/>
          </a:prstGeom>
          <a:noFill/>
          <a:ln>
            <a:noFill/>
          </a:ln>
        </p:spPr>
        <p:txBody>
          <a:bodyPr spcFirstLastPara="1" wrap="square" lIns="91425" tIns="45700" rIns="91425" bIns="45700" anchor="t" anchorCtr="0">
            <a:spAutoFit/>
          </a:bodyPr>
          <a:lstStyle/>
          <a:p>
            <a:pPr marL="344488" marR="0" lvl="0" indent="-344488" algn="l" rtl="0">
              <a:spcBef>
                <a:spcPts val="0"/>
              </a:spcBef>
              <a:spcAft>
                <a:spcPts val="0"/>
              </a:spcAft>
              <a:buClr>
                <a:schemeClr val="dk2"/>
              </a:buClr>
              <a:buSzPts val="2800"/>
              <a:buFont typeface="Arial"/>
              <a:buNone/>
            </a:pPr>
            <a:r>
              <a:rPr lang="en-US" sz="2800" b="0" i="1">
                <a:solidFill>
                  <a:schemeClr val="dk2"/>
                </a:solidFill>
                <a:latin typeface="Arial"/>
                <a:ea typeface="Arial"/>
                <a:cs typeface="Arial"/>
                <a:sym typeface="Arial"/>
              </a:rPr>
              <a:t>Shear Strength</a:t>
            </a:r>
            <a:endParaRPr/>
          </a:p>
        </p:txBody>
      </p:sp>
      <p:graphicFrame>
        <p:nvGraphicFramePr>
          <p:cNvPr id="2" name="Object 1">
            <a:extLst>
              <a:ext uri="{FF2B5EF4-FFF2-40B4-BE49-F238E27FC236}">
                <a16:creationId xmlns:a16="http://schemas.microsoft.com/office/drawing/2014/main" id="{9E1B2839-12A1-AF6D-C00C-D86A83610C7B}"/>
              </a:ext>
            </a:extLst>
          </p:cNvPr>
          <p:cNvGraphicFramePr>
            <a:graphicFrameLocks noChangeAspect="1"/>
          </p:cNvGraphicFramePr>
          <p:nvPr>
            <p:extLst>
              <p:ext uri="{D42A27DB-BD31-4B8C-83A1-F6EECF244321}">
                <p14:modId xmlns:p14="http://schemas.microsoft.com/office/powerpoint/2010/main" val="3546008487"/>
              </p:ext>
            </p:extLst>
          </p:nvPr>
        </p:nvGraphicFramePr>
        <p:xfrm>
          <a:off x="4531574" y="3472603"/>
          <a:ext cx="1374906" cy="564064"/>
        </p:xfrm>
        <a:graphic>
          <a:graphicData uri="http://schemas.openxmlformats.org/presentationml/2006/ole">
            <mc:AlternateContent xmlns:mc="http://schemas.openxmlformats.org/markup-compatibility/2006">
              <mc:Choice xmlns:v="urn:schemas-microsoft-com:vml" Requires="v">
                <p:oleObj name="Equation" r:id="rId3" imgW="495000" imgH="203040" progId="Equation.DSMT4">
                  <p:embed/>
                </p:oleObj>
              </mc:Choice>
              <mc:Fallback>
                <p:oleObj name="Equation" r:id="rId3" imgW="495000" imgH="203040" progId="Equation.DSMT4">
                  <p:embed/>
                  <p:pic>
                    <p:nvPicPr>
                      <p:cNvPr id="0" name=""/>
                      <p:cNvPicPr/>
                      <p:nvPr/>
                    </p:nvPicPr>
                    <p:blipFill>
                      <a:blip r:embed="rId4"/>
                      <a:stretch>
                        <a:fillRect/>
                      </a:stretch>
                    </p:blipFill>
                    <p:spPr>
                      <a:xfrm>
                        <a:off x="4531574" y="3472603"/>
                        <a:ext cx="1374906" cy="564064"/>
                      </a:xfrm>
                      <a:prstGeom prst="rect">
                        <a:avLst/>
                      </a:prstGeom>
                    </p:spPr>
                  </p:pic>
                </p:oleObj>
              </mc:Fallback>
            </mc:AlternateContent>
          </a:graphicData>
        </a:graphic>
      </p:graphicFrame>
      <p:graphicFrame>
        <p:nvGraphicFramePr>
          <p:cNvPr id="3" name="Object 2">
            <a:extLst>
              <a:ext uri="{FF2B5EF4-FFF2-40B4-BE49-F238E27FC236}">
                <a16:creationId xmlns:a16="http://schemas.microsoft.com/office/drawing/2014/main" id="{1779B5C5-8AF2-1C28-CFBE-3B157087CCFB}"/>
              </a:ext>
            </a:extLst>
          </p:cNvPr>
          <p:cNvGraphicFramePr>
            <a:graphicFrameLocks noChangeAspect="1"/>
          </p:cNvGraphicFramePr>
          <p:nvPr>
            <p:extLst>
              <p:ext uri="{D42A27DB-BD31-4B8C-83A1-F6EECF244321}">
                <p14:modId xmlns:p14="http://schemas.microsoft.com/office/powerpoint/2010/main" val="1442374321"/>
              </p:ext>
            </p:extLst>
          </p:nvPr>
        </p:nvGraphicFramePr>
        <p:xfrm>
          <a:off x="4531574" y="1899224"/>
          <a:ext cx="4325895" cy="709163"/>
        </p:xfrm>
        <a:graphic>
          <a:graphicData uri="http://schemas.openxmlformats.org/presentationml/2006/ole">
            <mc:AlternateContent xmlns:mc="http://schemas.openxmlformats.org/markup-compatibility/2006">
              <mc:Choice xmlns:v="urn:schemas-microsoft-com:vml" Requires="v">
                <p:oleObj name="Equation" r:id="rId5" imgW="1549080" imgH="253800" progId="Equation.DSMT4">
                  <p:embed/>
                </p:oleObj>
              </mc:Choice>
              <mc:Fallback>
                <p:oleObj name="Equation" r:id="rId5" imgW="1549080" imgH="253800" progId="Equation.DSMT4">
                  <p:embed/>
                  <p:pic>
                    <p:nvPicPr>
                      <p:cNvPr id="0" name=""/>
                      <p:cNvPicPr/>
                      <p:nvPr/>
                    </p:nvPicPr>
                    <p:blipFill>
                      <a:blip r:embed="rId6"/>
                      <a:stretch>
                        <a:fillRect/>
                      </a:stretch>
                    </p:blipFill>
                    <p:spPr>
                      <a:xfrm>
                        <a:off x="4531574" y="1899224"/>
                        <a:ext cx="4325895" cy="709163"/>
                      </a:xfrm>
                      <a:prstGeom prst="rect">
                        <a:avLst/>
                      </a:prstGeom>
                    </p:spPr>
                  </p:pic>
                </p:oleObj>
              </mc:Fallback>
            </mc:AlternateContent>
          </a:graphicData>
        </a:graphic>
      </p:graphicFrame>
      <p:graphicFrame>
        <p:nvGraphicFramePr>
          <p:cNvPr id="4" name="Object 3">
            <a:extLst>
              <a:ext uri="{FF2B5EF4-FFF2-40B4-BE49-F238E27FC236}">
                <a16:creationId xmlns:a16="http://schemas.microsoft.com/office/drawing/2014/main" id="{42D7C34F-268B-ADCC-23B4-559FEB064DC1}"/>
              </a:ext>
            </a:extLst>
          </p:cNvPr>
          <p:cNvGraphicFramePr>
            <a:graphicFrameLocks noChangeAspect="1"/>
          </p:cNvGraphicFramePr>
          <p:nvPr>
            <p:extLst>
              <p:ext uri="{D42A27DB-BD31-4B8C-83A1-F6EECF244321}">
                <p14:modId xmlns:p14="http://schemas.microsoft.com/office/powerpoint/2010/main" val="3971031386"/>
              </p:ext>
            </p:extLst>
          </p:nvPr>
        </p:nvGraphicFramePr>
        <p:xfrm>
          <a:off x="4531574" y="2810220"/>
          <a:ext cx="1304398" cy="564064"/>
        </p:xfrm>
        <a:graphic>
          <a:graphicData uri="http://schemas.openxmlformats.org/presentationml/2006/ole">
            <mc:AlternateContent xmlns:mc="http://schemas.openxmlformats.org/markup-compatibility/2006">
              <mc:Choice xmlns:v="urn:schemas-microsoft-com:vml" Requires="v">
                <p:oleObj name="Equation" r:id="rId7" imgW="469800" imgH="203040" progId="Equation.DSMT4">
                  <p:embed/>
                </p:oleObj>
              </mc:Choice>
              <mc:Fallback>
                <p:oleObj name="Equation" r:id="rId7" imgW="469800" imgH="203040" progId="Equation.DSMT4">
                  <p:embed/>
                  <p:pic>
                    <p:nvPicPr>
                      <p:cNvPr id="0" name=""/>
                      <p:cNvPicPr/>
                      <p:nvPr/>
                    </p:nvPicPr>
                    <p:blipFill>
                      <a:blip r:embed="rId8"/>
                      <a:stretch>
                        <a:fillRect/>
                      </a:stretch>
                    </p:blipFill>
                    <p:spPr>
                      <a:xfrm>
                        <a:off x="4531574" y="2810220"/>
                        <a:ext cx="1304398" cy="564064"/>
                      </a:xfrm>
                      <a:prstGeom prst="rect">
                        <a:avLst/>
                      </a:prstGeom>
                    </p:spPr>
                  </p:pic>
                </p:oleObj>
              </mc:Fallback>
            </mc:AlternateContent>
          </a:graphicData>
        </a:graphic>
      </p:graphicFrame>
      <p:graphicFrame>
        <p:nvGraphicFramePr>
          <p:cNvPr id="5" name="Object 4">
            <a:extLst>
              <a:ext uri="{FF2B5EF4-FFF2-40B4-BE49-F238E27FC236}">
                <a16:creationId xmlns:a16="http://schemas.microsoft.com/office/drawing/2014/main" id="{89ED9E61-03C8-89FC-0D44-D7B7C7BF6231}"/>
              </a:ext>
            </a:extLst>
          </p:cNvPr>
          <p:cNvGraphicFramePr>
            <a:graphicFrameLocks noChangeAspect="1"/>
          </p:cNvGraphicFramePr>
          <p:nvPr>
            <p:extLst>
              <p:ext uri="{D42A27DB-BD31-4B8C-83A1-F6EECF244321}">
                <p14:modId xmlns:p14="http://schemas.microsoft.com/office/powerpoint/2010/main" val="283772897"/>
              </p:ext>
            </p:extLst>
          </p:nvPr>
        </p:nvGraphicFramePr>
        <p:xfrm>
          <a:off x="6694521" y="2810221"/>
          <a:ext cx="1813060" cy="564063"/>
        </p:xfrm>
        <a:graphic>
          <a:graphicData uri="http://schemas.openxmlformats.org/presentationml/2006/ole">
            <mc:AlternateContent xmlns:mc="http://schemas.openxmlformats.org/markup-compatibility/2006">
              <mc:Choice xmlns:v="urn:schemas-microsoft-com:vml" Requires="v">
                <p:oleObj name="Equation" r:id="rId9" imgW="571320" imgH="177480" progId="Equation.DSMT4">
                  <p:embed/>
                </p:oleObj>
              </mc:Choice>
              <mc:Fallback>
                <p:oleObj name="Equation" r:id="rId9" imgW="571320" imgH="177480" progId="Equation.DSMT4">
                  <p:embed/>
                  <p:pic>
                    <p:nvPicPr>
                      <p:cNvPr id="0" name=""/>
                      <p:cNvPicPr/>
                      <p:nvPr/>
                    </p:nvPicPr>
                    <p:blipFill>
                      <a:blip r:embed="rId10"/>
                      <a:stretch>
                        <a:fillRect/>
                      </a:stretch>
                    </p:blipFill>
                    <p:spPr>
                      <a:xfrm>
                        <a:off x="6694521" y="2810221"/>
                        <a:ext cx="1813060" cy="564063"/>
                      </a:xfrm>
                      <a:prstGeom prst="rect">
                        <a:avLst/>
                      </a:prstGeom>
                    </p:spPr>
                  </p:pic>
                </p:oleObj>
              </mc:Fallback>
            </mc:AlternateContent>
          </a:graphicData>
        </a:graphic>
      </p:graphicFrame>
    </p:spTree>
  </p:cSld>
  <p:clrMapOvr>
    <a:masterClrMapping/>
  </p:clrMapOvr>
  <p:transition>
    <p:fade/>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22067"/>
        <p:cNvGrpSpPr/>
        <p:nvPr/>
      </p:nvGrpSpPr>
      <p:grpSpPr>
        <a:xfrm>
          <a:off x="0" y="0"/>
          <a:ext cx="0" cy="0"/>
          <a:chOff x="0" y="0"/>
          <a:chExt cx="0" cy="0"/>
        </a:xfrm>
      </p:grpSpPr>
      <p:sp>
        <p:nvSpPr>
          <p:cNvPr id="22068" name="Google Shape;22068;p69"/>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Connections</a:t>
            </a:r>
            <a:endParaRPr/>
          </a:p>
        </p:txBody>
      </p:sp>
      <p:sp>
        <p:nvSpPr>
          <p:cNvPr id="22069" name="Google Shape;22069;p69"/>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070" name="Google Shape;22070;p6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69</a:t>
            </a:fld>
            <a:endParaRPr/>
          </a:p>
        </p:txBody>
      </p:sp>
      <p:sp>
        <p:nvSpPr>
          <p:cNvPr id="22071" name="Google Shape;22071;p69"/>
          <p:cNvSpPr txBox="1"/>
          <p:nvPr/>
        </p:nvSpPr>
        <p:spPr>
          <a:xfrm>
            <a:off x="1306828" y="1940818"/>
            <a:ext cx="9757724" cy="116955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4200"/>
              <a:buFont typeface="Arial"/>
              <a:buNone/>
            </a:pPr>
            <a:r>
              <a:rPr lang="en-US" sz="2800" b="1">
                <a:solidFill>
                  <a:schemeClr val="dk1"/>
                </a:solidFill>
                <a:latin typeface="Arial"/>
                <a:ea typeface="Arial"/>
                <a:cs typeface="Arial"/>
                <a:sym typeface="Arial"/>
              </a:rPr>
              <a:t>F5.6b(2)     Panel Zones</a:t>
            </a:r>
            <a:endParaRPr/>
          </a:p>
          <a:p>
            <a:pPr marL="0" marR="0" lvl="0" indent="0" algn="l" rtl="0">
              <a:spcBef>
                <a:spcPts val="1400"/>
              </a:spcBef>
              <a:spcAft>
                <a:spcPts val="0"/>
              </a:spcAft>
              <a:buClr>
                <a:schemeClr val="dk2"/>
              </a:buClr>
              <a:buSzPts val="4200"/>
              <a:buFont typeface="Arial"/>
              <a:buNone/>
            </a:pPr>
            <a:r>
              <a:rPr lang="en-US" sz="2800" b="0">
                <a:solidFill>
                  <a:schemeClr val="dk1"/>
                </a:solidFill>
                <a:latin typeface="Arial"/>
                <a:ea typeface="Arial"/>
                <a:cs typeface="Arial"/>
                <a:sym typeface="Arial"/>
              </a:rPr>
              <a:t>Comply with SMF requirement </a:t>
            </a:r>
            <a:r>
              <a:rPr lang="en-US" sz="2800" b="1" i="1">
                <a:solidFill>
                  <a:schemeClr val="dk1"/>
                </a:solidFill>
                <a:latin typeface="Arial"/>
                <a:ea typeface="Arial"/>
                <a:cs typeface="Arial"/>
                <a:sym typeface="Arial"/>
              </a:rPr>
              <a:t>E3.6e</a:t>
            </a:r>
            <a:endParaRPr/>
          </a:p>
        </p:txBody>
      </p:sp>
      <p:sp>
        <p:nvSpPr>
          <p:cNvPr id="22072" name="Google Shape;22072;p69"/>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F5.6b. HBE-to-VBE Connections </a:t>
            </a:r>
            <a:endParaRPr/>
          </a:p>
        </p:txBody>
      </p:sp>
      <p:sp>
        <p:nvSpPr>
          <p:cNvPr id="22073" name="Google Shape;22073;p69"/>
          <p:cNvSpPr txBox="1"/>
          <p:nvPr/>
        </p:nvSpPr>
        <p:spPr>
          <a:xfrm>
            <a:off x="383364" y="4027435"/>
            <a:ext cx="7728860" cy="923330"/>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1800" b="1" i="1" u="none">
                <a:solidFill>
                  <a:schemeClr val="dk2"/>
                </a:solidFill>
                <a:latin typeface="Arial"/>
                <a:ea typeface="Arial"/>
                <a:cs typeface="Arial"/>
                <a:sym typeface="Arial"/>
              </a:rPr>
              <a:t>AISC Seismic Provisions - SMF</a:t>
            </a:r>
            <a:endParaRPr/>
          </a:p>
          <a:p>
            <a:pPr marL="0" marR="0" lvl="0" indent="0" algn="l" rtl="0">
              <a:spcBef>
                <a:spcPts val="1200"/>
              </a:spcBef>
              <a:spcAft>
                <a:spcPts val="0"/>
              </a:spcAft>
              <a:buNone/>
            </a:pPr>
            <a:r>
              <a:rPr lang="en-US" sz="2400" b="1" u="sng">
                <a:solidFill>
                  <a:schemeClr val="dk1"/>
                </a:solidFill>
                <a:latin typeface="Arial"/>
                <a:ea typeface="Arial"/>
                <a:cs typeface="Arial"/>
                <a:sym typeface="Arial"/>
              </a:rPr>
              <a:t>E3.6e Panel Zone of Beam-to-Column Connections</a:t>
            </a:r>
            <a:endParaRPr/>
          </a:p>
        </p:txBody>
      </p:sp>
      <p:pic>
        <p:nvPicPr>
          <p:cNvPr id="22074" name="Google Shape;22074;p69"/>
          <p:cNvPicPr preferRelativeResize="0"/>
          <p:nvPr/>
        </p:nvPicPr>
        <p:blipFill rotWithShape="1">
          <a:blip r:embed="rId3">
            <a:alphaModFix/>
          </a:blip>
          <a:srcRect/>
          <a:stretch/>
        </p:blipFill>
        <p:spPr>
          <a:xfrm>
            <a:off x="7735214" y="1195089"/>
            <a:ext cx="3603625" cy="5402263"/>
          </a:xfrm>
          <a:prstGeom prst="rect">
            <a:avLst/>
          </a:prstGeom>
          <a:noFill/>
          <a:ln>
            <a:noFill/>
          </a:ln>
        </p:spPr>
      </p:pic>
    </p:spTree>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a:t>
            </a:fld>
            <a:endParaRPr/>
          </a:p>
        </p:txBody>
      </p:sp>
      <p:sp>
        <p:nvSpPr>
          <p:cNvPr id="114" name="Google Shape;114;p7"/>
          <p:cNvSpPr txBox="1"/>
          <p:nvPr/>
        </p:nvSpPr>
        <p:spPr>
          <a:xfrm>
            <a:off x="519828" y="260648"/>
            <a:ext cx="10256691"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U.S. Federal Courthouse (Seattle, WA)</a:t>
            </a:r>
            <a:endParaRPr/>
          </a:p>
        </p:txBody>
      </p:sp>
      <p:sp>
        <p:nvSpPr>
          <p:cNvPr id="115" name="Google Shape;115;p7"/>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i="0" u="none" strike="noStrike" cap="none">
                <a:solidFill>
                  <a:schemeClr val="lt1"/>
                </a:solidFill>
                <a:latin typeface="Arial"/>
                <a:ea typeface="Arial"/>
                <a:cs typeface="Arial"/>
                <a:sym typeface="Arial"/>
              </a:rPr>
              <a:t>Structural System</a:t>
            </a:r>
            <a:endParaRPr/>
          </a:p>
        </p:txBody>
      </p:sp>
      <p:sp>
        <p:nvSpPr>
          <p:cNvPr id="116" name="Google Shape;116;p7"/>
          <p:cNvSpPr/>
          <p:nvPr/>
        </p:nvSpPr>
        <p:spPr>
          <a:xfrm>
            <a:off x="8486377" y="934720"/>
            <a:ext cx="3459088"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John Hooper, MKA Seattle</a:t>
            </a:r>
            <a:endParaRPr/>
          </a:p>
        </p:txBody>
      </p:sp>
      <p:pic>
        <p:nvPicPr>
          <p:cNvPr id="117" name="Google Shape;117;p7" descr="Seattle court house outside structure"/>
          <p:cNvPicPr preferRelativeResize="0"/>
          <p:nvPr/>
        </p:nvPicPr>
        <p:blipFill rotWithShape="1">
          <a:blip r:embed="rId3">
            <a:alphaModFix/>
          </a:blip>
          <a:srcRect/>
          <a:stretch/>
        </p:blipFill>
        <p:spPr>
          <a:xfrm>
            <a:off x="2707324" y="1373365"/>
            <a:ext cx="6777352" cy="5500572"/>
          </a:xfrm>
          <a:prstGeom prst="rect">
            <a:avLst/>
          </a:prstGeom>
          <a:noFill/>
          <a:ln>
            <a:noFill/>
          </a:ln>
        </p:spPr>
      </p:pic>
    </p:spTree>
  </p:cSld>
  <p:clrMapOvr>
    <a:masterClrMapping/>
  </p:clrMapOvr>
  <p:transition>
    <p:fade/>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22079"/>
        <p:cNvGrpSpPr/>
        <p:nvPr/>
      </p:nvGrpSpPr>
      <p:grpSpPr>
        <a:xfrm>
          <a:off x="0" y="0"/>
          <a:ext cx="0" cy="0"/>
          <a:chOff x="0" y="0"/>
          <a:chExt cx="0" cy="0"/>
        </a:xfrm>
      </p:grpSpPr>
      <p:sp>
        <p:nvSpPr>
          <p:cNvPr id="22080" name="Google Shape;22080;p70"/>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Panel Zone Requirements</a:t>
            </a:r>
            <a:endParaRPr/>
          </a:p>
        </p:txBody>
      </p:sp>
      <p:sp>
        <p:nvSpPr>
          <p:cNvPr id="22081" name="Google Shape;22081;p70"/>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082" name="Google Shape;22082;p7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70</a:t>
            </a:fld>
            <a:endParaRPr/>
          </a:p>
        </p:txBody>
      </p:sp>
      <p:sp>
        <p:nvSpPr>
          <p:cNvPr id="22083" name="Google Shape;22083;p70"/>
          <p:cNvSpPr txBox="1"/>
          <p:nvPr/>
        </p:nvSpPr>
        <p:spPr>
          <a:xfrm>
            <a:off x="1306828" y="1940818"/>
            <a:ext cx="9757724" cy="415498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The minimum required shear strength, </a:t>
            </a:r>
            <a:r>
              <a:rPr lang="en-US" sz="2400" b="1" i="1">
                <a:solidFill>
                  <a:schemeClr val="dk2"/>
                </a:solidFill>
                <a:latin typeface="Arial"/>
                <a:ea typeface="Arial"/>
                <a:cs typeface="Arial"/>
                <a:sym typeface="Arial"/>
              </a:rPr>
              <a:t>R</a:t>
            </a:r>
            <a:r>
              <a:rPr lang="en-US" sz="2400" b="1" i="1" baseline="-25000">
                <a:solidFill>
                  <a:schemeClr val="dk2"/>
                </a:solidFill>
                <a:latin typeface="Arial"/>
                <a:ea typeface="Arial"/>
                <a:cs typeface="Arial"/>
                <a:sym typeface="Arial"/>
              </a:rPr>
              <a:t>u</a:t>
            </a:r>
            <a:r>
              <a:rPr lang="en-US" sz="2400" b="0" i="1">
                <a:solidFill>
                  <a:schemeClr val="dk1"/>
                </a:solidFill>
                <a:latin typeface="Arial"/>
                <a:ea typeface="Arial"/>
                <a:cs typeface="Arial"/>
                <a:sym typeface="Arial"/>
              </a:rPr>
              <a:t> </a:t>
            </a:r>
            <a:r>
              <a:rPr lang="en-US" sz="2400" b="0">
                <a:solidFill>
                  <a:schemeClr val="dk1"/>
                </a:solidFill>
                <a:latin typeface="Arial"/>
                <a:ea typeface="Arial"/>
                <a:cs typeface="Arial"/>
                <a:sym typeface="Arial"/>
              </a:rPr>
              <a:t>, of the panel zone shall be taken as the shear generated in the panel zone when plastic hinges form in the beams. </a:t>
            </a:r>
            <a:endParaRPr/>
          </a:p>
          <a:p>
            <a:pPr marL="0" marR="0" lvl="0" indent="0" algn="l" rtl="0">
              <a:spcBef>
                <a:spcPts val="1200"/>
              </a:spcBef>
              <a:spcAft>
                <a:spcPts val="0"/>
              </a:spcAft>
              <a:buClr>
                <a:schemeClr val="dk2"/>
              </a:buClr>
              <a:buSzPts val="2400"/>
              <a:buFont typeface="Arial"/>
              <a:buNone/>
            </a:pPr>
            <a:r>
              <a:rPr lang="en-US" sz="2400" b="1" i="1">
                <a:solidFill>
                  <a:schemeClr val="dk2"/>
                </a:solidFill>
                <a:latin typeface="Arial"/>
                <a:ea typeface="Arial"/>
                <a:cs typeface="Arial"/>
                <a:sym typeface="Arial"/>
              </a:rPr>
              <a:t>To compute panel zone shear.....</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Determine moment at beam plastic hinge locations</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Project moment at plastic hinge locations to the face of the column (based on beam moment gradient, including the effects of web-plate induced HBE shear)</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Compute panel zone shear force</a:t>
            </a:r>
            <a:endParaRPr/>
          </a:p>
        </p:txBody>
      </p:sp>
      <p:sp>
        <p:nvSpPr>
          <p:cNvPr id="22084" name="Google Shape;22084;p70"/>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E3.6e  Shear Strength</a:t>
            </a:r>
            <a:endParaRPr sz="2400" b="1">
              <a:solidFill>
                <a:schemeClr val="dk1"/>
              </a:solidFill>
              <a:latin typeface="Arial"/>
              <a:ea typeface="Arial"/>
              <a:cs typeface="Arial"/>
              <a:sym typeface="Arial"/>
            </a:endParaRPr>
          </a:p>
        </p:txBody>
      </p:sp>
    </p:spTree>
  </p:cSld>
  <p:clrMapOvr>
    <a:masterClrMapping/>
  </p:clrMapOvr>
  <p:transition>
    <p:fade/>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2089"/>
        <p:cNvGrpSpPr/>
        <p:nvPr/>
      </p:nvGrpSpPr>
      <p:grpSpPr>
        <a:xfrm>
          <a:off x="0" y="0"/>
          <a:ext cx="0" cy="0"/>
          <a:chOff x="0" y="0"/>
          <a:chExt cx="0" cy="0"/>
        </a:xfrm>
      </p:grpSpPr>
      <p:sp>
        <p:nvSpPr>
          <p:cNvPr id="22090" name="Google Shape;22090;p71"/>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Projecting Moment to Column Face</a:t>
            </a:r>
            <a:endParaRPr/>
          </a:p>
        </p:txBody>
      </p:sp>
      <p:sp>
        <p:nvSpPr>
          <p:cNvPr id="22091" name="Google Shape;22091;p7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71</a:t>
            </a:fld>
            <a:endParaRPr/>
          </a:p>
        </p:txBody>
      </p:sp>
      <p:grpSp>
        <p:nvGrpSpPr>
          <p:cNvPr id="22092" name="Google Shape;22092;p71"/>
          <p:cNvGrpSpPr/>
          <p:nvPr/>
        </p:nvGrpSpPr>
        <p:grpSpPr>
          <a:xfrm>
            <a:off x="1735931" y="1375494"/>
            <a:ext cx="8720137" cy="4784725"/>
            <a:chOff x="29" y="1006"/>
            <a:chExt cx="5493" cy="3014"/>
          </a:xfrm>
        </p:grpSpPr>
        <p:sp>
          <p:nvSpPr>
            <p:cNvPr id="22093" name="Google Shape;22093;p71"/>
            <p:cNvSpPr/>
            <p:nvPr/>
          </p:nvSpPr>
          <p:spPr>
            <a:xfrm>
              <a:off x="29" y="1006"/>
              <a:ext cx="5493" cy="3014"/>
            </a:xfrm>
            <a:prstGeom prst="rect">
              <a:avLst/>
            </a:prstGeom>
            <a:solidFill>
              <a:schemeClr val="lt1"/>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22094" name="Google Shape;22094;p71"/>
            <p:cNvPicPr preferRelativeResize="0"/>
            <p:nvPr/>
          </p:nvPicPr>
          <p:blipFill rotWithShape="1">
            <a:blip r:embed="rId3">
              <a:alphaModFix/>
            </a:blip>
            <a:srcRect/>
            <a:stretch/>
          </p:blipFill>
          <p:spPr>
            <a:xfrm>
              <a:off x="133" y="1078"/>
              <a:ext cx="3921" cy="2915"/>
            </a:xfrm>
            <a:prstGeom prst="rect">
              <a:avLst/>
            </a:prstGeom>
            <a:noFill/>
            <a:ln>
              <a:noFill/>
            </a:ln>
          </p:spPr>
        </p:pic>
        <p:pic>
          <p:nvPicPr>
            <p:cNvPr id="22095" name="Google Shape;22095;p71"/>
            <p:cNvPicPr preferRelativeResize="0"/>
            <p:nvPr/>
          </p:nvPicPr>
          <p:blipFill rotWithShape="1">
            <a:blip r:embed="rId4">
              <a:alphaModFix/>
            </a:blip>
            <a:srcRect/>
            <a:stretch/>
          </p:blipFill>
          <p:spPr>
            <a:xfrm>
              <a:off x="2626" y="1074"/>
              <a:ext cx="1608" cy="1872"/>
            </a:xfrm>
            <a:prstGeom prst="rect">
              <a:avLst/>
            </a:prstGeom>
            <a:noFill/>
            <a:ln>
              <a:noFill/>
            </a:ln>
          </p:spPr>
        </p:pic>
        <p:pic>
          <p:nvPicPr>
            <p:cNvPr id="22096" name="Google Shape;22096;p71"/>
            <p:cNvPicPr preferRelativeResize="0"/>
            <p:nvPr/>
          </p:nvPicPr>
          <p:blipFill rotWithShape="1">
            <a:blip r:embed="rId5">
              <a:alphaModFix/>
            </a:blip>
            <a:srcRect l="18444"/>
            <a:stretch/>
          </p:blipFill>
          <p:spPr>
            <a:xfrm>
              <a:off x="4135" y="2164"/>
              <a:ext cx="1300" cy="1838"/>
            </a:xfrm>
            <a:prstGeom prst="rect">
              <a:avLst/>
            </a:prstGeom>
            <a:noFill/>
            <a:ln>
              <a:noFill/>
            </a:ln>
          </p:spPr>
        </p:pic>
      </p:grpSp>
    </p:spTree>
  </p:cSld>
  <p:clrMapOvr>
    <a:masterClrMapping/>
  </p:clrMapOvr>
  <p:transition>
    <p:fad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22101"/>
        <p:cNvGrpSpPr/>
        <p:nvPr/>
      </p:nvGrpSpPr>
      <p:grpSpPr>
        <a:xfrm>
          <a:off x="0" y="0"/>
          <a:ext cx="0" cy="0"/>
          <a:chOff x="0" y="0"/>
          <a:chExt cx="0" cy="0"/>
        </a:xfrm>
      </p:grpSpPr>
      <p:sp>
        <p:nvSpPr>
          <p:cNvPr id="22102" name="Google Shape;22102;p7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103" name="Google Shape;22103;p7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72</a:t>
            </a:fld>
            <a:endParaRPr/>
          </a:p>
        </p:txBody>
      </p:sp>
      <p:sp>
        <p:nvSpPr>
          <p:cNvPr id="22155" name="Google Shape;22155;p72"/>
          <p:cNvSpPr txBox="1"/>
          <p:nvPr/>
        </p:nvSpPr>
        <p:spPr>
          <a:xfrm>
            <a:off x="1819274" y="5125293"/>
            <a:ext cx="8885235" cy="1616075"/>
          </a:xfrm>
          <a:prstGeom prst="rect">
            <a:avLst/>
          </a:prstGeom>
          <a:noFill/>
          <a:ln>
            <a:noFill/>
          </a:ln>
        </p:spPr>
        <p:txBody>
          <a:bodyPr spcFirstLastPara="1" wrap="square" lIns="91425" tIns="45700" rIns="91425" bIns="45700" anchor="t" anchorCtr="0">
            <a:spAutoFit/>
          </a:bodyPr>
          <a:lstStyle/>
          <a:p>
            <a:pPr marL="742950" marR="0" lvl="0" indent="-742950" algn="l" rtl="0">
              <a:spcBef>
                <a:spcPts val="0"/>
              </a:spcBef>
              <a:spcAft>
                <a:spcPts val="0"/>
              </a:spcAft>
              <a:buClr>
                <a:schemeClr val="dk1"/>
              </a:buClr>
              <a:buSzPts val="2000"/>
              <a:buFont typeface="Arial"/>
              <a:buNone/>
            </a:pPr>
            <a:r>
              <a:rPr lang="en-US" sz="2000" b="0" i="1" dirty="0" err="1">
                <a:solidFill>
                  <a:schemeClr val="dk1"/>
                </a:solidFill>
                <a:latin typeface="Arial"/>
                <a:ea typeface="Arial"/>
                <a:cs typeface="Arial"/>
                <a:sym typeface="Arial"/>
              </a:rPr>
              <a:t>M</a:t>
            </a:r>
            <a:r>
              <a:rPr lang="en-US" sz="2000" b="0" i="1" baseline="-25000" dirty="0" err="1">
                <a:solidFill>
                  <a:schemeClr val="dk1"/>
                </a:solidFill>
                <a:latin typeface="Arial"/>
                <a:ea typeface="Arial"/>
                <a:cs typeface="Arial"/>
                <a:sym typeface="Arial"/>
              </a:rPr>
              <a:t>pr</a:t>
            </a:r>
            <a:r>
              <a:rPr lang="en-US" sz="2000" b="0" i="1" dirty="0">
                <a:solidFill>
                  <a:schemeClr val="dk1"/>
                </a:solidFill>
                <a:latin typeface="Arial"/>
                <a:ea typeface="Arial"/>
                <a:cs typeface="Arial"/>
                <a:sym typeface="Arial"/>
              </a:rPr>
              <a:t> 	</a:t>
            </a:r>
            <a:r>
              <a:rPr lang="en-US" sz="2000" b="0" dirty="0">
                <a:solidFill>
                  <a:schemeClr val="dk1"/>
                </a:solidFill>
                <a:latin typeface="Arial"/>
                <a:ea typeface="Arial"/>
                <a:cs typeface="Arial"/>
                <a:sym typeface="Arial"/>
              </a:rPr>
              <a:t>= expected moment at plastic hinge</a:t>
            </a:r>
            <a:endParaRPr dirty="0"/>
          </a:p>
          <a:p>
            <a:pPr marL="742950" marR="0" lvl="0" indent="-742950" algn="l" rtl="0">
              <a:spcBef>
                <a:spcPts val="1000"/>
              </a:spcBef>
              <a:spcAft>
                <a:spcPts val="0"/>
              </a:spcAft>
              <a:buClr>
                <a:schemeClr val="dk1"/>
              </a:buClr>
              <a:buSzPts val="2000"/>
              <a:buFont typeface="Arial"/>
              <a:buNone/>
            </a:pPr>
            <a:r>
              <a:rPr lang="en-US" sz="2000" b="0" i="1" dirty="0">
                <a:solidFill>
                  <a:schemeClr val="dk1"/>
                </a:solidFill>
                <a:latin typeface="Arial"/>
                <a:ea typeface="Arial"/>
                <a:cs typeface="Arial"/>
                <a:sym typeface="Arial"/>
              </a:rPr>
              <a:t>V</a:t>
            </a:r>
            <a:r>
              <a:rPr lang="en-US" sz="2000" b="0" i="1" baseline="-25000" dirty="0">
                <a:solidFill>
                  <a:schemeClr val="dk1"/>
                </a:solidFill>
                <a:latin typeface="Arial"/>
                <a:ea typeface="Arial"/>
                <a:cs typeface="Arial"/>
                <a:sym typeface="Arial"/>
              </a:rPr>
              <a:t>HBE</a:t>
            </a:r>
            <a:r>
              <a:rPr lang="en-US" sz="2000" b="0" i="1" dirty="0">
                <a:solidFill>
                  <a:schemeClr val="dk1"/>
                </a:solidFill>
                <a:latin typeface="Arial"/>
                <a:ea typeface="Arial"/>
                <a:cs typeface="Arial"/>
                <a:sym typeface="Arial"/>
              </a:rPr>
              <a:t> 	= </a:t>
            </a:r>
            <a:r>
              <a:rPr lang="en-US" sz="2000" b="0" dirty="0">
                <a:solidFill>
                  <a:schemeClr val="dk1"/>
                </a:solidFill>
                <a:latin typeface="Arial"/>
                <a:ea typeface="Arial"/>
                <a:cs typeface="Arial"/>
                <a:sym typeface="Arial"/>
              </a:rPr>
              <a:t>beam shear (includes web-plate effect)</a:t>
            </a:r>
            <a:endParaRPr dirty="0"/>
          </a:p>
          <a:p>
            <a:pPr marL="742950" marR="0" lvl="0" indent="-742950" algn="l" rtl="0">
              <a:spcBef>
                <a:spcPts val="1000"/>
              </a:spcBef>
              <a:spcAft>
                <a:spcPts val="0"/>
              </a:spcAft>
              <a:buClr>
                <a:schemeClr val="dk1"/>
              </a:buClr>
              <a:buSzPts val="2000"/>
              <a:buFont typeface="Arial"/>
              <a:buNone/>
            </a:pPr>
            <a:r>
              <a:rPr lang="en-US" sz="2000" b="0" i="1" dirty="0" err="1">
                <a:solidFill>
                  <a:schemeClr val="dk1"/>
                </a:solidFill>
                <a:latin typeface="Arial"/>
                <a:ea typeface="Arial"/>
                <a:cs typeface="Arial"/>
                <a:sym typeface="Arial"/>
              </a:rPr>
              <a:t>s</a:t>
            </a:r>
            <a:r>
              <a:rPr lang="en-US" sz="2000" b="0" i="1" baseline="-25000" dirty="0" err="1">
                <a:solidFill>
                  <a:schemeClr val="dk1"/>
                </a:solidFill>
                <a:latin typeface="Arial"/>
                <a:ea typeface="Arial"/>
                <a:cs typeface="Arial"/>
                <a:sym typeface="Arial"/>
              </a:rPr>
              <a:t>h</a:t>
            </a:r>
            <a:r>
              <a:rPr lang="en-US" sz="2000" b="0" dirty="0">
                <a:solidFill>
                  <a:schemeClr val="dk1"/>
                </a:solidFill>
                <a:latin typeface="Arial"/>
                <a:ea typeface="Arial"/>
                <a:cs typeface="Arial"/>
                <a:sym typeface="Arial"/>
              </a:rPr>
              <a:t> 	=  distance from face of column to beam plastic hinge location 		 (specified in ANSI/AISC 358, or </a:t>
            </a:r>
            <a:r>
              <a:rPr lang="en-US" sz="2000" b="0" dirty="0" err="1">
                <a:solidFill>
                  <a:schemeClr val="dk1"/>
                </a:solidFill>
                <a:latin typeface="Arial"/>
                <a:ea typeface="Arial"/>
                <a:cs typeface="Arial"/>
                <a:sym typeface="Arial"/>
              </a:rPr>
              <a:t>d</a:t>
            </a:r>
            <a:r>
              <a:rPr lang="en-US" sz="2000" b="0" baseline="-25000" dirty="0" err="1">
                <a:solidFill>
                  <a:schemeClr val="dk1"/>
                </a:solidFill>
                <a:latin typeface="Arial"/>
                <a:ea typeface="Arial"/>
                <a:cs typeface="Arial"/>
                <a:sym typeface="Arial"/>
              </a:rPr>
              <a:t>beam</a:t>
            </a:r>
            <a:r>
              <a:rPr lang="en-US" sz="2000" b="0" dirty="0">
                <a:solidFill>
                  <a:schemeClr val="dk1"/>
                </a:solidFill>
                <a:latin typeface="Arial"/>
                <a:ea typeface="Arial"/>
                <a:cs typeface="Arial"/>
                <a:sym typeface="Arial"/>
              </a:rPr>
              <a:t>/2)</a:t>
            </a:r>
            <a:endParaRPr sz="2000" b="0" i="1" dirty="0">
              <a:solidFill>
                <a:schemeClr val="dk1"/>
              </a:solidFill>
              <a:latin typeface="Arial"/>
              <a:ea typeface="Arial"/>
              <a:cs typeface="Arial"/>
              <a:sym typeface="Arial"/>
            </a:endParaRPr>
          </a:p>
        </p:txBody>
      </p:sp>
      <p:sp>
        <p:nvSpPr>
          <p:cNvPr id="2" name="AutoShape 2">
            <a:extLst>
              <a:ext uri="{FF2B5EF4-FFF2-40B4-BE49-F238E27FC236}">
                <a16:creationId xmlns:a16="http://schemas.microsoft.com/office/drawing/2014/main" id="{73E57796-EE44-604F-B2E4-732785EE4D0E}"/>
              </a:ext>
            </a:extLst>
          </p:cNvPr>
          <p:cNvSpPr>
            <a:spLocks noChangeArrowheads="1"/>
          </p:cNvSpPr>
          <p:nvPr/>
        </p:nvSpPr>
        <p:spPr bwMode="auto">
          <a:xfrm flipV="1">
            <a:off x="6258232" y="1368164"/>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AutoShape 3">
            <a:extLst>
              <a:ext uri="{FF2B5EF4-FFF2-40B4-BE49-F238E27FC236}">
                <a16:creationId xmlns:a16="http://schemas.microsoft.com/office/drawing/2014/main" id="{82C3C17F-B1E1-B8F3-4C29-9B0E19D40BAF}"/>
              </a:ext>
            </a:extLst>
          </p:cNvPr>
          <p:cNvSpPr>
            <a:spLocks noChangeArrowheads="1"/>
          </p:cNvSpPr>
          <p:nvPr/>
        </p:nvSpPr>
        <p:spPr bwMode="auto">
          <a:xfrm>
            <a:off x="6248707" y="3463664"/>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4" name="Group 4">
            <a:extLst>
              <a:ext uri="{FF2B5EF4-FFF2-40B4-BE49-F238E27FC236}">
                <a16:creationId xmlns:a16="http://schemas.microsoft.com/office/drawing/2014/main" id="{B6E4EAE1-4721-A983-815F-FF2D9DDD275A}"/>
              </a:ext>
            </a:extLst>
          </p:cNvPr>
          <p:cNvGrpSpPr>
            <a:grpSpLocks/>
          </p:cNvGrpSpPr>
          <p:nvPr/>
        </p:nvGrpSpPr>
        <p:grpSpPr bwMode="auto">
          <a:xfrm>
            <a:off x="4165907" y="1368164"/>
            <a:ext cx="3562350" cy="3105150"/>
            <a:chOff x="854" y="726"/>
            <a:chExt cx="2244" cy="1956"/>
          </a:xfrm>
        </p:grpSpPr>
        <p:grpSp>
          <p:nvGrpSpPr>
            <p:cNvPr id="5" name="Group 5">
              <a:extLst>
                <a:ext uri="{FF2B5EF4-FFF2-40B4-BE49-F238E27FC236}">
                  <a16:creationId xmlns:a16="http://schemas.microsoft.com/office/drawing/2014/main" id="{4C00B165-C0BE-53F7-1D30-7FF1A1954A81}"/>
                </a:ext>
              </a:extLst>
            </p:cNvPr>
            <p:cNvGrpSpPr>
              <a:grpSpLocks/>
            </p:cNvGrpSpPr>
            <p:nvPr/>
          </p:nvGrpSpPr>
          <p:grpSpPr bwMode="auto">
            <a:xfrm>
              <a:off x="972" y="726"/>
              <a:ext cx="2016" cy="1956"/>
              <a:chOff x="1770" y="1092"/>
              <a:chExt cx="2016" cy="1956"/>
            </a:xfrm>
          </p:grpSpPr>
          <p:grpSp>
            <p:nvGrpSpPr>
              <p:cNvPr id="8" name="Group 6">
                <a:extLst>
                  <a:ext uri="{FF2B5EF4-FFF2-40B4-BE49-F238E27FC236}">
                    <a16:creationId xmlns:a16="http://schemas.microsoft.com/office/drawing/2014/main" id="{ECCD9371-C9DB-E406-F67C-3D53BD14700F}"/>
                  </a:ext>
                </a:extLst>
              </p:cNvPr>
              <p:cNvGrpSpPr>
                <a:grpSpLocks/>
              </p:cNvGrpSpPr>
              <p:nvPr/>
            </p:nvGrpSpPr>
            <p:grpSpPr bwMode="auto">
              <a:xfrm>
                <a:off x="1770" y="1092"/>
                <a:ext cx="2016" cy="1956"/>
                <a:chOff x="1770" y="1092"/>
                <a:chExt cx="2016" cy="1956"/>
              </a:xfrm>
            </p:grpSpPr>
            <p:grpSp>
              <p:nvGrpSpPr>
                <p:cNvPr id="15" name="Group 7">
                  <a:extLst>
                    <a:ext uri="{FF2B5EF4-FFF2-40B4-BE49-F238E27FC236}">
                      <a16:creationId xmlns:a16="http://schemas.microsoft.com/office/drawing/2014/main" id="{97E84E18-32B8-C21C-2310-BF9728EAE591}"/>
                    </a:ext>
                  </a:extLst>
                </p:cNvPr>
                <p:cNvGrpSpPr>
                  <a:grpSpLocks/>
                </p:cNvGrpSpPr>
                <p:nvPr/>
              </p:nvGrpSpPr>
              <p:grpSpPr bwMode="auto">
                <a:xfrm>
                  <a:off x="2568" y="1092"/>
                  <a:ext cx="420" cy="1956"/>
                  <a:chOff x="2226" y="1584"/>
                  <a:chExt cx="420" cy="1956"/>
                </a:xfrm>
              </p:grpSpPr>
              <p:sp>
                <p:nvSpPr>
                  <p:cNvPr id="24" name="Rectangle 8">
                    <a:extLst>
                      <a:ext uri="{FF2B5EF4-FFF2-40B4-BE49-F238E27FC236}">
                        <a16:creationId xmlns:a16="http://schemas.microsoft.com/office/drawing/2014/main" id="{258EE4C4-4DD5-03D9-5EB2-F36D86EDDA43}"/>
                      </a:ext>
                    </a:extLst>
                  </p:cNvPr>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5" name="Line 9">
                    <a:extLst>
                      <a:ext uri="{FF2B5EF4-FFF2-40B4-BE49-F238E27FC236}">
                        <a16:creationId xmlns:a16="http://schemas.microsoft.com/office/drawing/2014/main" id="{FF0C9A53-FCAC-E9D4-C52C-ADAC3F60FBD6}"/>
                      </a:ext>
                    </a:extLst>
                  </p:cNvPr>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6" name="Line 10">
                    <a:extLst>
                      <a:ext uri="{FF2B5EF4-FFF2-40B4-BE49-F238E27FC236}">
                        <a16:creationId xmlns:a16="http://schemas.microsoft.com/office/drawing/2014/main" id="{F5ABDEEA-7886-CB22-51FC-5AE09CDF5AFB}"/>
                      </a:ext>
                    </a:extLst>
                  </p:cNvPr>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6" name="Group 11">
                  <a:extLst>
                    <a:ext uri="{FF2B5EF4-FFF2-40B4-BE49-F238E27FC236}">
                      <a16:creationId xmlns:a16="http://schemas.microsoft.com/office/drawing/2014/main" id="{3E6D5148-B397-79C4-2C48-631D97E4F878}"/>
                    </a:ext>
                  </a:extLst>
                </p:cNvPr>
                <p:cNvGrpSpPr>
                  <a:grpSpLocks/>
                </p:cNvGrpSpPr>
                <p:nvPr/>
              </p:nvGrpSpPr>
              <p:grpSpPr bwMode="auto">
                <a:xfrm>
                  <a:off x="2988" y="1704"/>
                  <a:ext cx="798" cy="708"/>
                  <a:chOff x="3090" y="1704"/>
                  <a:chExt cx="798" cy="708"/>
                </a:xfrm>
              </p:grpSpPr>
              <p:sp>
                <p:nvSpPr>
                  <p:cNvPr id="21" name="Rectangle 12">
                    <a:extLst>
                      <a:ext uri="{FF2B5EF4-FFF2-40B4-BE49-F238E27FC236}">
                        <a16:creationId xmlns:a16="http://schemas.microsoft.com/office/drawing/2014/main" id="{6CB0C436-8B55-6FC4-11C5-BD21BB80B79C}"/>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2" name="Line 13">
                    <a:extLst>
                      <a:ext uri="{FF2B5EF4-FFF2-40B4-BE49-F238E27FC236}">
                        <a16:creationId xmlns:a16="http://schemas.microsoft.com/office/drawing/2014/main" id="{635C55CC-4066-C485-BFEE-1274ADD236D7}"/>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3" name="Line 14">
                    <a:extLst>
                      <a:ext uri="{FF2B5EF4-FFF2-40B4-BE49-F238E27FC236}">
                        <a16:creationId xmlns:a16="http://schemas.microsoft.com/office/drawing/2014/main" id="{1761DDCF-A0E9-CBCD-1D98-52A2AE7D1F73}"/>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7" name="Group 15">
                  <a:extLst>
                    <a:ext uri="{FF2B5EF4-FFF2-40B4-BE49-F238E27FC236}">
                      <a16:creationId xmlns:a16="http://schemas.microsoft.com/office/drawing/2014/main" id="{ED4453AD-DE68-8082-14EC-3026895164B5}"/>
                    </a:ext>
                  </a:extLst>
                </p:cNvPr>
                <p:cNvGrpSpPr>
                  <a:grpSpLocks/>
                </p:cNvGrpSpPr>
                <p:nvPr/>
              </p:nvGrpSpPr>
              <p:grpSpPr bwMode="auto">
                <a:xfrm>
                  <a:off x="1770" y="1704"/>
                  <a:ext cx="798" cy="708"/>
                  <a:chOff x="3090" y="1704"/>
                  <a:chExt cx="798" cy="708"/>
                </a:xfrm>
              </p:grpSpPr>
              <p:sp>
                <p:nvSpPr>
                  <p:cNvPr id="18" name="Rectangle 16">
                    <a:extLst>
                      <a:ext uri="{FF2B5EF4-FFF2-40B4-BE49-F238E27FC236}">
                        <a16:creationId xmlns:a16="http://schemas.microsoft.com/office/drawing/2014/main" id="{9C6A8BCE-6F75-64BF-DCDE-71A06FD512B2}"/>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9" name="Line 17">
                    <a:extLst>
                      <a:ext uri="{FF2B5EF4-FFF2-40B4-BE49-F238E27FC236}">
                        <a16:creationId xmlns:a16="http://schemas.microsoft.com/office/drawing/2014/main" id="{A75EF336-805A-4320-0E99-CBC167DAE2E2}"/>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0" name="Line 18">
                    <a:extLst>
                      <a:ext uri="{FF2B5EF4-FFF2-40B4-BE49-F238E27FC236}">
                        <a16:creationId xmlns:a16="http://schemas.microsoft.com/office/drawing/2014/main" id="{1BDA27DB-0F0C-1FDC-B0A2-F13C25FBB93D}"/>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9" name="Group 19">
                <a:extLst>
                  <a:ext uri="{FF2B5EF4-FFF2-40B4-BE49-F238E27FC236}">
                    <a16:creationId xmlns:a16="http://schemas.microsoft.com/office/drawing/2014/main" id="{B8080DD6-CD78-4B0D-A70A-94DA847139AE}"/>
                  </a:ext>
                </a:extLst>
              </p:cNvPr>
              <p:cNvGrpSpPr>
                <a:grpSpLocks/>
              </p:cNvGrpSpPr>
              <p:nvPr/>
            </p:nvGrpSpPr>
            <p:grpSpPr bwMode="auto">
              <a:xfrm>
                <a:off x="2642" y="1708"/>
                <a:ext cx="264" cy="48"/>
                <a:chOff x="2642" y="1708"/>
                <a:chExt cx="264" cy="48"/>
              </a:xfrm>
            </p:grpSpPr>
            <p:sp>
              <p:nvSpPr>
                <p:cNvPr id="13" name="Line 20">
                  <a:extLst>
                    <a:ext uri="{FF2B5EF4-FFF2-40B4-BE49-F238E27FC236}">
                      <a16:creationId xmlns:a16="http://schemas.microsoft.com/office/drawing/2014/main" id="{A0D57005-BF9A-D536-58A6-7317C3952ED5}"/>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 name="Line 21">
                  <a:extLst>
                    <a:ext uri="{FF2B5EF4-FFF2-40B4-BE49-F238E27FC236}">
                      <a16:creationId xmlns:a16="http://schemas.microsoft.com/office/drawing/2014/main" id="{BDD3FA31-D394-B26E-3521-299F97C7CB96}"/>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0" name="Group 22">
                <a:extLst>
                  <a:ext uri="{FF2B5EF4-FFF2-40B4-BE49-F238E27FC236}">
                    <a16:creationId xmlns:a16="http://schemas.microsoft.com/office/drawing/2014/main" id="{EC70E7F0-8CAE-4CDE-A243-2B4EBE1B4300}"/>
                  </a:ext>
                </a:extLst>
              </p:cNvPr>
              <p:cNvGrpSpPr>
                <a:grpSpLocks/>
              </p:cNvGrpSpPr>
              <p:nvPr/>
            </p:nvGrpSpPr>
            <p:grpSpPr bwMode="auto">
              <a:xfrm>
                <a:off x="2646" y="2356"/>
                <a:ext cx="264" cy="48"/>
                <a:chOff x="2642" y="1708"/>
                <a:chExt cx="264" cy="48"/>
              </a:xfrm>
            </p:grpSpPr>
            <p:sp>
              <p:nvSpPr>
                <p:cNvPr id="11" name="Line 23">
                  <a:extLst>
                    <a:ext uri="{FF2B5EF4-FFF2-40B4-BE49-F238E27FC236}">
                      <a16:creationId xmlns:a16="http://schemas.microsoft.com/office/drawing/2014/main" id="{AF7911D9-FCA3-E3F0-DDB9-F2F3AC5BC239}"/>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 name="Line 24">
                  <a:extLst>
                    <a:ext uri="{FF2B5EF4-FFF2-40B4-BE49-F238E27FC236}">
                      <a16:creationId xmlns:a16="http://schemas.microsoft.com/office/drawing/2014/main" id="{0995A115-091E-E1EF-0026-91CED530E4F1}"/>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6" name="Oval 25">
              <a:extLst>
                <a:ext uri="{FF2B5EF4-FFF2-40B4-BE49-F238E27FC236}">
                  <a16:creationId xmlns:a16="http://schemas.microsoft.com/office/drawing/2014/main" id="{02430B08-2A34-B2C7-A72C-109DE98BDBD5}"/>
                </a:ext>
              </a:extLst>
            </p:cNvPr>
            <p:cNvSpPr>
              <a:spLocks noChangeArrowheads="1"/>
            </p:cNvSpPr>
            <p:nvPr/>
          </p:nvSpPr>
          <p:spPr bwMode="auto">
            <a:xfrm>
              <a:off x="2862" y="1572"/>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 name="Oval 26">
              <a:extLst>
                <a:ext uri="{FF2B5EF4-FFF2-40B4-BE49-F238E27FC236}">
                  <a16:creationId xmlns:a16="http://schemas.microsoft.com/office/drawing/2014/main" id="{A5EDC71C-CE93-3EEF-53B4-37D0E4D146FC}"/>
                </a:ext>
              </a:extLst>
            </p:cNvPr>
            <p:cNvSpPr>
              <a:spLocks noChangeArrowheads="1"/>
            </p:cNvSpPr>
            <p:nvPr/>
          </p:nvSpPr>
          <p:spPr bwMode="auto">
            <a:xfrm>
              <a:off x="854" y="1550"/>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27" name="Line 27">
            <a:extLst>
              <a:ext uri="{FF2B5EF4-FFF2-40B4-BE49-F238E27FC236}">
                <a16:creationId xmlns:a16="http://schemas.microsoft.com/office/drawing/2014/main" id="{56410A55-61CD-3C40-E32B-AF8722907A0B}"/>
              </a:ext>
            </a:extLst>
          </p:cNvPr>
          <p:cNvSpPr>
            <a:spLocks noChangeShapeType="1"/>
          </p:cNvSpPr>
          <p:nvPr/>
        </p:nvSpPr>
        <p:spPr bwMode="auto">
          <a:xfrm>
            <a:off x="4353232" y="3838314"/>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8" name="Line 28">
            <a:extLst>
              <a:ext uri="{FF2B5EF4-FFF2-40B4-BE49-F238E27FC236}">
                <a16:creationId xmlns:a16="http://schemas.microsoft.com/office/drawing/2014/main" id="{898A5E90-923B-078E-C49B-739260DE25D1}"/>
              </a:ext>
            </a:extLst>
          </p:cNvPr>
          <p:cNvSpPr>
            <a:spLocks noChangeShapeType="1"/>
          </p:cNvSpPr>
          <p:nvPr/>
        </p:nvSpPr>
        <p:spPr bwMode="auto">
          <a:xfrm>
            <a:off x="7553632" y="3838314"/>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9" name="Line 29">
            <a:extLst>
              <a:ext uri="{FF2B5EF4-FFF2-40B4-BE49-F238E27FC236}">
                <a16:creationId xmlns:a16="http://schemas.microsoft.com/office/drawing/2014/main" id="{2F58F8A8-3FC5-C6ED-F692-CF018BE9E938}"/>
              </a:ext>
            </a:extLst>
          </p:cNvPr>
          <p:cNvSpPr>
            <a:spLocks noChangeShapeType="1"/>
          </p:cNvSpPr>
          <p:nvPr/>
        </p:nvSpPr>
        <p:spPr bwMode="auto">
          <a:xfrm>
            <a:off x="5620057" y="4701914"/>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 name="Line 30">
            <a:extLst>
              <a:ext uri="{FF2B5EF4-FFF2-40B4-BE49-F238E27FC236}">
                <a16:creationId xmlns:a16="http://schemas.microsoft.com/office/drawing/2014/main" id="{AECB31F5-AC15-842E-A193-B5BF7DF3AA8E}"/>
              </a:ext>
            </a:extLst>
          </p:cNvPr>
          <p:cNvSpPr>
            <a:spLocks noChangeShapeType="1"/>
          </p:cNvSpPr>
          <p:nvPr/>
        </p:nvSpPr>
        <p:spPr bwMode="auto">
          <a:xfrm>
            <a:off x="6286807" y="4711439"/>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 name="Line 31">
            <a:extLst>
              <a:ext uri="{FF2B5EF4-FFF2-40B4-BE49-F238E27FC236}">
                <a16:creationId xmlns:a16="http://schemas.microsoft.com/office/drawing/2014/main" id="{107B2BF0-9E92-7476-484D-9F4F4AFD0FD9}"/>
              </a:ext>
            </a:extLst>
          </p:cNvPr>
          <p:cNvSpPr>
            <a:spLocks noChangeShapeType="1"/>
          </p:cNvSpPr>
          <p:nvPr/>
        </p:nvSpPr>
        <p:spPr bwMode="auto">
          <a:xfrm>
            <a:off x="4353232" y="4895589"/>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2" name="Line 32">
            <a:extLst>
              <a:ext uri="{FF2B5EF4-FFF2-40B4-BE49-F238E27FC236}">
                <a16:creationId xmlns:a16="http://schemas.microsoft.com/office/drawing/2014/main" id="{CE40C7C3-3E79-10E7-7ABF-6B89041B5662}"/>
              </a:ext>
            </a:extLst>
          </p:cNvPr>
          <p:cNvSpPr>
            <a:spLocks noChangeShapeType="1"/>
          </p:cNvSpPr>
          <p:nvPr/>
        </p:nvSpPr>
        <p:spPr bwMode="auto">
          <a:xfrm>
            <a:off x="6286807" y="4914639"/>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 name="Arc 33">
            <a:extLst>
              <a:ext uri="{FF2B5EF4-FFF2-40B4-BE49-F238E27FC236}">
                <a16:creationId xmlns:a16="http://schemas.microsoft.com/office/drawing/2014/main" id="{1C9BA173-B0CE-BDD5-CD65-8BE99B53FAEC}"/>
              </a:ext>
            </a:extLst>
          </p:cNvPr>
          <p:cNvSpPr>
            <a:spLocks/>
          </p:cNvSpPr>
          <p:nvPr/>
        </p:nvSpPr>
        <p:spPr bwMode="auto">
          <a:xfrm rot="2496519">
            <a:off x="6109007" y="2676264"/>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34" name="Arc 34">
            <a:extLst>
              <a:ext uri="{FF2B5EF4-FFF2-40B4-BE49-F238E27FC236}">
                <a16:creationId xmlns:a16="http://schemas.microsoft.com/office/drawing/2014/main" id="{FEE3DEEF-E086-5322-C208-364CCF54128B}"/>
              </a:ext>
            </a:extLst>
          </p:cNvPr>
          <p:cNvSpPr>
            <a:spLocks/>
          </p:cNvSpPr>
          <p:nvPr/>
        </p:nvSpPr>
        <p:spPr bwMode="auto">
          <a:xfrm rot="2496519" flipH="1" flipV="1">
            <a:off x="3384857" y="2676264"/>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35" name="Text Box 35">
            <a:extLst>
              <a:ext uri="{FF2B5EF4-FFF2-40B4-BE49-F238E27FC236}">
                <a16:creationId xmlns:a16="http://schemas.microsoft.com/office/drawing/2014/main" id="{91FDDED6-2C56-78EE-3951-CAE855CB0B98}"/>
              </a:ext>
            </a:extLst>
          </p:cNvPr>
          <p:cNvSpPr txBox="1">
            <a:spLocks noChangeArrowheads="1"/>
          </p:cNvSpPr>
          <p:nvPr/>
        </p:nvSpPr>
        <p:spPr bwMode="auto">
          <a:xfrm>
            <a:off x="8268007" y="2993764"/>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r>
              <a:rPr lang="en-US" altLang="en-US" sz="2400" i="1" baseline="-25000" dirty="0"/>
              <a:t>-HBE</a:t>
            </a:r>
            <a:endParaRPr lang="en-US" altLang="en-US" sz="2400" i="1" dirty="0"/>
          </a:p>
        </p:txBody>
      </p:sp>
      <p:sp>
        <p:nvSpPr>
          <p:cNvPr id="36" name="Text Box 36">
            <a:extLst>
              <a:ext uri="{FF2B5EF4-FFF2-40B4-BE49-F238E27FC236}">
                <a16:creationId xmlns:a16="http://schemas.microsoft.com/office/drawing/2014/main" id="{5CB4927B-9D20-2025-020C-F28B745096FA}"/>
              </a:ext>
            </a:extLst>
          </p:cNvPr>
          <p:cNvSpPr txBox="1">
            <a:spLocks noChangeArrowheads="1"/>
          </p:cNvSpPr>
          <p:nvPr/>
        </p:nvSpPr>
        <p:spPr bwMode="auto">
          <a:xfrm>
            <a:off x="2533957" y="2676264"/>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endParaRPr lang="en-US" altLang="en-US" sz="2400" i="1" dirty="0"/>
          </a:p>
        </p:txBody>
      </p:sp>
      <p:sp>
        <p:nvSpPr>
          <p:cNvPr id="37" name="Line 37">
            <a:extLst>
              <a:ext uri="{FF2B5EF4-FFF2-40B4-BE49-F238E27FC236}">
                <a16:creationId xmlns:a16="http://schemas.microsoft.com/office/drawing/2014/main" id="{585118BF-4FAD-FF57-8D94-5A5A645D283D}"/>
              </a:ext>
            </a:extLst>
          </p:cNvPr>
          <p:cNvSpPr>
            <a:spLocks noChangeShapeType="1"/>
          </p:cNvSpPr>
          <p:nvPr/>
        </p:nvSpPr>
        <p:spPr bwMode="auto">
          <a:xfrm flipV="1">
            <a:off x="8023532" y="2422264"/>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 name="Line 38">
            <a:extLst>
              <a:ext uri="{FF2B5EF4-FFF2-40B4-BE49-F238E27FC236}">
                <a16:creationId xmlns:a16="http://schemas.microsoft.com/office/drawing/2014/main" id="{A6175CCE-F8EF-DB3A-30CF-7F710BFF2556}"/>
              </a:ext>
            </a:extLst>
          </p:cNvPr>
          <p:cNvSpPr>
            <a:spLocks noChangeShapeType="1"/>
          </p:cNvSpPr>
          <p:nvPr/>
        </p:nvSpPr>
        <p:spPr bwMode="auto">
          <a:xfrm>
            <a:off x="3924607" y="2504814"/>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9" name="Text Box 39">
            <a:extLst>
              <a:ext uri="{FF2B5EF4-FFF2-40B4-BE49-F238E27FC236}">
                <a16:creationId xmlns:a16="http://schemas.microsoft.com/office/drawing/2014/main" id="{AAB7364E-EC07-FB12-F19D-88550705EA91}"/>
              </a:ext>
            </a:extLst>
          </p:cNvPr>
          <p:cNvSpPr txBox="1">
            <a:spLocks noChangeArrowheads="1"/>
          </p:cNvSpPr>
          <p:nvPr/>
        </p:nvSpPr>
        <p:spPr bwMode="auto">
          <a:xfrm>
            <a:off x="6967845" y="1977764"/>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40" name="Text Box 40">
            <a:extLst>
              <a:ext uri="{FF2B5EF4-FFF2-40B4-BE49-F238E27FC236}">
                <a16:creationId xmlns:a16="http://schemas.microsoft.com/office/drawing/2014/main" id="{A0ED067B-AC66-3B94-C892-1A48B72136CC}"/>
              </a:ext>
            </a:extLst>
          </p:cNvPr>
          <p:cNvSpPr txBox="1">
            <a:spLocks noChangeArrowheads="1"/>
          </p:cNvSpPr>
          <p:nvPr/>
        </p:nvSpPr>
        <p:spPr bwMode="auto">
          <a:xfrm>
            <a:off x="2576820" y="3409689"/>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V</a:t>
            </a:r>
            <a:r>
              <a:rPr lang="en-US" altLang="en-US" sz="2400" i="1" baseline="-25000" dirty="0" err="1"/>
              <a:t>beam</a:t>
            </a:r>
            <a:endParaRPr lang="en-US" altLang="en-US" sz="2400" i="1" dirty="0"/>
          </a:p>
        </p:txBody>
      </p:sp>
      <p:sp>
        <p:nvSpPr>
          <p:cNvPr id="41" name="Text Box 42">
            <a:extLst>
              <a:ext uri="{FF2B5EF4-FFF2-40B4-BE49-F238E27FC236}">
                <a16:creationId xmlns:a16="http://schemas.microsoft.com/office/drawing/2014/main" id="{B7AE6A1D-9FEE-1497-3C3D-30E4ADC5EDDE}"/>
              </a:ext>
            </a:extLst>
          </p:cNvPr>
          <p:cNvSpPr txBox="1">
            <a:spLocks noChangeArrowheads="1"/>
          </p:cNvSpPr>
          <p:nvPr/>
        </p:nvSpPr>
        <p:spPr bwMode="auto">
          <a:xfrm>
            <a:off x="7688175" y="1259013"/>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HBE</a:t>
            </a:r>
          </a:p>
        </p:txBody>
      </p:sp>
      <p:sp>
        <p:nvSpPr>
          <p:cNvPr id="42" name="Line 43">
            <a:extLst>
              <a:ext uri="{FF2B5EF4-FFF2-40B4-BE49-F238E27FC236}">
                <a16:creationId xmlns:a16="http://schemas.microsoft.com/office/drawing/2014/main" id="{F7AE005F-60BB-E83A-D9A2-7E02D8FC3480}"/>
              </a:ext>
            </a:extLst>
          </p:cNvPr>
          <p:cNvSpPr>
            <a:spLocks noChangeShapeType="1"/>
          </p:cNvSpPr>
          <p:nvPr/>
        </p:nvSpPr>
        <p:spPr bwMode="auto">
          <a:xfrm>
            <a:off x="4270682" y="1576643"/>
            <a:ext cx="609600" cy="928171"/>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3" name="Line 44">
            <a:extLst>
              <a:ext uri="{FF2B5EF4-FFF2-40B4-BE49-F238E27FC236}">
                <a16:creationId xmlns:a16="http://schemas.microsoft.com/office/drawing/2014/main" id="{8EC1A551-2CEB-7C70-383F-53F66E812490}"/>
              </a:ext>
            </a:extLst>
          </p:cNvPr>
          <p:cNvSpPr>
            <a:spLocks noChangeShapeType="1"/>
          </p:cNvSpPr>
          <p:nvPr/>
        </p:nvSpPr>
        <p:spPr bwMode="auto">
          <a:xfrm flipH="1">
            <a:off x="6840275" y="1443679"/>
            <a:ext cx="821305" cy="883335"/>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4" name="Text Box 45">
            <a:extLst>
              <a:ext uri="{FF2B5EF4-FFF2-40B4-BE49-F238E27FC236}">
                <a16:creationId xmlns:a16="http://schemas.microsoft.com/office/drawing/2014/main" id="{E21EFE43-C5A7-2A99-EB17-641A950CECE9}"/>
              </a:ext>
            </a:extLst>
          </p:cNvPr>
          <p:cNvSpPr txBox="1">
            <a:spLocks noChangeArrowheads="1"/>
          </p:cNvSpPr>
          <p:nvPr/>
        </p:nvSpPr>
        <p:spPr bwMode="auto">
          <a:xfrm>
            <a:off x="8023532" y="3831964"/>
            <a:ext cx="2476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dirty="0"/>
              <a:t>Plastic Hinge Location</a:t>
            </a:r>
          </a:p>
        </p:txBody>
      </p:sp>
      <p:sp>
        <p:nvSpPr>
          <p:cNvPr id="45" name="Freeform 46">
            <a:extLst>
              <a:ext uri="{FF2B5EF4-FFF2-40B4-BE49-F238E27FC236}">
                <a16:creationId xmlns:a16="http://schemas.microsoft.com/office/drawing/2014/main" id="{B625F301-C030-7179-F045-9D31DCE9A32B}"/>
              </a:ext>
            </a:extLst>
          </p:cNvPr>
          <p:cNvSpPr>
            <a:spLocks/>
          </p:cNvSpPr>
          <p:nvPr/>
        </p:nvSpPr>
        <p:spPr bwMode="auto">
          <a:xfrm>
            <a:off x="7661582" y="3123939"/>
            <a:ext cx="371475" cy="809625"/>
          </a:xfrm>
          <a:custGeom>
            <a:avLst/>
            <a:gdLst>
              <a:gd name="T0" fmla="*/ 2147483646 w 234"/>
              <a:gd name="T1" fmla="*/ 2147483646 h 510"/>
              <a:gd name="T2" fmla="*/ 0 w 234"/>
              <a:gd name="T3" fmla="*/ 0 h 510"/>
              <a:gd name="T4" fmla="*/ 0 60000 65536"/>
              <a:gd name="T5" fmla="*/ 0 60000 65536"/>
              <a:gd name="T6" fmla="*/ 0 w 234"/>
              <a:gd name="T7" fmla="*/ 0 h 510"/>
              <a:gd name="T8" fmla="*/ 234 w 234"/>
              <a:gd name="T9" fmla="*/ 510 h 510"/>
            </a:gdLst>
            <a:ahLst/>
            <a:cxnLst>
              <a:cxn ang="T4">
                <a:pos x="T0" y="T1"/>
              </a:cxn>
              <a:cxn ang="T5">
                <a:pos x="T2" y="T3"/>
              </a:cxn>
            </a:cxnLst>
            <a:rect l="T6" t="T7" r="T8" b="T9"/>
            <a:pathLst>
              <a:path w="234" h="510">
                <a:moveTo>
                  <a:pt x="234" y="510"/>
                </a:moveTo>
                <a:lnTo>
                  <a:pt x="0"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6" name="Text Box 47">
            <a:extLst>
              <a:ext uri="{FF2B5EF4-FFF2-40B4-BE49-F238E27FC236}">
                <a16:creationId xmlns:a16="http://schemas.microsoft.com/office/drawing/2014/main" id="{1E3B6456-80CC-0CBB-B57B-E81209D82910}"/>
              </a:ext>
            </a:extLst>
          </p:cNvPr>
          <p:cNvSpPr txBox="1">
            <a:spLocks noChangeArrowheads="1"/>
          </p:cNvSpPr>
          <p:nvPr/>
        </p:nvSpPr>
        <p:spPr bwMode="auto">
          <a:xfrm>
            <a:off x="1432232" y="1822189"/>
            <a:ext cx="244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Plastic Hinge Location</a:t>
            </a:r>
          </a:p>
        </p:txBody>
      </p:sp>
      <p:sp>
        <p:nvSpPr>
          <p:cNvPr id="47" name="Freeform 48">
            <a:extLst>
              <a:ext uri="{FF2B5EF4-FFF2-40B4-BE49-F238E27FC236}">
                <a16:creationId xmlns:a16="http://schemas.microsoft.com/office/drawing/2014/main" id="{B1D37110-5715-B5BF-85D1-E4A60DCA526A}"/>
              </a:ext>
            </a:extLst>
          </p:cNvPr>
          <p:cNvSpPr>
            <a:spLocks/>
          </p:cNvSpPr>
          <p:nvPr/>
        </p:nvSpPr>
        <p:spPr bwMode="auto">
          <a:xfrm>
            <a:off x="3876982" y="2006339"/>
            <a:ext cx="393700" cy="641350"/>
          </a:xfrm>
          <a:custGeom>
            <a:avLst/>
            <a:gdLst>
              <a:gd name="T0" fmla="*/ 0 w 248"/>
              <a:gd name="T1" fmla="*/ 0 h 404"/>
              <a:gd name="T2" fmla="*/ 2147483646 w 248"/>
              <a:gd name="T3" fmla="*/ 2147483646 h 404"/>
              <a:gd name="T4" fmla="*/ 0 60000 65536"/>
              <a:gd name="T5" fmla="*/ 0 60000 65536"/>
              <a:gd name="T6" fmla="*/ 0 w 248"/>
              <a:gd name="T7" fmla="*/ 0 h 404"/>
              <a:gd name="T8" fmla="*/ 248 w 248"/>
              <a:gd name="T9" fmla="*/ 404 h 404"/>
            </a:gdLst>
            <a:ahLst/>
            <a:cxnLst>
              <a:cxn ang="T4">
                <a:pos x="T0" y="T1"/>
              </a:cxn>
              <a:cxn ang="T5">
                <a:pos x="T2" y="T3"/>
              </a:cxn>
            </a:cxnLst>
            <a:rect l="T6" t="T7" r="T8" b="T9"/>
            <a:pathLst>
              <a:path w="248" h="404">
                <a:moveTo>
                  <a:pt x="0" y="0"/>
                </a:moveTo>
                <a:lnTo>
                  <a:pt x="248" y="404"/>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48" name="Text Box 49">
            <a:extLst>
              <a:ext uri="{FF2B5EF4-FFF2-40B4-BE49-F238E27FC236}">
                <a16:creationId xmlns:a16="http://schemas.microsoft.com/office/drawing/2014/main" id="{8C1BACFA-F194-AEF3-7923-7754F08A6E29}"/>
              </a:ext>
            </a:extLst>
          </p:cNvPr>
          <p:cNvSpPr txBox="1">
            <a:spLocks noChangeArrowheads="1"/>
          </p:cNvSpPr>
          <p:nvPr/>
        </p:nvSpPr>
        <p:spPr bwMode="auto">
          <a:xfrm>
            <a:off x="4289732" y="4406639"/>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49" name="Text Box 50">
            <a:extLst>
              <a:ext uri="{FF2B5EF4-FFF2-40B4-BE49-F238E27FC236}">
                <a16:creationId xmlns:a16="http://schemas.microsoft.com/office/drawing/2014/main" id="{AA53F152-D628-E8E4-B153-2A20CDCC9CB1}"/>
              </a:ext>
            </a:extLst>
          </p:cNvPr>
          <p:cNvSpPr txBox="1">
            <a:spLocks noChangeArrowheads="1"/>
          </p:cNvSpPr>
          <p:nvPr/>
        </p:nvSpPr>
        <p:spPr bwMode="auto">
          <a:xfrm>
            <a:off x="6223307" y="4406639"/>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50" name="Arc 51">
            <a:extLst>
              <a:ext uri="{FF2B5EF4-FFF2-40B4-BE49-F238E27FC236}">
                <a16:creationId xmlns:a16="http://schemas.microsoft.com/office/drawing/2014/main" id="{3984E5D9-1978-5915-473D-25140356F339}"/>
              </a:ext>
            </a:extLst>
          </p:cNvPr>
          <p:cNvSpPr>
            <a:spLocks/>
          </p:cNvSpPr>
          <p:nvPr/>
        </p:nvSpPr>
        <p:spPr bwMode="auto">
          <a:xfrm rot="2496519" flipH="1" flipV="1">
            <a:off x="5232707" y="2676264"/>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1" name="Text Box 52">
            <a:extLst>
              <a:ext uri="{FF2B5EF4-FFF2-40B4-BE49-F238E27FC236}">
                <a16:creationId xmlns:a16="http://schemas.microsoft.com/office/drawing/2014/main" id="{1FCA9A60-AA51-D18F-D440-EABAC9F6C4F1}"/>
              </a:ext>
            </a:extLst>
          </p:cNvPr>
          <p:cNvSpPr txBox="1">
            <a:spLocks noChangeArrowheads="1"/>
          </p:cNvSpPr>
          <p:nvPr/>
        </p:nvSpPr>
        <p:spPr bwMode="auto">
          <a:xfrm>
            <a:off x="4410382" y="2695314"/>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f1</a:t>
            </a:r>
            <a:endParaRPr lang="en-US" altLang="en-US" sz="2400" i="1"/>
          </a:p>
        </p:txBody>
      </p:sp>
      <p:sp>
        <p:nvSpPr>
          <p:cNvPr id="52" name="Text Box 53">
            <a:extLst>
              <a:ext uri="{FF2B5EF4-FFF2-40B4-BE49-F238E27FC236}">
                <a16:creationId xmlns:a16="http://schemas.microsoft.com/office/drawing/2014/main" id="{CA012DD9-47FE-3AFD-B178-887DDF791B9E}"/>
              </a:ext>
            </a:extLst>
          </p:cNvPr>
          <p:cNvSpPr txBox="1">
            <a:spLocks noChangeArrowheads="1"/>
          </p:cNvSpPr>
          <p:nvPr/>
        </p:nvSpPr>
        <p:spPr bwMode="auto">
          <a:xfrm>
            <a:off x="6210607" y="2711189"/>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f2</a:t>
            </a:r>
            <a:endParaRPr lang="en-US" altLang="en-US" sz="2400" i="1" dirty="0"/>
          </a:p>
        </p:txBody>
      </p:sp>
      <p:sp>
        <p:nvSpPr>
          <p:cNvPr id="53" name="Arc 55">
            <a:extLst>
              <a:ext uri="{FF2B5EF4-FFF2-40B4-BE49-F238E27FC236}">
                <a16:creationId xmlns:a16="http://schemas.microsoft.com/office/drawing/2014/main" id="{E6FB95EF-6EDA-D669-8F4E-041339A256E4}"/>
              </a:ext>
            </a:extLst>
          </p:cNvPr>
          <p:cNvSpPr>
            <a:spLocks/>
          </p:cNvSpPr>
          <p:nvPr/>
        </p:nvSpPr>
        <p:spPr bwMode="auto">
          <a:xfrm rot="2496519">
            <a:off x="7985432" y="2609589"/>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4" name="Rectangle 57">
            <a:extLst>
              <a:ext uri="{FF2B5EF4-FFF2-40B4-BE49-F238E27FC236}">
                <a16:creationId xmlns:a16="http://schemas.microsoft.com/office/drawing/2014/main" id="{800EED02-A9CF-4C14-4158-0131EE54113D}"/>
              </a:ext>
            </a:extLst>
          </p:cNvPr>
          <p:cNvSpPr>
            <a:spLocks noChangeArrowheads="1"/>
          </p:cNvSpPr>
          <p:nvPr/>
        </p:nvSpPr>
        <p:spPr bwMode="auto">
          <a:xfrm>
            <a:off x="9555852" y="2624923"/>
            <a:ext cx="7088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Arial Narrow" panose="020B0606020202030204" pitchFamily="34" charset="0"/>
              </a:rPr>
              <a:t>P</a:t>
            </a:r>
            <a:r>
              <a:rPr lang="en-US" altLang="en-US" sz="2400" i="1" baseline="-25000" dirty="0">
                <a:latin typeface="Arial Narrow" panose="020B0606020202030204" pitchFamily="34" charset="0"/>
              </a:rPr>
              <a:t>HBE</a:t>
            </a:r>
          </a:p>
        </p:txBody>
      </p:sp>
      <p:grpSp>
        <p:nvGrpSpPr>
          <p:cNvPr id="55" name="Group 58">
            <a:extLst>
              <a:ext uri="{FF2B5EF4-FFF2-40B4-BE49-F238E27FC236}">
                <a16:creationId xmlns:a16="http://schemas.microsoft.com/office/drawing/2014/main" id="{91D9F403-3A1D-7285-51EF-2925807C64C5}"/>
              </a:ext>
            </a:extLst>
          </p:cNvPr>
          <p:cNvGrpSpPr>
            <a:grpSpLocks/>
          </p:cNvGrpSpPr>
          <p:nvPr/>
        </p:nvGrpSpPr>
        <p:grpSpPr bwMode="auto">
          <a:xfrm rot="10800000">
            <a:off x="8939520" y="2761989"/>
            <a:ext cx="485775" cy="209550"/>
            <a:chOff x="665" y="1530"/>
            <a:chExt cx="526" cy="192"/>
          </a:xfrm>
        </p:grpSpPr>
        <p:sp>
          <p:nvSpPr>
            <p:cNvPr id="56" name="Freeform 59">
              <a:extLst>
                <a:ext uri="{FF2B5EF4-FFF2-40B4-BE49-F238E27FC236}">
                  <a16:creationId xmlns:a16="http://schemas.microsoft.com/office/drawing/2014/main" id="{0DAE8DC3-69DD-8DFE-0C1F-05162A69A742}"/>
                </a:ext>
              </a:extLst>
            </p:cNvPr>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solidFill>
              <a:schemeClr val="tx1"/>
            </a:solidFill>
            <a:ln w="9525">
              <a:solidFill>
                <a:schemeClr val="tx1"/>
              </a:solidFill>
              <a:round/>
              <a:headEnd/>
              <a:tailEnd/>
            </a:ln>
          </p:spPr>
          <p:txBody>
            <a:bodyPr/>
            <a:lstStyle/>
            <a:p>
              <a:endParaRPr lang="en-US"/>
            </a:p>
          </p:txBody>
        </p:sp>
        <p:sp>
          <p:nvSpPr>
            <p:cNvPr id="57" name="Freeform 60">
              <a:extLst>
                <a:ext uri="{FF2B5EF4-FFF2-40B4-BE49-F238E27FC236}">
                  <a16:creationId xmlns:a16="http://schemas.microsoft.com/office/drawing/2014/main" id="{164EFF17-7F28-EDB7-CE9A-C204386F5A55}"/>
                </a:ext>
              </a:extLst>
            </p:cNvPr>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solidFill>
              <a:schemeClr val="tx1"/>
            </a:solidFill>
            <a:ln w="9525">
              <a:solidFill>
                <a:schemeClr val="tx1"/>
              </a:solidFill>
              <a:round/>
              <a:headEnd/>
              <a:tailEnd/>
            </a:ln>
          </p:spPr>
          <p:txBody>
            <a:bodyPr/>
            <a:lstStyle/>
            <a:p>
              <a:endParaRPr lang="en-US"/>
            </a:p>
          </p:txBody>
        </p:sp>
        <p:sp>
          <p:nvSpPr>
            <p:cNvPr id="58" name="Rectangle 61">
              <a:extLst>
                <a:ext uri="{FF2B5EF4-FFF2-40B4-BE49-F238E27FC236}">
                  <a16:creationId xmlns:a16="http://schemas.microsoft.com/office/drawing/2014/main" id="{BB49E0EE-9BC9-34BF-ED69-2B400103FF0D}"/>
                </a:ext>
              </a:extLst>
            </p:cNvPr>
            <p:cNvSpPr>
              <a:spLocks noChangeArrowheads="1"/>
            </p:cNvSpPr>
            <p:nvPr/>
          </p:nvSpPr>
          <p:spPr bwMode="auto">
            <a:xfrm>
              <a:off x="665" y="1589"/>
              <a:ext cx="328" cy="7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9" name="Freeform 62">
              <a:extLst>
                <a:ext uri="{FF2B5EF4-FFF2-40B4-BE49-F238E27FC236}">
                  <a16:creationId xmlns:a16="http://schemas.microsoft.com/office/drawing/2014/main" id="{8387755D-24CF-1043-60CB-B28F261144D3}"/>
                </a:ext>
              </a:extLst>
            </p:cNvPr>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9525">
              <a:solidFill>
                <a:schemeClr val="tx1"/>
              </a:solidFill>
              <a:round/>
              <a:headEnd/>
              <a:tailEnd/>
            </a:ln>
          </p:spPr>
          <p:txBody>
            <a:bodyPr/>
            <a:lstStyle/>
            <a:p>
              <a:endParaRPr lang="en-US"/>
            </a:p>
          </p:txBody>
        </p:sp>
        <p:sp>
          <p:nvSpPr>
            <p:cNvPr id="60" name="Freeform 63">
              <a:extLst>
                <a:ext uri="{FF2B5EF4-FFF2-40B4-BE49-F238E27FC236}">
                  <a16:creationId xmlns:a16="http://schemas.microsoft.com/office/drawing/2014/main" id="{AD0A797A-0816-0B6D-5E07-B003BF3F98D9}"/>
                </a:ext>
              </a:extLst>
            </p:cNvPr>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0">
              <a:solidFill>
                <a:schemeClr val="tx1"/>
              </a:solidFill>
              <a:round/>
              <a:headEnd/>
              <a:tailEnd/>
            </a:ln>
          </p:spPr>
          <p:txBody>
            <a:bodyPr/>
            <a:lstStyle/>
            <a:p>
              <a:endParaRPr lang="en-US"/>
            </a:p>
          </p:txBody>
        </p:sp>
        <p:sp>
          <p:nvSpPr>
            <p:cNvPr id="61" name="Freeform 64">
              <a:extLst>
                <a:ext uri="{FF2B5EF4-FFF2-40B4-BE49-F238E27FC236}">
                  <a16:creationId xmlns:a16="http://schemas.microsoft.com/office/drawing/2014/main" id="{69D821B4-BAE1-3469-8435-496FE8EBACF2}"/>
                </a:ext>
              </a:extLst>
            </p:cNvPr>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9525">
              <a:solidFill>
                <a:schemeClr val="tx1"/>
              </a:solidFill>
              <a:round/>
              <a:headEnd/>
              <a:tailEnd/>
            </a:ln>
          </p:spPr>
          <p:txBody>
            <a:bodyPr/>
            <a:lstStyle/>
            <a:p>
              <a:endParaRPr lang="en-US"/>
            </a:p>
          </p:txBody>
        </p:sp>
        <p:sp>
          <p:nvSpPr>
            <p:cNvPr id="62" name="Freeform 65">
              <a:extLst>
                <a:ext uri="{FF2B5EF4-FFF2-40B4-BE49-F238E27FC236}">
                  <a16:creationId xmlns:a16="http://schemas.microsoft.com/office/drawing/2014/main" id="{58688F65-92CD-5779-507B-7E9245252E97}"/>
                </a:ext>
              </a:extLst>
            </p:cNvPr>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0">
              <a:solidFill>
                <a:schemeClr val="tx1"/>
              </a:solidFill>
              <a:round/>
              <a:headEnd/>
              <a:tailEnd/>
            </a:ln>
          </p:spPr>
          <p:txBody>
            <a:bodyPr/>
            <a:lstStyle/>
            <a:p>
              <a:endParaRPr lang="en-US"/>
            </a:p>
          </p:txBody>
        </p:sp>
      </p:grpSp>
      <p:sp>
        <p:nvSpPr>
          <p:cNvPr id="63" name="Text Box 66">
            <a:extLst>
              <a:ext uri="{FF2B5EF4-FFF2-40B4-BE49-F238E27FC236}">
                <a16:creationId xmlns:a16="http://schemas.microsoft.com/office/drawing/2014/main" id="{386DC81B-A01C-A138-048D-6E57ED83E127}"/>
              </a:ext>
            </a:extLst>
          </p:cNvPr>
          <p:cNvSpPr txBox="1">
            <a:spLocks noChangeArrowheads="1"/>
          </p:cNvSpPr>
          <p:nvPr/>
        </p:nvSpPr>
        <p:spPr bwMode="auto">
          <a:xfrm>
            <a:off x="1270307" y="1120514"/>
            <a:ext cx="3000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Coupling or Outrigger Beam (if present)</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1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15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15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22171"/>
        <p:cNvGrpSpPr/>
        <p:nvPr/>
      </p:nvGrpSpPr>
      <p:grpSpPr>
        <a:xfrm>
          <a:off x="0" y="0"/>
          <a:ext cx="0" cy="0"/>
          <a:chOff x="0" y="0"/>
          <a:chExt cx="0" cy="0"/>
        </a:xfrm>
      </p:grpSpPr>
      <p:sp>
        <p:nvSpPr>
          <p:cNvPr id="22218" name="Google Shape;22218;p73"/>
          <p:cNvSpPr txBox="1"/>
          <p:nvPr/>
        </p:nvSpPr>
        <p:spPr>
          <a:xfrm>
            <a:off x="1984302" y="5045114"/>
            <a:ext cx="6340475" cy="4001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i="1">
                <a:solidFill>
                  <a:schemeClr val="dk1"/>
                </a:solidFill>
                <a:latin typeface="Arial"/>
                <a:ea typeface="Arial"/>
                <a:cs typeface="Arial"/>
                <a:sym typeface="Arial"/>
              </a:rPr>
              <a:t>M</a:t>
            </a:r>
            <a:r>
              <a:rPr lang="en-US" sz="2000" b="0" i="1" baseline="-25000">
                <a:solidFill>
                  <a:schemeClr val="dk1"/>
                </a:solidFill>
                <a:latin typeface="Arial"/>
                <a:ea typeface="Arial"/>
                <a:cs typeface="Arial"/>
                <a:sym typeface="Arial"/>
              </a:rPr>
              <a:t>f</a:t>
            </a:r>
            <a:r>
              <a:rPr lang="en-US" sz="2000" b="0" i="1">
                <a:solidFill>
                  <a:schemeClr val="dk1"/>
                </a:solidFill>
                <a:latin typeface="Arial"/>
                <a:ea typeface="Arial"/>
                <a:cs typeface="Arial"/>
                <a:sym typeface="Arial"/>
              </a:rPr>
              <a:t>  </a:t>
            </a:r>
            <a:r>
              <a:rPr lang="en-US" sz="2000" b="0">
                <a:solidFill>
                  <a:schemeClr val="dk1"/>
                </a:solidFill>
                <a:latin typeface="Arial"/>
                <a:ea typeface="Arial"/>
                <a:cs typeface="Arial"/>
                <a:sym typeface="Arial"/>
              </a:rPr>
              <a:t>=  moment at column face</a:t>
            </a:r>
            <a:endParaRPr sz="2000" b="0" i="1">
              <a:solidFill>
                <a:schemeClr val="dk1"/>
              </a:solidFill>
              <a:latin typeface="Arial"/>
              <a:ea typeface="Arial"/>
              <a:cs typeface="Arial"/>
              <a:sym typeface="Arial"/>
            </a:endParaRPr>
          </a:p>
        </p:txBody>
      </p:sp>
      <p:sp>
        <p:nvSpPr>
          <p:cNvPr id="22219" name="Google Shape;22219;p73"/>
          <p:cNvSpPr txBox="1"/>
          <p:nvPr/>
        </p:nvSpPr>
        <p:spPr>
          <a:xfrm>
            <a:off x="4038601" y="5564088"/>
            <a:ext cx="3762375" cy="457200"/>
          </a:xfrm>
          <a:prstGeom prst="rect">
            <a:avLst/>
          </a:prstGeom>
          <a:solidFill>
            <a:schemeClr val="lt1"/>
          </a:solidFill>
          <a:ln w="28575"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M</a:t>
            </a:r>
            <a:r>
              <a:rPr lang="en-US" sz="2400" b="1" i="1" baseline="-25000">
                <a:solidFill>
                  <a:schemeClr val="dk2"/>
                </a:solidFill>
                <a:latin typeface="Arial"/>
                <a:ea typeface="Arial"/>
                <a:cs typeface="Arial"/>
                <a:sym typeface="Arial"/>
              </a:rPr>
              <a:t>f</a:t>
            </a:r>
            <a:r>
              <a:rPr lang="en-US" sz="2400" b="1">
                <a:solidFill>
                  <a:schemeClr val="dk2"/>
                </a:solidFill>
                <a:latin typeface="Arial"/>
                <a:ea typeface="Arial"/>
                <a:cs typeface="Arial"/>
                <a:sym typeface="Arial"/>
              </a:rPr>
              <a:t>  =  </a:t>
            </a:r>
            <a:r>
              <a:rPr lang="en-US" sz="2400" b="1" i="1">
                <a:solidFill>
                  <a:schemeClr val="dk2"/>
                </a:solidFill>
                <a:latin typeface="Arial"/>
                <a:ea typeface="Arial"/>
                <a:cs typeface="Arial"/>
                <a:sym typeface="Arial"/>
              </a:rPr>
              <a:t>M</a:t>
            </a:r>
            <a:r>
              <a:rPr lang="en-US" sz="2400" b="1" i="1" baseline="-25000">
                <a:solidFill>
                  <a:schemeClr val="dk2"/>
                </a:solidFill>
                <a:latin typeface="Arial"/>
                <a:ea typeface="Arial"/>
                <a:cs typeface="Arial"/>
                <a:sym typeface="Arial"/>
              </a:rPr>
              <a:t>pr</a:t>
            </a:r>
            <a:r>
              <a:rPr lang="en-US" sz="2400" b="1">
                <a:solidFill>
                  <a:schemeClr val="dk2"/>
                </a:solidFill>
                <a:latin typeface="Arial"/>
                <a:ea typeface="Arial"/>
                <a:cs typeface="Arial"/>
                <a:sym typeface="Arial"/>
              </a:rPr>
              <a:t>  +  </a:t>
            </a:r>
            <a:r>
              <a:rPr lang="en-US" sz="2400" b="1" i="1">
                <a:solidFill>
                  <a:schemeClr val="dk2"/>
                </a:solidFill>
                <a:latin typeface="Arial"/>
                <a:ea typeface="Arial"/>
                <a:cs typeface="Arial"/>
                <a:sym typeface="Arial"/>
              </a:rPr>
              <a:t>V</a:t>
            </a:r>
            <a:r>
              <a:rPr lang="en-US" sz="2400" b="1" i="1" baseline="-25000">
                <a:solidFill>
                  <a:schemeClr val="dk2"/>
                </a:solidFill>
                <a:latin typeface="Arial"/>
                <a:ea typeface="Arial"/>
                <a:cs typeface="Arial"/>
                <a:sym typeface="Arial"/>
              </a:rPr>
              <a:t>beam</a:t>
            </a:r>
            <a:r>
              <a:rPr lang="en-US" sz="2400" b="1">
                <a:solidFill>
                  <a:schemeClr val="dk2"/>
                </a:solidFill>
                <a:latin typeface="Arial"/>
                <a:ea typeface="Arial"/>
                <a:cs typeface="Arial"/>
                <a:sym typeface="Arial"/>
              </a:rPr>
              <a:t> ×  </a:t>
            </a:r>
            <a:r>
              <a:rPr lang="en-US" sz="2400" b="1" i="1">
                <a:solidFill>
                  <a:schemeClr val="dk2"/>
                </a:solidFill>
                <a:latin typeface="Arial"/>
                <a:ea typeface="Arial"/>
                <a:cs typeface="Arial"/>
                <a:sym typeface="Arial"/>
              </a:rPr>
              <a:t>s</a:t>
            </a:r>
            <a:r>
              <a:rPr lang="en-US" sz="2400" b="1" i="1" baseline="-25000">
                <a:solidFill>
                  <a:schemeClr val="dk2"/>
                </a:solidFill>
                <a:latin typeface="Arial"/>
                <a:ea typeface="Arial"/>
                <a:cs typeface="Arial"/>
                <a:sym typeface="Arial"/>
              </a:rPr>
              <a:t>h</a:t>
            </a:r>
            <a:endParaRPr sz="2400" b="1" i="1">
              <a:solidFill>
                <a:schemeClr val="dk2"/>
              </a:solidFill>
              <a:latin typeface="Arial"/>
              <a:ea typeface="Arial"/>
              <a:cs typeface="Arial"/>
              <a:sym typeface="Arial"/>
            </a:endParaRPr>
          </a:p>
        </p:txBody>
      </p:sp>
      <p:sp>
        <p:nvSpPr>
          <p:cNvPr id="22220" name="Google Shape;22220;p73"/>
          <p:cNvSpPr/>
          <p:nvPr/>
        </p:nvSpPr>
        <p:spPr>
          <a:xfrm>
            <a:off x="3633788" y="6068144"/>
            <a:ext cx="4572000" cy="4572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M</a:t>
            </a:r>
            <a:r>
              <a:rPr lang="en-US" sz="2400" b="0" i="1" baseline="-25000">
                <a:solidFill>
                  <a:schemeClr val="dk1"/>
                </a:solidFill>
                <a:latin typeface="Arial"/>
                <a:ea typeface="Arial"/>
                <a:cs typeface="Arial"/>
                <a:sym typeface="Arial"/>
              </a:rPr>
              <a:t>pr</a:t>
            </a:r>
            <a:r>
              <a:rPr lang="en-US" sz="2400" b="0" i="1">
                <a:solidFill>
                  <a:schemeClr val="dk1"/>
                </a:solidFill>
                <a:latin typeface="Arial"/>
                <a:ea typeface="Arial"/>
                <a:cs typeface="Arial"/>
                <a:sym typeface="Arial"/>
              </a:rPr>
              <a:t> </a:t>
            </a:r>
            <a:r>
              <a:rPr lang="en-US" sz="2400" b="0">
                <a:solidFill>
                  <a:schemeClr val="dk1"/>
                </a:solidFill>
                <a:latin typeface="Arial"/>
                <a:ea typeface="Arial"/>
                <a:cs typeface="Arial"/>
                <a:sym typeface="Arial"/>
              </a:rPr>
              <a:t>= 1.1 </a:t>
            </a:r>
            <a:r>
              <a:rPr lang="en-US" sz="2400" b="0" i="1">
                <a:solidFill>
                  <a:schemeClr val="dk1"/>
                </a:solidFill>
                <a:latin typeface="Arial"/>
                <a:ea typeface="Arial"/>
                <a:cs typeface="Arial"/>
                <a:sym typeface="Arial"/>
              </a:rPr>
              <a:t>R</a:t>
            </a:r>
            <a:r>
              <a:rPr lang="en-US" sz="2400" b="0" i="1" baseline="-25000">
                <a:solidFill>
                  <a:schemeClr val="dk1"/>
                </a:solidFill>
                <a:latin typeface="Arial"/>
                <a:ea typeface="Arial"/>
                <a:cs typeface="Arial"/>
                <a:sym typeface="Arial"/>
              </a:rPr>
              <a:t>y</a:t>
            </a:r>
            <a:r>
              <a:rPr lang="en-US" sz="2400" b="0" i="1">
                <a:solidFill>
                  <a:schemeClr val="dk1"/>
                </a:solidFill>
                <a:latin typeface="Arial"/>
                <a:ea typeface="Arial"/>
                <a:cs typeface="Arial"/>
                <a:sym typeface="Arial"/>
              </a:rPr>
              <a:t> Z</a:t>
            </a:r>
            <a:r>
              <a:rPr lang="en-US" sz="2400" b="0" i="1" baseline="-25000">
                <a:solidFill>
                  <a:schemeClr val="dk1"/>
                </a:solidFill>
                <a:latin typeface="Arial"/>
                <a:ea typeface="Arial"/>
                <a:cs typeface="Arial"/>
                <a:sym typeface="Arial"/>
              </a:rPr>
              <a:t>b</a:t>
            </a:r>
            <a:r>
              <a:rPr lang="en-US" sz="2400" b="0" i="1">
                <a:solidFill>
                  <a:schemeClr val="dk1"/>
                </a:solidFill>
                <a:latin typeface="Arial"/>
                <a:ea typeface="Arial"/>
                <a:cs typeface="Arial"/>
                <a:sym typeface="Arial"/>
              </a:rPr>
              <a:t> (F</a:t>
            </a:r>
            <a:r>
              <a:rPr lang="en-US" sz="2400" b="0" i="1" baseline="-25000">
                <a:solidFill>
                  <a:schemeClr val="dk1"/>
                </a:solidFill>
                <a:latin typeface="Arial"/>
                <a:ea typeface="Arial"/>
                <a:cs typeface="Arial"/>
                <a:sym typeface="Arial"/>
              </a:rPr>
              <a:t>yb</a:t>
            </a:r>
            <a:r>
              <a:rPr lang="en-US" sz="2400" b="0" i="1">
                <a:solidFill>
                  <a:schemeClr val="dk1"/>
                </a:solidFill>
                <a:latin typeface="Arial"/>
                <a:ea typeface="Arial"/>
                <a:cs typeface="Arial"/>
                <a:sym typeface="Arial"/>
              </a:rPr>
              <a:t> - P</a:t>
            </a:r>
            <a:r>
              <a:rPr lang="en-US" sz="2400" b="0" i="1" baseline="-25000">
                <a:solidFill>
                  <a:schemeClr val="dk1"/>
                </a:solidFill>
                <a:latin typeface="Arial"/>
                <a:ea typeface="Arial"/>
                <a:cs typeface="Arial"/>
                <a:sym typeface="Arial"/>
              </a:rPr>
              <a:t>HBE</a:t>
            </a:r>
            <a:r>
              <a:rPr lang="en-US" sz="2400" b="0" i="1">
                <a:solidFill>
                  <a:schemeClr val="dk1"/>
                </a:solidFill>
                <a:latin typeface="Arial"/>
                <a:ea typeface="Arial"/>
                <a:cs typeface="Arial"/>
                <a:sym typeface="Arial"/>
              </a:rPr>
              <a:t>/A</a:t>
            </a:r>
            <a:r>
              <a:rPr lang="en-US" sz="2400" b="0" i="1" baseline="-25000">
                <a:solidFill>
                  <a:schemeClr val="dk1"/>
                </a:solidFill>
                <a:latin typeface="Arial"/>
                <a:ea typeface="Arial"/>
                <a:cs typeface="Arial"/>
                <a:sym typeface="Arial"/>
              </a:rPr>
              <a:t>g</a:t>
            </a:r>
            <a:r>
              <a:rPr lang="en-US" sz="2400" b="0" i="1">
                <a:solidFill>
                  <a:schemeClr val="dk1"/>
                </a:solidFill>
                <a:latin typeface="Arial"/>
                <a:ea typeface="Arial"/>
                <a:cs typeface="Arial"/>
                <a:sym typeface="Arial"/>
              </a:rPr>
              <a:t>)</a:t>
            </a:r>
            <a:r>
              <a:rPr lang="en-US" sz="2400" b="0" i="1">
                <a:solidFill>
                  <a:schemeClr val="dk2"/>
                </a:solidFill>
                <a:latin typeface="Arial"/>
                <a:ea typeface="Arial"/>
                <a:cs typeface="Arial"/>
                <a:sym typeface="Arial"/>
              </a:rPr>
              <a:t> </a:t>
            </a:r>
            <a:endParaRPr/>
          </a:p>
        </p:txBody>
      </p:sp>
      <p:sp>
        <p:nvSpPr>
          <p:cNvPr id="22229" name="Google Shape;22229;p7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230" name="Google Shape;22230;p7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73</a:t>
            </a:fld>
            <a:endParaRPr/>
          </a:p>
        </p:txBody>
      </p:sp>
      <p:sp>
        <p:nvSpPr>
          <p:cNvPr id="2" name="AutoShape 3">
            <a:extLst>
              <a:ext uri="{FF2B5EF4-FFF2-40B4-BE49-F238E27FC236}">
                <a16:creationId xmlns:a16="http://schemas.microsoft.com/office/drawing/2014/main" id="{50288BD7-BAEC-B874-0329-0AAAAF8E96A8}"/>
              </a:ext>
            </a:extLst>
          </p:cNvPr>
          <p:cNvSpPr>
            <a:spLocks noChangeArrowheads="1"/>
          </p:cNvSpPr>
          <p:nvPr/>
        </p:nvSpPr>
        <p:spPr bwMode="auto">
          <a:xfrm>
            <a:off x="6378575" y="3332400"/>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AutoShape 2">
            <a:extLst>
              <a:ext uri="{FF2B5EF4-FFF2-40B4-BE49-F238E27FC236}">
                <a16:creationId xmlns:a16="http://schemas.microsoft.com/office/drawing/2014/main" id="{FA4F4D12-0929-F305-47B6-A50267F12A8B}"/>
              </a:ext>
            </a:extLst>
          </p:cNvPr>
          <p:cNvSpPr>
            <a:spLocks noChangeArrowheads="1"/>
          </p:cNvSpPr>
          <p:nvPr/>
        </p:nvSpPr>
        <p:spPr bwMode="auto">
          <a:xfrm flipV="1">
            <a:off x="6378575" y="1235760"/>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4" name="Group 4">
            <a:extLst>
              <a:ext uri="{FF2B5EF4-FFF2-40B4-BE49-F238E27FC236}">
                <a16:creationId xmlns:a16="http://schemas.microsoft.com/office/drawing/2014/main" id="{B72E97E8-E1CD-70D2-B37F-53980BE867F3}"/>
              </a:ext>
            </a:extLst>
          </p:cNvPr>
          <p:cNvGrpSpPr>
            <a:grpSpLocks/>
          </p:cNvGrpSpPr>
          <p:nvPr/>
        </p:nvGrpSpPr>
        <p:grpSpPr bwMode="auto">
          <a:xfrm>
            <a:off x="4295775" y="1235288"/>
            <a:ext cx="3562350" cy="3105150"/>
            <a:chOff x="854" y="726"/>
            <a:chExt cx="2244" cy="1956"/>
          </a:xfrm>
        </p:grpSpPr>
        <p:grpSp>
          <p:nvGrpSpPr>
            <p:cNvPr id="5" name="Group 5">
              <a:extLst>
                <a:ext uri="{FF2B5EF4-FFF2-40B4-BE49-F238E27FC236}">
                  <a16:creationId xmlns:a16="http://schemas.microsoft.com/office/drawing/2014/main" id="{12C13645-6A43-828B-2576-EF3EBB3F34CF}"/>
                </a:ext>
              </a:extLst>
            </p:cNvPr>
            <p:cNvGrpSpPr>
              <a:grpSpLocks/>
            </p:cNvGrpSpPr>
            <p:nvPr/>
          </p:nvGrpSpPr>
          <p:grpSpPr bwMode="auto">
            <a:xfrm>
              <a:off x="972" y="726"/>
              <a:ext cx="2016" cy="1956"/>
              <a:chOff x="1770" y="1092"/>
              <a:chExt cx="2016" cy="1956"/>
            </a:xfrm>
          </p:grpSpPr>
          <p:grpSp>
            <p:nvGrpSpPr>
              <p:cNvPr id="8" name="Group 6">
                <a:extLst>
                  <a:ext uri="{FF2B5EF4-FFF2-40B4-BE49-F238E27FC236}">
                    <a16:creationId xmlns:a16="http://schemas.microsoft.com/office/drawing/2014/main" id="{270F3DA0-7174-D901-7081-E56EE094BB25}"/>
                  </a:ext>
                </a:extLst>
              </p:cNvPr>
              <p:cNvGrpSpPr>
                <a:grpSpLocks/>
              </p:cNvGrpSpPr>
              <p:nvPr/>
            </p:nvGrpSpPr>
            <p:grpSpPr bwMode="auto">
              <a:xfrm>
                <a:off x="1770" y="1092"/>
                <a:ext cx="2016" cy="1956"/>
                <a:chOff x="1770" y="1092"/>
                <a:chExt cx="2016" cy="1956"/>
              </a:xfrm>
            </p:grpSpPr>
            <p:grpSp>
              <p:nvGrpSpPr>
                <p:cNvPr id="15" name="Group 7">
                  <a:extLst>
                    <a:ext uri="{FF2B5EF4-FFF2-40B4-BE49-F238E27FC236}">
                      <a16:creationId xmlns:a16="http://schemas.microsoft.com/office/drawing/2014/main" id="{CFF206B4-B9C3-3B13-8816-A1E4C8262A25}"/>
                    </a:ext>
                  </a:extLst>
                </p:cNvPr>
                <p:cNvGrpSpPr>
                  <a:grpSpLocks/>
                </p:cNvGrpSpPr>
                <p:nvPr/>
              </p:nvGrpSpPr>
              <p:grpSpPr bwMode="auto">
                <a:xfrm>
                  <a:off x="2568" y="1092"/>
                  <a:ext cx="420" cy="1956"/>
                  <a:chOff x="2226" y="1584"/>
                  <a:chExt cx="420" cy="1956"/>
                </a:xfrm>
              </p:grpSpPr>
              <p:sp>
                <p:nvSpPr>
                  <p:cNvPr id="24" name="Rectangle 8">
                    <a:extLst>
                      <a:ext uri="{FF2B5EF4-FFF2-40B4-BE49-F238E27FC236}">
                        <a16:creationId xmlns:a16="http://schemas.microsoft.com/office/drawing/2014/main" id="{6271A2FA-BA34-DE2D-9B17-16E1BF77D99C}"/>
                      </a:ext>
                    </a:extLst>
                  </p:cNvPr>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5" name="Line 9">
                    <a:extLst>
                      <a:ext uri="{FF2B5EF4-FFF2-40B4-BE49-F238E27FC236}">
                        <a16:creationId xmlns:a16="http://schemas.microsoft.com/office/drawing/2014/main" id="{B497CFC6-AF7E-A5DC-1AB7-D7F278DCA5BB}"/>
                      </a:ext>
                    </a:extLst>
                  </p:cNvPr>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6" name="Line 10">
                    <a:extLst>
                      <a:ext uri="{FF2B5EF4-FFF2-40B4-BE49-F238E27FC236}">
                        <a16:creationId xmlns:a16="http://schemas.microsoft.com/office/drawing/2014/main" id="{D19724AD-A85F-2004-4CFF-9B272ED2B2D8}"/>
                      </a:ext>
                    </a:extLst>
                  </p:cNvPr>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6" name="Group 11">
                  <a:extLst>
                    <a:ext uri="{FF2B5EF4-FFF2-40B4-BE49-F238E27FC236}">
                      <a16:creationId xmlns:a16="http://schemas.microsoft.com/office/drawing/2014/main" id="{1B0D0AFD-D9C8-FB7C-84EA-5F463FE0686D}"/>
                    </a:ext>
                  </a:extLst>
                </p:cNvPr>
                <p:cNvGrpSpPr>
                  <a:grpSpLocks/>
                </p:cNvGrpSpPr>
                <p:nvPr/>
              </p:nvGrpSpPr>
              <p:grpSpPr bwMode="auto">
                <a:xfrm>
                  <a:off x="2988" y="1704"/>
                  <a:ext cx="798" cy="708"/>
                  <a:chOff x="3090" y="1704"/>
                  <a:chExt cx="798" cy="708"/>
                </a:xfrm>
              </p:grpSpPr>
              <p:sp>
                <p:nvSpPr>
                  <p:cNvPr id="21" name="Rectangle 12">
                    <a:extLst>
                      <a:ext uri="{FF2B5EF4-FFF2-40B4-BE49-F238E27FC236}">
                        <a16:creationId xmlns:a16="http://schemas.microsoft.com/office/drawing/2014/main" id="{62C96537-7051-EC80-E0F0-06614A1A7639}"/>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2" name="Line 13">
                    <a:extLst>
                      <a:ext uri="{FF2B5EF4-FFF2-40B4-BE49-F238E27FC236}">
                        <a16:creationId xmlns:a16="http://schemas.microsoft.com/office/drawing/2014/main" id="{4174B253-5B43-91FE-EEA2-CBBE346100C0}"/>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3" name="Line 14">
                    <a:extLst>
                      <a:ext uri="{FF2B5EF4-FFF2-40B4-BE49-F238E27FC236}">
                        <a16:creationId xmlns:a16="http://schemas.microsoft.com/office/drawing/2014/main" id="{92452780-EE00-0E5F-7CE3-A0B2068801EA}"/>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7" name="Group 15">
                  <a:extLst>
                    <a:ext uri="{FF2B5EF4-FFF2-40B4-BE49-F238E27FC236}">
                      <a16:creationId xmlns:a16="http://schemas.microsoft.com/office/drawing/2014/main" id="{199BEFFC-ABAA-7C33-035D-3C848142F926}"/>
                    </a:ext>
                  </a:extLst>
                </p:cNvPr>
                <p:cNvGrpSpPr>
                  <a:grpSpLocks/>
                </p:cNvGrpSpPr>
                <p:nvPr/>
              </p:nvGrpSpPr>
              <p:grpSpPr bwMode="auto">
                <a:xfrm>
                  <a:off x="1770" y="1704"/>
                  <a:ext cx="798" cy="708"/>
                  <a:chOff x="3090" y="1704"/>
                  <a:chExt cx="798" cy="708"/>
                </a:xfrm>
              </p:grpSpPr>
              <p:sp>
                <p:nvSpPr>
                  <p:cNvPr id="18" name="Rectangle 16">
                    <a:extLst>
                      <a:ext uri="{FF2B5EF4-FFF2-40B4-BE49-F238E27FC236}">
                        <a16:creationId xmlns:a16="http://schemas.microsoft.com/office/drawing/2014/main" id="{015D938E-B180-3EFD-F2AE-DA4D61598485}"/>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9" name="Line 17">
                    <a:extLst>
                      <a:ext uri="{FF2B5EF4-FFF2-40B4-BE49-F238E27FC236}">
                        <a16:creationId xmlns:a16="http://schemas.microsoft.com/office/drawing/2014/main" id="{304A85FF-98FE-1F07-A8F3-75371860B4FC}"/>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0" name="Line 18">
                    <a:extLst>
                      <a:ext uri="{FF2B5EF4-FFF2-40B4-BE49-F238E27FC236}">
                        <a16:creationId xmlns:a16="http://schemas.microsoft.com/office/drawing/2014/main" id="{BBEAEC47-A2DE-10EC-9B56-74BA3B3EF48E}"/>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9" name="Group 19">
                <a:extLst>
                  <a:ext uri="{FF2B5EF4-FFF2-40B4-BE49-F238E27FC236}">
                    <a16:creationId xmlns:a16="http://schemas.microsoft.com/office/drawing/2014/main" id="{C7212E1E-2584-13A4-0AE5-BE18273E4129}"/>
                  </a:ext>
                </a:extLst>
              </p:cNvPr>
              <p:cNvGrpSpPr>
                <a:grpSpLocks/>
              </p:cNvGrpSpPr>
              <p:nvPr/>
            </p:nvGrpSpPr>
            <p:grpSpPr bwMode="auto">
              <a:xfrm>
                <a:off x="2642" y="1708"/>
                <a:ext cx="264" cy="48"/>
                <a:chOff x="2642" y="1708"/>
                <a:chExt cx="264" cy="48"/>
              </a:xfrm>
            </p:grpSpPr>
            <p:sp>
              <p:nvSpPr>
                <p:cNvPr id="13" name="Line 20">
                  <a:extLst>
                    <a:ext uri="{FF2B5EF4-FFF2-40B4-BE49-F238E27FC236}">
                      <a16:creationId xmlns:a16="http://schemas.microsoft.com/office/drawing/2014/main" id="{CCD5D67B-10E9-2409-1232-41AC7FF5962D}"/>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 name="Line 21">
                  <a:extLst>
                    <a:ext uri="{FF2B5EF4-FFF2-40B4-BE49-F238E27FC236}">
                      <a16:creationId xmlns:a16="http://schemas.microsoft.com/office/drawing/2014/main" id="{7038CED6-BD88-5A67-3CBF-B4D4D34B457F}"/>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0" name="Group 22">
                <a:extLst>
                  <a:ext uri="{FF2B5EF4-FFF2-40B4-BE49-F238E27FC236}">
                    <a16:creationId xmlns:a16="http://schemas.microsoft.com/office/drawing/2014/main" id="{37DF457C-4080-F71A-D0A2-99D99B50AA36}"/>
                  </a:ext>
                </a:extLst>
              </p:cNvPr>
              <p:cNvGrpSpPr>
                <a:grpSpLocks/>
              </p:cNvGrpSpPr>
              <p:nvPr/>
            </p:nvGrpSpPr>
            <p:grpSpPr bwMode="auto">
              <a:xfrm>
                <a:off x="2646" y="2356"/>
                <a:ext cx="264" cy="48"/>
                <a:chOff x="2642" y="1708"/>
                <a:chExt cx="264" cy="48"/>
              </a:xfrm>
            </p:grpSpPr>
            <p:sp>
              <p:nvSpPr>
                <p:cNvPr id="11" name="Line 23">
                  <a:extLst>
                    <a:ext uri="{FF2B5EF4-FFF2-40B4-BE49-F238E27FC236}">
                      <a16:creationId xmlns:a16="http://schemas.microsoft.com/office/drawing/2014/main" id="{9351201B-1CC4-F3A7-6F23-8981690D0C8F}"/>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 name="Line 24">
                  <a:extLst>
                    <a:ext uri="{FF2B5EF4-FFF2-40B4-BE49-F238E27FC236}">
                      <a16:creationId xmlns:a16="http://schemas.microsoft.com/office/drawing/2014/main" id="{B881457E-0E0F-A588-910F-4CFFDBFB40B1}"/>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6" name="Oval 25">
              <a:extLst>
                <a:ext uri="{FF2B5EF4-FFF2-40B4-BE49-F238E27FC236}">
                  <a16:creationId xmlns:a16="http://schemas.microsoft.com/office/drawing/2014/main" id="{7E60C8B3-DBF5-1B57-8D6A-606B1A75E2AD}"/>
                </a:ext>
              </a:extLst>
            </p:cNvPr>
            <p:cNvSpPr>
              <a:spLocks noChangeArrowheads="1"/>
            </p:cNvSpPr>
            <p:nvPr/>
          </p:nvSpPr>
          <p:spPr bwMode="auto">
            <a:xfrm>
              <a:off x="2862" y="1572"/>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 name="Oval 26">
              <a:extLst>
                <a:ext uri="{FF2B5EF4-FFF2-40B4-BE49-F238E27FC236}">
                  <a16:creationId xmlns:a16="http://schemas.microsoft.com/office/drawing/2014/main" id="{91311DF7-913F-BF95-85D8-206BDBF8B031}"/>
                </a:ext>
              </a:extLst>
            </p:cNvPr>
            <p:cNvSpPr>
              <a:spLocks noChangeArrowheads="1"/>
            </p:cNvSpPr>
            <p:nvPr/>
          </p:nvSpPr>
          <p:spPr bwMode="auto">
            <a:xfrm>
              <a:off x="854" y="1550"/>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27" name="Arc 33">
            <a:extLst>
              <a:ext uri="{FF2B5EF4-FFF2-40B4-BE49-F238E27FC236}">
                <a16:creationId xmlns:a16="http://schemas.microsoft.com/office/drawing/2014/main" id="{D6F19AA5-D80F-CADC-EB0E-4606B88CFBFF}"/>
              </a:ext>
            </a:extLst>
          </p:cNvPr>
          <p:cNvSpPr>
            <a:spLocks/>
          </p:cNvSpPr>
          <p:nvPr/>
        </p:nvSpPr>
        <p:spPr bwMode="auto">
          <a:xfrm rot="2496519">
            <a:off x="6238875" y="2543388"/>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8" name="Arc 34">
            <a:extLst>
              <a:ext uri="{FF2B5EF4-FFF2-40B4-BE49-F238E27FC236}">
                <a16:creationId xmlns:a16="http://schemas.microsoft.com/office/drawing/2014/main" id="{E7E57C27-D9D1-860E-EFAC-85750B133D46}"/>
              </a:ext>
            </a:extLst>
          </p:cNvPr>
          <p:cNvSpPr>
            <a:spLocks/>
          </p:cNvSpPr>
          <p:nvPr/>
        </p:nvSpPr>
        <p:spPr bwMode="auto">
          <a:xfrm rot="2496519" flipH="1" flipV="1">
            <a:off x="3514725" y="2552441"/>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9" name="Text Box 35">
            <a:extLst>
              <a:ext uri="{FF2B5EF4-FFF2-40B4-BE49-F238E27FC236}">
                <a16:creationId xmlns:a16="http://schemas.microsoft.com/office/drawing/2014/main" id="{4534A247-7A7D-7B43-EBBE-AF91F05594B5}"/>
              </a:ext>
            </a:extLst>
          </p:cNvPr>
          <p:cNvSpPr txBox="1">
            <a:spLocks noChangeArrowheads="1"/>
          </p:cNvSpPr>
          <p:nvPr/>
        </p:nvSpPr>
        <p:spPr bwMode="auto">
          <a:xfrm>
            <a:off x="8315325" y="2698491"/>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pr-2</a:t>
            </a:r>
            <a:endParaRPr lang="en-US" altLang="en-US" sz="2400" i="1" dirty="0"/>
          </a:p>
        </p:txBody>
      </p:sp>
      <p:sp>
        <p:nvSpPr>
          <p:cNvPr id="30" name="Text Box 36">
            <a:extLst>
              <a:ext uri="{FF2B5EF4-FFF2-40B4-BE49-F238E27FC236}">
                <a16:creationId xmlns:a16="http://schemas.microsoft.com/office/drawing/2014/main" id="{383525D2-3931-98A6-B4FE-95C19EE1B596}"/>
              </a:ext>
            </a:extLst>
          </p:cNvPr>
          <p:cNvSpPr txBox="1">
            <a:spLocks noChangeArrowheads="1"/>
          </p:cNvSpPr>
          <p:nvPr/>
        </p:nvSpPr>
        <p:spPr bwMode="auto">
          <a:xfrm>
            <a:off x="2663825" y="2552441"/>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pr1</a:t>
            </a:r>
            <a:endParaRPr lang="en-US" altLang="en-US" sz="2400" i="1"/>
          </a:p>
        </p:txBody>
      </p:sp>
      <p:sp>
        <p:nvSpPr>
          <p:cNvPr id="31" name="Line 37">
            <a:extLst>
              <a:ext uri="{FF2B5EF4-FFF2-40B4-BE49-F238E27FC236}">
                <a16:creationId xmlns:a16="http://schemas.microsoft.com/office/drawing/2014/main" id="{014B1F64-1E8B-F333-F0A5-565C5D367D23}"/>
              </a:ext>
            </a:extLst>
          </p:cNvPr>
          <p:cNvSpPr>
            <a:spLocks noChangeShapeType="1"/>
          </p:cNvSpPr>
          <p:nvPr/>
        </p:nvSpPr>
        <p:spPr bwMode="auto">
          <a:xfrm flipV="1">
            <a:off x="8153400" y="2298441"/>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2" name="Line 38">
            <a:extLst>
              <a:ext uri="{FF2B5EF4-FFF2-40B4-BE49-F238E27FC236}">
                <a16:creationId xmlns:a16="http://schemas.microsoft.com/office/drawing/2014/main" id="{3904E625-4C9D-45F0-4498-B817C3415F9F}"/>
              </a:ext>
            </a:extLst>
          </p:cNvPr>
          <p:cNvSpPr>
            <a:spLocks noChangeShapeType="1"/>
          </p:cNvSpPr>
          <p:nvPr/>
        </p:nvSpPr>
        <p:spPr bwMode="auto">
          <a:xfrm>
            <a:off x="4054475" y="2380991"/>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 name="Text Box 39">
            <a:extLst>
              <a:ext uri="{FF2B5EF4-FFF2-40B4-BE49-F238E27FC236}">
                <a16:creationId xmlns:a16="http://schemas.microsoft.com/office/drawing/2014/main" id="{F96BF155-D542-3F5C-3DAC-25CF82F2973A}"/>
              </a:ext>
            </a:extLst>
          </p:cNvPr>
          <p:cNvSpPr txBox="1">
            <a:spLocks noChangeArrowheads="1"/>
          </p:cNvSpPr>
          <p:nvPr/>
        </p:nvSpPr>
        <p:spPr bwMode="auto">
          <a:xfrm>
            <a:off x="7097713" y="1834891"/>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beam-2</a:t>
            </a:r>
            <a:endParaRPr lang="en-US" altLang="en-US" sz="2400" i="1" dirty="0"/>
          </a:p>
        </p:txBody>
      </p:sp>
      <p:sp>
        <p:nvSpPr>
          <p:cNvPr id="34" name="Text Box 40">
            <a:extLst>
              <a:ext uri="{FF2B5EF4-FFF2-40B4-BE49-F238E27FC236}">
                <a16:creationId xmlns:a16="http://schemas.microsoft.com/office/drawing/2014/main" id="{6BA2DE3A-57DF-4589-628F-56293AB7331F}"/>
              </a:ext>
            </a:extLst>
          </p:cNvPr>
          <p:cNvSpPr txBox="1">
            <a:spLocks noChangeArrowheads="1"/>
          </p:cNvSpPr>
          <p:nvPr/>
        </p:nvSpPr>
        <p:spPr bwMode="auto">
          <a:xfrm>
            <a:off x="2706688" y="3285866"/>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beam-1</a:t>
            </a:r>
            <a:endParaRPr lang="en-US" altLang="en-US" sz="2400" i="1" dirty="0"/>
          </a:p>
        </p:txBody>
      </p:sp>
      <p:sp>
        <p:nvSpPr>
          <p:cNvPr id="35" name="Text Box 41">
            <a:extLst>
              <a:ext uri="{FF2B5EF4-FFF2-40B4-BE49-F238E27FC236}">
                <a16:creationId xmlns:a16="http://schemas.microsoft.com/office/drawing/2014/main" id="{105BF68C-65F9-9173-47E2-915FC68F3588}"/>
              </a:ext>
            </a:extLst>
          </p:cNvPr>
          <p:cNvSpPr txBox="1">
            <a:spLocks noChangeArrowheads="1"/>
          </p:cNvSpPr>
          <p:nvPr/>
        </p:nvSpPr>
        <p:spPr bwMode="auto">
          <a:xfrm>
            <a:off x="2724150" y="1268154"/>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Beam 1</a:t>
            </a:r>
          </a:p>
        </p:txBody>
      </p:sp>
      <p:sp>
        <p:nvSpPr>
          <p:cNvPr id="36" name="Text Box 42">
            <a:extLst>
              <a:ext uri="{FF2B5EF4-FFF2-40B4-BE49-F238E27FC236}">
                <a16:creationId xmlns:a16="http://schemas.microsoft.com/office/drawing/2014/main" id="{F695534E-CEED-A148-9F19-A61DA45F7279}"/>
              </a:ext>
            </a:extLst>
          </p:cNvPr>
          <p:cNvSpPr txBox="1">
            <a:spLocks noChangeArrowheads="1"/>
          </p:cNvSpPr>
          <p:nvPr/>
        </p:nvSpPr>
        <p:spPr bwMode="auto">
          <a:xfrm>
            <a:off x="7903594" y="1219614"/>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Beam 2</a:t>
            </a:r>
          </a:p>
        </p:txBody>
      </p:sp>
      <p:sp>
        <p:nvSpPr>
          <p:cNvPr id="37" name="Line 43">
            <a:extLst>
              <a:ext uri="{FF2B5EF4-FFF2-40B4-BE49-F238E27FC236}">
                <a16:creationId xmlns:a16="http://schemas.microsoft.com/office/drawing/2014/main" id="{54C391E9-9015-33A3-8A0A-53A2F363CDAD}"/>
              </a:ext>
            </a:extLst>
          </p:cNvPr>
          <p:cNvSpPr>
            <a:spLocks noChangeShapeType="1"/>
          </p:cNvSpPr>
          <p:nvPr/>
        </p:nvSpPr>
        <p:spPr bwMode="auto">
          <a:xfrm>
            <a:off x="4457700" y="1655976"/>
            <a:ext cx="552450" cy="715962"/>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 name="Line 44">
            <a:extLst>
              <a:ext uri="{FF2B5EF4-FFF2-40B4-BE49-F238E27FC236}">
                <a16:creationId xmlns:a16="http://schemas.microsoft.com/office/drawing/2014/main" id="{230B6AC7-863E-1588-062A-0B4029225931}"/>
              </a:ext>
            </a:extLst>
          </p:cNvPr>
          <p:cNvSpPr>
            <a:spLocks noChangeShapeType="1"/>
          </p:cNvSpPr>
          <p:nvPr/>
        </p:nvSpPr>
        <p:spPr bwMode="auto">
          <a:xfrm flipH="1">
            <a:off x="6880627" y="1395227"/>
            <a:ext cx="1022966" cy="792045"/>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9" name="Text Box 45">
            <a:extLst>
              <a:ext uri="{FF2B5EF4-FFF2-40B4-BE49-F238E27FC236}">
                <a16:creationId xmlns:a16="http://schemas.microsoft.com/office/drawing/2014/main" id="{887CFE08-740C-FFD4-3A3C-AB3504AEC326}"/>
              </a:ext>
            </a:extLst>
          </p:cNvPr>
          <p:cNvSpPr txBox="1">
            <a:spLocks noChangeArrowheads="1"/>
          </p:cNvSpPr>
          <p:nvPr/>
        </p:nvSpPr>
        <p:spPr bwMode="auto">
          <a:xfrm>
            <a:off x="8153400" y="3708141"/>
            <a:ext cx="2476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Plastic Hinge Location</a:t>
            </a:r>
          </a:p>
        </p:txBody>
      </p:sp>
      <p:sp>
        <p:nvSpPr>
          <p:cNvPr id="40" name="Freeform 46">
            <a:extLst>
              <a:ext uri="{FF2B5EF4-FFF2-40B4-BE49-F238E27FC236}">
                <a16:creationId xmlns:a16="http://schemas.microsoft.com/office/drawing/2014/main" id="{1FE142DB-789B-3BDA-2C93-04AB72A46687}"/>
              </a:ext>
            </a:extLst>
          </p:cNvPr>
          <p:cNvSpPr>
            <a:spLocks/>
          </p:cNvSpPr>
          <p:nvPr/>
        </p:nvSpPr>
        <p:spPr bwMode="auto">
          <a:xfrm>
            <a:off x="7791450" y="3000116"/>
            <a:ext cx="371475" cy="809625"/>
          </a:xfrm>
          <a:custGeom>
            <a:avLst/>
            <a:gdLst>
              <a:gd name="T0" fmla="*/ 2147483646 w 234"/>
              <a:gd name="T1" fmla="*/ 2147483646 h 510"/>
              <a:gd name="T2" fmla="*/ 0 w 234"/>
              <a:gd name="T3" fmla="*/ 0 h 510"/>
              <a:gd name="T4" fmla="*/ 0 60000 65536"/>
              <a:gd name="T5" fmla="*/ 0 60000 65536"/>
              <a:gd name="T6" fmla="*/ 0 w 234"/>
              <a:gd name="T7" fmla="*/ 0 h 510"/>
              <a:gd name="T8" fmla="*/ 234 w 234"/>
              <a:gd name="T9" fmla="*/ 510 h 510"/>
            </a:gdLst>
            <a:ahLst/>
            <a:cxnLst>
              <a:cxn ang="T4">
                <a:pos x="T0" y="T1"/>
              </a:cxn>
              <a:cxn ang="T5">
                <a:pos x="T2" y="T3"/>
              </a:cxn>
            </a:cxnLst>
            <a:rect l="T6" t="T7" r="T8" b="T9"/>
            <a:pathLst>
              <a:path w="234" h="510">
                <a:moveTo>
                  <a:pt x="234" y="510"/>
                </a:moveTo>
                <a:lnTo>
                  <a:pt x="0"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1" name="Text Box 47">
            <a:extLst>
              <a:ext uri="{FF2B5EF4-FFF2-40B4-BE49-F238E27FC236}">
                <a16:creationId xmlns:a16="http://schemas.microsoft.com/office/drawing/2014/main" id="{37386DEA-48B7-EC62-E334-0450C7CA52C1}"/>
              </a:ext>
            </a:extLst>
          </p:cNvPr>
          <p:cNvSpPr txBox="1">
            <a:spLocks noChangeArrowheads="1"/>
          </p:cNvSpPr>
          <p:nvPr/>
        </p:nvSpPr>
        <p:spPr bwMode="auto">
          <a:xfrm>
            <a:off x="1562100" y="1698366"/>
            <a:ext cx="244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Plastic Hinge Location</a:t>
            </a:r>
          </a:p>
        </p:txBody>
      </p:sp>
      <p:sp>
        <p:nvSpPr>
          <p:cNvPr id="42" name="Freeform 48">
            <a:extLst>
              <a:ext uri="{FF2B5EF4-FFF2-40B4-BE49-F238E27FC236}">
                <a16:creationId xmlns:a16="http://schemas.microsoft.com/office/drawing/2014/main" id="{E62C3569-437E-E66F-DDE5-793030620DF0}"/>
              </a:ext>
            </a:extLst>
          </p:cNvPr>
          <p:cNvSpPr>
            <a:spLocks/>
          </p:cNvSpPr>
          <p:nvPr/>
        </p:nvSpPr>
        <p:spPr bwMode="auto">
          <a:xfrm>
            <a:off x="4006850" y="1882516"/>
            <a:ext cx="393700" cy="641350"/>
          </a:xfrm>
          <a:custGeom>
            <a:avLst/>
            <a:gdLst>
              <a:gd name="T0" fmla="*/ 0 w 248"/>
              <a:gd name="T1" fmla="*/ 0 h 404"/>
              <a:gd name="T2" fmla="*/ 2147483646 w 248"/>
              <a:gd name="T3" fmla="*/ 2147483646 h 404"/>
              <a:gd name="T4" fmla="*/ 0 60000 65536"/>
              <a:gd name="T5" fmla="*/ 0 60000 65536"/>
              <a:gd name="T6" fmla="*/ 0 w 248"/>
              <a:gd name="T7" fmla="*/ 0 h 404"/>
              <a:gd name="T8" fmla="*/ 248 w 248"/>
              <a:gd name="T9" fmla="*/ 404 h 404"/>
            </a:gdLst>
            <a:ahLst/>
            <a:cxnLst>
              <a:cxn ang="T4">
                <a:pos x="T0" y="T1"/>
              </a:cxn>
              <a:cxn ang="T5">
                <a:pos x="T2" y="T3"/>
              </a:cxn>
            </a:cxnLst>
            <a:rect l="T6" t="T7" r="T8" b="T9"/>
            <a:pathLst>
              <a:path w="248" h="404">
                <a:moveTo>
                  <a:pt x="0" y="0"/>
                </a:moveTo>
                <a:lnTo>
                  <a:pt x="248" y="404"/>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43" name="Arc 51">
            <a:extLst>
              <a:ext uri="{FF2B5EF4-FFF2-40B4-BE49-F238E27FC236}">
                <a16:creationId xmlns:a16="http://schemas.microsoft.com/office/drawing/2014/main" id="{3D30FA97-92F2-713F-E5AF-ADBA3FAEA05F}"/>
              </a:ext>
            </a:extLst>
          </p:cNvPr>
          <p:cNvSpPr>
            <a:spLocks/>
          </p:cNvSpPr>
          <p:nvPr/>
        </p:nvSpPr>
        <p:spPr bwMode="auto">
          <a:xfrm rot="2496519" flipH="1" flipV="1">
            <a:off x="5362575" y="2543388"/>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44" name="Text Box 52">
            <a:extLst>
              <a:ext uri="{FF2B5EF4-FFF2-40B4-BE49-F238E27FC236}">
                <a16:creationId xmlns:a16="http://schemas.microsoft.com/office/drawing/2014/main" id="{71BBC443-6195-A9FB-0318-3476ACECE921}"/>
              </a:ext>
            </a:extLst>
          </p:cNvPr>
          <p:cNvSpPr txBox="1">
            <a:spLocks noChangeArrowheads="1"/>
          </p:cNvSpPr>
          <p:nvPr/>
        </p:nvSpPr>
        <p:spPr bwMode="auto">
          <a:xfrm>
            <a:off x="4540250" y="2562438"/>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f1</a:t>
            </a:r>
            <a:endParaRPr lang="en-US" altLang="en-US" sz="2400" i="1" dirty="0"/>
          </a:p>
        </p:txBody>
      </p:sp>
      <p:sp>
        <p:nvSpPr>
          <p:cNvPr id="45" name="Text Box 53">
            <a:extLst>
              <a:ext uri="{FF2B5EF4-FFF2-40B4-BE49-F238E27FC236}">
                <a16:creationId xmlns:a16="http://schemas.microsoft.com/office/drawing/2014/main" id="{6E9C75FC-7BA7-7140-DF41-6AC03C525319}"/>
              </a:ext>
            </a:extLst>
          </p:cNvPr>
          <p:cNvSpPr txBox="1">
            <a:spLocks noChangeArrowheads="1"/>
          </p:cNvSpPr>
          <p:nvPr/>
        </p:nvSpPr>
        <p:spPr bwMode="auto">
          <a:xfrm>
            <a:off x="6340475" y="2578313"/>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f2</a:t>
            </a:r>
            <a:endParaRPr lang="en-US" altLang="en-US" sz="2400" i="1" dirty="0"/>
          </a:p>
        </p:txBody>
      </p:sp>
      <p:sp>
        <p:nvSpPr>
          <p:cNvPr id="46" name="Arc 54">
            <a:extLst>
              <a:ext uri="{FF2B5EF4-FFF2-40B4-BE49-F238E27FC236}">
                <a16:creationId xmlns:a16="http://schemas.microsoft.com/office/drawing/2014/main" id="{0BFF2748-57F8-97C8-A3D3-688C3DEF9E5E}"/>
              </a:ext>
            </a:extLst>
          </p:cNvPr>
          <p:cNvSpPr>
            <a:spLocks/>
          </p:cNvSpPr>
          <p:nvPr/>
        </p:nvSpPr>
        <p:spPr bwMode="auto">
          <a:xfrm rot="2496519">
            <a:off x="8115300" y="2485766"/>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47" name="Line 27">
            <a:extLst>
              <a:ext uri="{FF2B5EF4-FFF2-40B4-BE49-F238E27FC236}">
                <a16:creationId xmlns:a16="http://schemas.microsoft.com/office/drawing/2014/main" id="{675445AF-5ECC-D286-A856-98F6EC9A5C8C}"/>
              </a:ext>
            </a:extLst>
          </p:cNvPr>
          <p:cNvSpPr>
            <a:spLocks noChangeShapeType="1"/>
          </p:cNvSpPr>
          <p:nvPr/>
        </p:nvSpPr>
        <p:spPr bwMode="auto">
          <a:xfrm>
            <a:off x="4483100" y="370705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8" name="Line 28">
            <a:extLst>
              <a:ext uri="{FF2B5EF4-FFF2-40B4-BE49-F238E27FC236}">
                <a16:creationId xmlns:a16="http://schemas.microsoft.com/office/drawing/2014/main" id="{EE4C6EB7-99B4-6990-CCC5-2C2EE61226A4}"/>
              </a:ext>
            </a:extLst>
          </p:cNvPr>
          <p:cNvSpPr>
            <a:spLocks noChangeShapeType="1"/>
          </p:cNvSpPr>
          <p:nvPr/>
        </p:nvSpPr>
        <p:spPr bwMode="auto">
          <a:xfrm>
            <a:off x="7683500" y="370705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9" name="Line 29">
            <a:extLst>
              <a:ext uri="{FF2B5EF4-FFF2-40B4-BE49-F238E27FC236}">
                <a16:creationId xmlns:a16="http://schemas.microsoft.com/office/drawing/2014/main" id="{C0DB4DFE-66B6-6627-3AA7-71752E64CDC6}"/>
              </a:ext>
            </a:extLst>
          </p:cNvPr>
          <p:cNvSpPr>
            <a:spLocks noChangeShapeType="1"/>
          </p:cNvSpPr>
          <p:nvPr/>
        </p:nvSpPr>
        <p:spPr bwMode="auto">
          <a:xfrm>
            <a:off x="5749925" y="4570650"/>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 name="Line 30">
            <a:extLst>
              <a:ext uri="{FF2B5EF4-FFF2-40B4-BE49-F238E27FC236}">
                <a16:creationId xmlns:a16="http://schemas.microsoft.com/office/drawing/2014/main" id="{1F3D2D3A-C5AE-6347-4096-F394FBCDE7DA}"/>
              </a:ext>
            </a:extLst>
          </p:cNvPr>
          <p:cNvSpPr>
            <a:spLocks noChangeShapeType="1"/>
          </p:cNvSpPr>
          <p:nvPr/>
        </p:nvSpPr>
        <p:spPr bwMode="auto">
          <a:xfrm>
            <a:off x="6416675" y="4580175"/>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 name="Line 31">
            <a:extLst>
              <a:ext uri="{FF2B5EF4-FFF2-40B4-BE49-F238E27FC236}">
                <a16:creationId xmlns:a16="http://schemas.microsoft.com/office/drawing/2014/main" id="{5EFBF845-C567-51A7-AFB3-60C447DC2B2E}"/>
              </a:ext>
            </a:extLst>
          </p:cNvPr>
          <p:cNvSpPr>
            <a:spLocks noChangeShapeType="1"/>
          </p:cNvSpPr>
          <p:nvPr/>
        </p:nvSpPr>
        <p:spPr bwMode="auto">
          <a:xfrm>
            <a:off x="4483100" y="4764325"/>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2" name="Line 32">
            <a:extLst>
              <a:ext uri="{FF2B5EF4-FFF2-40B4-BE49-F238E27FC236}">
                <a16:creationId xmlns:a16="http://schemas.microsoft.com/office/drawing/2014/main" id="{6118FA0A-9A2F-14F6-1C43-801251639549}"/>
              </a:ext>
            </a:extLst>
          </p:cNvPr>
          <p:cNvSpPr>
            <a:spLocks noChangeShapeType="1"/>
          </p:cNvSpPr>
          <p:nvPr/>
        </p:nvSpPr>
        <p:spPr bwMode="auto">
          <a:xfrm>
            <a:off x="6416675" y="4783375"/>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3" name="Text Box 49">
            <a:extLst>
              <a:ext uri="{FF2B5EF4-FFF2-40B4-BE49-F238E27FC236}">
                <a16:creationId xmlns:a16="http://schemas.microsoft.com/office/drawing/2014/main" id="{0B660968-D14D-928E-9E66-E48EE492BF26}"/>
              </a:ext>
            </a:extLst>
          </p:cNvPr>
          <p:cNvSpPr txBox="1">
            <a:spLocks noChangeArrowheads="1"/>
          </p:cNvSpPr>
          <p:nvPr/>
        </p:nvSpPr>
        <p:spPr bwMode="auto">
          <a:xfrm>
            <a:off x="4419600" y="4275375"/>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54" name="Text Box 50">
            <a:extLst>
              <a:ext uri="{FF2B5EF4-FFF2-40B4-BE49-F238E27FC236}">
                <a16:creationId xmlns:a16="http://schemas.microsoft.com/office/drawing/2014/main" id="{05A89FBB-C00A-5304-D1A3-8DC91928E264}"/>
              </a:ext>
            </a:extLst>
          </p:cNvPr>
          <p:cNvSpPr txBox="1">
            <a:spLocks noChangeArrowheads="1"/>
          </p:cNvSpPr>
          <p:nvPr/>
        </p:nvSpPr>
        <p:spPr bwMode="auto">
          <a:xfrm>
            <a:off x="6353175" y="4275375"/>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Tree>
  </p:cSld>
  <p:clrMapOvr>
    <a:masterClrMapping/>
  </p:clrMapOvr>
  <p:transition>
    <p:fade/>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22235"/>
        <p:cNvGrpSpPr/>
        <p:nvPr/>
      </p:nvGrpSpPr>
      <p:grpSpPr>
        <a:xfrm>
          <a:off x="0" y="0"/>
          <a:ext cx="0" cy="0"/>
          <a:chOff x="0" y="0"/>
          <a:chExt cx="0" cy="0"/>
        </a:xfrm>
      </p:grpSpPr>
      <p:sp>
        <p:nvSpPr>
          <p:cNvPr id="22236" name="Google Shape;22236;p7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237" name="Google Shape;22237;p7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74</a:t>
            </a:fld>
            <a:endParaRPr/>
          </a:p>
        </p:txBody>
      </p:sp>
      <p:pic>
        <p:nvPicPr>
          <p:cNvPr id="22238" name="Google Shape;22238;p74" descr="PZ12"/>
          <p:cNvPicPr preferRelativeResize="0"/>
          <p:nvPr/>
        </p:nvPicPr>
        <p:blipFill rotWithShape="1">
          <a:blip r:embed="rId3">
            <a:alphaModFix/>
          </a:blip>
          <a:srcRect l="1199" t="24001" r="7200" b="24599"/>
          <a:stretch/>
        </p:blipFill>
        <p:spPr>
          <a:xfrm>
            <a:off x="1321398" y="1179568"/>
            <a:ext cx="7064375" cy="3965575"/>
          </a:xfrm>
          <a:prstGeom prst="rect">
            <a:avLst/>
          </a:prstGeom>
          <a:noFill/>
          <a:ln>
            <a:noFill/>
          </a:ln>
        </p:spPr>
      </p:pic>
      <p:sp>
        <p:nvSpPr>
          <p:cNvPr id="22239" name="Google Shape;22239;p74"/>
          <p:cNvSpPr txBox="1"/>
          <p:nvPr/>
        </p:nvSpPr>
        <p:spPr>
          <a:xfrm>
            <a:off x="554721" y="5552320"/>
            <a:ext cx="5797429" cy="461665"/>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Panel Zone Required  Shear Strength</a:t>
            </a:r>
            <a:endParaRPr sz="2400" b="1" i="1">
              <a:solidFill>
                <a:schemeClr val="dk2"/>
              </a:solidFill>
              <a:latin typeface="Arial"/>
              <a:ea typeface="Arial"/>
              <a:cs typeface="Arial"/>
              <a:sym typeface="Arial"/>
            </a:endParaRPr>
          </a:p>
        </p:txBody>
      </p:sp>
      <p:sp>
        <p:nvSpPr>
          <p:cNvPr id="22240" name="Google Shape;22240;p74"/>
          <p:cNvSpPr txBox="1"/>
          <p:nvPr/>
        </p:nvSpPr>
        <p:spPr>
          <a:xfrm>
            <a:off x="6380649" y="5341177"/>
            <a:ext cx="2994218" cy="960840"/>
          </a:xfrm>
          <a:prstGeom prst="rect">
            <a:avLst/>
          </a:pr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241" name="Google Shape;22241;p74"/>
          <p:cNvSpPr txBox="1"/>
          <p:nvPr/>
        </p:nvSpPr>
        <p:spPr>
          <a:xfrm>
            <a:off x="7481559" y="1179568"/>
            <a:ext cx="4173130" cy="533288"/>
          </a:xfrm>
          <a:prstGeom prst="rect">
            <a:avLst/>
          </a:pr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2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22246"/>
        <p:cNvGrpSpPr/>
        <p:nvPr/>
      </p:nvGrpSpPr>
      <p:grpSpPr>
        <a:xfrm>
          <a:off x="0" y="0"/>
          <a:ext cx="0" cy="0"/>
          <a:chOff x="0" y="0"/>
          <a:chExt cx="0" cy="0"/>
        </a:xfrm>
      </p:grpSpPr>
      <p:sp>
        <p:nvSpPr>
          <p:cNvPr id="22247" name="Google Shape;22247;p75"/>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248" name="Google Shape;22248;p7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75</a:t>
            </a:fld>
            <a:endParaRPr/>
          </a:p>
        </p:txBody>
      </p:sp>
      <p:sp>
        <p:nvSpPr>
          <p:cNvPr id="22249" name="Google Shape;22249;p75"/>
          <p:cNvSpPr txBox="1"/>
          <p:nvPr/>
        </p:nvSpPr>
        <p:spPr>
          <a:xfrm>
            <a:off x="697274" y="1340768"/>
            <a:ext cx="7486958" cy="52322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2800"/>
              <a:buFont typeface="Arial"/>
              <a:buNone/>
            </a:pPr>
            <a:r>
              <a:rPr lang="en-US" sz="2800" b="1" i="1">
                <a:solidFill>
                  <a:schemeClr val="dk2"/>
                </a:solidFill>
                <a:latin typeface="Arial"/>
                <a:ea typeface="Arial"/>
                <a:cs typeface="Arial"/>
                <a:sym typeface="Arial"/>
              </a:rPr>
              <a:t>Panel Zone Design Requirement:</a:t>
            </a:r>
            <a:endParaRPr/>
          </a:p>
        </p:txBody>
      </p:sp>
      <p:sp>
        <p:nvSpPr>
          <p:cNvPr id="22250" name="Google Shape;22250;p75"/>
          <p:cNvSpPr txBox="1"/>
          <p:nvPr/>
        </p:nvSpPr>
        <p:spPr>
          <a:xfrm>
            <a:off x="1212815" y="2276872"/>
            <a:ext cx="6486988" cy="58477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3200"/>
              <a:buFont typeface="Arial"/>
              <a:buNone/>
            </a:pPr>
            <a:r>
              <a:rPr lang="en-US" sz="3200" b="1" i="1">
                <a:solidFill>
                  <a:schemeClr val="dk1"/>
                </a:solidFill>
                <a:latin typeface="Arial"/>
                <a:ea typeface="Arial"/>
                <a:cs typeface="Arial"/>
                <a:sym typeface="Arial"/>
              </a:rPr>
              <a:t>R</a:t>
            </a:r>
            <a:r>
              <a:rPr lang="en-US" sz="3200" b="1" i="1" baseline="-25000">
                <a:solidFill>
                  <a:schemeClr val="dk1"/>
                </a:solidFill>
                <a:latin typeface="Arial"/>
                <a:ea typeface="Arial"/>
                <a:cs typeface="Arial"/>
                <a:sym typeface="Arial"/>
              </a:rPr>
              <a:t>u</a:t>
            </a:r>
            <a:r>
              <a:rPr lang="en-US" sz="3200" b="1">
                <a:solidFill>
                  <a:schemeClr val="dk1"/>
                </a:solidFill>
                <a:latin typeface="Arial"/>
                <a:ea typeface="Arial"/>
                <a:cs typeface="Arial"/>
                <a:sym typeface="Arial"/>
              </a:rPr>
              <a:t> ≤ </a:t>
            </a:r>
            <a:r>
              <a:rPr lang="en-US" sz="3200" b="1" i="1">
                <a:solidFill>
                  <a:schemeClr val="dk1"/>
                </a:solidFill>
                <a:latin typeface="Arial"/>
                <a:ea typeface="Arial"/>
                <a:cs typeface="Arial"/>
                <a:sym typeface="Arial"/>
              </a:rPr>
              <a:t>φ</a:t>
            </a:r>
            <a:r>
              <a:rPr lang="en-US" sz="3200" b="1" i="1" baseline="-25000">
                <a:solidFill>
                  <a:schemeClr val="dk1"/>
                </a:solidFill>
                <a:latin typeface="Arial"/>
                <a:ea typeface="Arial"/>
                <a:cs typeface="Arial"/>
                <a:sym typeface="Arial"/>
              </a:rPr>
              <a:t>v</a:t>
            </a:r>
            <a:r>
              <a:rPr lang="en-US" sz="3200" b="1" i="1">
                <a:solidFill>
                  <a:schemeClr val="dk1"/>
                </a:solidFill>
                <a:latin typeface="Arial"/>
                <a:ea typeface="Arial"/>
                <a:cs typeface="Arial"/>
                <a:sym typeface="Arial"/>
              </a:rPr>
              <a:t> R</a:t>
            </a:r>
            <a:r>
              <a:rPr lang="en-US" sz="3200" b="1" i="1" baseline="-25000">
                <a:solidFill>
                  <a:schemeClr val="dk1"/>
                </a:solidFill>
                <a:latin typeface="Arial"/>
                <a:ea typeface="Arial"/>
                <a:cs typeface="Arial"/>
                <a:sym typeface="Arial"/>
              </a:rPr>
              <a:t>v  </a:t>
            </a:r>
            <a:r>
              <a:rPr lang="en-US" sz="3200" b="1" i="1">
                <a:solidFill>
                  <a:schemeClr val="dk1"/>
                </a:solidFill>
                <a:latin typeface="Arial"/>
                <a:ea typeface="Arial"/>
                <a:cs typeface="Arial"/>
                <a:sym typeface="Arial"/>
              </a:rPr>
              <a:t>   </a:t>
            </a:r>
            <a:r>
              <a:rPr lang="en-US" sz="3200" b="0" i="1">
                <a:solidFill>
                  <a:schemeClr val="dk1"/>
                </a:solidFill>
                <a:latin typeface="Arial"/>
                <a:ea typeface="Arial"/>
                <a:cs typeface="Arial"/>
                <a:sym typeface="Arial"/>
              </a:rPr>
              <a:t>where</a:t>
            </a:r>
            <a:r>
              <a:rPr lang="en-US" sz="3200" b="1" i="1">
                <a:solidFill>
                  <a:schemeClr val="dk1"/>
                </a:solidFill>
                <a:latin typeface="Arial"/>
                <a:ea typeface="Arial"/>
                <a:cs typeface="Arial"/>
                <a:sym typeface="Arial"/>
              </a:rPr>
              <a:t> φ</a:t>
            </a:r>
            <a:r>
              <a:rPr lang="en-US" sz="3200" b="1" i="1" baseline="-25000">
                <a:solidFill>
                  <a:schemeClr val="dk1"/>
                </a:solidFill>
                <a:latin typeface="Arial"/>
                <a:ea typeface="Arial"/>
                <a:cs typeface="Arial"/>
                <a:sym typeface="Arial"/>
              </a:rPr>
              <a:t>v</a:t>
            </a:r>
            <a:r>
              <a:rPr lang="en-US" sz="3200" b="1" i="1">
                <a:solidFill>
                  <a:schemeClr val="dk1"/>
                </a:solidFill>
                <a:latin typeface="Arial"/>
                <a:ea typeface="Arial"/>
                <a:cs typeface="Arial"/>
                <a:sym typeface="Arial"/>
              </a:rPr>
              <a:t> =</a:t>
            </a:r>
            <a:r>
              <a:rPr lang="en-US" sz="3200" b="1">
                <a:solidFill>
                  <a:schemeClr val="dk1"/>
                </a:solidFill>
                <a:latin typeface="Arial"/>
                <a:ea typeface="Arial"/>
                <a:cs typeface="Arial"/>
                <a:sym typeface="Arial"/>
              </a:rPr>
              <a:t> 1.0</a:t>
            </a:r>
            <a:endParaRPr sz="3200" b="1" i="1">
              <a:solidFill>
                <a:schemeClr val="dk1"/>
              </a:solidFill>
              <a:latin typeface="Arial"/>
              <a:ea typeface="Arial"/>
              <a:cs typeface="Arial"/>
              <a:sym typeface="Arial"/>
            </a:endParaRPr>
          </a:p>
        </p:txBody>
      </p:sp>
      <p:cxnSp>
        <p:nvCxnSpPr>
          <p:cNvPr id="22251" name="Google Shape;22251;p75"/>
          <p:cNvCxnSpPr/>
          <p:nvPr/>
        </p:nvCxnSpPr>
        <p:spPr>
          <a:xfrm>
            <a:off x="2870165" y="2953147"/>
            <a:ext cx="0" cy="676275"/>
          </a:xfrm>
          <a:prstGeom prst="straightConnector1">
            <a:avLst/>
          </a:prstGeom>
          <a:noFill/>
          <a:ln w="28575" cap="flat" cmpd="sng">
            <a:solidFill>
              <a:schemeClr val="dk1"/>
            </a:solidFill>
            <a:prstDash val="solid"/>
            <a:round/>
            <a:headEnd type="triangle" w="lg" len="lg"/>
            <a:tailEnd type="none" w="med" len="med"/>
          </a:ln>
        </p:spPr>
      </p:cxnSp>
      <p:cxnSp>
        <p:nvCxnSpPr>
          <p:cNvPr id="22252" name="Google Shape;22252;p75"/>
          <p:cNvCxnSpPr/>
          <p:nvPr/>
        </p:nvCxnSpPr>
        <p:spPr>
          <a:xfrm>
            <a:off x="2870164" y="3629422"/>
            <a:ext cx="717927" cy="0"/>
          </a:xfrm>
          <a:prstGeom prst="straightConnector1">
            <a:avLst/>
          </a:prstGeom>
          <a:noFill/>
          <a:ln w="28575" cap="flat" cmpd="sng">
            <a:solidFill>
              <a:schemeClr val="dk1"/>
            </a:solidFill>
            <a:prstDash val="solid"/>
            <a:round/>
            <a:headEnd type="none" w="med" len="med"/>
            <a:tailEnd type="none" w="med" len="med"/>
          </a:ln>
        </p:spPr>
      </p:cxnSp>
      <p:sp>
        <p:nvSpPr>
          <p:cNvPr id="22253" name="Google Shape;22253;p75"/>
          <p:cNvSpPr txBox="1"/>
          <p:nvPr/>
        </p:nvSpPr>
        <p:spPr>
          <a:xfrm>
            <a:off x="3565490" y="3400822"/>
            <a:ext cx="7188422" cy="181588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1" i="1">
                <a:solidFill>
                  <a:schemeClr val="dk1"/>
                </a:solidFill>
                <a:latin typeface="Arial"/>
                <a:ea typeface="Arial"/>
                <a:cs typeface="Arial"/>
                <a:sym typeface="Arial"/>
              </a:rPr>
              <a:t>R</a:t>
            </a:r>
            <a:r>
              <a:rPr lang="en-US" sz="2800" b="1" i="1" baseline="-25000">
                <a:solidFill>
                  <a:schemeClr val="dk1"/>
                </a:solidFill>
                <a:latin typeface="Arial"/>
                <a:ea typeface="Arial"/>
                <a:cs typeface="Arial"/>
                <a:sym typeface="Arial"/>
              </a:rPr>
              <a:t>v</a:t>
            </a:r>
            <a:r>
              <a:rPr lang="en-US" sz="2800" b="1">
                <a:solidFill>
                  <a:schemeClr val="dk1"/>
                </a:solidFill>
                <a:latin typeface="Arial"/>
                <a:ea typeface="Arial"/>
                <a:cs typeface="Arial"/>
                <a:sym typeface="Arial"/>
              </a:rPr>
              <a:t> = nominal shear strength, based on a limit state of shear yielding, as computed per Section J10.6 of the AISC </a:t>
            </a:r>
            <a:r>
              <a:rPr lang="en-US" sz="2800" b="1" i="1">
                <a:solidFill>
                  <a:schemeClr val="dk1"/>
                </a:solidFill>
                <a:latin typeface="Arial"/>
                <a:ea typeface="Arial"/>
                <a:cs typeface="Arial"/>
                <a:sym typeface="Arial"/>
              </a:rPr>
              <a:t>Specification</a:t>
            </a:r>
            <a:endParaRPr/>
          </a:p>
        </p:txBody>
      </p:sp>
    </p:spTree>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22258"/>
        <p:cNvGrpSpPr/>
        <p:nvPr/>
      </p:nvGrpSpPr>
      <p:grpSpPr>
        <a:xfrm>
          <a:off x="0" y="0"/>
          <a:ext cx="0" cy="0"/>
          <a:chOff x="0" y="0"/>
          <a:chExt cx="0" cy="0"/>
        </a:xfrm>
      </p:grpSpPr>
      <p:sp>
        <p:nvSpPr>
          <p:cNvPr id="22259" name="Google Shape;22259;p76"/>
          <p:cNvSpPr txBox="1">
            <a:spLocks noGrp="1"/>
          </p:cNvSpPr>
          <p:nvPr>
            <p:ph type="body" idx="1"/>
          </p:nvPr>
        </p:nvSpPr>
        <p:spPr>
          <a:xfrm>
            <a:off x="383364" y="269052"/>
            <a:ext cx="11230952"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Panel Zone Shear Strength</a:t>
            </a:r>
            <a:endParaRPr/>
          </a:p>
        </p:txBody>
      </p:sp>
      <p:sp>
        <p:nvSpPr>
          <p:cNvPr id="22260" name="Google Shape;22260;p76"/>
          <p:cNvSpPr txBox="1">
            <a:spLocks noGrp="1"/>
          </p:cNvSpPr>
          <p:nvPr>
            <p:ph type="body" idx="2"/>
          </p:nvPr>
        </p:nvSpPr>
        <p:spPr>
          <a:xfrm>
            <a:off x="383364" y="745902"/>
            <a:ext cx="11230952" cy="45085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Clr>
                <a:schemeClr val="dk2"/>
              </a:buClr>
              <a:buSzPts val="1600"/>
              <a:buFont typeface="Arial"/>
              <a:buNone/>
            </a:pPr>
            <a:r>
              <a:rPr lang="en-US" sz="1600"/>
              <a:t>To compute nominal shear strength, </a:t>
            </a:r>
            <a:r>
              <a:rPr lang="en-US" sz="1600" i="1"/>
              <a:t>R</a:t>
            </a:r>
            <a:r>
              <a:rPr lang="en-US" sz="1600" i="1" baseline="-25000"/>
              <a:t>v</a:t>
            </a:r>
            <a:r>
              <a:rPr lang="en-US" sz="1600"/>
              <a:t>, of panel zone:</a:t>
            </a:r>
            <a:endParaRPr/>
          </a:p>
        </p:txBody>
      </p:sp>
      <p:sp>
        <p:nvSpPr>
          <p:cNvPr id="22261" name="Google Shape;22261;p7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76</a:t>
            </a:fld>
            <a:endParaRPr/>
          </a:p>
        </p:txBody>
      </p:sp>
      <p:sp>
        <p:nvSpPr>
          <p:cNvPr id="22262" name="Google Shape;22262;p76"/>
          <p:cNvSpPr txBox="1"/>
          <p:nvPr/>
        </p:nvSpPr>
        <p:spPr>
          <a:xfrm>
            <a:off x="1415480" y="1484784"/>
            <a:ext cx="5734050" cy="4001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1" i="1">
                <a:solidFill>
                  <a:schemeClr val="dk1"/>
                </a:solidFill>
                <a:latin typeface="Arial"/>
                <a:ea typeface="Arial"/>
                <a:cs typeface="Arial"/>
                <a:sym typeface="Arial"/>
              </a:rPr>
              <a:t>When P</a:t>
            </a:r>
            <a:r>
              <a:rPr lang="en-US" sz="2000" b="1" i="1" baseline="-25000">
                <a:solidFill>
                  <a:schemeClr val="dk1"/>
                </a:solidFill>
                <a:latin typeface="Arial"/>
                <a:ea typeface="Arial"/>
                <a:cs typeface="Arial"/>
                <a:sym typeface="Arial"/>
              </a:rPr>
              <a:t>u</a:t>
            </a:r>
            <a:r>
              <a:rPr lang="en-US" sz="2000" b="1" i="1">
                <a:solidFill>
                  <a:schemeClr val="dk1"/>
                </a:solidFill>
                <a:latin typeface="Arial"/>
                <a:ea typeface="Arial"/>
                <a:cs typeface="Arial"/>
                <a:sym typeface="Arial"/>
              </a:rPr>
              <a:t>  </a:t>
            </a:r>
            <a:r>
              <a:rPr lang="en-US" sz="2000" b="1">
                <a:solidFill>
                  <a:schemeClr val="dk1"/>
                </a:solidFill>
                <a:latin typeface="Arial"/>
                <a:ea typeface="Arial"/>
                <a:cs typeface="Arial"/>
                <a:sym typeface="Arial"/>
              </a:rPr>
              <a:t>≤ </a:t>
            </a:r>
            <a:r>
              <a:rPr lang="en-US" sz="2000" b="1" i="1">
                <a:solidFill>
                  <a:schemeClr val="dk1"/>
                </a:solidFill>
                <a:latin typeface="Arial"/>
                <a:ea typeface="Arial"/>
                <a:cs typeface="Arial"/>
                <a:sym typeface="Arial"/>
              </a:rPr>
              <a:t> 0.75 P</a:t>
            </a:r>
            <a:r>
              <a:rPr lang="en-US" sz="2000" b="1" i="1" baseline="-25000">
                <a:solidFill>
                  <a:schemeClr val="dk1"/>
                </a:solidFill>
                <a:latin typeface="Arial"/>
                <a:ea typeface="Arial"/>
                <a:cs typeface="Arial"/>
                <a:sym typeface="Arial"/>
              </a:rPr>
              <a:t>y</a:t>
            </a:r>
            <a:r>
              <a:rPr lang="en-US" sz="2000" b="1" i="1">
                <a:solidFill>
                  <a:schemeClr val="dk1"/>
                </a:solidFill>
                <a:latin typeface="Arial"/>
                <a:ea typeface="Arial"/>
                <a:cs typeface="Arial"/>
                <a:sym typeface="Arial"/>
              </a:rPr>
              <a:t> in column:</a:t>
            </a:r>
            <a:endParaRPr/>
          </a:p>
        </p:txBody>
      </p:sp>
      <p:sp>
        <p:nvSpPr>
          <p:cNvPr id="22263" name="Google Shape;22263;p76"/>
          <p:cNvSpPr txBox="1"/>
          <p:nvPr/>
        </p:nvSpPr>
        <p:spPr>
          <a:xfrm>
            <a:off x="6673280" y="2425452"/>
            <a:ext cx="2571750" cy="33655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1600"/>
              <a:buFont typeface="Arial"/>
              <a:buNone/>
            </a:pPr>
            <a:r>
              <a:rPr lang="en-US" sz="1600" b="0" i="1">
                <a:solidFill>
                  <a:schemeClr val="dk1"/>
                </a:solidFill>
                <a:latin typeface="Arial"/>
                <a:ea typeface="Arial"/>
                <a:cs typeface="Arial"/>
                <a:sym typeface="Arial"/>
              </a:rPr>
              <a:t>(AISC Spec EQ J10-11)</a:t>
            </a:r>
            <a:endParaRPr/>
          </a:p>
        </p:txBody>
      </p:sp>
      <p:sp>
        <p:nvSpPr>
          <p:cNvPr id="22264" name="Google Shape;22264;p76"/>
          <p:cNvSpPr txBox="1"/>
          <p:nvPr/>
        </p:nvSpPr>
        <p:spPr>
          <a:xfrm>
            <a:off x="2045094" y="3528878"/>
            <a:ext cx="1152674" cy="4001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i="1">
                <a:solidFill>
                  <a:schemeClr val="dk1"/>
                </a:solidFill>
                <a:latin typeface="Arial"/>
                <a:ea typeface="Arial"/>
                <a:cs typeface="Arial"/>
                <a:sym typeface="Arial"/>
              </a:rPr>
              <a:t>Where:</a:t>
            </a:r>
            <a:endParaRPr/>
          </a:p>
        </p:txBody>
      </p:sp>
      <p:sp>
        <p:nvSpPr>
          <p:cNvPr id="22265" name="Google Shape;22265;p76"/>
          <p:cNvSpPr txBox="1"/>
          <p:nvPr/>
        </p:nvSpPr>
        <p:spPr>
          <a:xfrm>
            <a:off x="3293959" y="3528878"/>
            <a:ext cx="8041697" cy="282893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200"/>
              <a:buFont typeface="Arial"/>
              <a:buNone/>
            </a:pPr>
            <a:r>
              <a:rPr lang="en-US" sz="2200" b="1" i="1" dirty="0">
                <a:solidFill>
                  <a:schemeClr val="dk1"/>
                </a:solidFill>
                <a:latin typeface="Arial"/>
                <a:ea typeface="Arial"/>
                <a:cs typeface="Arial"/>
                <a:sym typeface="Arial"/>
              </a:rPr>
              <a:t>d</a:t>
            </a:r>
            <a:r>
              <a:rPr lang="en-US" sz="2200" b="1" i="1" baseline="-25000" dirty="0">
                <a:solidFill>
                  <a:schemeClr val="dk1"/>
                </a:solidFill>
                <a:latin typeface="Arial"/>
                <a:ea typeface="Arial"/>
                <a:cs typeface="Arial"/>
                <a:sym typeface="Arial"/>
              </a:rPr>
              <a:t>c</a:t>
            </a:r>
            <a:r>
              <a:rPr lang="en-US" sz="2200" b="0" dirty="0">
                <a:solidFill>
                  <a:schemeClr val="dk1"/>
                </a:solidFill>
                <a:latin typeface="Arial"/>
                <a:ea typeface="Arial"/>
                <a:cs typeface="Arial"/>
                <a:sym typeface="Arial"/>
              </a:rPr>
              <a:t>	=	column depth</a:t>
            </a:r>
            <a:endParaRPr dirty="0"/>
          </a:p>
          <a:p>
            <a:pPr marL="0" marR="0" lvl="0" indent="0" algn="l" rtl="0">
              <a:spcBef>
                <a:spcPts val="1100"/>
              </a:spcBef>
              <a:spcAft>
                <a:spcPts val="0"/>
              </a:spcAft>
              <a:buClr>
                <a:schemeClr val="dk1"/>
              </a:buClr>
              <a:buSzPts val="2200"/>
              <a:buFont typeface="Arial"/>
              <a:buNone/>
            </a:pPr>
            <a:r>
              <a:rPr lang="en-US" sz="2200" b="1" i="1" dirty="0" err="1">
                <a:solidFill>
                  <a:schemeClr val="dk1"/>
                </a:solidFill>
                <a:latin typeface="Arial"/>
                <a:ea typeface="Arial"/>
                <a:cs typeface="Arial"/>
                <a:sym typeface="Arial"/>
              </a:rPr>
              <a:t>d</a:t>
            </a:r>
            <a:r>
              <a:rPr lang="en-US" sz="2200" b="1" i="1" baseline="-25000" dirty="0" err="1">
                <a:solidFill>
                  <a:schemeClr val="dk1"/>
                </a:solidFill>
                <a:latin typeface="Arial"/>
                <a:ea typeface="Arial"/>
                <a:cs typeface="Arial"/>
                <a:sym typeface="Arial"/>
              </a:rPr>
              <a:t>b</a:t>
            </a:r>
            <a:r>
              <a:rPr lang="en-US" sz="2200" b="0" dirty="0">
                <a:solidFill>
                  <a:schemeClr val="dk1"/>
                </a:solidFill>
                <a:latin typeface="Arial"/>
                <a:ea typeface="Arial"/>
                <a:cs typeface="Arial"/>
                <a:sym typeface="Arial"/>
              </a:rPr>
              <a:t>	=	beam depth</a:t>
            </a:r>
            <a:endParaRPr dirty="0"/>
          </a:p>
          <a:p>
            <a:pPr marL="0" marR="0" lvl="0" indent="0" algn="l" rtl="0">
              <a:spcBef>
                <a:spcPts val="1100"/>
              </a:spcBef>
              <a:spcAft>
                <a:spcPts val="0"/>
              </a:spcAft>
              <a:buClr>
                <a:schemeClr val="dk1"/>
              </a:buClr>
              <a:buSzPts val="2200"/>
              <a:buFont typeface="Arial"/>
              <a:buNone/>
            </a:pPr>
            <a:r>
              <a:rPr lang="en-US" sz="2200" b="1" i="1" dirty="0">
                <a:solidFill>
                  <a:schemeClr val="dk1"/>
                </a:solidFill>
                <a:latin typeface="Arial"/>
                <a:ea typeface="Arial"/>
                <a:cs typeface="Arial"/>
                <a:sym typeface="Arial"/>
              </a:rPr>
              <a:t>b</a:t>
            </a:r>
            <a:r>
              <a:rPr lang="en-US" sz="2200" b="1" i="1" baseline="-25000" dirty="0">
                <a:solidFill>
                  <a:schemeClr val="dk1"/>
                </a:solidFill>
                <a:latin typeface="Arial"/>
                <a:ea typeface="Arial"/>
                <a:cs typeface="Arial"/>
                <a:sym typeface="Arial"/>
              </a:rPr>
              <a:t>cf</a:t>
            </a:r>
            <a:r>
              <a:rPr lang="en-US" sz="2200" b="0" dirty="0">
                <a:solidFill>
                  <a:schemeClr val="dk1"/>
                </a:solidFill>
                <a:latin typeface="Arial"/>
                <a:ea typeface="Arial"/>
                <a:cs typeface="Arial"/>
                <a:sym typeface="Arial"/>
              </a:rPr>
              <a:t>	=	column flange width</a:t>
            </a:r>
            <a:endParaRPr dirty="0"/>
          </a:p>
          <a:p>
            <a:pPr marL="0" marR="0" lvl="0" indent="0" algn="l" rtl="0">
              <a:spcBef>
                <a:spcPts val="1100"/>
              </a:spcBef>
              <a:spcAft>
                <a:spcPts val="0"/>
              </a:spcAft>
              <a:buClr>
                <a:schemeClr val="dk1"/>
              </a:buClr>
              <a:buSzPts val="2200"/>
              <a:buFont typeface="Arial"/>
              <a:buNone/>
            </a:pPr>
            <a:r>
              <a:rPr lang="en-US" sz="2200" b="1" i="1" dirty="0" err="1">
                <a:solidFill>
                  <a:schemeClr val="dk1"/>
                </a:solidFill>
                <a:latin typeface="Arial"/>
                <a:ea typeface="Arial"/>
                <a:cs typeface="Arial"/>
                <a:sym typeface="Arial"/>
              </a:rPr>
              <a:t>t</a:t>
            </a:r>
            <a:r>
              <a:rPr lang="en-US" sz="2200" b="1" i="1" baseline="-25000" dirty="0" err="1">
                <a:solidFill>
                  <a:schemeClr val="dk1"/>
                </a:solidFill>
                <a:latin typeface="Arial"/>
                <a:ea typeface="Arial"/>
                <a:cs typeface="Arial"/>
                <a:sym typeface="Arial"/>
              </a:rPr>
              <a:t>cf</a:t>
            </a:r>
            <a:r>
              <a:rPr lang="en-US" sz="2200" b="0" dirty="0">
                <a:solidFill>
                  <a:schemeClr val="dk1"/>
                </a:solidFill>
                <a:latin typeface="Arial"/>
                <a:ea typeface="Arial"/>
                <a:cs typeface="Arial"/>
                <a:sym typeface="Arial"/>
              </a:rPr>
              <a:t>	=	column flange thickness</a:t>
            </a:r>
            <a:endParaRPr dirty="0"/>
          </a:p>
          <a:p>
            <a:pPr marL="0" marR="0" lvl="0" indent="0" algn="l" rtl="0">
              <a:spcBef>
                <a:spcPts val="1100"/>
              </a:spcBef>
              <a:spcAft>
                <a:spcPts val="0"/>
              </a:spcAft>
              <a:buClr>
                <a:schemeClr val="dk1"/>
              </a:buClr>
              <a:buSzPts val="2200"/>
              <a:buFont typeface="Arial"/>
              <a:buNone/>
            </a:pPr>
            <a:r>
              <a:rPr lang="en-US" sz="2200" b="1" i="1" dirty="0" err="1">
                <a:solidFill>
                  <a:schemeClr val="dk1"/>
                </a:solidFill>
                <a:latin typeface="Arial"/>
                <a:ea typeface="Arial"/>
                <a:cs typeface="Arial"/>
                <a:sym typeface="Arial"/>
              </a:rPr>
              <a:t>F</a:t>
            </a:r>
            <a:r>
              <a:rPr lang="en-US" sz="2200" b="1" i="1" baseline="-25000" dirty="0" err="1">
                <a:solidFill>
                  <a:schemeClr val="dk1"/>
                </a:solidFill>
                <a:latin typeface="Arial"/>
                <a:ea typeface="Arial"/>
                <a:cs typeface="Arial"/>
                <a:sym typeface="Arial"/>
              </a:rPr>
              <a:t>y</a:t>
            </a:r>
            <a:r>
              <a:rPr lang="en-US" sz="2200" b="0" dirty="0">
                <a:solidFill>
                  <a:schemeClr val="dk1"/>
                </a:solidFill>
                <a:latin typeface="Arial"/>
                <a:ea typeface="Arial"/>
                <a:cs typeface="Arial"/>
                <a:sym typeface="Arial"/>
              </a:rPr>
              <a:t>	=	minimum specified yield stress of column web</a:t>
            </a:r>
            <a:endParaRPr dirty="0"/>
          </a:p>
          <a:p>
            <a:pPr marL="0" marR="0" lvl="0" indent="0" algn="l" rtl="0">
              <a:spcBef>
                <a:spcPts val="1100"/>
              </a:spcBef>
              <a:spcAft>
                <a:spcPts val="0"/>
              </a:spcAft>
              <a:buClr>
                <a:schemeClr val="dk1"/>
              </a:buClr>
              <a:buSzPts val="2200"/>
              <a:buFont typeface="Arial"/>
              <a:buNone/>
            </a:pPr>
            <a:r>
              <a:rPr lang="en-US" sz="2200" b="1" i="1" dirty="0" err="1">
                <a:solidFill>
                  <a:schemeClr val="dk1"/>
                </a:solidFill>
                <a:latin typeface="Arial"/>
                <a:ea typeface="Arial"/>
                <a:cs typeface="Arial"/>
                <a:sym typeface="Arial"/>
              </a:rPr>
              <a:t>t</a:t>
            </a:r>
            <a:r>
              <a:rPr lang="en-US" sz="2200" b="1" i="1" baseline="-25000" dirty="0" err="1">
                <a:solidFill>
                  <a:schemeClr val="dk1"/>
                </a:solidFill>
                <a:latin typeface="Arial"/>
                <a:ea typeface="Arial"/>
                <a:cs typeface="Arial"/>
                <a:sym typeface="Arial"/>
              </a:rPr>
              <a:t>p</a:t>
            </a:r>
            <a:r>
              <a:rPr lang="en-US" sz="2200" b="0" dirty="0">
                <a:solidFill>
                  <a:schemeClr val="dk1"/>
                </a:solidFill>
                <a:latin typeface="Arial"/>
                <a:ea typeface="Arial"/>
                <a:cs typeface="Arial"/>
                <a:sym typeface="Arial"/>
              </a:rPr>
              <a:t>	=	thickness of column web including doubler plate</a:t>
            </a:r>
            <a:endParaRPr sz="2200" b="0" i="1" dirty="0">
              <a:solidFill>
                <a:schemeClr val="dk1"/>
              </a:solidFill>
              <a:latin typeface="Arial"/>
              <a:ea typeface="Arial"/>
              <a:cs typeface="Arial"/>
              <a:sym typeface="Arial"/>
            </a:endParaRPr>
          </a:p>
        </p:txBody>
      </p:sp>
      <p:sp>
        <p:nvSpPr>
          <p:cNvPr id="22266" name="Google Shape;22266;p76"/>
          <p:cNvSpPr txBox="1"/>
          <p:nvPr/>
        </p:nvSpPr>
        <p:spPr>
          <a:xfrm>
            <a:off x="1965739" y="2132856"/>
            <a:ext cx="4321952" cy="1050224"/>
          </a:xfrm>
          <a:prstGeom prst="rect">
            <a:avLst/>
          </a:pr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cxnSp>
        <p:nvCxnSpPr>
          <p:cNvPr id="22267" name="Google Shape;22267;p76"/>
          <p:cNvCxnSpPr/>
          <p:nvPr/>
        </p:nvCxnSpPr>
        <p:spPr>
          <a:xfrm rot="10800000" flipH="1">
            <a:off x="1463155" y="1884894"/>
            <a:ext cx="9601397" cy="31938"/>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47"/>
              </a:srgbClr>
            </a:outerShdw>
          </a:effectLst>
        </p:spPr>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2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2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22272"/>
        <p:cNvGrpSpPr/>
        <p:nvPr/>
      </p:nvGrpSpPr>
      <p:grpSpPr>
        <a:xfrm>
          <a:off x="0" y="0"/>
          <a:ext cx="0" cy="0"/>
          <a:chOff x="0" y="0"/>
          <a:chExt cx="0" cy="0"/>
        </a:xfrm>
      </p:grpSpPr>
      <p:sp>
        <p:nvSpPr>
          <p:cNvPr id="22273" name="Google Shape;22273;p77"/>
          <p:cNvSpPr txBox="1">
            <a:spLocks noGrp="1"/>
          </p:cNvSpPr>
          <p:nvPr>
            <p:ph type="body" idx="1"/>
          </p:nvPr>
        </p:nvSpPr>
        <p:spPr>
          <a:xfrm>
            <a:off x="383364" y="269052"/>
            <a:ext cx="11230952"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Panel Zone Shear Strength</a:t>
            </a:r>
            <a:endParaRPr/>
          </a:p>
        </p:txBody>
      </p:sp>
      <p:sp>
        <p:nvSpPr>
          <p:cNvPr id="22274" name="Google Shape;22274;p77"/>
          <p:cNvSpPr txBox="1">
            <a:spLocks noGrp="1"/>
          </p:cNvSpPr>
          <p:nvPr>
            <p:ph type="body" idx="2"/>
          </p:nvPr>
        </p:nvSpPr>
        <p:spPr>
          <a:xfrm>
            <a:off x="383364" y="745902"/>
            <a:ext cx="11230952" cy="45085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Clr>
                <a:schemeClr val="dk2"/>
              </a:buClr>
              <a:buSzPts val="1600"/>
              <a:buFont typeface="Arial"/>
              <a:buNone/>
            </a:pPr>
            <a:r>
              <a:rPr lang="en-US" sz="1600"/>
              <a:t>To compute nominal shear strength, </a:t>
            </a:r>
            <a:r>
              <a:rPr lang="en-US" sz="1600" i="1"/>
              <a:t>R</a:t>
            </a:r>
            <a:r>
              <a:rPr lang="en-US" sz="1600" i="1" baseline="-25000"/>
              <a:t>v</a:t>
            </a:r>
            <a:r>
              <a:rPr lang="en-US" sz="1600"/>
              <a:t>, of panel zone:</a:t>
            </a:r>
            <a:endParaRPr/>
          </a:p>
        </p:txBody>
      </p:sp>
      <p:sp>
        <p:nvSpPr>
          <p:cNvPr id="22275" name="Google Shape;22275;p7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77</a:t>
            </a:fld>
            <a:endParaRPr/>
          </a:p>
        </p:txBody>
      </p:sp>
      <p:sp>
        <p:nvSpPr>
          <p:cNvPr id="22276" name="Google Shape;22276;p77"/>
          <p:cNvSpPr txBox="1"/>
          <p:nvPr/>
        </p:nvSpPr>
        <p:spPr>
          <a:xfrm>
            <a:off x="1415480" y="1484784"/>
            <a:ext cx="8280920" cy="4001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1" i="1">
                <a:solidFill>
                  <a:schemeClr val="dk1"/>
                </a:solidFill>
                <a:latin typeface="Arial"/>
                <a:ea typeface="Arial"/>
                <a:cs typeface="Arial"/>
                <a:sym typeface="Arial"/>
              </a:rPr>
              <a:t>When P</a:t>
            </a:r>
            <a:r>
              <a:rPr lang="en-US" sz="2000" b="1" i="1" baseline="-25000">
                <a:solidFill>
                  <a:schemeClr val="dk1"/>
                </a:solidFill>
                <a:latin typeface="Arial"/>
                <a:ea typeface="Arial"/>
                <a:cs typeface="Arial"/>
                <a:sym typeface="Arial"/>
              </a:rPr>
              <a:t>u</a:t>
            </a:r>
            <a:r>
              <a:rPr lang="en-US" sz="2000" b="1" i="1">
                <a:solidFill>
                  <a:schemeClr val="dk1"/>
                </a:solidFill>
                <a:latin typeface="Arial"/>
                <a:ea typeface="Arial"/>
                <a:cs typeface="Arial"/>
                <a:sym typeface="Arial"/>
              </a:rPr>
              <a:t> &gt; 0.75 P</a:t>
            </a:r>
            <a:r>
              <a:rPr lang="en-US" sz="2000" b="1" i="1" baseline="-25000">
                <a:solidFill>
                  <a:schemeClr val="dk1"/>
                </a:solidFill>
                <a:latin typeface="Arial"/>
                <a:ea typeface="Arial"/>
                <a:cs typeface="Arial"/>
                <a:sym typeface="Arial"/>
              </a:rPr>
              <a:t>y</a:t>
            </a:r>
            <a:r>
              <a:rPr lang="en-US" sz="2000" b="1" i="1">
                <a:solidFill>
                  <a:schemeClr val="dk1"/>
                </a:solidFill>
                <a:latin typeface="Arial"/>
                <a:ea typeface="Arial"/>
                <a:cs typeface="Arial"/>
                <a:sym typeface="Arial"/>
              </a:rPr>
              <a:t> in column: </a:t>
            </a:r>
            <a:r>
              <a:rPr lang="en-US" sz="2000" b="1">
                <a:solidFill>
                  <a:schemeClr val="dk2"/>
                </a:solidFill>
                <a:latin typeface="Arial"/>
                <a:ea typeface="Arial"/>
                <a:cs typeface="Arial"/>
                <a:sym typeface="Arial"/>
              </a:rPr>
              <a:t>(not recommended)</a:t>
            </a:r>
            <a:endParaRPr/>
          </a:p>
        </p:txBody>
      </p:sp>
      <p:cxnSp>
        <p:nvCxnSpPr>
          <p:cNvPr id="22277" name="Google Shape;22277;p77"/>
          <p:cNvCxnSpPr/>
          <p:nvPr/>
        </p:nvCxnSpPr>
        <p:spPr>
          <a:xfrm rot="10800000" flipH="1">
            <a:off x="1463155" y="1884894"/>
            <a:ext cx="9601397" cy="31938"/>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47"/>
              </a:srgbClr>
            </a:outerShdw>
          </a:effectLst>
        </p:spPr>
      </p:cxnSp>
      <p:sp>
        <p:nvSpPr>
          <p:cNvPr id="22278" name="Google Shape;22278;p77"/>
          <p:cNvSpPr txBox="1"/>
          <p:nvPr/>
        </p:nvSpPr>
        <p:spPr>
          <a:xfrm>
            <a:off x="2358985" y="2000032"/>
            <a:ext cx="7344816" cy="1209883"/>
          </a:xfrm>
          <a:prstGeom prst="rect">
            <a:avLst/>
          </a:pr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279" name="Google Shape;22279;p77"/>
          <p:cNvSpPr txBox="1"/>
          <p:nvPr/>
        </p:nvSpPr>
        <p:spPr>
          <a:xfrm>
            <a:off x="6528048" y="3278754"/>
            <a:ext cx="2993904" cy="369332"/>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Clr>
                <a:schemeClr val="dk1"/>
              </a:buClr>
              <a:buSzPts val="1800"/>
              <a:buFont typeface="Arial"/>
              <a:buNone/>
            </a:pPr>
            <a:r>
              <a:rPr lang="en-US" sz="1800" b="0" i="1">
                <a:solidFill>
                  <a:schemeClr val="dk1"/>
                </a:solidFill>
                <a:latin typeface="Arial"/>
                <a:ea typeface="Arial"/>
                <a:cs typeface="Arial"/>
                <a:sym typeface="Arial"/>
              </a:rPr>
              <a:t>(AISC Spec EQ J10-12)</a:t>
            </a:r>
            <a:endParaRPr/>
          </a:p>
        </p:txBody>
      </p:sp>
    </p:spTree>
  </p:cSld>
  <p:clrMapOvr>
    <a:masterClrMapping/>
  </p:clrMapOvr>
  <p:transition>
    <p:fade/>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22284"/>
        <p:cNvGrpSpPr/>
        <p:nvPr/>
      </p:nvGrpSpPr>
      <p:grpSpPr>
        <a:xfrm>
          <a:off x="0" y="0"/>
          <a:ext cx="0" cy="0"/>
          <a:chOff x="0" y="0"/>
          <a:chExt cx="0" cy="0"/>
        </a:xfrm>
      </p:grpSpPr>
      <p:sp>
        <p:nvSpPr>
          <p:cNvPr id="22285" name="Google Shape;22285;p78"/>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286" name="Google Shape;22286;p7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78</a:t>
            </a:fld>
            <a:endParaRPr/>
          </a:p>
        </p:txBody>
      </p:sp>
      <p:grpSp>
        <p:nvGrpSpPr>
          <p:cNvPr id="22287" name="Google Shape;22287;p78"/>
          <p:cNvGrpSpPr/>
          <p:nvPr/>
        </p:nvGrpSpPr>
        <p:grpSpPr>
          <a:xfrm>
            <a:off x="8184232" y="3212976"/>
            <a:ext cx="2035175" cy="2287587"/>
            <a:chOff x="3477" y="433"/>
            <a:chExt cx="1282" cy="1441"/>
          </a:xfrm>
        </p:grpSpPr>
        <p:grpSp>
          <p:nvGrpSpPr>
            <p:cNvPr id="22288" name="Google Shape;22288;p78"/>
            <p:cNvGrpSpPr/>
            <p:nvPr/>
          </p:nvGrpSpPr>
          <p:grpSpPr>
            <a:xfrm>
              <a:off x="3772" y="499"/>
              <a:ext cx="117" cy="1315"/>
              <a:chOff x="3799" y="499"/>
              <a:chExt cx="117" cy="1315"/>
            </a:xfrm>
          </p:grpSpPr>
          <p:sp>
            <p:nvSpPr>
              <p:cNvPr id="22289" name="Google Shape;22289;p78"/>
              <p:cNvSpPr/>
              <p:nvPr/>
            </p:nvSpPr>
            <p:spPr>
              <a:xfrm>
                <a:off x="3799" y="499"/>
                <a:ext cx="75" cy="117"/>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0" name="Google Shape;22290;p78"/>
              <p:cNvSpPr/>
              <p:nvPr/>
            </p:nvSpPr>
            <p:spPr>
              <a:xfrm>
                <a:off x="3799" y="1640"/>
                <a:ext cx="75" cy="174"/>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1" name="Google Shape;22291;p78"/>
              <p:cNvSpPr/>
              <p:nvPr/>
            </p:nvSpPr>
            <p:spPr>
              <a:xfrm flipH="1">
                <a:off x="3799" y="552"/>
                <a:ext cx="75" cy="1194"/>
              </a:xfrm>
              <a:custGeom>
                <a:avLst/>
                <a:gdLst/>
                <a:ahLst/>
                <a:cxnLst/>
                <a:rect l="l" t="t" r="r" b="b"/>
                <a:pathLst>
                  <a:path w="75" h="1194" extrusionOk="0">
                    <a:moveTo>
                      <a:pt x="0" y="0"/>
                    </a:moveTo>
                    <a:lnTo>
                      <a:pt x="0" y="1194"/>
                    </a:lnTo>
                    <a:lnTo>
                      <a:pt x="75" y="1119"/>
                    </a:lnTo>
                    <a:lnTo>
                      <a:pt x="75" y="54"/>
                    </a:lnTo>
                    <a:lnTo>
                      <a:pt x="0" y="0"/>
                    </a:lnTo>
                    <a:close/>
                  </a:path>
                </a:pathLst>
              </a:custGeom>
              <a:gradFill>
                <a:gsLst>
                  <a:gs pos="0">
                    <a:srgbClr val="EAEAEA"/>
                  </a:gs>
                  <a:gs pos="50000">
                    <a:srgbClr val="6C6C6C"/>
                  </a:gs>
                  <a:gs pos="100000">
                    <a:srgbClr val="EAEAEA"/>
                  </a:gs>
                </a:gsLst>
                <a:lin ang="2700000" scaled="0"/>
              </a:gradFill>
              <a:ln w="19050" cap="flat" cmpd="sng">
                <a:solidFill>
                  <a:schemeClr val="dk1"/>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92" name="Google Shape;22292;p78"/>
              <p:cNvSpPr/>
              <p:nvPr/>
            </p:nvSpPr>
            <p:spPr>
              <a:xfrm>
                <a:off x="3876" y="552"/>
                <a:ext cx="34" cy="104"/>
              </a:xfrm>
              <a:prstGeom prst="rect">
                <a:avLst/>
              </a:prstGeom>
              <a:gradFill>
                <a:gsLst>
                  <a:gs pos="0">
                    <a:srgbClr val="EAEAEA"/>
                  </a:gs>
                  <a:gs pos="100000">
                    <a:srgbClr val="6C6C6C"/>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3" name="Google Shape;22293;p78"/>
              <p:cNvSpPr/>
              <p:nvPr/>
            </p:nvSpPr>
            <p:spPr>
              <a:xfrm>
                <a:off x="3882" y="1642"/>
                <a:ext cx="34" cy="104"/>
              </a:xfrm>
              <a:prstGeom prst="rect">
                <a:avLst/>
              </a:prstGeom>
              <a:gradFill>
                <a:gsLst>
                  <a:gs pos="0">
                    <a:srgbClr val="EAEAEA"/>
                  </a:gs>
                  <a:gs pos="100000">
                    <a:srgbClr val="6C6C6C"/>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294" name="Google Shape;22294;p78"/>
            <p:cNvGrpSpPr/>
            <p:nvPr/>
          </p:nvGrpSpPr>
          <p:grpSpPr>
            <a:xfrm>
              <a:off x="4376" y="505"/>
              <a:ext cx="109" cy="1315"/>
              <a:chOff x="4376" y="505"/>
              <a:chExt cx="109" cy="1315"/>
            </a:xfrm>
          </p:grpSpPr>
          <p:sp>
            <p:nvSpPr>
              <p:cNvPr id="22295" name="Google Shape;22295;p78"/>
              <p:cNvSpPr/>
              <p:nvPr/>
            </p:nvSpPr>
            <p:spPr>
              <a:xfrm>
                <a:off x="4410" y="1646"/>
                <a:ext cx="75" cy="174"/>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6" name="Google Shape;22296;p78"/>
              <p:cNvSpPr/>
              <p:nvPr/>
            </p:nvSpPr>
            <p:spPr>
              <a:xfrm>
                <a:off x="4410" y="505"/>
                <a:ext cx="75" cy="117"/>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7" name="Google Shape;22297;p78"/>
              <p:cNvSpPr/>
              <p:nvPr/>
            </p:nvSpPr>
            <p:spPr>
              <a:xfrm>
                <a:off x="4410" y="558"/>
                <a:ext cx="75" cy="1194"/>
              </a:xfrm>
              <a:custGeom>
                <a:avLst/>
                <a:gdLst/>
                <a:ahLst/>
                <a:cxnLst/>
                <a:rect l="l" t="t" r="r" b="b"/>
                <a:pathLst>
                  <a:path w="75" h="1194" extrusionOk="0">
                    <a:moveTo>
                      <a:pt x="0" y="0"/>
                    </a:moveTo>
                    <a:lnTo>
                      <a:pt x="0" y="1194"/>
                    </a:lnTo>
                    <a:lnTo>
                      <a:pt x="75" y="1119"/>
                    </a:lnTo>
                    <a:lnTo>
                      <a:pt x="75" y="54"/>
                    </a:lnTo>
                    <a:lnTo>
                      <a:pt x="0" y="0"/>
                    </a:lnTo>
                    <a:close/>
                  </a:path>
                </a:pathLst>
              </a:custGeom>
              <a:gradFill>
                <a:gsLst>
                  <a:gs pos="0">
                    <a:srgbClr val="EAEAEA"/>
                  </a:gs>
                  <a:gs pos="50000">
                    <a:srgbClr val="6C6C6C"/>
                  </a:gs>
                  <a:gs pos="100000">
                    <a:srgbClr val="EAEAEA"/>
                  </a:gs>
                </a:gsLst>
                <a:lin ang="2700000" scaled="0"/>
              </a:gradFill>
              <a:ln w="19050" cap="flat" cmpd="sng">
                <a:solidFill>
                  <a:schemeClr val="dk1"/>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98" name="Google Shape;22298;p78"/>
              <p:cNvSpPr/>
              <p:nvPr/>
            </p:nvSpPr>
            <p:spPr>
              <a:xfrm>
                <a:off x="4376" y="558"/>
                <a:ext cx="34" cy="104"/>
              </a:xfrm>
              <a:prstGeom prst="rect">
                <a:avLst/>
              </a:prstGeom>
              <a:gradFill>
                <a:gsLst>
                  <a:gs pos="0">
                    <a:srgbClr val="EAEAEA"/>
                  </a:gs>
                  <a:gs pos="100000">
                    <a:srgbClr val="6C6C6C"/>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9" name="Google Shape;22299;p78"/>
              <p:cNvSpPr/>
              <p:nvPr/>
            </p:nvSpPr>
            <p:spPr>
              <a:xfrm>
                <a:off x="4376" y="1648"/>
                <a:ext cx="34" cy="104"/>
              </a:xfrm>
              <a:prstGeom prst="rect">
                <a:avLst/>
              </a:prstGeom>
              <a:gradFill>
                <a:gsLst>
                  <a:gs pos="0">
                    <a:srgbClr val="EAEAEA"/>
                  </a:gs>
                  <a:gs pos="100000">
                    <a:srgbClr val="6C6C6C"/>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pic>
          <p:nvPicPr>
            <p:cNvPr id="22300" name="Google Shape;22300;p78" descr="Panel Zone -1"/>
            <p:cNvPicPr preferRelativeResize="0"/>
            <p:nvPr/>
          </p:nvPicPr>
          <p:blipFill rotWithShape="1">
            <a:blip r:embed="rId3">
              <a:alphaModFix/>
            </a:blip>
            <a:srcRect/>
            <a:stretch/>
          </p:blipFill>
          <p:spPr>
            <a:xfrm>
              <a:off x="3477" y="433"/>
              <a:ext cx="1282" cy="1441"/>
            </a:xfrm>
            <a:prstGeom prst="rect">
              <a:avLst/>
            </a:prstGeom>
            <a:noFill/>
            <a:ln>
              <a:noFill/>
            </a:ln>
          </p:spPr>
        </p:pic>
      </p:grpSp>
      <p:grpSp>
        <p:nvGrpSpPr>
          <p:cNvPr id="22301" name="Google Shape;22301;p78"/>
          <p:cNvGrpSpPr/>
          <p:nvPr/>
        </p:nvGrpSpPr>
        <p:grpSpPr>
          <a:xfrm>
            <a:off x="5209257" y="3212976"/>
            <a:ext cx="2035175" cy="2287587"/>
            <a:chOff x="2836" y="2153"/>
            <a:chExt cx="1282" cy="1441"/>
          </a:xfrm>
        </p:grpSpPr>
        <p:pic>
          <p:nvPicPr>
            <p:cNvPr id="22302" name="Google Shape;22302;p78" descr="Panel Zone -1"/>
            <p:cNvPicPr preferRelativeResize="0"/>
            <p:nvPr/>
          </p:nvPicPr>
          <p:blipFill rotWithShape="1">
            <a:blip r:embed="rId3">
              <a:alphaModFix/>
            </a:blip>
            <a:srcRect/>
            <a:stretch/>
          </p:blipFill>
          <p:spPr>
            <a:xfrm>
              <a:off x="2836" y="2153"/>
              <a:ext cx="1282" cy="1441"/>
            </a:xfrm>
            <a:prstGeom prst="rect">
              <a:avLst/>
            </a:prstGeom>
            <a:noFill/>
            <a:ln>
              <a:noFill/>
            </a:ln>
          </p:spPr>
        </p:pic>
        <p:sp>
          <p:nvSpPr>
            <p:cNvPr id="22303" name="Google Shape;22303;p78"/>
            <p:cNvSpPr/>
            <p:nvPr/>
          </p:nvSpPr>
          <p:spPr>
            <a:xfrm>
              <a:off x="3543" y="2280"/>
              <a:ext cx="102" cy="1191"/>
            </a:xfrm>
            <a:custGeom>
              <a:avLst/>
              <a:gdLst/>
              <a:ahLst/>
              <a:cxnLst/>
              <a:rect l="l" t="t" r="r" b="b"/>
              <a:pathLst>
                <a:path w="102" h="1197" extrusionOk="0">
                  <a:moveTo>
                    <a:pt x="102" y="0"/>
                  </a:moveTo>
                  <a:lnTo>
                    <a:pt x="102" y="1197"/>
                  </a:lnTo>
                  <a:lnTo>
                    <a:pt x="63" y="1197"/>
                  </a:lnTo>
                  <a:lnTo>
                    <a:pt x="0" y="1134"/>
                  </a:lnTo>
                  <a:lnTo>
                    <a:pt x="0" y="75"/>
                  </a:lnTo>
                  <a:lnTo>
                    <a:pt x="43" y="0"/>
                  </a:lnTo>
                  <a:lnTo>
                    <a:pt x="102" y="0"/>
                  </a:lnTo>
                  <a:close/>
                </a:path>
              </a:pathLst>
            </a:custGeom>
            <a:gradFill>
              <a:gsLst>
                <a:gs pos="0">
                  <a:srgbClr val="EAEAEA"/>
                </a:gs>
                <a:gs pos="50000">
                  <a:srgbClr val="6C6C6C"/>
                </a:gs>
                <a:gs pos="100000">
                  <a:srgbClr val="EAEAEA"/>
                </a:gs>
              </a:gsLst>
              <a:lin ang="2700000" scaled="0"/>
            </a:gradFill>
            <a:ln w="19050" cap="flat" cmpd="sng">
              <a:solidFill>
                <a:schemeClr val="dk1"/>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04" name="Google Shape;22304;p78"/>
            <p:cNvSpPr/>
            <p:nvPr/>
          </p:nvSpPr>
          <p:spPr>
            <a:xfrm>
              <a:off x="3645" y="3353"/>
              <a:ext cx="120" cy="118"/>
            </a:xfrm>
            <a:prstGeom prst="rtTriangle">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05" name="Google Shape;22305;p78"/>
            <p:cNvSpPr/>
            <p:nvPr/>
          </p:nvSpPr>
          <p:spPr>
            <a:xfrm rot="10800000" flipH="1">
              <a:off x="3645" y="2277"/>
              <a:ext cx="120" cy="118"/>
            </a:xfrm>
            <a:prstGeom prst="rtTriangle">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22306" name="Google Shape;22306;p78"/>
          <p:cNvSpPr txBox="1"/>
          <p:nvPr/>
        </p:nvSpPr>
        <p:spPr>
          <a:xfrm>
            <a:off x="1415480" y="1124744"/>
            <a:ext cx="8102274" cy="156966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If shear strength of panel zone is inadequate:</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Choose column section with larger web area</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Weld doubler plates to column</a:t>
            </a:r>
            <a:endParaRPr/>
          </a:p>
        </p:txBody>
      </p:sp>
      <p:sp>
        <p:nvSpPr>
          <p:cNvPr id="22307" name="Google Shape;22307;p78"/>
          <p:cNvSpPr txBox="1"/>
          <p:nvPr/>
        </p:nvSpPr>
        <p:spPr>
          <a:xfrm>
            <a:off x="3338587" y="5744368"/>
            <a:ext cx="6172200" cy="49244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600"/>
              <a:buFont typeface="Arial"/>
              <a:buNone/>
            </a:pPr>
            <a:r>
              <a:rPr lang="en-US" sz="2600" b="1" i="1">
                <a:solidFill>
                  <a:schemeClr val="dk1"/>
                </a:solidFill>
                <a:latin typeface="Arial"/>
                <a:ea typeface="Arial"/>
                <a:cs typeface="Arial"/>
                <a:sym typeface="Arial"/>
              </a:rPr>
              <a:t>Options for Web Doubler Plates</a:t>
            </a:r>
            <a:endParaRPr/>
          </a:p>
        </p:txBody>
      </p:sp>
      <p:grpSp>
        <p:nvGrpSpPr>
          <p:cNvPr id="22308" name="Google Shape;22308;p78"/>
          <p:cNvGrpSpPr/>
          <p:nvPr/>
        </p:nvGrpSpPr>
        <p:grpSpPr>
          <a:xfrm>
            <a:off x="2377159" y="3212976"/>
            <a:ext cx="2035175" cy="2287587"/>
            <a:chOff x="460" y="2153"/>
            <a:chExt cx="1282" cy="1441"/>
          </a:xfrm>
        </p:grpSpPr>
        <p:sp>
          <p:nvSpPr>
            <p:cNvPr id="22309" name="Google Shape;22309;p78"/>
            <p:cNvSpPr/>
            <p:nvPr/>
          </p:nvSpPr>
          <p:spPr>
            <a:xfrm>
              <a:off x="1104" y="2235"/>
              <a:ext cx="165" cy="174"/>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10" name="Google Shape;22310;p78"/>
            <p:cNvSpPr/>
            <p:nvPr/>
          </p:nvSpPr>
          <p:spPr>
            <a:xfrm>
              <a:off x="1114" y="3315"/>
              <a:ext cx="150" cy="192"/>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11" name="Google Shape;22311;p78"/>
            <p:cNvSpPr/>
            <p:nvPr/>
          </p:nvSpPr>
          <p:spPr>
            <a:xfrm>
              <a:off x="1155" y="2352"/>
              <a:ext cx="111" cy="1044"/>
            </a:xfrm>
            <a:custGeom>
              <a:avLst/>
              <a:gdLst/>
              <a:ahLst/>
              <a:cxnLst/>
              <a:rect l="l" t="t" r="r" b="b"/>
              <a:pathLst>
                <a:path w="111" h="1044" extrusionOk="0">
                  <a:moveTo>
                    <a:pt x="0" y="0"/>
                  </a:moveTo>
                  <a:lnTo>
                    <a:pt x="111" y="30"/>
                  </a:lnTo>
                  <a:lnTo>
                    <a:pt x="111" y="990"/>
                  </a:lnTo>
                  <a:lnTo>
                    <a:pt x="28" y="1038"/>
                  </a:lnTo>
                  <a:lnTo>
                    <a:pt x="5" y="1044"/>
                  </a:lnTo>
                  <a:lnTo>
                    <a:pt x="0" y="0"/>
                  </a:lnTo>
                  <a:close/>
                </a:path>
              </a:pathLst>
            </a:custGeom>
            <a:gradFill>
              <a:gsLst>
                <a:gs pos="0">
                  <a:srgbClr val="EAEAEA"/>
                </a:gs>
                <a:gs pos="50000">
                  <a:srgbClr val="6C6C6C"/>
                </a:gs>
                <a:gs pos="100000">
                  <a:srgbClr val="EAEAEA"/>
                </a:gs>
              </a:gsLst>
              <a:lin ang="2700000" scaled="0"/>
            </a:gradFill>
            <a:ln w="19050" cap="flat" cmpd="sng">
              <a:solidFill>
                <a:schemeClr val="dk1"/>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pic>
          <p:nvPicPr>
            <p:cNvPr id="22312" name="Google Shape;22312;p78" descr="Panel Zone -1"/>
            <p:cNvPicPr preferRelativeResize="0"/>
            <p:nvPr/>
          </p:nvPicPr>
          <p:blipFill rotWithShape="1">
            <a:blip r:embed="rId3">
              <a:alphaModFix/>
            </a:blip>
            <a:srcRect/>
            <a:stretch/>
          </p:blipFill>
          <p:spPr>
            <a:xfrm>
              <a:off x="460" y="2153"/>
              <a:ext cx="1282" cy="1441"/>
            </a:xfrm>
            <a:prstGeom prst="rect">
              <a:avLst/>
            </a:prstGeom>
            <a:noFill/>
            <a:ln>
              <a:noFill/>
            </a:ln>
          </p:spPr>
        </p:pic>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3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30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2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22332"/>
        <p:cNvGrpSpPr/>
        <p:nvPr/>
      </p:nvGrpSpPr>
      <p:grpSpPr>
        <a:xfrm>
          <a:off x="0" y="0"/>
          <a:ext cx="0" cy="0"/>
          <a:chOff x="0" y="0"/>
          <a:chExt cx="0" cy="0"/>
        </a:xfrm>
      </p:grpSpPr>
      <p:sp>
        <p:nvSpPr>
          <p:cNvPr id="22333" name="Google Shape;22333;p80"/>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Connections</a:t>
            </a:r>
            <a:endParaRPr/>
          </a:p>
        </p:txBody>
      </p:sp>
      <p:sp>
        <p:nvSpPr>
          <p:cNvPr id="22334" name="Google Shape;22334;p80"/>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335" name="Google Shape;22335;p8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79</a:t>
            </a:fld>
            <a:endParaRPr/>
          </a:p>
        </p:txBody>
      </p:sp>
      <p:sp>
        <p:nvSpPr>
          <p:cNvPr id="22336" name="Google Shape;22336;p80"/>
          <p:cNvSpPr txBox="1"/>
          <p:nvPr/>
        </p:nvSpPr>
        <p:spPr>
          <a:xfrm>
            <a:off x="719404" y="1321857"/>
            <a:ext cx="9625068" cy="4819333"/>
          </a:xfrm>
          <a:prstGeom prst="rect">
            <a:avLst/>
          </a:prstGeom>
          <a:blipFill rotWithShape="1">
            <a:blip r:embed="rId3">
              <a:alphaModFix/>
            </a:blip>
            <a:stretch>
              <a:fillRect l="-1266" t="-1391" b="-631"/>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3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2"/>
        <p:cNvGrpSpPr/>
        <p:nvPr/>
      </p:nvGrpSpPr>
      <p:grpSpPr>
        <a:xfrm>
          <a:off x="0" y="0"/>
          <a:ext cx="0" cy="0"/>
          <a:chOff x="0" y="0"/>
          <a:chExt cx="0" cy="0"/>
        </a:xfrm>
      </p:grpSpPr>
      <p:sp>
        <p:nvSpPr>
          <p:cNvPr id="123" name="Google Shape;123;p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a:t>
            </a:fld>
            <a:endParaRPr/>
          </a:p>
        </p:txBody>
      </p:sp>
      <p:sp>
        <p:nvSpPr>
          <p:cNvPr id="124" name="Google Shape;124;p8"/>
          <p:cNvSpPr txBox="1"/>
          <p:nvPr/>
        </p:nvSpPr>
        <p:spPr>
          <a:xfrm>
            <a:off x="519828" y="260648"/>
            <a:ext cx="968062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Residential light-frame construction</a:t>
            </a:r>
            <a:endParaRPr/>
          </a:p>
        </p:txBody>
      </p:sp>
      <p:sp>
        <p:nvSpPr>
          <p:cNvPr id="125" name="Google Shape;125;p8"/>
          <p:cNvSpPr/>
          <p:nvPr/>
        </p:nvSpPr>
        <p:spPr>
          <a:xfrm>
            <a:off x="519828" y="881514"/>
            <a:ext cx="3078087"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Matt Eatherton, GFDS</a:t>
            </a:r>
            <a:endParaRPr/>
          </a:p>
        </p:txBody>
      </p:sp>
      <p:pic>
        <p:nvPicPr>
          <p:cNvPr id="126" name="Google Shape;126;p8" descr="DSCF0201-thumb"/>
          <p:cNvPicPr preferRelativeResize="0"/>
          <p:nvPr/>
        </p:nvPicPr>
        <p:blipFill rotWithShape="1">
          <a:blip r:embed="rId3">
            <a:alphaModFix/>
          </a:blip>
          <a:srcRect/>
          <a:stretch/>
        </p:blipFill>
        <p:spPr>
          <a:xfrm>
            <a:off x="1261923" y="1292031"/>
            <a:ext cx="3716652" cy="5565969"/>
          </a:xfrm>
          <a:prstGeom prst="rect">
            <a:avLst/>
          </a:prstGeom>
          <a:noFill/>
          <a:ln>
            <a:noFill/>
          </a:ln>
        </p:spPr>
      </p:pic>
      <p:pic>
        <p:nvPicPr>
          <p:cNvPr id="127" name="Google Shape;127;p8"/>
          <p:cNvPicPr preferRelativeResize="0"/>
          <p:nvPr/>
        </p:nvPicPr>
        <p:blipFill rotWithShape="1">
          <a:blip r:embed="rId4">
            <a:alphaModFix/>
          </a:blip>
          <a:srcRect/>
          <a:stretch/>
        </p:blipFill>
        <p:spPr>
          <a:xfrm>
            <a:off x="6096000" y="1332295"/>
            <a:ext cx="5112568" cy="4247436"/>
          </a:xfrm>
          <a:prstGeom prst="rect">
            <a:avLst/>
          </a:prstGeom>
          <a:noFill/>
          <a:ln>
            <a:noFill/>
          </a:ln>
        </p:spPr>
      </p:pic>
    </p:spTree>
  </p:cSld>
  <p:clrMapOvr>
    <a:masterClrMapping/>
  </p:clrMapOvr>
  <p:transition>
    <p:fade/>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22317"/>
        <p:cNvGrpSpPr/>
        <p:nvPr/>
      </p:nvGrpSpPr>
      <p:grpSpPr>
        <a:xfrm>
          <a:off x="0" y="0"/>
          <a:ext cx="0" cy="0"/>
          <a:chOff x="0" y="0"/>
          <a:chExt cx="0" cy="0"/>
        </a:xfrm>
      </p:grpSpPr>
      <p:sp>
        <p:nvSpPr>
          <p:cNvPr id="22318" name="Google Shape;22318;p79"/>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Connections</a:t>
            </a:r>
            <a:endParaRPr/>
          </a:p>
        </p:txBody>
      </p:sp>
      <p:sp>
        <p:nvSpPr>
          <p:cNvPr id="22319" name="Google Shape;22319;p79"/>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320" name="Google Shape;22320;p7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80</a:t>
            </a:fld>
            <a:endParaRPr/>
          </a:p>
        </p:txBody>
      </p:sp>
      <p:sp>
        <p:nvSpPr>
          <p:cNvPr id="22321" name="Google Shape;22321;p79"/>
          <p:cNvSpPr txBox="1"/>
          <p:nvPr/>
        </p:nvSpPr>
        <p:spPr>
          <a:xfrm>
            <a:off x="1306828" y="1940818"/>
            <a:ext cx="9757724"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OMF beam-column connection per E1.6b (or better)</a:t>
            </a:r>
            <a:endParaRPr/>
          </a:p>
        </p:txBody>
      </p:sp>
      <p:sp>
        <p:nvSpPr>
          <p:cNvPr id="22322" name="Google Shape;22322;p79"/>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F5.6b	HBE-to-VBE Connections</a:t>
            </a:r>
            <a:endParaRPr/>
          </a:p>
        </p:txBody>
      </p:sp>
      <p:sp>
        <p:nvSpPr>
          <p:cNvPr id="22323" name="Google Shape;22323;p79"/>
          <p:cNvSpPr txBox="1"/>
          <p:nvPr/>
        </p:nvSpPr>
        <p:spPr>
          <a:xfrm>
            <a:off x="1653711" y="3353062"/>
            <a:ext cx="3948324" cy="497252"/>
          </a:xfrm>
          <a:prstGeom prst="rect">
            <a:avLst/>
          </a:prstGeom>
          <a:blipFill rotWithShape="1">
            <a:blip r:embed="rId3">
              <a:alphaModFix/>
            </a:blip>
            <a:stretch>
              <a:fillRect b="-8233"/>
            </a:stretch>
          </a:blipFill>
          <a:ln w="1905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324" name="Google Shape;22324;p79"/>
          <p:cNvSpPr txBox="1"/>
          <p:nvPr/>
        </p:nvSpPr>
        <p:spPr>
          <a:xfrm>
            <a:off x="2301783" y="4171898"/>
            <a:ext cx="5887061" cy="451790"/>
          </a:xfrm>
          <a:prstGeom prst="rect">
            <a:avLst/>
          </a:prstGeom>
          <a:blipFill rotWithShape="1">
            <a:blip r:embed="rId4">
              <a:alphaModFix/>
            </a:blip>
            <a:stretch>
              <a:fillRect t="-98633" r="-7357" b="-152687"/>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325" name="Google Shape;22325;p79"/>
          <p:cNvSpPr txBox="1"/>
          <p:nvPr/>
        </p:nvSpPr>
        <p:spPr>
          <a:xfrm>
            <a:off x="2301783" y="4865230"/>
            <a:ext cx="2695033" cy="427618"/>
          </a:xfrm>
          <a:prstGeom prst="rect">
            <a:avLst/>
          </a:prstGeom>
          <a:blipFill rotWithShape="1">
            <a:blip r:embed="rId5">
              <a:alphaModFix/>
            </a:blip>
            <a:stretch>
              <a:fillRect t="-108564" r="-12894" b="-162850"/>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326" name="Google Shape;22326;p79"/>
          <p:cNvSpPr txBox="1"/>
          <p:nvPr/>
        </p:nvSpPr>
        <p:spPr>
          <a:xfrm>
            <a:off x="3243203" y="5498176"/>
            <a:ext cx="3811108" cy="447174"/>
          </a:xfrm>
          <a:prstGeom prst="rect">
            <a:avLst/>
          </a:prstGeom>
          <a:blipFill rotWithShape="1">
            <a:blip r:embed="rId6">
              <a:alphaModFix/>
            </a:blip>
            <a:stretch>
              <a:fillRect t="-99985" r="-6878" b="-156152"/>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327" name="Google Shape;22327;p79"/>
          <p:cNvSpPr txBox="1"/>
          <p:nvPr/>
        </p:nvSpPr>
        <p:spPr>
          <a:xfrm>
            <a:off x="713695" y="2675373"/>
            <a:ext cx="7907338"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Minimum shear:</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32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32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3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232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23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22341"/>
        <p:cNvGrpSpPr/>
        <p:nvPr/>
      </p:nvGrpSpPr>
      <p:grpSpPr>
        <a:xfrm>
          <a:off x="0" y="0"/>
          <a:ext cx="0" cy="0"/>
          <a:chOff x="0" y="0"/>
          <a:chExt cx="0" cy="0"/>
        </a:xfrm>
      </p:grpSpPr>
      <p:sp>
        <p:nvSpPr>
          <p:cNvPr id="22342" name="Google Shape;22342;p81"/>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Typical connections of web plates</a:t>
            </a:r>
            <a:endParaRPr/>
          </a:p>
        </p:txBody>
      </p:sp>
      <p:sp>
        <p:nvSpPr>
          <p:cNvPr id="22343" name="Google Shape;22343;p8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81</a:t>
            </a:fld>
            <a:endParaRPr/>
          </a:p>
        </p:txBody>
      </p:sp>
      <p:cxnSp>
        <p:nvCxnSpPr>
          <p:cNvPr id="22344" name="Google Shape;22344;p81"/>
          <p:cNvCxnSpPr/>
          <p:nvPr/>
        </p:nvCxnSpPr>
        <p:spPr>
          <a:xfrm rot="10800000">
            <a:off x="6719256" y="4169830"/>
            <a:ext cx="0" cy="276647"/>
          </a:xfrm>
          <a:prstGeom prst="straightConnector1">
            <a:avLst/>
          </a:prstGeom>
          <a:noFill/>
          <a:ln w="19050" cap="flat" cmpd="sng">
            <a:solidFill>
              <a:schemeClr val="dk1"/>
            </a:solidFill>
            <a:prstDash val="solid"/>
            <a:round/>
            <a:headEnd type="none" w="med" len="med"/>
            <a:tailEnd type="none" w="med" len="med"/>
          </a:ln>
        </p:spPr>
      </p:cxnSp>
      <p:grpSp>
        <p:nvGrpSpPr>
          <p:cNvPr id="22345" name="Google Shape;22345;p81"/>
          <p:cNvGrpSpPr/>
          <p:nvPr/>
        </p:nvGrpSpPr>
        <p:grpSpPr>
          <a:xfrm>
            <a:off x="2135560" y="2162130"/>
            <a:ext cx="4800600" cy="3286126"/>
            <a:chOff x="278" y="1866"/>
            <a:chExt cx="3024" cy="2070"/>
          </a:xfrm>
        </p:grpSpPr>
        <p:sp>
          <p:nvSpPr>
            <p:cNvPr id="22346" name="Google Shape;22346;p81"/>
            <p:cNvSpPr/>
            <p:nvPr/>
          </p:nvSpPr>
          <p:spPr>
            <a:xfrm>
              <a:off x="1226" y="2761"/>
              <a:ext cx="895" cy="75"/>
            </a:xfrm>
            <a:prstGeom prst="rect">
              <a:avLst/>
            </a:prstGeom>
            <a:gradFill>
              <a:gsLst>
                <a:gs pos="0">
                  <a:srgbClr val="939393"/>
                </a:gs>
                <a:gs pos="50000">
                  <a:srgbClr val="555555"/>
                </a:gs>
                <a:gs pos="100000">
                  <a:srgbClr val="939393"/>
                </a:gs>
              </a:gsLst>
              <a:lin ang="5400000" scaled="0"/>
            </a:gradFill>
            <a:ln w="19050" cap="sq"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47" name="Google Shape;22347;p81"/>
            <p:cNvSpPr/>
            <p:nvPr/>
          </p:nvSpPr>
          <p:spPr>
            <a:xfrm>
              <a:off x="1593" y="2844"/>
              <a:ext cx="895" cy="75"/>
            </a:xfrm>
            <a:prstGeom prst="rect">
              <a:avLst/>
            </a:prstGeom>
            <a:gradFill>
              <a:gsLst>
                <a:gs pos="0">
                  <a:srgbClr val="939393"/>
                </a:gs>
                <a:gs pos="50000">
                  <a:srgbClr val="555555"/>
                </a:gs>
                <a:gs pos="100000">
                  <a:srgbClr val="939393"/>
                </a:gs>
              </a:gsLst>
              <a:lin ang="5400000" scaled="0"/>
            </a:gradFill>
            <a:ln w="19050" cap="sq"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348" name="Google Shape;22348;p81"/>
            <p:cNvGrpSpPr/>
            <p:nvPr/>
          </p:nvGrpSpPr>
          <p:grpSpPr>
            <a:xfrm>
              <a:off x="278" y="2375"/>
              <a:ext cx="953" cy="989"/>
              <a:chOff x="3409" y="2234"/>
              <a:chExt cx="464" cy="436"/>
            </a:xfrm>
          </p:grpSpPr>
          <p:sp>
            <p:nvSpPr>
              <p:cNvPr id="22349" name="Google Shape;22349;p81"/>
              <p:cNvSpPr/>
              <p:nvPr/>
            </p:nvSpPr>
            <p:spPr>
              <a:xfrm>
                <a:off x="3409" y="2234"/>
                <a:ext cx="464" cy="436"/>
              </a:xfrm>
              <a:custGeom>
                <a:avLst/>
                <a:gdLst/>
                <a:ahLst/>
                <a:cxnLst/>
                <a:rect l="l" t="t" r="r" b="b"/>
                <a:pathLst>
                  <a:path w="463" h="436" extrusionOk="0">
                    <a:moveTo>
                      <a:pt x="56" y="435"/>
                    </a:moveTo>
                    <a:lnTo>
                      <a:pt x="0" y="435"/>
                    </a:lnTo>
                    <a:lnTo>
                      <a:pt x="0" y="0"/>
                    </a:lnTo>
                    <a:lnTo>
                      <a:pt x="56" y="0"/>
                    </a:lnTo>
                    <a:lnTo>
                      <a:pt x="56" y="174"/>
                    </a:lnTo>
                    <a:lnTo>
                      <a:pt x="56" y="184"/>
                    </a:lnTo>
                    <a:lnTo>
                      <a:pt x="61" y="186"/>
                    </a:lnTo>
                    <a:lnTo>
                      <a:pt x="70" y="187"/>
                    </a:lnTo>
                    <a:lnTo>
                      <a:pt x="83" y="190"/>
                    </a:lnTo>
                    <a:lnTo>
                      <a:pt x="386" y="190"/>
                    </a:lnTo>
                    <a:lnTo>
                      <a:pt x="397" y="189"/>
                    </a:lnTo>
                    <a:lnTo>
                      <a:pt x="407" y="184"/>
                    </a:lnTo>
                    <a:lnTo>
                      <a:pt x="408" y="171"/>
                    </a:lnTo>
                    <a:lnTo>
                      <a:pt x="407" y="1"/>
                    </a:lnTo>
                    <a:lnTo>
                      <a:pt x="463" y="1"/>
                    </a:lnTo>
                    <a:lnTo>
                      <a:pt x="463" y="436"/>
                    </a:lnTo>
                    <a:lnTo>
                      <a:pt x="408" y="434"/>
                    </a:lnTo>
                    <a:lnTo>
                      <a:pt x="407" y="253"/>
                    </a:lnTo>
                    <a:lnTo>
                      <a:pt x="406" y="245"/>
                    </a:lnTo>
                    <a:lnTo>
                      <a:pt x="398" y="247"/>
                    </a:lnTo>
                    <a:lnTo>
                      <a:pt x="394" y="246"/>
                    </a:lnTo>
                    <a:lnTo>
                      <a:pt x="389" y="244"/>
                    </a:lnTo>
                    <a:lnTo>
                      <a:pt x="380" y="244"/>
                    </a:lnTo>
                    <a:lnTo>
                      <a:pt x="74" y="246"/>
                    </a:lnTo>
                    <a:lnTo>
                      <a:pt x="65" y="249"/>
                    </a:lnTo>
                    <a:lnTo>
                      <a:pt x="59" y="245"/>
                    </a:lnTo>
                    <a:lnTo>
                      <a:pt x="56" y="251"/>
                    </a:lnTo>
                    <a:lnTo>
                      <a:pt x="56" y="262"/>
                    </a:lnTo>
                    <a:lnTo>
                      <a:pt x="56" y="435"/>
                    </a:lnTo>
                    <a:close/>
                  </a:path>
                </a:pathLst>
              </a:custGeom>
              <a:gradFill>
                <a:gsLst>
                  <a:gs pos="0">
                    <a:srgbClr val="CBCBCB"/>
                  </a:gs>
                  <a:gs pos="50000">
                    <a:srgbClr val="5E5E5E"/>
                  </a:gs>
                  <a:gs pos="100000">
                    <a:srgbClr val="CBCBCB"/>
                  </a:gs>
                </a:gsLst>
                <a:lin ang="2700000" scaled="0"/>
              </a:gra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50" name="Google Shape;22350;p81"/>
              <p:cNvCxnSpPr/>
              <p:nvPr/>
            </p:nvCxnSpPr>
            <p:spPr>
              <a:xfrm rot="10800000">
                <a:off x="3816" y="2669"/>
                <a:ext cx="57" cy="0"/>
              </a:xfrm>
              <a:prstGeom prst="straightConnector1">
                <a:avLst/>
              </a:prstGeom>
              <a:noFill/>
              <a:ln w="28575" cap="flat" cmpd="sng">
                <a:solidFill>
                  <a:schemeClr val="dk1"/>
                </a:solidFill>
                <a:prstDash val="solid"/>
                <a:round/>
                <a:headEnd type="none" w="med" len="med"/>
                <a:tailEnd type="none" w="med" len="med"/>
              </a:ln>
            </p:spPr>
          </p:cxnSp>
          <p:cxnSp>
            <p:nvCxnSpPr>
              <p:cNvPr id="22351" name="Google Shape;22351;p81"/>
              <p:cNvCxnSpPr/>
              <p:nvPr/>
            </p:nvCxnSpPr>
            <p:spPr>
              <a:xfrm rot="10800000">
                <a:off x="3816" y="2489"/>
                <a:ext cx="0" cy="180"/>
              </a:xfrm>
              <a:prstGeom prst="straightConnector1">
                <a:avLst/>
              </a:prstGeom>
              <a:noFill/>
              <a:ln w="28575" cap="flat" cmpd="sng">
                <a:solidFill>
                  <a:schemeClr val="dk1"/>
                </a:solidFill>
                <a:prstDash val="solid"/>
                <a:round/>
                <a:headEnd type="none" w="med" len="med"/>
                <a:tailEnd type="none" w="med" len="med"/>
              </a:ln>
            </p:spPr>
          </p:cxnSp>
          <p:sp>
            <p:nvSpPr>
              <p:cNvPr id="22352" name="Google Shape;22352;p81"/>
              <p:cNvSpPr/>
              <p:nvPr/>
            </p:nvSpPr>
            <p:spPr>
              <a:xfrm>
                <a:off x="3797" y="2484"/>
                <a:ext cx="19" cy="20"/>
              </a:xfrm>
              <a:custGeom>
                <a:avLst/>
                <a:gdLst/>
                <a:ahLst/>
                <a:cxnLst/>
                <a:rect l="l" t="t" r="r" b="b"/>
                <a:pathLst>
                  <a:path w="97" h="104" extrusionOk="0">
                    <a:moveTo>
                      <a:pt x="97" y="104"/>
                    </a:moveTo>
                    <a:lnTo>
                      <a:pt x="96" y="88"/>
                    </a:lnTo>
                    <a:lnTo>
                      <a:pt x="93" y="72"/>
                    </a:lnTo>
                    <a:lnTo>
                      <a:pt x="87" y="57"/>
                    </a:lnTo>
                    <a:lnTo>
                      <a:pt x="79" y="43"/>
                    </a:lnTo>
                    <a:lnTo>
                      <a:pt x="69" y="30"/>
                    </a:lnTo>
                    <a:lnTo>
                      <a:pt x="57" y="20"/>
                    </a:lnTo>
                    <a:lnTo>
                      <a:pt x="44" y="11"/>
                    </a:lnTo>
                    <a:lnTo>
                      <a:pt x="30" y="5"/>
                    </a:lnTo>
                    <a:lnTo>
                      <a:pt x="15" y="1"/>
                    </a:lnTo>
                    <a:lnTo>
                      <a:pt x="0" y="0"/>
                    </a:lnTo>
                  </a:path>
                </a:pathLst>
              </a:custGeom>
              <a:noFill/>
              <a:ln w="2857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53" name="Google Shape;22353;p81"/>
              <p:cNvCxnSpPr/>
              <p:nvPr/>
            </p:nvCxnSpPr>
            <p:spPr>
              <a:xfrm rot="10800000">
                <a:off x="3485" y="2484"/>
                <a:ext cx="312" cy="0"/>
              </a:xfrm>
              <a:prstGeom prst="straightConnector1">
                <a:avLst/>
              </a:prstGeom>
              <a:noFill/>
              <a:ln w="28575" cap="flat" cmpd="sng">
                <a:solidFill>
                  <a:schemeClr val="dk1"/>
                </a:solidFill>
                <a:prstDash val="solid"/>
                <a:round/>
                <a:headEnd type="none" w="med" len="med"/>
                <a:tailEnd type="none" w="med" len="med"/>
              </a:ln>
            </p:spPr>
          </p:cxnSp>
          <p:sp>
            <p:nvSpPr>
              <p:cNvPr id="22354" name="Google Shape;22354;p81"/>
              <p:cNvSpPr/>
              <p:nvPr/>
            </p:nvSpPr>
            <p:spPr>
              <a:xfrm>
                <a:off x="3466" y="2484"/>
                <a:ext cx="19" cy="20"/>
              </a:xfrm>
              <a:custGeom>
                <a:avLst/>
                <a:gdLst/>
                <a:ahLst/>
                <a:cxnLst/>
                <a:rect l="l" t="t" r="r" b="b"/>
                <a:pathLst>
                  <a:path w="97" h="104" extrusionOk="0">
                    <a:moveTo>
                      <a:pt x="97" y="0"/>
                    </a:moveTo>
                    <a:lnTo>
                      <a:pt x="82" y="1"/>
                    </a:lnTo>
                    <a:lnTo>
                      <a:pt x="67" y="5"/>
                    </a:lnTo>
                    <a:lnTo>
                      <a:pt x="53" y="11"/>
                    </a:lnTo>
                    <a:lnTo>
                      <a:pt x="40" y="20"/>
                    </a:lnTo>
                    <a:lnTo>
                      <a:pt x="28" y="30"/>
                    </a:lnTo>
                    <a:lnTo>
                      <a:pt x="18" y="43"/>
                    </a:lnTo>
                    <a:lnTo>
                      <a:pt x="11" y="57"/>
                    </a:lnTo>
                    <a:lnTo>
                      <a:pt x="5" y="72"/>
                    </a:lnTo>
                    <a:lnTo>
                      <a:pt x="1" y="88"/>
                    </a:lnTo>
                    <a:lnTo>
                      <a:pt x="0" y="104"/>
                    </a:lnTo>
                  </a:path>
                </a:pathLst>
              </a:custGeom>
              <a:noFill/>
              <a:ln w="2857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55" name="Google Shape;22355;p81"/>
              <p:cNvCxnSpPr/>
              <p:nvPr/>
            </p:nvCxnSpPr>
            <p:spPr>
              <a:xfrm>
                <a:off x="3466" y="2489"/>
                <a:ext cx="0" cy="180"/>
              </a:xfrm>
              <a:prstGeom prst="straightConnector1">
                <a:avLst/>
              </a:prstGeom>
              <a:noFill/>
              <a:ln w="28575" cap="flat" cmpd="sng">
                <a:solidFill>
                  <a:schemeClr val="dk1"/>
                </a:solidFill>
                <a:prstDash val="solid"/>
                <a:round/>
                <a:headEnd type="none" w="med" len="med"/>
                <a:tailEnd type="none" w="med" len="med"/>
              </a:ln>
            </p:spPr>
          </p:cxnSp>
          <p:cxnSp>
            <p:nvCxnSpPr>
              <p:cNvPr id="22356" name="Google Shape;22356;p81"/>
              <p:cNvCxnSpPr/>
              <p:nvPr/>
            </p:nvCxnSpPr>
            <p:spPr>
              <a:xfrm rot="10800000">
                <a:off x="3409" y="2669"/>
                <a:ext cx="57" cy="0"/>
              </a:xfrm>
              <a:prstGeom prst="straightConnector1">
                <a:avLst/>
              </a:prstGeom>
              <a:noFill/>
              <a:ln w="28575" cap="flat" cmpd="sng">
                <a:solidFill>
                  <a:schemeClr val="dk1"/>
                </a:solidFill>
                <a:prstDash val="solid"/>
                <a:round/>
                <a:headEnd type="none" w="med" len="med"/>
                <a:tailEnd type="none" w="med" len="med"/>
              </a:ln>
            </p:spPr>
          </p:cxnSp>
          <p:cxnSp>
            <p:nvCxnSpPr>
              <p:cNvPr id="22357" name="Google Shape;22357;p81"/>
              <p:cNvCxnSpPr/>
              <p:nvPr/>
            </p:nvCxnSpPr>
            <p:spPr>
              <a:xfrm rot="10800000">
                <a:off x="3409" y="2234"/>
                <a:ext cx="0" cy="435"/>
              </a:xfrm>
              <a:prstGeom prst="straightConnector1">
                <a:avLst/>
              </a:prstGeom>
              <a:noFill/>
              <a:ln w="28575" cap="flat" cmpd="sng">
                <a:solidFill>
                  <a:schemeClr val="dk1"/>
                </a:solidFill>
                <a:prstDash val="solid"/>
                <a:round/>
                <a:headEnd type="none" w="med" len="med"/>
                <a:tailEnd type="none" w="med" len="med"/>
              </a:ln>
            </p:spPr>
          </p:cxnSp>
          <p:cxnSp>
            <p:nvCxnSpPr>
              <p:cNvPr id="22358" name="Google Shape;22358;p81"/>
              <p:cNvCxnSpPr/>
              <p:nvPr/>
            </p:nvCxnSpPr>
            <p:spPr>
              <a:xfrm>
                <a:off x="3409" y="2234"/>
                <a:ext cx="57" cy="0"/>
              </a:xfrm>
              <a:prstGeom prst="straightConnector1">
                <a:avLst/>
              </a:prstGeom>
              <a:noFill/>
              <a:ln w="28575" cap="flat" cmpd="sng">
                <a:solidFill>
                  <a:schemeClr val="dk1"/>
                </a:solidFill>
                <a:prstDash val="solid"/>
                <a:round/>
                <a:headEnd type="none" w="med" len="med"/>
                <a:tailEnd type="none" w="med" len="med"/>
              </a:ln>
            </p:spPr>
          </p:cxnSp>
          <p:cxnSp>
            <p:nvCxnSpPr>
              <p:cNvPr id="22359" name="Google Shape;22359;p81"/>
              <p:cNvCxnSpPr/>
              <p:nvPr/>
            </p:nvCxnSpPr>
            <p:spPr>
              <a:xfrm>
                <a:off x="3466" y="2234"/>
                <a:ext cx="0" cy="179"/>
              </a:xfrm>
              <a:prstGeom prst="straightConnector1">
                <a:avLst/>
              </a:prstGeom>
              <a:noFill/>
              <a:ln w="28575" cap="flat" cmpd="sng">
                <a:solidFill>
                  <a:schemeClr val="dk1"/>
                </a:solidFill>
                <a:prstDash val="solid"/>
                <a:round/>
                <a:headEnd type="none" w="med" len="med"/>
                <a:tailEnd type="none" w="med" len="med"/>
              </a:ln>
            </p:spPr>
          </p:cxnSp>
          <p:sp>
            <p:nvSpPr>
              <p:cNvPr id="22360" name="Google Shape;22360;p81"/>
              <p:cNvSpPr/>
              <p:nvPr/>
            </p:nvSpPr>
            <p:spPr>
              <a:xfrm>
                <a:off x="3466" y="2398"/>
                <a:ext cx="19" cy="21"/>
              </a:xfrm>
              <a:custGeom>
                <a:avLst/>
                <a:gdLst/>
                <a:ahLst/>
                <a:cxnLst/>
                <a:rect l="l" t="t" r="r" b="b"/>
                <a:pathLst>
                  <a:path w="97" h="105" extrusionOk="0">
                    <a:moveTo>
                      <a:pt x="0" y="0"/>
                    </a:moveTo>
                    <a:lnTo>
                      <a:pt x="1" y="17"/>
                    </a:lnTo>
                    <a:lnTo>
                      <a:pt x="5" y="33"/>
                    </a:lnTo>
                    <a:lnTo>
                      <a:pt x="11" y="48"/>
                    </a:lnTo>
                    <a:lnTo>
                      <a:pt x="18" y="62"/>
                    </a:lnTo>
                    <a:lnTo>
                      <a:pt x="28" y="74"/>
                    </a:lnTo>
                    <a:lnTo>
                      <a:pt x="40" y="85"/>
                    </a:lnTo>
                    <a:lnTo>
                      <a:pt x="53" y="93"/>
                    </a:lnTo>
                    <a:lnTo>
                      <a:pt x="67" y="100"/>
                    </a:lnTo>
                    <a:lnTo>
                      <a:pt x="82" y="103"/>
                    </a:lnTo>
                    <a:lnTo>
                      <a:pt x="97" y="105"/>
                    </a:lnTo>
                  </a:path>
                </a:pathLst>
              </a:custGeom>
              <a:noFill/>
              <a:ln w="2857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61" name="Google Shape;22361;p81"/>
              <p:cNvCxnSpPr/>
              <p:nvPr/>
            </p:nvCxnSpPr>
            <p:spPr>
              <a:xfrm>
                <a:off x="3485" y="2419"/>
                <a:ext cx="312" cy="1"/>
              </a:xfrm>
              <a:prstGeom prst="straightConnector1">
                <a:avLst/>
              </a:prstGeom>
              <a:noFill/>
              <a:ln w="28575" cap="flat" cmpd="sng">
                <a:solidFill>
                  <a:schemeClr val="dk1"/>
                </a:solidFill>
                <a:prstDash val="solid"/>
                <a:round/>
                <a:headEnd type="none" w="med" len="med"/>
                <a:tailEnd type="none" w="med" len="med"/>
              </a:ln>
            </p:spPr>
          </p:cxnSp>
          <p:sp>
            <p:nvSpPr>
              <p:cNvPr id="22362" name="Google Shape;22362;p81"/>
              <p:cNvSpPr/>
              <p:nvPr/>
            </p:nvSpPr>
            <p:spPr>
              <a:xfrm>
                <a:off x="3797" y="2398"/>
                <a:ext cx="19" cy="21"/>
              </a:xfrm>
              <a:custGeom>
                <a:avLst/>
                <a:gdLst/>
                <a:ahLst/>
                <a:cxnLst/>
                <a:rect l="l" t="t" r="r" b="b"/>
                <a:pathLst>
                  <a:path w="97" h="105" extrusionOk="0">
                    <a:moveTo>
                      <a:pt x="0" y="105"/>
                    </a:moveTo>
                    <a:lnTo>
                      <a:pt x="15" y="103"/>
                    </a:lnTo>
                    <a:lnTo>
                      <a:pt x="30" y="100"/>
                    </a:lnTo>
                    <a:lnTo>
                      <a:pt x="44" y="93"/>
                    </a:lnTo>
                    <a:lnTo>
                      <a:pt x="57" y="85"/>
                    </a:lnTo>
                    <a:lnTo>
                      <a:pt x="69" y="74"/>
                    </a:lnTo>
                    <a:lnTo>
                      <a:pt x="79" y="62"/>
                    </a:lnTo>
                    <a:lnTo>
                      <a:pt x="87" y="48"/>
                    </a:lnTo>
                    <a:lnTo>
                      <a:pt x="93" y="33"/>
                    </a:lnTo>
                    <a:lnTo>
                      <a:pt x="96" y="17"/>
                    </a:lnTo>
                    <a:lnTo>
                      <a:pt x="97" y="0"/>
                    </a:lnTo>
                  </a:path>
                </a:pathLst>
              </a:custGeom>
              <a:noFill/>
              <a:ln w="2857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63" name="Google Shape;22363;p81"/>
              <p:cNvCxnSpPr/>
              <p:nvPr/>
            </p:nvCxnSpPr>
            <p:spPr>
              <a:xfrm rot="10800000">
                <a:off x="3816" y="2234"/>
                <a:ext cx="0" cy="179"/>
              </a:xfrm>
              <a:prstGeom prst="straightConnector1">
                <a:avLst/>
              </a:prstGeom>
              <a:noFill/>
              <a:ln w="28575" cap="flat" cmpd="sng">
                <a:solidFill>
                  <a:schemeClr val="dk1"/>
                </a:solidFill>
                <a:prstDash val="solid"/>
                <a:round/>
                <a:headEnd type="none" w="med" len="med"/>
                <a:tailEnd type="none" w="med" len="med"/>
              </a:ln>
            </p:spPr>
          </p:cxnSp>
          <p:cxnSp>
            <p:nvCxnSpPr>
              <p:cNvPr id="22364" name="Google Shape;22364;p81"/>
              <p:cNvCxnSpPr/>
              <p:nvPr/>
            </p:nvCxnSpPr>
            <p:spPr>
              <a:xfrm>
                <a:off x="3816" y="2234"/>
                <a:ext cx="57" cy="0"/>
              </a:xfrm>
              <a:prstGeom prst="straightConnector1">
                <a:avLst/>
              </a:prstGeom>
              <a:noFill/>
              <a:ln w="28575" cap="flat" cmpd="sng">
                <a:solidFill>
                  <a:schemeClr val="dk1"/>
                </a:solidFill>
                <a:prstDash val="solid"/>
                <a:round/>
                <a:headEnd type="none" w="med" len="med"/>
                <a:tailEnd type="none" w="med" len="med"/>
              </a:ln>
            </p:spPr>
          </p:cxnSp>
          <p:cxnSp>
            <p:nvCxnSpPr>
              <p:cNvPr id="22365" name="Google Shape;22365;p81"/>
              <p:cNvCxnSpPr/>
              <p:nvPr/>
            </p:nvCxnSpPr>
            <p:spPr>
              <a:xfrm>
                <a:off x="3873" y="2234"/>
                <a:ext cx="0" cy="435"/>
              </a:xfrm>
              <a:prstGeom prst="straightConnector1">
                <a:avLst/>
              </a:prstGeom>
              <a:noFill/>
              <a:ln w="28575" cap="flat" cmpd="sng">
                <a:solidFill>
                  <a:schemeClr val="dk1"/>
                </a:solidFill>
                <a:prstDash val="solid"/>
                <a:round/>
                <a:headEnd type="none" w="med" len="med"/>
                <a:tailEnd type="none" w="med" len="med"/>
              </a:ln>
            </p:spPr>
          </p:cxnSp>
        </p:grpSp>
        <p:cxnSp>
          <p:nvCxnSpPr>
            <p:cNvPr id="22366" name="Google Shape;22366;p81"/>
            <p:cNvCxnSpPr/>
            <p:nvPr/>
          </p:nvCxnSpPr>
          <p:spPr>
            <a:xfrm rot="10800000" flipH="1">
              <a:off x="1063" y="2858"/>
              <a:ext cx="501" cy="902"/>
            </a:xfrm>
            <a:prstGeom prst="straightConnector1">
              <a:avLst/>
            </a:prstGeom>
            <a:noFill/>
            <a:ln w="38100" cap="sq" cmpd="sng">
              <a:solidFill>
                <a:srgbClr val="C00000"/>
              </a:solidFill>
              <a:prstDash val="solid"/>
              <a:round/>
              <a:headEnd type="none" w="med" len="med"/>
              <a:tailEnd type="triangle" w="med" len="med"/>
            </a:ln>
          </p:spPr>
        </p:cxnSp>
        <p:cxnSp>
          <p:nvCxnSpPr>
            <p:cNvPr id="22367" name="Google Shape;22367;p81"/>
            <p:cNvCxnSpPr/>
            <p:nvPr/>
          </p:nvCxnSpPr>
          <p:spPr>
            <a:xfrm>
              <a:off x="1403" y="3763"/>
              <a:ext cx="0" cy="173"/>
            </a:xfrm>
            <a:prstGeom prst="straightConnector1">
              <a:avLst/>
            </a:prstGeom>
            <a:noFill/>
            <a:ln w="38100" cap="sq" cmpd="sng">
              <a:solidFill>
                <a:srgbClr val="C00000"/>
              </a:solidFill>
              <a:prstDash val="solid"/>
              <a:round/>
              <a:headEnd type="none" w="med" len="med"/>
              <a:tailEnd type="none" w="med" len="med"/>
            </a:ln>
          </p:spPr>
        </p:cxnSp>
        <p:cxnSp>
          <p:nvCxnSpPr>
            <p:cNvPr id="22368" name="Google Shape;22368;p81"/>
            <p:cNvCxnSpPr/>
            <p:nvPr/>
          </p:nvCxnSpPr>
          <p:spPr>
            <a:xfrm rot="10800000" flipH="1">
              <a:off x="1403" y="3776"/>
              <a:ext cx="161" cy="160"/>
            </a:xfrm>
            <a:prstGeom prst="straightConnector1">
              <a:avLst/>
            </a:prstGeom>
            <a:noFill/>
            <a:ln w="38100" cap="sq" cmpd="sng">
              <a:solidFill>
                <a:srgbClr val="C00000"/>
              </a:solidFill>
              <a:prstDash val="solid"/>
              <a:round/>
              <a:headEnd type="none" w="med" len="med"/>
              <a:tailEnd type="none" w="med" len="med"/>
            </a:ln>
          </p:spPr>
        </p:cxnSp>
        <p:cxnSp>
          <p:nvCxnSpPr>
            <p:cNvPr id="22369" name="Google Shape;22369;p81"/>
            <p:cNvCxnSpPr/>
            <p:nvPr/>
          </p:nvCxnSpPr>
          <p:spPr>
            <a:xfrm>
              <a:off x="1063" y="3762"/>
              <a:ext cx="820" cy="0"/>
            </a:xfrm>
            <a:prstGeom prst="straightConnector1">
              <a:avLst/>
            </a:prstGeom>
            <a:noFill/>
            <a:ln w="38100" cap="sq" cmpd="sng">
              <a:solidFill>
                <a:srgbClr val="C00000"/>
              </a:solidFill>
              <a:prstDash val="solid"/>
              <a:round/>
              <a:headEnd type="none" w="med" len="med"/>
              <a:tailEnd type="none" w="med" len="med"/>
            </a:ln>
          </p:spPr>
        </p:cxnSp>
        <p:sp>
          <p:nvSpPr>
            <p:cNvPr id="22370" name="Google Shape;22370;p81"/>
            <p:cNvSpPr/>
            <p:nvPr/>
          </p:nvSpPr>
          <p:spPr>
            <a:xfrm>
              <a:off x="2625" y="1866"/>
              <a:ext cx="475" cy="334"/>
            </a:xfrm>
            <a:prstGeom prst="rect">
              <a:avLst/>
            </a:prstGeom>
            <a:noFill/>
            <a:ln>
              <a:noFill/>
            </a:ln>
          </p:spPr>
          <p:txBody>
            <a:bodyPr spcFirstLastPara="1" wrap="square" lIns="92075" tIns="46025" rIns="92075" bIns="46025" anchor="t" anchorCtr="0">
              <a:noAutofit/>
            </a:bodyPr>
            <a:lstStyle/>
            <a:p>
              <a:pPr marL="342900" marR="0" lvl="0" indent="-152400" algn="l" rtl="0">
                <a:spcBef>
                  <a:spcPts val="0"/>
                </a:spcBef>
                <a:spcAft>
                  <a:spcPts val="0"/>
                </a:spcAft>
                <a:buClr>
                  <a:schemeClr val="dk2"/>
                </a:buClr>
                <a:buSzPts val="3000"/>
                <a:buFont typeface="Arial"/>
                <a:buNone/>
              </a:pPr>
              <a:endParaRPr sz="2000" b="1" baseline="-25000">
                <a:solidFill>
                  <a:srgbClr val="FFFFFF"/>
                </a:solidFill>
                <a:latin typeface="Arial"/>
                <a:ea typeface="Arial"/>
                <a:cs typeface="Arial"/>
                <a:sym typeface="Arial"/>
              </a:endParaRPr>
            </a:p>
          </p:txBody>
        </p:sp>
        <p:cxnSp>
          <p:nvCxnSpPr>
            <p:cNvPr id="22371" name="Google Shape;22371;p81"/>
            <p:cNvCxnSpPr/>
            <p:nvPr/>
          </p:nvCxnSpPr>
          <p:spPr>
            <a:xfrm flipH="1">
              <a:off x="2156" y="1894"/>
              <a:ext cx="326" cy="904"/>
            </a:xfrm>
            <a:prstGeom prst="straightConnector1">
              <a:avLst/>
            </a:prstGeom>
            <a:noFill/>
            <a:ln w="38100" cap="sq" cmpd="sng">
              <a:solidFill>
                <a:srgbClr val="C00000"/>
              </a:solidFill>
              <a:prstDash val="solid"/>
              <a:round/>
              <a:headEnd type="none" w="med" len="med"/>
              <a:tailEnd type="triangle" w="med" len="med"/>
            </a:ln>
          </p:spPr>
        </p:cxnSp>
        <p:cxnSp>
          <p:nvCxnSpPr>
            <p:cNvPr id="22372" name="Google Shape;22372;p81"/>
            <p:cNvCxnSpPr/>
            <p:nvPr/>
          </p:nvCxnSpPr>
          <p:spPr>
            <a:xfrm>
              <a:off x="2822" y="1894"/>
              <a:ext cx="0" cy="173"/>
            </a:xfrm>
            <a:prstGeom prst="straightConnector1">
              <a:avLst/>
            </a:prstGeom>
            <a:noFill/>
            <a:ln w="38100" cap="sq" cmpd="sng">
              <a:solidFill>
                <a:srgbClr val="C00000"/>
              </a:solidFill>
              <a:prstDash val="solid"/>
              <a:round/>
              <a:headEnd type="none" w="med" len="med"/>
              <a:tailEnd type="none" w="med" len="med"/>
            </a:ln>
          </p:spPr>
        </p:cxnSp>
        <p:cxnSp>
          <p:nvCxnSpPr>
            <p:cNvPr id="22373" name="Google Shape;22373;p81"/>
            <p:cNvCxnSpPr/>
            <p:nvPr/>
          </p:nvCxnSpPr>
          <p:spPr>
            <a:xfrm rot="10800000" flipH="1">
              <a:off x="2822" y="1907"/>
              <a:ext cx="161" cy="160"/>
            </a:xfrm>
            <a:prstGeom prst="straightConnector1">
              <a:avLst/>
            </a:prstGeom>
            <a:noFill/>
            <a:ln w="38100" cap="sq" cmpd="sng">
              <a:solidFill>
                <a:srgbClr val="C00000"/>
              </a:solidFill>
              <a:prstDash val="solid"/>
              <a:round/>
              <a:headEnd type="none" w="med" len="med"/>
              <a:tailEnd type="none" w="med" len="med"/>
            </a:ln>
          </p:spPr>
        </p:cxnSp>
        <p:cxnSp>
          <p:nvCxnSpPr>
            <p:cNvPr id="22374" name="Google Shape;22374;p81"/>
            <p:cNvCxnSpPr/>
            <p:nvPr/>
          </p:nvCxnSpPr>
          <p:spPr>
            <a:xfrm>
              <a:off x="2482" y="1892"/>
              <a:ext cx="820" cy="0"/>
            </a:xfrm>
            <a:prstGeom prst="straightConnector1">
              <a:avLst/>
            </a:prstGeom>
            <a:noFill/>
            <a:ln w="38100" cap="sq" cmpd="sng">
              <a:solidFill>
                <a:srgbClr val="C00000"/>
              </a:solidFill>
              <a:prstDash val="solid"/>
              <a:round/>
              <a:headEnd type="none" w="med" len="med"/>
              <a:tailEnd type="none" w="med" len="med"/>
            </a:ln>
          </p:spPr>
        </p:cxnSp>
      </p:grpSp>
      <p:grpSp>
        <p:nvGrpSpPr>
          <p:cNvPr id="22375" name="Google Shape;22375;p81"/>
          <p:cNvGrpSpPr/>
          <p:nvPr/>
        </p:nvGrpSpPr>
        <p:grpSpPr>
          <a:xfrm>
            <a:off x="5797923" y="1543005"/>
            <a:ext cx="4589462" cy="4129088"/>
            <a:chOff x="2585" y="1476"/>
            <a:chExt cx="2891" cy="2601"/>
          </a:xfrm>
        </p:grpSpPr>
        <p:sp>
          <p:nvSpPr>
            <p:cNvPr id="22376" name="Google Shape;22376;p81"/>
            <p:cNvSpPr/>
            <p:nvPr/>
          </p:nvSpPr>
          <p:spPr>
            <a:xfrm rot="-5400000">
              <a:off x="3370" y="2849"/>
              <a:ext cx="694" cy="138"/>
            </a:xfrm>
            <a:prstGeom prst="rect">
              <a:avLst/>
            </a:prstGeom>
            <a:gradFill>
              <a:gsLst>
                <a:gs pos="0">
                  <a:srgbClr val="939393"/>
                </a:gs>
                <a:gs pos="50000">
                  <a:srgbClr val="555555"/>
                </a:gs>
                <a:gs pos="100000">
                  <a:srgbClr val="939393"/>
                </a:gs>
              </a:gsLst>
              <a:lin ang="2700000" scaled="0"/>
            </a:gradFill>
            <a:ln w="19050" cap="sq"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rgbClr val="000000"/>
                </a:solidFill>
                <a:latin typeface="Arial"/>
                <a:ea typeface="Arial"/>
                <a:cs typeface="Arial"/>
                <a:sym typeface="Arial"/>
              </a:endParaRPr>
            </a:p>
          </p:txBody>
        </p:sp>
        <p:sp>
          <p:nvSpPr>
            <p:cNvPr id="22377" name="Google Shape;22377;p81"/>
            <p:cNvSpPr/>
            <p:nvPr/>
          </p:nvSpPr>
          <p:spPr>
            <a:xfrm>
              <a:off x="3225" y="3255"/>
              <a:ext cx="983" cy="114"/>
            </a:xfrm>
            <a:prstGeom prst="rect">
              <a:avLst/>
            </a:prstGeom>
            <a:gradFill>
              <a:gsLst>
                <a:gs pos="0">
                  <a:srgbClr val="939393"/>
                </a:gs>
                <a:gs pos="50000">
                  <a:srgbClr val="555555"/>
                </a:gs>
                <a:gs pos="100000">
                  <a:srgbClr val="939393"/>
                </a:gs>
              </a:gsLst>
              <a:lin ang="27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78" name="Google Shape;22378;p81" descr="Granite"/>
            <p:cNvSpPr/>
            <p:nvPr/>
          </p:nvSpPr>
          <p:spPr>
            <a:xfrm>
              <a:off x="2585" y="3381"/>
              <a:ext cx="1969" cy="696"/>
            </a:xfrm>
            <a:prstGeom prst="rect">
              <a:avLst/>
            </a:prstGeom>
            <a:blipFill rotWithShape="1">
              <a:blip r:embed="rId3">
                <a:alphaModFix amt="16000"/>
              </a:blip>
              <a:tile tx="0" ty="0" sx="100000" sy="100000" flip="none" algn="tl"/>
            </a:blip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379" name="Google Shape;22379;p81"/>
            <p:cNvGrpSpPr/>
            <p:nvPr/>
          </p:nvGrpSpPr>
          <p:grpSpPr>
            <a:xfrm>
              <a:off x="3855" y="3167"/>
              <a:ext cx="282" cy="658"/>
              <a:chOff x="666" y="2956"/>
              <a:chExt cx="81" cy="396"/>
            </a:xfrm>
          </p:grpSpPr>
          <p:sp>
            <p:nvSpPr>
              <p:cNvPr id="22380" name="Google Shape;22380;p81"/>
              <p:cNvSpPr/>
              <p:nvPr/>
            </p:nvSpPr>
            <p:spPr>
              <a:xfrm>
                <a:off x="666" y="2980"/>
                <a:ext cx="81" cy="23"/>
              </a:xfrm>
              <a:prstGeom prst="rect">
                <a:avLst/>
              </a:prstGeom>
              <a:solidFill>
                <a:srgbClr val="CBCBCB">
                  <a:alpha val="98431"/>
                </a:srgbClr>
              </a:solid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81" name="Google Shape;22381;p81"/>
              <p:cNvSpPr/>
              <p:nvPr/>
            </p:nvSpPr>
            <p:spPr>
              <a:xfrm>
                <a:off x="695" y="2956"/>
                <a:ext cx="23" cy="396"/>
              </a:xfrm>
              <a:prstGeom prst="rect">
                <a:avLst/>
              </a:prstGeom>
              <a:solidFill>
                <a:srgbClr val="CBCBCB"/>
              </a:solid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382" name="Google Shape;22382;p81"/>
            <p:cNvGrpSpPr/>
            <p:nvPr/>
          </p:nvGrpSpPr>
          <p:grpSpPr>
            <a:xfrm>
              <a:off x="3225" y="2576"/>
              <a:ext cx="988" cy="797"/>
              <a:chOff x="3225" y="2576"/>
              <a:chExt cx="988" cy="797"/>
            </a:xfrm>
          </p:grpSpPr>
          <p:cxnSp>
            <p:nvCxnSpPr>
              <p:cNvPr id="22383" name="Google Shape;22383;p81"/>
              <p:cNvCxnSpPr/>
              <p:nvPr/>
            </p:nvCxnSpPr>
            <p:spPr>
              <a:xfrm rot="10800000">
                <a:off x="3881" y="3180"/>
                <a:ext cx="0" cy="149"/>
              </a:xfrm>
              <a:prstGeom prst="straightConnector1">
                <a:avLst/>
              </a:prstGeom>
              <a:noFill/>
              <a:ln w="19050" cap="flat" cmpd="sng">
                <a:solidFill>
                  <a:schemeClr val="dk1"/>
                </a:solidFill>
                <a:prstDash val="solid"/>
                <a:round/>
                <a:headEnd type="none" w="med" len="med"/>
                <a:tailEnd type="none" w="med" len="med"/>
              </a:ln>
            </p:spPr>
          </p:cxnSp>
          <p:cxnSp>
            <p:nvCxnSpPr>
              <p:cNvPr id="22384" name="Google Shape;22384;p81"/>
              <p:cNvCxnSpPr/>
              <p:nvPr/>
            </p:nvCxnSpPr>
            <p:spPr>
              <a:xfrm rot="5400000">
                <a:off x="3589" y="3005"/>
                <a:ext cx="2" cy="730"/>
              </a:xfrm>
              <a:prstGeom prst="straightConnector1">
                <a:avLst/>
              </a:prstGeom>
              <a:noFill/>
              <a:ln w="19050" cap="flat" cmpd="sng">
                <a:solidFill>
                  <a:schemeClr val="dk1"/>
                </a:solidFill>
                <a:prstDash val="solid"/>
                <a:round/>
                <a:headEnd type="none" w="med" len="med"/>
                <a:tailEnd type="none" w="med" len="med"/>
              </a:ln>
            </p:spPr>
          </p:cxnSp>
          <p:cxnSp>
            <p:nvCxnSpPr>
              <p:cNvPr id="22385" name="Google Shape;22385;p81"/>
              <p:cNvCxnSpPr/>
              <p:nvPr/>
            </p:nvCxnSpPr>
            <p:spPr>
              <a:xfrm rot="-5400000">
                <a:off x="3167" y="3314"/>
                <a:ext cx="117" cy="0"/>
              </a:xfrm>
              <a:prstGeom prst="straightConnector1">
                <a:avLst/>
              </a:prstGeom>
              <a:noFill/>
              <a:ln w="19050" cap="flat" cmpd="sng">
                <a:solidFill>
                  <a:schemeClr val="dk1"/>
                </a:solidFill>
                <a:prstDash val="solid"/>
                <a:round/>
                <a:headEnd type="none" w="med" len="med"/>
                <a:tailEnd type="none" w="med" len="med"/>
              </a:ln>
            </p:spPr>
          </p:cxnSp>
          <p:cxnSp>
            <p:nvCxnSpPr>
              <p:cNvPr id="22386" name="Google Shape;22386;p81"/>
              <p:cNvCxnSpPr/>
              <p:nvPr/>
            </p:nvCxnSpPr>
            <p:spPr>
              <a:xfrm rot="10800000">
                <a:off x="3430" y="3050"/>
                <a:ext cx="0" cy="409"/>
              </a:xfrm>
              <a:prstGeom prst="straightConnector1">
                <a:avLst/>
              </a:prstGeom>
              <a:noFill/>
              <a:ln w="19050" cap="flat" cmpd="sng">
                <a:solidFill>
                  <a:schemeClr val="dk1"/>
                </a:solidFill>
                <a:prstDash val="solid"/>
                <a:round/>
                <a:headEnd type="none" w="med" len="med"/>
                <a:tailEnd type="none" w="med" len="med"/>
              </a:ln>
            </p:spPr>
          </p:cxnSp>
          <p:sp>
            <p:nvSpPr>
              <p:cNvPr id="22387" name="Google Shape;22387;p81"/>
              <p:cNvSpPr/>
              <p:nvPr/>
            </p:nvSpPr>
            <p:spPr>
              <a:xfrm rot="5400000">
                <a:off x="3603" y="3213"/>
                <a:ext cx="39" cy="45"/>
              </a:xfrm>
              <a:custGeom>
                <a:avLst/>
                <a:gdLst/>
                <a:ahLst/>
                <a:cxnLst/>
                <a:rect l="l" t="t" r="r" b="b"/>
                <a:pathLst>
                  <a:path w="97" h="104" extrusionOk="0">
                    <a:moveTo>
                      <a:pt x="97" y="104"/>
                    </a:moveTo>
                    <a:lnTo>
                      <a:pt x="96" y="88"/>
                    </a:lnTo>
                    <a:lnTo>
                      <a:pt x="93" y="72"/>
                    </a:lnTo>
                    <a:lnTo>
                      <a:pt x="87" y="57"/>
                    </a:lnTo>
                    <a:lnTo>
                      <a:pt x="79" y="43"/>
                    </a:lnTo>
                    <a:lnTo>
                      <a:pt x="69" y="30"/>
                    </a:lnTo>
                    <a:lnTo>
                      <a:pt x="57" y="20"/>
                    </a:lnTo>
                    <a:lnTo>
                      <a:pt x="44" y="11"/>
                    </a:lnTo>
                    <a:lnTo>
                      <a:pt x="30" y="5"/>
                    </a:lnTo>
                    <a:lnTo>
                      <a:pt x="15" y="1"/>
                    </a:lnTo>
                    <a:lnTo>
                      <a:pt x="0" y="0"/>
                    </a:lnTo>
                  </a:path>
                </a:pathLst>
              </a:custGeom>
              <a:noFill/>
              <a:ln w="19050"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88" name="Google Shape;22388;p81"/>
              <p:cNvCxnSpPr/>
              <p:nvPr/>
            </p:nvCxnSpPr>
            <p:spPr>
              <a:xfrm rot="-5400000">
                <a:off x="3325" y="2896"/>
                <a:ext cx="641" cy="0"/>
              </a:xfrm>
              <a:prstGeom prst="straightConnector1">
                <a:avLst/>
              </a:prstGeom>
              <a:noFill/>
              <a:ln w="19050" cap="flat" cmpd="sng">
                <a:solidFill>
                  <a:schemeClr val="dk1"/>
                </a:solidFill>
                <a:prstDash val="solid"/>
                <a:round/>
                <a:headEnd type="none" w="med" len="med"/>
                <a:tailEnd type="none" w="med" len="med"/>
              </a:ln>
            </p:spPr>
          </p:cxnSp>
          <p:cxnSp>
            <p:nvCxnSpPr>
              <p:cNvPr id="22389" name="Google Shape;22389;p81"/>
              <p:cNvCxnSpPr/>
              <p:nvPr/>
            </p:nvCxnSpPr>
            <p:spPr>
              <a:xfrm rot="5400000">
                <a:off x="3471" y="2895"/>
                <a:ext cx="641" cy="2"/>
              </a:xfrm>
              <a:prstGeom prst="straightConnector1">
                <a:avLst/>
              </a:prstGeom>
              <a:noFill/>
              <a:ln w="19050" cap="flat" cmpd="sng">
                <a:solidFill>
                  <a:schemeClr val="dk1"/>
                </a:solidFill>
                <a:prstDash val="solid"/>
                <a:round/>
                <a:headEnd type="none" w="med" len="med"/>
                <a:tailEnd type="none" w="med" len="med"/>
              </a:ln>
            </p:spPr>
          </p:cxnSp>
          <p:sp>
            <p:nvSpPr>
              <p:cNvPr id="22390" name="Google Shape;22390;p81"/>
              <p:cNvSpPr/>
              <p:nvPr/>
            </p:nvSpPr>
            <p:spPr>
              <a:xfrm rot="5400000">
                <a:off x="3797" y="3212"/>
                <a:ext cx="39" cy="48"/>
              </a:xfrm>
              <a:custGeom>
                <a:avLst/>
                <a:gdLst/>
                <a:ahLst/>
                <a:cxnLst/>
                <a:rect l="l" t="t" r="r" b="b"/>
                <a:pathLst>
                  <a:path w="97" h="105" extrusionOk="0">
                    <a:moveTo>
                      <a:pt x="0" y="105"/>
                    </a:moveTo>
                    <a:lnTo>
                      <a:pt x="15" y="103"/>
                    </a:lnTo>
                    <a:lnTo>
                      <a:pt x="30" y="100"/>
                    </a:lnTo>
                    <a:lnTo>
                      <a:pt x="44" y="93"/>
                    </a:lnTo>
                    <a:lnTo>
                      <a:pt x="57" y="85"/>
                    </a:lnTo>
                    <a:lnTo>
                      <a:pt x="69" y="74"/>
                    </a:lnTo>
                    <a:lnTo>
                      <a:pt x="79" y="62"/>
                    </a:lnTo>
                    <a:lnTo>
                      <a:pt x="87" y="48"/>
                    </a:lnTo>
                    <a:lnTo>
                      <a:pt x="93" y="33"/>
                    </a:lnTo>
                    <a:lnTo>
                      <a:pt x="96" y="17"/>
                    </a:lnTo>
                    <a:lnTo>
                      <a:pt x="97" y="0"/>
                    </a:lnTo>
                  </a:path>
                </a:pathLst>
              </a:custGeom>
              <a:noFill/>
              <a:ln w="19050"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91" name="Google Shape;22391;p81"/>
              <p:cNvCxnSpPr/>
              <p:nvPr/>
            </p:nvCxnSpPr>
            <p:spPr>
              <a:xfrm rot="5400000">
                <a:off x="4154" y="3314"/>
                <a:ext cx="117" cy="0"/>
              </a:xfrm>
              <a:prstGeom prst="straightConnector1">
                <a:avLst/>
              </a:prstGeom>
              <a:noFill/>
              <a:ln w="19050" cap="flat" cmpd="sng">
                <a:solidFill>
                  <a:schemeClr val="dk1"/>
                </a:solidFill>
                <a:prstDash val="solid"/>
                <a:round/>
                <a:headEnd type="none" w="med" len="med"/>
                <a:tailEnd type="none" w="med" len="med"/>
              </a:ln>
            </p:spPr>
          </p:cxnSp>
        </p:grpSp>
        <p:cxnSp>
          <p:nvCxnSpPr>
            <p:cNvPr id="22392" name="Google Shape;22392;p81"/>
            <p:cNvCxnSpPr/>
            <p:nvPr/>
          </p:nvCxnSpPr>
          <p:spPr>
            <a:xfrm>
              <a:off x="4996" y="3786"/>
              <a:ext cx="0" cy="173"/>
            </a:xfrm>
            <a:prstGeom prst="straightConnector1">
              <a:avLst/>
            </a:prstGeom>
            <a:noFill/>
            <a:ln w="38100" cap="sq" cmpd="sng">
              <a:solidFill>
                <a:srgbClr val="C00000"/>
              </a:solidFill>
              <a:prstDash val="solid"/>
              <a:round/>
              <a:headEnd type="none" w="med" len="med"/>
              <a:tailEnd type="none" w="med" len="med"/>
            </a:ln>
          </p:spPr>
        </p:cxnSp>
        <p:cxnSp>
          <p:nvCxnSpPr>
            <p:cNvPr id="22393" name="Google Shape;22393;p81"/>
            <p:cNvCxnSpPr/>
            <p:nvPr/>
          </p:nvCxnSpPr>
          <p:spPr>
            <a:xfrm rot="10800000" flipH="1">
              <a:off x="4996" y="3799"/>
              <a:ext cx="161" cy="160"/>
            </a:xfrm>
            <a:prstGeom prst="straightConnector1">
              <a:avLst/>
            </a:prstGeom>
            <a:noFill/>
            <a:ln w="38100" cap="sq" cmpd="sng">
              <a:solidFill>
                <a:srgbClr val="C00000"/>
              </a:solidFill>
              <a:prstDash val="solid"/>
              <a:round/>
              <a:headEnd type="none" w="med" len="med"/>
              <a:tailEnd type="none" w="med" len="med"/>
            </a:ln>
          </p:spPr>
        </p:cxnSp>
        <p:cxnSp>
          <p:nvCxnSpPr>
            <p:cNvPr id="22394" name="Google Shape;22394;p81"/>
            <p:cNvCxnSpPr/>
            <p:nvPr/>
          </p:nvCxnSpPr>
          <p:spPr>
            <a:xfrm>
              <a:off x="4656" y="3784"/>
              <a:ext cx="820" cy="0"/>
            </a:xfrm>
            <a:prstGeom prst="straightConnector1">
              <a:avLst/>
            </a:prstGeom>
            <a:noFill/>
            <a:ln w="38100" cap="sq" cmpd="sng">
              <a:solidFill>
                <a:srgbClr val="C00000"/>
              </a:solidFill>
              <a:prstDash val="solid"/>
              <a:round/>
              <a:headEnd type="none" w="med" len="med"/>
              <a:tailEnd type="none" w="med" len="med"/>
            </a:ln>
          </p:spPr>
        </p:cxnSp>
        <p:sp>
          <p:nvSpPr>
            <p:cNvPr id="22395" name="Google Shape;22395;p81"/>
            <p:cNvSpPr/>
            <p:nvPr/>
          </p:nvSpPr>
          <p:spPr>
            <a:xfrm>
              <a:off x="3791" y="1476"/>
              <a:ext cx="475" cy="334"/>
            </a:xfrm>
            <a:prstGeom prst="rect">
              <a:avLst/>
            </a:prstGeom>
            <a:noFill/>
            <a:ln>
              <a:noFill/>
            </a:ln>
          </p:spPr>
          <p:txBody>
            <a:bodyPr spcFirstLastPara="1" wrap="square" lIns="92075" tIns="46025" rIns="92075" bIns="46025" anchor="t" anchorCtr="0">
              <a:noAutofit/>
            </a:bodyPr>
            <a:lstStyle/>
            <a:p>
              <a:pPr marL="342900" marR="0" lvl="0" indent="-152400" algn="l" rtl="0">
                <a:spcBef>
                  <a:spcPts val="0"/>
                </a:spcBef>
                <a:spcAft>
                  <a:spcPts val="0"/>
                </a:spcAft>
                <a:buClr>
                  <a:schemeClr val="dk2"/>
                </a:buClr>
                <a:buSzPts val="3000"/>
                <a:buFont typeface="Arial"/>
                <a:buNone/>
              </a:pPr>
              <a:endParaRPr sz="2000" b="1" baseline="-25000">
                <a:solidFill>
                  <a:srgbClr val="FFFFFF"/>
                </a:solidFill>
                <a:latin typeface="Arial"/>
                <a:ea typeface="Arial"/>
                <a:cs typeface="Arial"/>
                <a:sym typeface="Arial"/>
              </a:endParaRPr>
            </a:p>
          </p:txBody>
        </p:sp>
        <p:cxnSp>
          <p:nvCxnSpPr>
            <p:cNvPr id="22396" name="Google Shape;22396;p81"/>
            <p:cNvCxnSpPr/>
            <p:nvPr/>
          </p:nvCxnSpPr>
          <p:spPr>
            <a:xfrm>
              <a:off x="3648" y="1504"/>
              <a:ext cx="104" cy="1029"/>
            </a:xfrm>
            <a:prstGeom prst="straightConnector1">
              <a:avLst/>
            </a:prstGeom>
            <a:noFill/>
            <a:ln w="38100" cap="sq" cmpd="sng">
              <a:solidFill>
                <a:srgbClr val="C00000"/>
              </a:solidFill>
              <a:prstDash val="solid"/>
              <a:round/>
              <a:headEnd type="none" w="med" len="med"/>
              <a:tailEnd type="triangle" w="med" len="med"/>
            </a:ln>
          </p:spPr>
        </p:cxnSp>
        <p:cxnSp>
          <p:nvCxnSpPr>
            <p:cNvPr id="22397" name="Google Shape;22397;p81"/>
            <p:cNvCxnSpPr/>
            <p:nvPr/>
          </p:nvCxnSpPr>
          <p:spPr>
            <a:xfrm>
              <a:off x="3988" y="1504"/>
              <a:ext cx="0" cy="173"/>
            </a:xfrm>
            <a:prstGeom prst="straightConnector1">
              <a:avLst/>
            </a:prstGeom>
            <a:noFill/>
            <a:ln w="38100" cap="sq" cmpd="sng">
              <a:solidFill>
                <a:srgbClr val="C00000"/>
              </a:solidFill>
              <a:prstDash val="solid"/>
              <a:round/>
              <a:headEnd type="none" w="med" len="med"/>
              <a:tailEnd type="none" w="med" len="med"/>
            </a:ln>
          </p:spPr>
        </p:cxnSp>
        <p:cxnSp>
          <p:nvCxnSpPr>
            <p:cNvPr id="22398" name="Google Shape;22398;p81"/>
            <p:cNvCxnSpPr/>
            <p:nvPr/>
          </p:nvCxnSpPr>
          <p:spPr>
            <a:xfrm rot="10800000" flipH="1">
              <a:off x="3988" y="1517"/>
              <a:ext cx="161" cy="160"/>
            </a:xfrm>
            <a:prstGeom prst="straightConnector1">
              <a:avLst/>
            </a:prstGeom>
            <a:noFill/>
            <a:ln w="38100" cap="sq" cmpd="sng">
              <a:solidFill>
                <a:srgbClr val="C00000"/>
              </a:solidFill>
              <a:prstDash val="solid"/>
              <a:round/>
              <a:headEnd type="none" w="med" len="med"/>
              <a:tailEnd type="none" w="med" len="med"/>
            </a:ln>
          </p:spPr>
        </p:cxnSp>
        <p:cxnSp>
          <p:nvCxnSpPr>
            <p:cNvPr id="22399" name="Google Shape;22399;p81"/>
            <p:cNvCxnSpPr/>
            <p:nvPr/>
          </p:nvCxnSpPr>
          <p:spPr>
            <a:xfrm>
              <a:off x="3648" y="1502"/>
              <a:ext cx="820" cy="0"/>
            </a:xfrm>
            <a:prstGeom prst="straightConnector1">
              <a:avLst/>
            </a:prstGeom>
            <a:noFill/>
            <a:ln w="38100" cap="sq" cmpd="sng">
              <a:solidFill>
                <a:srgbClr val="C00000"/>
              </a:solidFill>
              <a:prstDash val="solid"/>
              <a:round/>
              <a:headEnd type="none" w="med" len="med"/>
              <a:tailEnd type="none" w="med" len="med"/>
            </a:ln>
          </p:spPr>
        </p:cxnSp>
        <p:sp>
          <p:nvSpPr>
            <p:cNvPr id="22400" name="Google Shape;22400;p81"/>
            <p:cNvSpPr/>
            <p:nvPr/>
          </p:nvSpPr>
          <p:spPr>
            <a:xfrm rot="5400000">
              <a:off x="3450" y="2461"/>
              <a:ext cx="722" cy="40"/>
            </a:xfrm>
            <a:prstGeom prst="rect">
              <a:avLst/>
            </a:prstGeom>
            <a:solidFill>
              <a:srgbClr val="969696"/>
            </a:solidFill>
            <a:ln w="9525"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401" name="Google Shape;22401;p81"/>
            <p:cNvGrpSpPr/>
            <p:nvPr/>
          </p:nvGrpSpPr>
          <p:grpSpPr>
            <a:xfrm>
              <a:off x="3301" y="3168"/>
              <a:ext cx="282" cy="658"/>
              <a:chOff x="666" y="2956"/>
              <a:chExt cx="81" cy="396"/>
            </a:xfrm>
          </p:grpSpPr>
          <p:sp>
            <p:nvSpPr>
              <p:cNvPr id="22402" name="Google Shape;22402;p81"/>
              <p:cNvSpPr/>
              <p:nvPr/>
            </p:nvSpPr>
            <p:spPr>
              <a:xfrm>
                <a:off x="695" y="2956"/>
                <a:ext cx="23" cy="396"/>
              </a:xfrm>
              <a:prstGeom prst="rect">
                <a:avLst/>
              </a:prstGeom>
              <a:solidFill>
                <a:srgbClr val="CBCBCB"/>
              </a:solid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03" name="Google Shape;22403;p81"/>
              <p:cNvSpPr/>
              <p:nvPr/>
            </p:nvSpPr>
            <p:spPr>
              <a:xfrm>
                <a:off x="666" y="2980"/>
                <a:ext cx="81" cy="23"/>
              </a:xfrm>
              <a:prstGeom prst="rect">
                <a:avLst/>
              </a:prstGeom>
              <a:solidFill>
                <a:srgbClr val="CBCBCB">
                  <a:alpha val="98431"/>
                </a:srgbClr>
              </a:solid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cxnSp>
          <p:nvCxnSpPr>
            <p:cNvPr id="22404" name="Google Shape;22404;p81"/>
            <p:cNvCxnSpPr/>
            <p:nvPr/>
          </p:nvCxnSpPr>
          <p:spPr>
            <a:xfrm rot="10800000">
              <a:off x="3811" y="2868"/>
              <a:ext cx="845" cy="918"/>
            </a:xfrm>
            <a:prstGeom prst="straightConnector1">
              <a:avLst/>
            </a:prstGeom>
            <a:noFill/>
            <a:ln w="38100" cap="sq" cmpd="sng">
              <a:solidFill>
                <a:srgbClr val="C00000"/>
              </a:solidFill>
              <a:prstDash val="solid"/>
              <a:round/>
              <a:headEnd type="none" w="med" len="med"/>
              <a:tailEnd type="triangle" w="med" len="med"/>
            </a:ln>
          </p:spPr>
        </p:cxnSp>
      </p:grpSp>
      <p:cxnSp>
        <p:nvCxnSpPr>
          <p:cNvPr id="22405" name="Google Shape;22405;p81"/>
          <p:cNvCxnSpPr/>
          <p:nvPr/>
        </p:nvCxnSpPr>
        <p:spPr>
          <a:xfrm rot="10800000">
            <a:off x="6719257" y="4353185"/>
            <a:ext cx="0" cy="276647"/>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transition>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22410"/>
        <p:cNvGrpSpPr/>
        <p:nvPr/>
      </p:nvGrpSpPr>
      <p:grpSpPr>
        <a:xfrm>
          <a:off x="0" y="0"/>
          <a:ext cx="0" cy="0"/>
          <a:chOff x="0" y="0"/>
          <a:chExt cx="0" cy="0"/>
        </a:xfrm>
      </p:grpSpPr>
      <p:sp>
        <p:nvSpPr>
          <p:cNvPr id="22411" name="Google Shape;22411;p82"/>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Connections</a:t>
            </a:r>
            <a:endParaRPr/>
          </a:p>
        </p:txBody>
      </p:sp>
      <p:sp>
        <p:nvSpPr>
          <p:cNvPr id="22412" name="Google Shape;22412;p82"/>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413" name="Google Shape;22413;p8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82</a:t>
            </a:fld>
            <a:endParaRPr/>
          </a:p>
        </p:txBody>
      </p:sp>
      <p:sp>
        <p:nvSpPr>
          <p:cNvPr id="22414" name="Google Shape;22414;p82"/>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F5.6d.	Column Splices</a:t>
            </a:r>
            <a:endParaRPr/>
          </a:p>
        </p:txBody>
      </p:sp>
      <p:sp>
        <p:nvSpPr>
          <p:cNvPr id="22415" name="Google Shape;22415;p82"/>
          <p:cNvSpPr/>
          <p:nvPr/>
        </p:nvSpPr>
        <p:spPr>
          <a:xfrm rot="10800000">
            <a:off x="6631606" y="2304453"/>
            <a:ext cx="1409700" cy="1609725"/>
          </a:xfrm>
          <a:prstGeom prst="foldedCorner">
            <a:avLst>
              <a:gd name="adj" fmla="val 24551"/>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16" name="Google Shape;22416;p82"/>
          <p:cNvSpPr/>
          <p:nvPr/>
        </p:nvSpPr>
        <p:spPr>
          <a:xfrm rot="10800000">
            <a:off x="6631606" y="4034828"/>
            <a:ext cx="1409700" cy="809625"/>
          </a:xfrm>
          <a:prstGeom prst="foldedCorner">
            <a:avLst>
              <a:gd name="adj" fmla="val 24551"/>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17" name="Google Shape;22417;p82"/>
          <p:cNvSpPr/>
          <p:nvPr/>
        </p:nvSpPr>
        <p:spPr>
          <a:xfrm rot="10800000" flipH="1">
            <a:off x="7927006" y="2304453"/>
            <a:ext cx="819150" cy="2540000"/>
          </a:xfrm>
          <a:prstGeom prst="foldedCorner">
            <a:avLst>
              <a:gd name="adj" fmla="val 15310"/>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2418" name="Google Shape;22418;p82"/>
          <p:cNvCxnSpPr/>
          <p:nvPr/>
        </p:nvCxnSpPr>
        <p:spPr>
          <a:xfrm>
            <a:off x="7692056" y="4158653"/>
            <a:ext cx="868363" cy="901700"/>
          </a:xfrm>
          <a:prstGeom prst="straightConnector1">
            <a:avLst/>
          </a:prstGeom>
          <a:noFill/>
          <a:ln w="57150" cap="sq" cmpd="sng">
            <a:solidFill>
              <a:srgbClr val="C00000"/>
            </a:solidFill>
            <a:prstDash val="solid"/>
            <a:round/>
            <a:headEnd type="triangle" w="med" len="med"/>
            <a:tailEnd type="none" w="med" len="med"/>
          </a:ln>
        </p:spPr>
      </p:cxnSp>
      <p:cxnSp>
        <p:nvCxnSpPr>
          <p:cNvPr id="22419" name="Google Shape;22419;p82"/>
          <p:cNvCxnSpPr/>
          <p:nvPr/>
        </p:nvCxnSpPr>
        <p:spPr>
          <a:xfrm>
            <a:off x="8578676" y="5074642"/>
            <a:ext cx="398462" cy="0"/>
          </a:xfrm>
          <a:prstGeom prst="straightConnector1">
            <a:avLst/>
          </a:prstGeom>
          <a:noFill/>
          <a:ln w="57150" cap="sq" cmpd="sng">
            <a:solidFill>
              <a:srgbClr val="C00000"/>
            </a:solidFill>
            <a:prstDash val="solid"/>
            <a:round/>
            <a:headEnd type="none" w="med" len="med"/>
            <a:tailEnd type="none" w="med" len="med"/>
          </a:ln>
        </p:spPr>
      </p:cxnSp>
      <p:grpSp>
        <p:nvGrpSpPr>
          <p:cNvPr id="22420" name="Google Shape;22420;p82"/>
          <p:cNvGrpSpPr/>
          <p:nvPr/>
        </p:nvGrpSpPr>
        <p:grpSpPr>
          <a:xfrm>
            <a:off x="6441106" y="2304453"/>
            <a:ext cx="1323975" cy="2543175"/>
            <a:chOff x="2975" y="2361"/>
            <a:chExt cx="529" cy="1012"/>
          </a:xfrm>
        </p:grpSpPr>
        <p:sp>
          <p:nvSpPr>
            <p:cNvPr id="22421" name="Google Shape;22421;p82"/>
            <p:cNvSpPr/>
            <p:nvPr/>
          </p:nvSpPr>
          <p:spPr>
            <a:xfrm rot="10800000" flipH="1">
              <a:off x="3013" y="2361"/>
              <a:ext cx="462" cy="667"/>
            </a:xfrm>
            <a:prstGeom prst="rect">
              <a:avLst/>
            </a:prstGeom>
            <a:gradFill>
              <a:gsLst>
                <a:gs pos="0">
                  <a:srgbClr val="C0C0C0"/>
                </a:gs>
                <a:gs pos="100000">
                  <a:srgbClr val="595959"/>
                </a:gs>
              </a:gsLst>
              <a:path path="circle">
                <a:fillToRect r="100000" b="100000"/>
              </a:path>
              <a:tileRect l="-100000" t="-100000"/>
            </a:gradFill>
            <a:ln w="19050"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22" name="Google Shape;22422;p82"/>
            <p:cNvSpPr/>
            <p:nvPr/>
          </p:nvSpPr>
          <p:spPr>
            <a:xfrm rot="10800000" flipH="1">
              <a:off x="3005" y="2361"/>
              <a:ext cx="27" cy="667"/>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23" name="Google Shape;22423;p82"/>
            <p:cNvSpPr/>
            <p:nvPr/>
          </p:nvSpPr>
          <p:spPr>
            <a:xfrm rot="10800000" flipH="1">
              <a:off x="3447" y="2361"/>
              <a:ext cx="28" cy="667"/>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24" name="Google Shape;22424;p82"/>
            <p:cNvSpPr/>
            <p:nvPr/>
          </p:nvSpPr>
          <p:spPr>
            <a:xfrm rot="10800000" flipH="1">
              <a:off x="3033" y="3028"/>
              <a:ext cx="415" cy="345"/>
            </a:xfrm>
            <a:prstGeom prst="rect">
              <a:avLst/>
            </a:prstGeom>
            <a:gradFill>
              <a:gsLst>
                <a:gs pos="0">
                  <a:srgbClr val="C0C0C0"/>
                </a:gs>
                <a:gs pos="100000">
                  <a:srgbClr val="595959"/>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25" name="Google Shape;22425;p82"/>
            <p:cNvSpPr/>
            <p:nvPr/>
          </p:nvSpPr>
          <p:spPr>
            <a:xfrm>
              <a:off x="3447" y="3027"/>
              <a:ext cx="57" cy="345"/>
            </a:xfrm>
            <a:custGeom>
              <a:avLst/>
              <a:gdLst/>
              <a:ahLst/>
              <a:cxnLst/>
              <a:rect l="l" t="t" r="r" b="b"/>
              <a:pathLst>
                <a:path w="57" h="345" extrusionOk="0">
                  <a:moveTo>
                    <a:pt x="0" y="0"/>
                  </a:moveTo>
                  <a:lnTo>
                    <a:pt x="27" y="0"/>
                  </a:lnTo>
                  <a:lnTo>
                    <a:pt x="54" y="153"/>
                  </a:lnTo>
                  <a:lnTo>
                    <a:pt x="57" y="345"/>
                  </a:lnTo>
                  <a:lnTo>
                    <a:pt x="0" y="345"/>
                  </a:lnTo>
                  <a:lnTo>
                    <a:pt x="0" y="0"/>
                  </a:lnTo>
                  <a:close/>
                </a:path>
              </a:pathLst>
            </a:custGeom>
            <a:solidFill>
              <a:srgbClr val="969696"/>
            </a:solidFill>
            <a:ln w="9525" cap="sq"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26" name="Google Shape;22426;p82"/>
            <p:cNvSpPr/>
            <p:nvPr/>
          </p:nvSpPr>
          <p:spPr>
            <a:xfrm flipH="1">
              <a:off x="2975" y="3027"/>
              <a:ext cx="57" cy="345"/>
            </a:xfrm>
            <a:custGeom>
              <a:avLst/>
              <a:gdLst/>
              <a:ahLst/>
              <a:cxnLst/>
              <a:rect l="l" t="t" r="r" b="b"/>
              <a:pathLst>
                <a:path w="57" h="345" extrusionOk="0">
                  <a:moveTo>
                    <a:pt x="0" y="0"/>
                  </a:moveTo>
                  <a:lnTo>
                    <a:pt x="27" y="0"/>
                  </a:lnTo>
                  <a:lnTo>
                    <a:pt x="54" y="153"/>
                  </a:lnTo>
                  <a:lnTo>
                    <a:pt x="57" y="345"/>
                  </a:lnTo>
                  <a:lnTo>
                    <a:pt x="0" y="345"/>
                  </a:lnTo>
                  <a:lnTo>
                    <a:pt x="0" y="0"/>
                  </a:lnTo>
                  <a:close/>
                </a:path>
              </a:pathLst>
            </a:custGeom>
            <a:solidFill>
              <a:srgbClr val="969696"/>
            </a:solidFill>
            <a:ln w="9525" cap="sq"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cxnSp>
        <p:nvCxnSpPr>
          <p:cNvPr id="22427" name="Google Shape;22427;p82"/>
          <p:cNvCxnSpPr/>
          <p:nvPr/>
        </p:nvCxnSpPr>
        <p:spPr>
          <a:xfrm rot="10800000" flipH="1">
            <a:off x="7080869" y="1719219"/>
            <a:ext cx="144570" cy="446254"/>
          </a:xfrm>
          <a:prstGeom prst="straightConnector1">
            <a:avLst/>
          </a:prstGeom>
          <a:noFill/>
          <a:ln w="57150" cap="sq" cmpd="sng">
            <a:solidFill>
              <a:srgbClr val="C00000"/>
            </a:solidFill>
            <a:prstDash val="solid"/>
            <a:round/>
            <a:headEnd type="triangle" w="med" len="med"/>
            <a:tailEnd type="none" w="med" len="med"/>
          </a:ln>
        </p:spPr>
      </p:cxnSp>
      <p:cxnSp>
        <p:nvCxnSpPr>
          <p:cNvPr id="22428" name="Google Shape;22428;p82"/>
          <p:cNvCxnSpPr/>
          <p:nvPr/>
        </p:nvCxnSpPr>
        <p:spPr>
          <a:xfrm rot="10800000">
            <a:off x="7080869" y="4517428"/>
            <a:ext cx="0" cy="660400"/>
          </a:xfrm>
          <a:prstGeom prst="straightConnector1">
            <a:avLst/>
          </a:prstGeom>
          <a:noFill/>
          <a:ln w="57150" cap="sq" cmpd="sng">
            <a:solidFill>
              <a:srgbClr val="C00000"/>
            </a:solidFill>
            <a:prstDash val="solid"/>
            <a:round/>
            <a:headEnd type="triangle" w="med" len="med"/>
            <a:tailEnd type="none" w="med" len="med"/>
          </a:ln>
        </p:spPr>
      </p:cxnSp>
      <p:sp>
        <p:nvSpPr>
          <p:cNvPr id="22429" name="Google Shape;22429;p82"/>
          <p:cNvSpPr/>
          <p:nvPr/>
        </p:nvSpPr>
        <p:spPr>
          <a:xfrm>
            <a:off x="6858092" y="1196752"/>
            <a:ext cx="4477997" cy="627062"/>
          </a:xfrm>
          <a:prstGeom prst="rect">
            <a:avLst/>
          </a:prstGeom>
          <a:noFill/>
          <a:ln>
            <a:noFill/>
          </a:ln>
        </p:spPr>
        <p:txBody>
          <a:bodyPr spcFirstLastPara="1" wrap="square" lIns="92075" tIns="46025" rIns="92075" bIns="46025" anchor="t" anchorCtr="0">
            <a:noAutofit/>
          </a:bodyPr>
          <a:lstStyle/>
          <a:p>
            <a:pPr marL="342900" marR="0" lvl="0" indent="-342900" algn="l" rtl="0">
              <a:spcBef>
                <a:spcPts val="0"/>
              </a:spcBef>
              <a:spcAft>
                <a:spcPts val="0"/>
              </a:spcAft>
              <a:buClr>
                <a:schemeClr val="dk2"/>
              </a:buClr>
              <a:buSzPts val="3000"/>
              <a:buFont typeface="Arial"/>
              <a:buNone/>
            </a:pPr>
            <a:r>
              <a:rPr lang="en-US" sz="2000" b="1">
                <a:solidFill>
                  <a:schemeClr val="dk1"/>
                </a:solidFill>
                <a:latin typeface="Arial"/>
                <a:ea typeface="Arial"/>
                <a:cs typeface="Arial"/>
                <a:sym typeface="Arial"/>
              </a:rPr>
              <a:t>P</a:t>
            </a:r>
            <a:r>
              <a:rPr lang="en-US" sz="2000" b="1" baseline="-25000">
                <a:solidFill>
                  <a:schemeClr val="dk1"/>
                </a:solidFill>
                <a:latin typeface="Arial"/>
                <a:ea typeface="Arial"/>
                <a:cs typeface="Arial"/>
                <a:sym typeface="Arial"/>
              </a:rPr>
              <a:t>u, splice</a:t>
            </a:r>
            <a:r>
              <a:rPr lang="en-US" sz="2000" b="1">
                <a:solidFill>
                  <a:schemeClr val="dk1"/>
                </a:solidFill>
                <a:latin typeface="Arial"/>
                <a:ea typeface="Arial"/>
                <a:cs typeface="Arial"/>
                <a:sym typeface="Arial"/>
              </a:rPr>
              <a:t> =</a:t>
            </a:r>
            <a:r>
              <a:rPr lang="en-US" sz="2000" b="1" baseline="-25000">
                <a:solidFill>
                  <a:schemeClr val="dk1"/>
                </a:solidFill>
                <a:latin typeface="Arial"/>
                <a:ea typeface="Arial"/>
                <a:cs typeface="Arial"/>
                <a:sym typeface="Arial"/>
              </a:rPr>
              <a:t> </a:t>
            </a:r>
            <a:r>
              <a:rPr lang="en-US" sz="2000" b="1">
                <a:solidFill>
                  <a:schemeClr val="dk1"/>
                </a:solidFill>
                <a:latin typeface="Arial"/>
                <a:ea typeface="Arial"/>
                <a:cs typeface="Arial"/>
                <a:sym typeface="Arial"/>
              </a:rPr>
              <a:t>S ½ </a:t>
            </a:r>
            <a:r>
              <a:rPr lang="en-US" sz="2000" b="1" i="1">
                <a:solidFill>
                  <a:schemeClr val="dk1"/>
                </a:solidFill>
                <a:latin typeface="Arial"/>
                <a:ea typeface="Arial"/>
                <a:cs typeface="Arial"/>
                <a:sym typeface="Arial"/>
              </a:rPr>
              <a:t>R</a:t>
            </a:r>
            <a:r>
              <a:rPr lang="en-US" sz="2000" b="1" i="1" baseline="-25000">
                <a:solidFill>
                  <a:schemeClr val="dk1"/>
                </a:solidFill>
                <a:latin typeface="Arial"/>
                <a:ea typeface="Arial"/>
                <a:cs typeface="Arial"/>
                <a:sym typeface="Arial"/>
              </a:rPr>
              <a:t>y</a:t>
            </a:r>
            <a:r>
              <a:rPr lang="en-US" sz="2000" b="1">
                <a:solidFill>
                  <a:schemeClr val="dk1"/>
                </a:solidFill>
                <a:latin typeface="Arial"/>
                <a:ea typeface="Arial"/>
                <a:cs typeface="Arial"/>
                <a:sym typeface="Arial"/>
              </a:rPr>
              <a:t> </a:t>
            </a:r>
            <a:r>
              <a:rPr lang="en-US" sz="2000" b="1" i="1">
                <a:solidFill>
                  <a:schemeClr val="dk1"/>
                </a:solidFill>
                <a:latin typeface="Arial"/>
                <a:ea typeface="Arial"/>
                <a:cs typeface="Arial"/>
                <a:sym typeface="Arial"/>
              </a:rPr>
              <a:t>F</a:t>
            </a:r>
            <a:r>
              <a:rPr lang="en-US" sz="2000" b="1" i="1" baseline="-25000">
                <a:solidFill>
                  <a:schemeClr val="dk1"/>
                </a:solidFill>
                <a:latin typeface="Arial"/>
                <a:ea typeface="Arial"/>
                <a:cs typeface="Arial"/>
                <a:sym typeface="Arial"/>
              </a:rPr>
              <a:t>y </a:t>
            </a:r>
            <a:r>
              <a:rPr lang="en-US" sz="2000" b="1" i="1">
                <a:solidFill>
                  <a:schemeClr val="dk1"/>
                </a:solidFill>
                <a:latin typeface="Arial"/>
                <a:ea typeface="Arial"/>
                <a:cs typeface="Arial"/>
                <a:sym typeface="Arial"/>
              </a:rPr>
              <a:t>t</a:t>
            </a:r>
            <a:r>
              <a:rPr lang="en-US" sz="2000" b="1" i="1" baseline="-25000">
                <a:solidFill>
                  <a:schemeClr val="dk1"/>
                </a:solidFill>
                <a:latin typeface="Arial"/>
                <a:ea typeface="Arial"/>
                <a:cs typeface="Arial"/>
                <a:sym typeface="Arial"/>
              </a:rPr>
              <a:t>w </a:t>
            </a:r>
            <a:r>
              <a:rPr lang="en-US" sz="2000" b="1" i="1">
                <a:solidFill>
                  <a:schemeClr val="dk1"/>
                </a:solidFill>
                <a:latin typeface="Arial"/>
                <a:ea typeface="Arial"/>
                <a:cs typeface="Arial"/>
                <a:sym typeface="Arial"/>
              </a:rPr>
              <a:t>h</a:t>
            </a:r>
            <a:r>
              <a:rPr lang="en-US" sz="2000" b="1" i="1" baseline="-25000">
                <a:solidFill>
                  <a:schemeClr val="dk1"/>
                </a:solidFill>
                <a:latin typeface="Arial"/>
                <a:ea typeface="Arial"/>
                <a:cs typeface="Arial"/>
                <a:sym typeface="Arial"/>
              </a:rPr>
              <a:t>c</a:t>
            </a:r>
            <a:r>
              <a:rPr lang="en-US" sz="2000" b="1" i="1">
                <a:solidFill>
                  <a:schemeClr val="dk1"/>
                </a:solidFill>
                <a:latin typeface="Arial"/>
                <a:ea typeface="Arial"/>
                <a:cs typeface="Arial"/>
                <a:sym typeface="Arial"/>
              </a:rPr>
              <a:t> </a:t>
            </a:r>
            <a:r>
              <a:rPr lang="en-US" sz="2000" b="1">
                <a:solidFill>
                  <a:schemeClr val="dk1"/>
                </a:solidFill>
                <a:latin typeface="Arial"/>
                <a:ea typeface="Arial"/>
                <a:cs typeface="Arial"/>
                <a:sym typeface="Arial"/>
              </a:rPr>
              <a:t>sin(2a) </a:t>
            </a:r>
            <a:endParaRPr/>
          </a:p>
          <a:p>
            <a:pPr marL="342900" marR="0" lvl="0" indent="-342900" algn="l" rtl="0">
              <a:spcBef>
                <a:spcPts val="400"/>
              </a:spcBef>
              <a:spcAft>
                <a:spcPts val="0"/>
              </a:spcAft>
              <a:buClr>
                <a:schemeClr val="dk2"/>
              </a:buClr>
              <a:buSzPts val="3000"/>
              <a:buFont typeface="Arial"/>
              <a:buNone/>
            </a:pPr>
            <a:r>
              <a:rPr lang="en-US" sz="2000" b="1">
                <a:solidFill>
                  <a:schemeClr val="dk1"/>
                </a:solidFill>
                <a:latin typeface="Arial"/>
                <a:ea typeface="Arial"/>
                <a:cs typeface="Arial"/>
                <a:sym typeface="Arial"/>
              </a:rPr>
              <a:t>			― SHBE reactions</a:t>
            </a:r>
            <a:endParaRPr/>
          </a:p>
        </p:txBody>
      </p:sp>
      <p:grpSp>
        <p:nvGrpSpPr>
          <p:cNvPr id="22430" name="Google Shape;22430;p82"/>
          <p:cNvGrpSpPr/>
          <p:nvPr/>
        </p:nvGrpSpPr>
        <p:grpSpPr>
          <a:xfrm>
            <a:off x="7927007" y="2283816"/>
            <a:ext cx="3857625" cy="863600"/>
            <a:chOff x="1831" y="2274"/>
            <a:chExt cx="2430" cy="544"/>
          </a:xfrm>
        </p:grpSpPr>
        <p:sp>
          <p:nvSpPr>
            <p:cNvPr id="22431" name="Google Shape;22431;p82"/>
            <p:cNvSpPr/>
            <p:nvPr/>
          </p:nvSpPr>
          <p:spPr>
            <a:xfrm>
              <a:off x="2653" y="2274"/>
              <a:ext cx="1608" cy="395"/>
            </a:xfrm>
            <a:prstGeom prst="rect">
              <a:avLst/>
            </a:prstGeom>
            <a:noFill/>
            <a:ln>
              <a:noFill/>
            </a:ln>
          </p:spPr>
          <p:txBody>
            <a:bodyPr spcFirstLastPara="1" wrap="square" lIns="92075" tIns="46025" rIns="92075" bIns="46025" anchor="t" anchorCtr="0">
              <a:noAutofit/>
            </a:bodyPr>
            <a:lstStyle/>
            <a:p>
              <a:pPr marL="342900" marR="0" lvl="0" indent="-342900" algn="l" rtl="0">
                <a:spcBef>
                  <a:spcPts val="0"/>
                </a:spcBef>
                <a:spcAft>
                  <a:spcPts val="0"/>
                </a:spcAft>
                <a:buClr>
                  <a:schemeClr val="dk2"/>
                </a:buClr>
                <a:buSzPts val="3000"/>
                <a:buFont typeface="Arial"/>
                <a:buNone/>
              </a:pPr>
              <a:r>
                <a:rPr lang="en-US" sz="2000" b="1">
                  <a:solidFill>
                    <a:schemeClr val="dk1"/>
                  </a:solidFill>
                  <a:latin typeface="Arial"/>
                  <a:ea typeface="Arial"/>
                  <a:cs typeface="Arial"/>
                  <a:sym typeface="Arial"/>
                </a:rPr>
                <a:t>Fish plate</a:t>
              </a:r>
              <a:endParaRPr sz="2000" b="1">
                <a:solidFill>
                  <a:schemeClr val="dk1"/>
                </a:solidFill>
                <a:latin typeface="Arial"/>
                <a:ea typeface="Arial"/>
                <a:cs typeface="Arial"/>
                <a:sym typeface="Arial"/>
              </a:endParaRPr>
            </a:p>
          </p:txBody>
        </p:sp>
        <p:cxnSp>
          <p:nvCxnSpPr>
            <p:cNvPr id="22432" name="Google Shape;22432;p82"/>
            <p:cNvCxnSpPr/>
            <p:nvPr/>
          </p:nvCxnSpPr>
          <p:spPr>
            <a:xfrm rot="10800000" flipH="1">
              <a:off x="1831" y="2412"/>
              <a:ext cx="386" cy="406"/>
            </a:xfrm>
            <a:prstGeom prst="straightConnector1">
              <a:avLst/>
            </a:prstGeom>
            <a:noFill/>
            <a:ln w="57150" cap="sq" cmpd="sng">
              <a:solidFill>
                <a:srgbClr val="C00000"/>
              </a:solidFill>
              <a:prstDash val="solid"/>
              <a:round/>
              <a:headEnd type="triangle" w="med" len="med"/>
              <a:tailEnd type="none" w="med" len="med"/>
            </a:ln>
          </p:spPr>
        </p:cxnSp>
        <p:cxnSp>
          <p:nvCxnSpPr>
            <p:cNvPr id="22433" name="Google Shape;22433;p82"/>
            <p:cNvCxnSpPr/>
            <p:nvPr/>
          </p:nvCxnSpPr>
          <p:spPr>
            <a:xfrm>
              <a:off x="2229" y="2406"/>
              <a:ext cx="417" cy="0"/>
            </a:xfrm>
            <a:prstGeom prst="straightConnector1">
              <a:avLst/>
            </a:prstGeom>
            <a:noFill/>
            <a:ln w="57150" cap="sq" cmpd="sng">
              <a:solidFill>
                <a:srgbClr val="C00000"/>
              </a:solidFill>
              <a:prstDash val="solid"/>
              <a:round/>
              <a:headEnd type="none" w="med" len="med"/>
              <a:tailEnd type="none" w="med" len="med"/>
            </a:ln>
          </p:spPr>
        </p:cxnSp>
      </p:grpSp>
      <p:grpSp>
        <p:nvGrpSpPr>
          <p:cNvPr id="22434" name="Google Shape;22434;p82"/>
          <p:cNvGrpSpPr/>
          <p:nvPr/>
        </p:nvGrpSpPr>
        <p:grpSpPr>
          <a:xfrm>
            <a:off x="8120681" y="4847628"/>
            <a:ext cx="3214688" cy="1103313"/>
            <a:chOff x="453" y="3489"/>
            <a:chExt cx="2025" cy="695"/>
          </a:xfrm>
        </p:grpSpPr>
        <p:sp>
          <p:nvSpPr>
            <p:cNvPr id="22435" name="Google Shape;22435;p82"/>
            <p:cNvSpPr/>
            <p:nvPr/>
          </p:nvSpPr>
          <p:spPr>
            <a:xfrm>
              <a:off x="1293" y="3925"/>
              <a:ext cx="1185" cy="259"/>
            </a:xfrm>
            <a:prstGeom prst="rect">
              <a:avLst/>
            </a:prstGeom>
            <a:noFill/>
            <a:ln>
              <a:noFill/>
            </a:ln>
          </p:spPr>
          <p:txBody>
            <a:bodyPr spcFirstLastPara="1" wrap="square" lIns="92075" tIns="46025" rIns="92075" bIns="46025" anchor="t" anchorCtr="0">
              <a:noAutofit/>
            </a:bodyPr>
            <a:lstStyle/>
            <a:p>
              <a:pPr marL="342900" marR="0" lvl="0" indent="-342900" algn="l" rtl="0">
                <a:spcBef>
                  <a:spcPts val="0"/>
                </a:spcBef>
                <a:spcAft>
                  <a:spcPts val="0"/>
                </a:spcAft>
                <a:buClr>
                  <a:schemeClr val="dk2"/>
                </a:buClr>
                <a:buSzPts val="3000"/>
                <a:buFont typeface="Arial"/>
                <a:buNone/>
              </a:pPr>
              <a:r>
                <a:rPr lang="en-US" sz="2000" b="1">
                  <a:solidFill>
                    <a:schemeClr val="dk1"/>
                  </a:solidFill>
                  <a:latin typeface="Arial"/>
                  <a:ea typeface="Arial"/>
                  <a:cs typeface="Arial"/>
                  <a:sym typeface="Arial"/>
                </a:rPr>
                <a:t>Web Plate</a:t>
              </a:r>
              <a:endParaRPr/>
            </a:p>
          </p:txBody>
        </p:sp>
        <p:cxnSp>
          <p:nvCxnSpPr>
            <p:cNvPr id="22436" name="Google Shape;22436;p82"/>
            <p:cNvCxnSpPr/>
            <p:nvPr/>
          </p:nvCxnSpPr>
          <p:spPr>
            <a:xfrm>
              <a:off x="453" y="3489"/>
              <a:ext cx="547" cy="584"/>
            </a:xfrm>
            <a:prstGeom prst="straightConnector1">
              <a:avLst/>
            </a:prstGeom>
            <a:noFill/>
            <a:ln w="57150" cap="sq" cmpd="sng">
              <a:solidFill>
                <a:srgbClr val="C00000"/>
              </a:solidFill>
              <a:prstDash val="solid"/>
              <a:round/>
              <a:headEnd type="triangle" w="med" len="med"/>
              <a:tailEnd type="none" w="med" len="med"/>
            </a:ln>
          </p:spPr>
        </p:cxnSp>
        <p:cxnSp>
          <p:nvCxnSpPr>
            <p:cNvPr id="22437" name="Google Shape;22437;p82"/>
            <p:cNvCxnSpPr/>
            <p:nvPr/>
          </p:nvCxnSpPr>
          <p:spPr>
            <a:xfrm>
              <a:off x="1016" y="4079"/>
              <a:ext cx="251" cy="0"/>
            </a:xfrm>
            <a:prstGeom prst="straightConnector1">
              <a:avLst/>
            </a:prstGeom>
            <a:noFill/>
            <a:ln w="57150" cap="sq" cmpd="sng">
              <a:solidFill>
                <a:srgbClr val="C00000"/>
              </a:solidFill>
              <a:prstDash val="solid"/>
              <a:round/>
              <a:headEnd type="none" w="med" len="med"/>
              <a:tailEnd type="none" w="med" len="med"/>
            </a:ln>
          </p:spPr>
        </p:cxnSp>
      </p:grpSp>
      <p:grpSp>
        <p:nvGrpSpPr>
          <p:cNvPr id="22438" name="Google Shape;22438;p82"/>
          <p:cNvGrpSpPr/>
          <p:nvPr/>
        </p:nvGrpSpPr>
        <p:grpSpPr>
          <a:xfrm>
            <a:off x="7927006" y="3722091"/>
            <a:ext cx="3648074" cy="627062"/>
            <a:chOff x="1872" y="2565"/>
            <a:chExt cx="2298" cy="395"/>
          </a:xfrm>
        </p:grpSpPr>
        <p:cxnSp>
          <p:nvCxnSpPr>
            <p:cNvPr id="22439" name="Google Shape;22439;p82"/>
            <p:cNvCxnSpPr/>
            <p:nvPr/>
          </p:nvCxnSpPr>
          <p:spPr>
            <a:xfrm rot="-5400000">
              <a:off x="2181" y="2417"/>
              <a:ext cx="7" cy="625"/>
            </a:xfrm>
            <a:prstGeom prst="straightConnector1">
              <a:avLst/>
            </a:prstGeom>
            <a:noFill/>
            <a:ln w="57150" cap="sq" cmpd="sng">
              <a:solidFill>
                <a:srgbClr val="C00000"/>
              </a:solidFill>
              <a:prstDash val="solid"/>
              <a:round/>
              <a:headEnd type="triangle" w="med" len="med"/>
              <a:tailEnd type="none" w="med" len="med"/>
            </a:ln>
          </p:spPr>
        </p:cxnSp>
        <p:sp>
          <p:nvSpPr>
            <p:cNvPr id="22440" name="Google Shape;22440;p82"/>
            <p:cNvSpPr/>
            <p:nvPr/>
          </p:nvSpPr>
          <p:spPr>
            <a:xfrm>
              <a:off x="2562" y="2565"/>
              <a:ext cx="1608" cy="395"/>
            </a:xfrm>
            <a:prstGeom prst="rect">
              <a:avLst/>
            </a:prstGeom>
            <a:noFill/>
            <a:ln>
              <a:noFill/>
            </a:ln>
          </p:spPr>
          <p:txBody>
            <a:bodyPr spcFirstLastPara="1" wrap="square" lIns="92075" tIns="46025" rIns="92075" bIns="46025" anchor="t" anchorCtr="0">
              <a:noAutofit/>
            </a:bodyPr>
            <a:lstStyle/>
            <a:p>
              <a:pPr marL="342900" marR="0" lvl="0" indent="-342900" algn="l" rtl="0">
                <a:spcBef>
                  <a:spcPts val="0"/>
                </a:spcBef>
                <a:spcAft>
                  <a:spcPts val="0"/>
                </a:spcAft>
                <a:buClr>
                  <a:schemeClr val="dk2"/>
                </a:buClr>
                <a:buSzPts val="3000"/>
                <a:buFont typeface="Arial"/>
                <a:buNone/>
              </a:pPr>
              <a:r>
                <a:rPr lang="en-US" sz="2000" b="1">
                  <a:solidFill>
                    <a:schemeClr val="dk1"/>
                  </a:solidFill>
                  <a:latin typeface="Arial"/>
                  <a:ea typeface="Arial"/>
                  <a:cs typeface="Arial"/>
                  <a:sym typeface="Arial"/>
                </a:rPr>
                <a:t>Small gap</a:t>
              </a:r>
              <a:endParaRPr sz="2000" b="1">
                <a:solidFill>
                  <a:schemeClr val="dk1"/>
                </a:solidFill>
                <a:latin typeface="Arial"/>
                <a:ea typeface="Arial"/>
                <a:cs typeface="Arial"/>
                <a:sym typeface="Arial"/>
              </a:endParaRPr>
            </a:p>
          </p:txBody>
        </p:sp>
      </p:grpSp>
      <p:sp>
        <p:nvSpPr>
          <p:cNvPr id="22441" name="Google Shape;22441;p82"/>
          <p:cNvSpPr txBox="1"/>
          <p:nvPr/>
        </p:nvSpPr>
        <p:spPr>
          <a:xfrm>
            <a:off x="4524280" y="5929126"/>
            <a:ext cx="6595463" cy="70788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000" b="1">
                <a:solidFill>
                  <a:schemeClr val="dk1"/>
                </a:solidFill>
                <a:latin typeface="Arial"/>
                <a:ea typeface="Arial"/>
                <a:cs typeface="Arial"/>
                <a:sym typeface="Arial"/>
              </a:rPr>
              <a:t>Requirements in addition to D2.5 which requires an axial force found using the </a:t>
            </a:r>
            <a:r>
              <a:rPr lang="en-US" sz="2000" b="1" i="1">
                <a:solidFill>
                  <a:schemeClr val="dk1"/>
                </a:solidFill>
                <a:latin typeface="Arial"/>
                <a:ea typeface="Arial"/>
                <a:cs typeface="Arial"/>
                <a:sym typeface="Arial"/>
              </a:rPr>
              <a:t>amplified seismic load.</a:t>
            </a:r>
            <a:endParaRPr sz="2000" b="1">
              <a:solidFill>
                <a:schemeClr val="dk1"/>
              </a:solidFill>
              <a:latin typeface="Arial"/>
              <a:ea typeface="Arial"/>
              <a:cs typeface="Arial"/>
              <a:sym typeface="Arial"/>
            </a:endParaRPr>
          </a:p>
        </p:txBody>
      </p:sp>
      <p:sp>
        <p:nvSpPr>
          <p:cNvPr id="22442" name="Google Shape;22442;p82"/>
          <p:cNvSpPr txBox="1"/>
          <p:nvPr/>
        </p:nvSpPr>
        <p:spPr>
          <a:xfrm>
            <a:off x="723054" y="2263816"/>
            <a:ext cx="4727838" cy="110799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200" b="1" i="1">
                <a:solidFill>
                  <a:schemeClr val="dk1"/>
                </a:solidFill>
                <a:latin typeface="Arial"/>
                <a:ea typeface="Arial"/>
                <a:cs typeface="Arial"/>
                <a:sym typeface="Arial"/>
              </a:rPr>
              <a:t>Flexural Strength</a:t>
            </a:r>
            <a:r>
              <a:rPr lang="en-US" sz="2200" b="0">
                <a:solidFill>
                  <a:schemeClr val="dk1"/>
                </a:solidFill>
                <a:latin typeface="Arial"/>
                <a:ea typeface="Arial"/>
                <a:cs typeface="Arial"/>
                <a:sym typeface="Arial"/>
              </a:rPr>
              <a:t>: 50% of the lesser of available column strength of spliced columns</a:t>
            </a:r>
            <a:endParaRPr/>
          </a:p>
        </p:txBody>
      </p:sp>
      <p:sp>
        <p:nvSpPr>
          <p:cNvPr id="22443" name="Google Shape;22443;p82"/>
          <p:cNvSpPr txBox="1"/>
          <p:nvPr/>
        </p:nvSpPr>
        <p:spPr>
          <a:xfrm>
            <a:off x="723054" y="3516104"/>
            <a:ext cx="4509219" cy="178510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200" b="1" i="1">
                <a:solidFill>
                  <a:schemeClr val="dk1"/>
                </a:solidFill>
                <a:latin typeface="Arial"/>
                <a:ea typeface="Arial"/>
                <a:cs typeface="Arial"/>
                <a:sym typeface="Arial"/>
              </a:rPr>
              <a:t>Shear Strength</a:t>
            </a:r>
            <a:r>
              <a:rPr lang="en-US" sz="2200" b="0">
                <a:solidFill>
                  <a:schemeClr val="dk1"/>
                </a:solidFill>
                <a:latin typeface="Arial"/>
                <a:ea typeface="Arial"/>
                <a:cs typeface="Arial"/>
                <a:sym typeface="Arial"/>
              </a:rPr>
              <a:t>:  Minimum shear strength (even for columns not a part of SFRS) is Σ</a:t>
            </a:r>
            <a:r>
              <a:rPr lang="en-US" sz="2200" b="0" i="1">
                <a:solidFill>
                  <a:schemeClr val="dk1"/>
                </a:solidFill>
                <a:latin typeface="Arial"/>
                <a:ea typeface="Arial"/>
                <a:cs typeface="Arial"/>
                <a:sym typeface="Arial"/>
              </a:rPr>
              <a:t>M</a:t>
            </a:r>
            <a:r>
              <a:rPr lang="en-US" sz="2200" b="0" i="1" baseline="-25000">
                <a:solidFill>
                  <a:schemeClr val="dk1"/>
                </a:solidFill>
                <a:latin typeface="Arial"/>
                <a:ea typeface="Arial"/>
                <a:cs typeface="Arial"/>
                <a:sym typeface="Arial"/>
              </a:rPr>
              <a:t>p</a:t>
            </a:r>
            <a:r>
              <a:rPr lang="en-US" sz="2200" b="0" baseline="-25000">
                <a:solidFill>
                  <a:schemeClr val="dk1"/>
                </a:solidFill>
                <a:latin typeface="Arial"/>
                <a:ea typeface="Arial"/>
                <a:cs typeface="Arial"/>
                <a:sym typeface="Arial"/>
              </a:rPr>
              <a:t>c</a:t>
            </a:r>
            <a:r>
              <a:rPr lang="en-US" sz="2200" b="0">
                <a:solidFill>
                  <a:schemeClr val="dk1"/>
                </a:solidFill>
                <a:latin typeface="Arial"/>
                <a:ea typeface="Arial"/>
                <a:cs typeface="Arial"/>
                <a:sym typeface="Arial"/>
              </a:rPr>
              <a:t>/</a:t>
            </a:r>
            <a:r>
              <a:rPr lang="en-US" sz="2200" b="0" i="1">
                <a:solidFill>
                  <a:schemeClr val="dk1"/>
                </a:solidFill>
                <a:latin typeface="Arial"/>
                <a:ea typeface="Arial"/>
                <a:cs typeface="Arial"/>
                <a:sym typeface="Arial"/>
              </a:rPr>
              <a:t>H</a:t>
            </a:r>
            <a:r>
              <a:rPr lang="en-US" sz="2200" b="0">
                <a:solidFill>
                  <a:schemeClr val="dk1"/>
                </a:solidFill>
                <a:latin typeface="Arial"/>
                <a:ea typeface="Arial"/>
                <a:cs typeface="Arial"/>
                <a:sym typeface="Arial"/>
              </a:rPr>
              <a:t> where</a:t>
            </a:r>
            <a:endParaRPr/>
          </a:p>
          <a:p>
            <a:pPr marL="0" marR="0" lvl="0" indent="0" algn="l" rtl="0">
              <a:spcBef>
                <a:spcPts val="0"/>
              </a:spcBef>
              <a:spcAft>
                <a:spcPts val="0"/>
              </a:spcAft>
              <a:buNone/>
            </a:pPr>
            <a:r>
              <a:rPr lang="en-US" sz="2200" b="0">
                <a:solidFill>
                  <a:schemeClr val="dk1"/>
                </a:solidFill>
                <a:latin typeface="Arial"/>
                <a:ea typeface="Arial"/>
                <a:cs typeface="Arial"/>
                <a:sym typeface="Arial"/>
              </a:rPr>
              <a:t>Σ</a:t>
            </a:r>
            <a:r>
              <a:rPr lang="en-US" sz="2200" b="0" i="1">
                <a:solidFill>
                  <a:schemeClr val="dk1"/>
                </a:solidFill>
                <a:latin typeface="Arial"/>
                <a:ea typeface="Arial"/>
                <a:cs typeface="Arial"/>
                <a:sym typeface="Arial"/>
              </a:rPr>
              <a:t>M</a:t>
            </a:r>
            <a:r>
              <a:rPr lang="en-US" sz="2200" b="0" i="1" baseline="-25000">
                <a:solidFill>
                  <a:schemeClr val="dk1"/>
                </a:solidFill>
                <a:latin typeface="Arial"/>
                <a:ea typeface="Arial"/>
                <a:cs typeface="Arial"/>
                <a:sym typeface="Arial"/>
              </a:rPr>
              <a:t>p</a:t>
            </a:r>
            <a:r>
              <a:rPr lang="en-US" sz="2200" b="0" baseline="-25000">
                <a:solidFill>
                  <a:schemeClr val="dk1"/>
                </a:solidFill>
                <a:latin typeface="Arial"/>
                <a:ea typeface="Arial"/>
                <a:cs typeface="Arial"/>
                <a:sym typeface="Arial"/>
              </a:rPr>
              <a:t>c</a:t>
            </a:r>
            <a:r>
              <a:rPr lang="en-US" sz="2200" b="0" i="1">
                <a:solidFill>
                  <a:schemeClr val="dk1"/>
                </a:solidFill>
                <a:latin typeface="Arial"/>
                <a:ea typeface="Arial"/>
                <a:cs typeface="Arial"/>
                <a:sym typeface="Arial"/>
              </a:rPr>
              <a:t>= </a:t>
            </a:r>
            <a:r>
              <a:rPr lang="en-US" sz="2200" b="0">
                <a:solidFill>
                  <a:schemeClr val="dk1"/>
                </a:solidFill>
                <a:latin typeface="Arial"/>
                <a:ea typeface="Arial"/>
                <a:cs typeface="Arial"/>
                <a:sym typeface="Arial"/>
              </a:rPr>
              <a:t>Sum of the nominal flexural strengths of the  spliced columns</a:t>
            </a:r>
            <a:endParaRPr/>
          </a:p>
        </p:txBody>
      </p:sp>
      <p:sp>
        <p:nvSpPr>
          <p:cNvPr id="22444" name="Google Shape;22444;p82"/>
          <p:cNvSpPr/>
          <p:nvPr/>
        </p:nvSpPr>
        <p:spPr>
          <a:xfrm>
            <a:off x="6950802" y="2312962"/>
            <a:ext cx="366960" cy="582216"/>
          </a:xfrm>
          <a:prstGeom prst="upArrow">
            <a:avLst>
              <a:gd name="adj1" fmla="val 50000"/>
              <a:gd name="adj2" fmla="val 68208"/>
            </a:avLst>
          </a:prstGeom>
          <a:solidFill>
            <a:schemeClr val="accent3"/>
          </a:solidFill>
          <a:ln w="2857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2400" b="1">
              <a:solidFill>
                <a:schemeClr val="dk1"/>
              </a:solidFill>
              <a:latin typeface="Arial"/>
              <a:ea typeface="Arial"/>
              <a:cs typeface="Arial"/>
              <a:sym typeface="Arial"/>
            </a:endParaRPr>
          </a:p>
        </p:txBody>
      </p:sp>
      <p:sp>
        <p:nvSpPr>
          <p:cNvPr id="22445" name="Google Shape;22445;p82"/>
          <p:cNvSpPr/>
          <p:nvPr/>
        </p:nvSpPr>
        <p:spPr>
          <a:xfrm>
            <a:off x="6752364" y="3181801"/>
            <a:ext cx="259766" cy="519351"/>
          </a:xfrm>
          <a:custGeom>
            <a:avLst/>
            <a:gdLst/>
            <a:ahLst/>
            <a:cxnLst/>
            <a:rect l="l" t="t" r="r" b="b"/>
            <a:pathLst>
              <a:path w="21600" h="21600" extrusionOk="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accent3"/>
          </a:solidFill>
          <a:ln w="2857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46" name="Google Shape;22446;p82"/>
          <p:cNvSpPr/>
          <p:nvPr/>
        </p:nvSpPr>
        <p:spPr>
          <a:xfrm rot="5400000">
            <a:off x="6972233" y="3516833"/>
            <a:ext cx="274638" cy="550962"/>
          </a:xfrm>
          <a:prstGeom prst="upArrow">
            <a:avLst>
              <a:gd name="adj1" fmla="val 50000"/>
              <a:gd name="adj2" fmla="val 68208"/>
            </a:avLst>
          </a:prstGeom>
          <a:solidFill>
            <a:schemeClr val="accent3"/>
          </a:solidFill>
          <a:ln w="2857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2400" b="1">
              <a:solidFill>
                <a:schemeClr val="dk1"/>
              </a:solidFill>
              <a:latin typeface="Arial"/>
              <a:ea typeface="Arial"/>
              <a:cs typeface="Arial"/>
              <a:sym typeface="Arial"/>
            </a:endParaRPr>
          </a:p>
        </p:txBody>
      </p:sp>
      <p:sp>
        <p:nvSpPr>
          <p:cNvPr id="22447" name="Google Shape;22447;p82"/>
          <p:cNvSpPr txBox="1"/>
          <p:nvPr/>
        </p:nvSpPr>
        <p:spPr>
          <a:xfrm>
            <a:off x="5359770" y="2997409"/>
            <a:ext cx="1409700" cy="43088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200" b="1" i="1">
                <a:solidFill>
                  <a:schemeClr val="dk1"/>
                </a:solidFill>
                <a:latin typeface="Arial"/>
                <a:ea typeface="Arial"/>
                <a:cs typeface="Arial"/>
                <a:sym typeface="Arial"/>
              </a:rPr>
              <a:t>M</a:t>
            </a:r>
            <a:r>
              <a:rPr lang="en-US" sz="2200" b="1" i="1" baseline="-25000">
                <a:solidFill>
                  <a:schemeClr val="dk1"/>
                </a:solidFill>
                <a:latin typeface="Arial"/>
                <a:ea typeface="Arial"/>
                <a:cs typeface="Arial"/>
                <a:sym typeface="Arial"/>
              </a:rPr>
              <a:t>u - splice</a:t>
            </a:r>
            <a:endParaRPr/>
          </a:p>
        </p:txBody>
      </p:sp>
      <p:sp>
        <p:nvSpPr>
          <p:cNvPr id="22448" name="Google Shape;22448;p82"/>
          <p:cNvSpPr/>
          <p:nvPr/>
        </p:nvSpPr>
        <p:spPr>
          <a:xfrm>
            <a:off x="5335462" y="3507556"/>
            <a:ext cx="1184683" cy="43088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200" b="1" i="1">
                <a:solidFill>
                  <a:schemeClr val="dk1"/>
                </a:solidFill>
                <a:latin typeface="Arial"/>
                <a:ea typeface="Arial"/>
                <a:cs typeface="Arial"/>
                <a:sym typeface="Arial"/>
              </a:rPr>
              <a:t>V</a:t>
            </a:r>
            <a:r>
              <a:rPr lang="en-US" sz="2200" b="1" i="1" baseline="-25000">
                <a:solidFill>
                  <a:schemeClr val="dk1"/>
                </a:solidFill>
                <a:latin typeface="Arial"/>
                <a:ea typeface="Arial"/>
                <a:cs typeface="Arial"/>
                <a:sym typeface="Arial"/>
              </a:rPr>
              <a:t>u - splice</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4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4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43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4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44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242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2429"/>
                                        </p:tgtEl>
                                        <p:attrNameLst>
                                          <p:attrName>style.visibility</p:attrName>
                                        </p:attrNameLst>
                                      </p:cBhvr>
                                      <p:to>
                                        <p:strVal val="visible"/>
                                      </p:to>
                                    </p:set>
                                  </p:childTnLst>
                                </p:cTn>
                              </p:par>
                              <p:par>
                                <p:cTn id="25" presetID="1" presetClass="exit" presetSubtype="0" fill="hold" nodeType="withEffect">
                                  <p:stCondLst>
                                    <p:cond delay="0"/>
                                  </p:stCondLst>
                                  <p:childTnLst>
                                    <p:set>
                                      <p:cBhvr>
                                        <p:cTn id="26" dur="1" fill="hold">
                                          <p:stCondLst>
                                            <p:cond delay="1"/>
                                          </p:stCondLst>
                                        </p:cTn>
                                        <p:tgtEl>
                                          <p:spTgt spid="22430"/>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1"/>
                                          </p:stCondLst>
                                        </p:cTn>
                                        <p:tgtEl>
                                          <p:spTgt spid="22438"/>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1"/>
                                          </p:stCondLst>
                                        </p:cTn>
                                        <p:tgtEl>
                                          <p:spTgt spid="22434"/>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241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241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2244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2445"/>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244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22443"/>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2448"/>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244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224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22453"/>
        <p:cNvGrpSpPr/>
        <p:nvPr/>
      </p:nvGrpSpPr>
      <p:grpSpPr>
        <a:xfrm>
          <a:off x="0" y="0"/>
          <a:ext cx="0" cy="0"/>
          <a:chOff x="0" y="0"/>
          <a:chExt cx="0" cy="0"/>
        </a:xfrm>
      </p:grpSpPr>
      <p:sp>
        <p:nvSpPr>
          <p:cNvPr id="22454" name="Google Shape;22454;p83"/>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Perforated Webs</a:t>
            </a:r>
            <a:endParaRPr/>
          </a:p>
        </p:txBody>
      </p:sp>
      <p:sp>
        <p:nvSpPr>
          <p:cNvPr id="22455" name="Google Shape;22455;p83"/>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456" name="Google Shape;22456;p8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83</a:t>
            </a:fld>
            <a:endParaRPr/>
          </a:p>
        </p:txBody>
      </p:sp>
      <p:sp>
        <p:nvSpPr>
          <p:cNvPr id="22457" name="Google Shape;22457;p83"/>
          <p:cNvSpPr txBox="1"/>
          <p:nvPr/>
        </p:nvSpPr>
        <p:spPr>
          <a:xfrm>
            <a:off x="719404" y="1315194"/>
            <a:ext cx="9697076"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F5.7a.	Regular Layout of Circular Perforations</a:t>
            </a:r>
            <a:endParaRPr sz="2400" b="1" u="sng">
              <a:solidFill>
                <a:schemeClr val="dk1"/>
              </a:solidFill>
              <a:latin typeface="Arial"/>
              <a:ea typeface="Arial"/>
              <a:cs typeface="Arial"/>
              <a:sym typeface="Arial"/>
            </a:endParaRPr>
          </a:p>
        </p:txBody>
      </p:sp>
      <p:pic>
        <p:nvPicPr>
          <p:cNvPr id="22458" name="Google Shape;22458;p83"/>
          <p:cNvPicPr preferRelativeResize="0"/>
          <p:nvPr/>
        </p:nvPicPr>
        <p:blipFill rotWithShape="1">
          <a:blip r:embed="rId3">
            <a:alphaModFix/>
          </a:blip>
          <a:srcRect/>
          <a:stretch/>
        </p:blipFill>
        <p:spPr>
          <a:xfrm>
            <a:off x="1945570" y="1777931"/>
            <a:ext cx="8300860" cy="5084553"/>
          </a:xfrm>
          <a:prstGeom prst="rect">
            <a:avLst/>
          </a:prstGeom>
          <a:noFill/>
          <a:ln>
            <a:noFill/>
          </a:ln>
        </p:spPr>
      </p:pic>
      <p:sp>
        <p:nvSpPr>
          <p:cNvPr id="22459" name="Google Shape;22459;p83"/>
          <p:cNvSpPr/>
          <p:nvPr/>
        </p:nvSpPr>
        <p:spPr>
          <a:xfrm>
            <a:off x="8819673" y="1392137"/>
            <a:ext cx="279249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chemeClr val="dk1"/>
              </a:buClr>
              <a:buSzPts val="1400"/>
              <a:buFont typeface="Arial"/>
              <a:buNone/>
            </a:pPr>
            <a:r>
              <a:rPr lang="en-US" sz="1400" b="1" i="1">
                <a:solidFill>
                  <a:schemeClr val="dk1"/>
                </a:solidFill>
                <a:latin typeface="Arial"/>
                <a:ea typeface="Arial"/>
                <a:cs typeface="Arial"/>
                <a:sym typeface="Arial"/>
              </a:rPr>
              <a:t>Courtesy of Vian and Bruneau </a:t>
            </a:r>
            <a:endParaRPr/>
          </a:p>
        </p:txBody>
      </p:sp>
    </p:spTree>
  </p:cSld>
  <p:clrMapOvr>
    <a:masterClrMapping/>
  </p:clrMapOvr>
  <p:transition>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22464"/>
        <p:cNvGrpSpPr/>
        <p:nvPr/>
      </p:nvGrpSpPr>
      <p:grpSpPr>
        <a:xfrm>
          <a:off x="0" y="0"/>
          <a:ext cx="0" cy="0"/>
          <a:chOff x="0" y="0"/>
          <a:chExt cx="0" cy="0"/>
        </a:xfrm>
      </p:grpSpPr>
      <p:sp>
        <p:nvSpPr>
          <p:cNvPr id="22465" name="Google Shape;22465;p84"/>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Perforated Webs</a:t>
            </a:r>
            <a:endParaRPr/>
          </a:p>
        </p:txBody>
      </p:sp>
      <p:sp>
        <p:nvSpPr>
          <p:cNvPr id="22466" name="Google Shape;22466;p84"/>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467" name="Google Shape;22467;p8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84</a:t>
            </a:fld>
            <a:endParaRPr/>
          </a:p>
        </p:txBody>
      </p:sp>
      <p:sp>
        <p:nvSpPr>
          <p:cNvPr id="22468" name="Google Shape;22468;p84"/>
          <p:cNvSpPr txBox="1"/>
          <p:nvPr/>
        </p:nvSpPr>
        <p:spPr>
          <a:xfrm>
            <a:off x="719404" y="1315194"/>
            <a:ext cx="9553060"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F5.7a.	Regular Layout of Circular Perforations</a:t>
            </a:r>
            <a:endParaRPr/>
          </a:p>
        </p:txBody>
      </p:sp>
      <p:pic>
        <p:nvPicPr>
          <p:cNvPr id="22469" name="Google Shape;22469;p84"/>
          <p:cNvPicPr preferRelativeResize="0"/>
          <p:nvPr/>
        </p:nvPicPr>
        <p:blipFill rotWithShape="1">
          <a:blip r:embed="rId3">
            <a:alphaModFix/>
          </a:blip>
          <a:srcRect l="67595" t="26733" r="8118" b="32486"/>
          <a:stretch/>
        </p:blipFill>
        <p:spPr>
          <a:xfrm>
            <a:off x="7588430" y="2132856"/>
            <a:ext cx="3740150" cy="3848100"/>
          </a:xfrm>
          <a:prstGeom prst="rect">
            <a:avLst/>
          </a:prstGeom>
          <a:noFill/>
          <a:ln>
            <a:noFill/>
          </a:ln>
        </p:spPr>
      </p:pic>
      <p:sp>
        <p:nvSpPr>
          <p:cNvPr id="22470" name="Google Shape;22470;p84"/>
          <p:cNvSpPr/>
          <p:nvPr/>
        </p:nvSpPr>
        <p:spPr>
          <a:xfrm>
            <a:off x="9268707" y="1441177"/>
            <a:ext cx="2792496"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1400"/>
              <a:buFont typeface="Arial"/>
              <a:buNone/>
            </a:pPr>
            <a:r>
              <a:rPr lang="en-US" sz="1400" b="1" i="1">
                <a:solidFill>
                  <a:schemeClr val="dk1"/>
                </a:solidFill>
                <a:latin typeface="Arial"/>
                <a:ea typeface="Arial"/>
                <a:cs typeface="Arial"/>
                <a:sym typeface="Arial"/>
              </a:rPr>
              <a:t>Courtesy of Vian and Bruneau </a:t>
            </a:r>
            <a:endParaRPr/>
          </a:p>
        </p:txBody>
      </p:sp>
      <p:sp>
        <p:nvSpPr>
          <p:cNvPr id="22471" name="Google Shape;22471;p84"/>
          <p:cNvSpPr txBox="1"/>
          <p:nvPr/>
        </p:nvSpPr>
        <p:spPr>
          <a:xfrm>
            <a:off x="721722" y="2024999"/>
            <a:ext cx="2623059" cy="461665"/>
          </a:xfrm>
          <a:prstGeom prst="rect">
            <a:avLst/>
          </a:prstGeom>
          <a:noFill/>
          <a:ln>
            <a:noFill/>
          </a:ln>
        </p:spPr>
        <p:txBody>
          <a:bodyPr spcFirstLastPara="1" wrap="square" lIns="91425" tIns="45700" rIns="91425" bIns="45700" anchor="t" anchorCtr="0">
            <a:spAutoFit/>
          </a:bodyPr>
          <a:lstStyle/>
          <a:p>
            <a:pPr marL="344488" marR="0" lvl="0" indent="-344488"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Shear Strength</a:t>
            </a:r>
            <a:endParaRPr/>
          </a:p>
        </p:txBody>
      </p:sp>
      <p:cxnSp>
        <p:nvCxnSpPr>
          <p:cNvPr id="22472" name="Google Shape;22472;p84"/>
          <p:cNvCxnSpPr/>
          <p:nvPr/>
        </p:nvCxnSpPr>
        <p:spPr>
          <a:xfrm rot="10800000" flipH="1">
            <a:off x="9428343" y="3166319"/>
            <a:ext cx="393700" cy="357187"/>
          </a:xfrm>
          <a:prstGeom prst="straightConnector1">
            <a:avLst/>
          </a:prstGeom>
          <a:noFill/>
          <a:ln w="38100" cap="flat" cmpd="sng">
            <a:solidFill>
              <a:srgbClr val="FFFF00"/>
            </a:solidFill>
            <a:prstDash val="solid"/>
            <a:round/>
            <a:headEnd type="stealth" w="med" len="med"/>
            <a:tailEnd type="stealth" w="med" len="med"/>
          </a:ln>
        </p:spPr>
      </p:cxnSp>
      <p:sp>
        <p:nvSpPr>
          <p:cNvPr id="22473" name="Google Shape;22473;p84"/>
          <p:cNvSpPr txBox="1"/>
          <p:nvPr/>
        </p:nvSpPr>
        <p:spPr>
          <a:xfrm>
            <a:off x="9231493" y="2771031"/>
            <a:ext cx="536575" cy="52387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800"/>
              <a:buFont typeface="Arial"/>
              <a:buNone/>
            </a:pPr>
            <a:r>
              <a:rPr lang="en-US" sz="2800" b="1">
                <a:solidFill>
                  <a:schemeClr val="dk1"/>
                </a:solidFill>
                <a:latin typeface="Arial"/>
                <a:ea typeface="Arial"/>
                <a:cs typeface="Arial"/>
                <a:sym typeface="Arial"/>
              </a:rPr>
              <a:t>D</a:t>
            </a:r>
            <a:endParaRPr/>
          </a:p>
        </p:txBody>
      </p:sp>
      <p:cxnSp>
        <p:nvCxnSpPr>
          <p:cNvPr id="22474" name="Google Shape;22474;p84"/>
          <p:cNvCxnSpPr/>
          <p:nvPr/>
        </p:nvCxnSpPr>
        <p:spPr>
          <a:xfrm rot="10800000" flipH="1">
            <a:off x="8082583" y="4293444"/>
            <a:ext cx="740922" cy="758826"/>
          </a:xfrm>
          <a:prstGeom prst="straightConnector1">
            <a:avLst/>
          </a:prstGeom>
          <a:noFill/>
          <a:ln w="38100" cap="flat" cmpd="sng">
            <a:solidFill>
              <a:srgbClr val="FFFF00"/>
            </a:solidFill>
            <a:prstDash val="solid"/>
            <a:round/>
            <a:headEnd type="stealth" w="med" len="med"/>
            <a:tailEnd type="stealth" w="med" len="med"/>
          </a:ln>
        </p:spPr>
      </p:cxnSp>
      <p:sp>
        <p:nvSpPr>
          <p:cNvPr id="22475" name="Google Shape;22475;p84"/>
          <p:cNvSpPr txBox="1"/>
          <p:nvPr/>
        </p:nvSpPr>
        <p:spPr>
          <a:xfrm>
            <a:off x="7655912" y="4030995"/>
            <a:ext cx="1012825" cy="52387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800"/>
              <a:buFont typeface="Arial"/>
              <a:buNone/>
            </a:pPr>
            <a:r>
              <a:rPr lang="en-US" sz="2800" b="1">
                <a:solidFill>
                  <a:schemeClr val="dk1"/>
                </a:solidFill>
                <a:latin typeface="Arial"/>
                <a:ea typeface="Arial"/>
                <a:cs typeface="Arial"/>
                <a:sym typeface="Arial"/>
              </a:rPr>
              <a:t>S</a:t>
            </a:r>
            <a:r>
              <a:rPr lang="en-US" sz="2800" b="1" baseline="-25000">
                <a:solidFill>
                  <a:schemeClr val="dk1"/>
                </a:solidFill>
                <a:latin typeface="Arial"/>
                <a:ea typeface="Arial"/>
                <a:cs typeface="Arial"/>
                <a:sym typeface="Arial"/>
              </a:rPr>
              <a:t>diag</a:t>
            </a:r>
            <a:endParaRPr sz="2800" b="1" baseline="-25000">
              <a:solidFill>
                <a:schemeClr val="dk1"/>
              </a:solidFill>
              <a:latin typeface="Arial"/>
              <a:ea typeface="Arial"/>
              <a:cs typeface="Arial"/>
              <a:sym typeface="Arial"/>
            </a:endParaRPr>
          </a:p>
        </p:txBody>
      </p:sp>
      <p:sp>
        <p:nvSpPr>
          <p:cNvPr id="22476" name="Google Shape;22476;p84"/>
          <p:cNvSpPr txBox="1"/>
          <p:nvPr/>
        </p:nvSpPr>
        <p:spPr>
          <a:xfrm>
            <a:off x="721722" y="2783315"/>
            <a:ext cx="4808111" cy="1005725"/>
          </a:xfrm>
          <a:prstGeom prst="rect">
            <a:avLst/>
          </a:prstGeom>
          <a:blipFill rotWithShape="1">
            <a:blip r:embed="rId4">
              <a:alphaModFix/>
            </a:blip>
            <a:stretch>
              <a:fillRect/>
            </a:stretch>
          </a:blipFill>
          <a:ln w="1905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477" name="Google Shape;22477;p84"/>
          <p:cNvSpPr txBox="1"/>
          <p:nvPr/>
        </p:nvSpPr>
        <p:spPr>
          <a:xfrm>
            <a:off x="856960" y="4046232"/>
            <a:ext cx="1288751" cy="461665"/>
          </a:xfrm>
          <a:prstGeom prst="rect">
            <a:avLst/>
          </a:prstGeom>
          <a:blipFill rotWithShape="1">
            <a:blip r:embed="rId5">
              <a:alphaModFix/>
            </a:blip>
            <a:stretch>
              <a:fillRect b="-19999"/>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478" name="Google Shape;22478;p84"/>
          <p:cNvSpPr txBox="1"/>
          <p:nvPr/>
        </p:nvSpPr>
        <p:spPr>
          <a:xfrm>
            <a:off x="2619550" y="4046232"/>
            <a:ext cx="1450462" cy="461665"/>
          </a:xfrm>
          <a:prstGeom prst="rect">
            <a:avLst/>
          </a:pr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22483"/>
        <p:cNvGrpSpPr/>
        <p:nvPr/>
      </p:nvGrpSpPr>
      <p:grpSpPr>
        <a:xfrm>
          <a:off x="0" y="0"/>
          <a:ext cx="0" cy="0"/>
          <a:chOff x="0" y="0"/>
          <a:chExt cx="0" cy="0"/>
        </a:xfrm>
      </p:grpSpPr>
      <p:sp>
        <p:nvSpPr>
          <p:cNvPr id="22484" name="Google Shape;22484;p85"/>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Perforated Webs</a:t>
            </a:r>
            <a:endParaRPr/>
          </a:p>
        </p:txBody>
      </p:sp>
      <p:sp>
        <p:nvSpPr>
          <p:cNvPr id="22485" name="Google Shape;22485;p85"/>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486" name="Google Shape;22486;p8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85</a:t>
            </a:fld>
            <a:endParaRPr/>
          </a:p>
        </p:txBody>
      </p:sp>
      <p:sp>
        <p:nvSpPr>
          <p:cNvPr id="22487" name="Google Shape;22487;p85"/>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F5.7b.	Reinforced Corner Cut-Out</a:t>
            </a:r>
            <a:endParaRPr/>
          </a:p>
        </p:txBody>
      </p:sp>
      <p:sp>
        <p:nvSpPr>
          <p:cNvPr id="22488" name="Google Shape;22488;p85"/>
          <p:cNvSpPr/>
          <p:nvPr/>
        </p:nvSpPr>
        <p:spPr>
          <a:xfrm>
            <a:off x="8819673" y="1392137"/>
            <a:ext cx="279249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chemeClr val="dk1"/>
              </a:buClr>
              <a:buSzPts val="1400"/>
              <a:buFont typeface="Arial"/>
              <a:buNone/>
            </a:pPr>
            <a:r>
              <a:rPr lang="en-US" sz="1400" b="1" i="1">
                <a:solidFill>
                  <a:schemeClr val="dk1"/>
                </a:solidFill>
                <a:latin typeface="Arial"/>
                <a:ea typeface="Arial"/>
                <a:cs typeface="Arial"/>
                <a:sym typeface="Arial"/>
              </a:rPr>
              <a:t>Courtesy of Vian and Bruneau </a:t>
            </a:r>
            <a:endParaRPr/>
          </a:p>
        </p:txBody>
      </p:sp>
      <p:pic>
        <p:nvPicPr>
          <p:cNvPr id="22489" name="Google Shape;22489;p85"/>
          <p:cNvPicPr preferRelativeResize="0"/>
          <p:nvPr/>
        </p:nvPicPr>
        <p:blipFill rotWithShape="1">
          <a:blip r:embed="rId3">
            <a:alphaModFix/>
          </a:blip>
          <a:srcRect l="2399" r="2637" b="48456"/>
          <a:stretch/>
        </p:blipFill>
        <p:spPr>
          <a:xfrm>
            <a:off x="2495600" y="1785582"/>
            <a:ext cx="7200800" cy="5072418"/>
          </a:xfrm>
          <a:prstGeom prst="rect">
            <a:avLst/>
          </a:prstGeom>
          <a:noFill/>
          <a:ln>
            <a:noFill/>
          </a:ln>
        </p:spPr>
      </p:pic>
    </p:spTree>
  </p:cSld>
  <p:clrMapOvr>
    <a:masterClrMapping/>
  </p:clrMapOvr>
  <p:transition>
    <p:fade/>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22494"/>
        <p:cNvGrpSpPr/>
        <p:nvPr/>
      </p:nvGrpSpPr>
      <p:grpSpPr>
        <a:xfrm>
          <a:off x="0" y="0"/>
          <a:ext cx="0" cy="0"/>
          <a:chOff x="0" y="0"/>
          <a:chExt cx="0" cy="0"/>
        </a:xfrm>
      </p:grpSpPr>
      <p:sp>
        <p:nvSpPr>
          <p:cNvPr id="22495" name="Google Shape;22495;p8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86</a:t>
            </a:fld>
            <a:endParaRPr/>
          </a:p>
        </p:txBody>
      </p:sp>
      <p:sp>
        <p:nvSpPr>
          <p:cNvPr id="22496" name="Google Shape;22496;p86"/>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Olive View Hospital</a:t>
            </a:r>
            <a:endParaRPr/>
          </a:p>
        </p:txBody>
      </p:sp>
      <p:sp>
        <p:nvSpPr>
          <p:cNvPr id="22497" name="Google Shape;22497;p86"/>
          <p:cNvSpPr/>
          <p:nvPr/>
        </p:nvSpPr>
        <p:spPr>
          <a:xfrm>
            <a:off x="519829" y="881514"/>
            <a:ext cx="1608133"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ENR</a:t>
            </a:r>
            <a:endParaRPr/>
          </a:p>
        </p:txBody>
      </p:sp>
      <p:pic>
        <p:nvPicPr>
          <p:cNvPr id="22498" name="Google Shape;22498;p86"/>
          <p:cNvPicPr preferRelativeResize="0"/>
          <p:nvPr/>
        </p:nvPicPr>
        <p:blipFill rotWithShape="1">
          <a:blip r:embed="rId3">
            <a:alphaModFix/>
          </a:blip>
          <a:srcRect/>
          <a:stretch/>
        </p:blipFill>
        <p:spPr>
          <a:xfrm>
            <a:off x="5663952" y="1226788"/>
            <a:ext cx="4536504" cy="5628946"/>
          </a:xfrm>
          <a:prstGeom prst="rect">
            <a:avLst/>
          </a:prstGeom>
          <a:noFill/>
          <a:ln>
            <a:noFill/>
          </a:ln>
        </p:spPr>
      </p:pic>
      <p:pic>
        <p:nvPicPr>
          <p:cNvPr id="22499" name="Google Shape;22499;p86"/>
          <p:cNvPicPr preferRelativeResize="0"/>
          <p:nvPr/>
        </p:nvPicPr>
        <p:blipFill rotWithShape="1">
          <a:blip r:embed="rId4">
            <a:alphaModFix/>
          </a:blip>
          <a:srcRect/>
          <a:stretch/>
        </p:blipFill>
        <p:spPr>
          <a:xfrm>
            <a:off x="1847528" y="1226557"/>
            <a:ext cx="3740873" cy="5631443"/>
          </a:xfrm>
          <a:prstGeom prst="rect">
            <a:avLst/>
          </a:prstGeom>
          <a:noFill/>
          <a:ln>
            <a:noFill/>
          </a:ln>
        </p:spPr>
      </p:pic>
    </p:spTree>
  </p:cSld>
  <p:clrMapOvr>
    <a:masterClrMapping/>
  </p:clrMapOvr>
  <p:transition>
    <p:fade/>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22504"/>
        <p:cNvGrpSpPr/>
        <p:nvPr/>
      </p:nvGrpSpPr>
      <p:grpSpPr>
        <a:xfrm>
          <a:off x="0" y="0"/>
          <a:ext cx="0" cy="0"/>
          <a:chOff x="0" y="0"/>
          <a:chExt cx="0" cy="0"/>
        </a:xfrm>
      </p:grpSpPr>
      <p:sp>
        <p:nvSpPr>
          <p:cNvPr id="22505" name="Google Shape;22505;p8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87</a:t>
            </a:fld>
            <a:endParaRPr/>
          </a:p>
        </p:txBody>
      </p:sp>
      <p:sp>
        <p:nvSpPr>
          <p:cNvPr id="22506" name="Google Shape;22506;p87"/>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Olive View Hospital</a:t>
            </a:r>
            <a:endParaRPr/>
          </a:p>
        </p:txBody>
      </p:sp>
      <p:sp>
        <p:nvSpPr>
          <p:cNvPr id="22507" name="Google Shape;22507;p87"/>
          <p:cNvSpPr/>
          <p:nvPr/>
        </p:nvSpPr>
        <p:spPr>
          <a:xfrm>
            <a:off x="519829" y="881514"/>
            <a:ext cx="2619628"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Naeim and Lobo</a:t>
            </a:r>
            <a:endParaRPr/>
          </a:p>
        </p:txBody>
      </p:sp>
      <p:pic>
        <p:nvPicPr>
          <p:cNvPr id="22508" name="Google Shape;22508;p87" descr="逅矷矶塵矵矧"/>
          <p:cNvPicPr preferRelativeResize="0"/>
          <p:nvPr/>
        </p:nvPicPr>
        <p:blipFill rotWithShape="1">
          <a:blip r:embed="rId3">
            <a:alphaModFix/>
          </a:blip>
          <a:srcRect/>
          <a:stretch/>
        </p:blipFill>
        <p:spPr>
          <a:xfrm>
            <a:off x="1847528" y="1189291"/>
            <a:ext cx="8158287" cy="5668709"/>
          </a:xfrm>
          <a:prstGeom prst="rect">
            <a:avLst/>
          </a:prstGeom>
          <a:noFill/>
          <a:ln>
            <a:noFill/>
          </a:ln>
        </p:spPr>
      </p:pic>
    </p:spTree>
  </p:cSld>
  <p:clrMapOvr>
    <a:masterClrMapping/>
  </p:clrMapOvr>
  <p:transition>
    <p:fade/>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22513"/>
        <p:cNvGrpSpPr/>
        <p:nvPr/>
      </p:nvGrpSpPr>
      <p:grpSpPr>
        <a:xfrm>
          <a:off x="0" y="0"/>
          <a:ext cx="0" cy="0"/>
          <a:chOff x="0" y="0"/>
          <a:chExt cx="0" cy="0"/>
        </a:xfrm>
      </p:grpSpPr>
      <p:sp>
        <p:nvSpPr>
          <p:cNvPr id="22514" name="Google Shape;22514;p8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88</a:t>
            </a:fld>
            <a:endParaRPr/>
          </a:p>
        </p:txBody>
      </p:sp>
      <p:sp>
        <p:nvSpPr>
          <p:cNvPr id="22515" name="Google Shape;22515;p88"/>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3600"/>
              <a:buFont typeface="Arial"/>
              <a:buNone/>
            </a:pPr>
            <a:r>
              <a:rPr lang="en-US" sz="3600" b="1">
                <a:solidFill>
                  <a:schemeClr val="lt1"/>
                </a:solidFill>
                <a:latin typeface="Arial"/>
                <a:ea typeface="Arial"/>
                <a:cs typeface="Arial"/>
                <a:sym typeface="Arial"/>
              </a:rPr>
              <a:t>Steel plate shear wall with very strong column</a:t>
            </a:r>
            <a:endParaRPr/>
          </a:p>
        </p:txBody>
      </p:sp>
      <p:sp>
        <p:nvSpPr>
          <p:cNvPr id="22516" name="Google Shape;22516;p88"/>
          <p:cNvSpPr/>
          <p:nvPr/>
        </p:nvSpPr>
        <p:spPr>
          <a:xfrm>
            <a:off x="519829" y="881514"/>
            <a:ext cx="3108287"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Astaneh-Asl and Zhao</a:t>
            </a:r>
            <a:endParaRPr/>
          </a:p>
        </p:txBody>
      </p:sp>
      <p:pic>
        <p:nvPicPr>
          <p:cNvPr id="22517" name="Google Shape;22517;p88"/>
          <p:cNvPicPr preferRelativeResize="0"/>
          <p:nvPr/>
        </p:nvPicPr>
        <p:blipFill rotWithShape="1">
          <a:blip r:embed="rId3">
            <a:alphaModFix/>
          </a:blip>
          <a:srcRect r="50000"/>
          <a:stretch/>
        </p:blipFill>
        <p:spPr>
          <a:xfrm>
            <a:off x="695400" y="1393796"/>
            <a:ext cx="5530591" cy="3496947"/>
          </a:xfrm>
          <a:prstGeom prst="rect">
            <a:avLst/>
          </a:prstGeom>
          <a:noFill/>
          <a:ln>
            <a:noFill/>
          </a:ln>
        </p:spPr>
      </p:pic>
      <p:pic>
        <p:nvPicPr>
          <p:cNvPr id="22518" name="Google Shape;22518;p88"/>
          <p:cNvPicPr preferRelativeResize="0"/>
          <p:nvPr/>
        </p:nvPicPr>
        <p:blipFill rotWithShape="1">
          <a:blip r:embed="rId3">
            <a:alphaModFix/>
          </a:blip>
          <a:srcRect l="51023" t="1720" r="1024" b="2599"/>
          <a:stretch/>
        </p:blipFill>
        <p:spPr>
          <a:xfrm>
            <a:off x="5663952" y="2927090"/>
            <a:ext cx="5530591" cy="3488774"/>
          </a:xfrm>
          <a:prstGeom prst="rect">
            <a:avLst/>
          </a:prstGeom>
          <a:noFill/>
          <a:ln>
            <a:noFill/>
          </a:ln>
        </p:spPr>
      </p:pic>
    </p:spTree>
  </p:cSld>
  <p:clrMapOvr>
    <a:masterClrMapping/>
  </p:clrMapOvr>
  <p:transition>
    <p:fade/>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22523"/>
        <p:cNvGrpSpPr/>
        <p:nvPr/>
      </p:nvGrpSpPr>
      <p:grpSpPr>
        <a:xfrm>
          <a:off x="0" y="0"/>
          <a:ext cx="0" cy="0"/>
          <a:chOff x="0" y="0"/>
          <a:chExt cx="0" cy="0"/>
        </a:xfrm>
      </p:grpSpPr>
      <p:sp>
        <p:nvSpPr>
          <p:cNvPr id="22524" name="Google Shape;22524;p8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89</a:t>
            </a:fld>
            <a:endParaRPr/>
          </a:p>
        </p:txBody>
      </p:sp>
      <p:sp>
        <p:nvSpPr>
          <p:cNvPr id="22525" name="Google Shape;22525;p89"/>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Testing of steel plate shear wall</a:t>
            </a:r>
            <a:endParaRPr/>
          </a:p>
        </p:txBody>
      </p:sp>
      <p:sp>
        <p:nvSpPr>
          <p:cNvPr id="22526" name="Google Shape;22526;p89"/>
          <p:cNvSpPr/>
          <p:nvPr/>
        </p:nvSpPr>
        <p:spPr>
          <a:xfrm>
            <a:off x="519829" y="881514"/>
            <a:ext cx="3108287"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Astaneh-Asl and Zhao</a:t>
            </a:r>
            <a:endParaRPr/>
          </a:p>
        </p:txBody>
      </p:sp>
      <p:pic>
        <p:nvPicPr>
          <p:cNvPr id="22527" name="Google Shape;22527;p89"/>
          <p:cNvPicPr preferRelativeResize="0"/>
          <p:nvPr/>
        </p:nvPicPr>
        <p:blipFill rotWithShape="1">
          <a:blip r:embed="rId3">
            <a:alphaModFix/>
          </a:blip>
          <a:srcRect/>
          <a:stretch/>
        </p:blipFill>
        <p:spPr>
          <a:xfrm>
            <a:off x="2017460" y="1196752"/>
            <a:ext cx="8157077" cy="5711860"/>
          </a:xfrm>
          <a:prstGeom prst="rect">
            <a:avLst/>
          </a:prstGeom>
          <a:noFill/>
          <a:ln>
            <a:noFill/>
          </a:ln>
        </p:spPr>
      </p:pic>
    </p:spTree>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2"/>
        <p:cNvGrpSpPr/>
        <p:nvPr/>
      </p:nvGrpSpPr>
      <p:grpSpPr>
        <a:xfrm>
          <a:off x="0" y="0"/>
          <a:ext cx="0" cy="0"/>
          <a:chOff x="0" y="0"/>
          <a:chExt cx="0" cy="0"/>
        </a:xfrm>
      </p:grpSpPr>
      <p:sp>
        <p:nvSpPr>
          <p:cNvPr id="133" name="Google Shape;133;p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a:t>
            </a:fld>
            <a:endParaRPr/>
          </a:p>
        </p:txBody>
      </p:sp>
      <p:sp>
        <p:nvSpPr>
          <p:cNvPr id="134" name="Google Shape;134;p9"/>
          <p:cNvSpPr txBox="1"/>
          <p:nvPr/>
        </p:nvSpPr>
        <p:spPr>
          <a:xfrm>
            <a:off x="519828" y="260648"/>
            <a:ext cx="9392595"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ING Building (Ste-Hyacinthe, Quebec)</a:t>
            </a:r>
            <a:endParaRPr/>
          </a:p>
        </p:txBody>
      </p:sp>
      <p:sp>
        <p:nvSpPr>
          <p:cNvPr id="135" name="Google Shape;135;p9"/>
          <p:cNvSpPr/>
          <p:nvPr/>
        </p:nvSpPr>
        <p:spPr>
          <a:xfrm>
            <a:off x="519828" y="881514"/>
            <a:ext cx="7870809"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Louis Crepeau and Jean-Benoit Ducharme, Groupe Teknika, Montreal, Canada</a:t>
            </a:r>
            <a:endParaRPr/>
          </a:p>
        </p:txBody>
      </p:sp>
      <p:pic>
        <p:nvPicPr>
          <p:cNvPr id="136" name="Google Shape;136;p9"/>
          <p:cNvPicPr preferRelativeResize="0"/>
          <p:nvPr/>
        </p:nvPicPr>
        <p:blipFill rotWithShape="1">
          <a:blip r:embed="rId3">
            <a:alphaModFix/>
          </a:blip>
          <a:srcRect l="192" t="-97" r="3371" b="480"/>
          <a:stretch/>
        </p:blipFill>
        <p:spPr>
          <a:xfrm>
            <a:off x="767408" y="1335671"/>
            <a:ext cx="6118697" cy="5207768"/>
          </a:xfrm>
          <a:prstGeom prst="rect">
            <a:avLst/>
          </a:prstGeom>
          <a:noFill/>
          <a:ln>
            <a:noFill/>
          </a:ln>
        </p:spPr>
      </p:pic>
      <p:pic>
        <p:nvPicPr>
          <p:cNvPr id="137" name="Google Shape;137;p9"/>
          <p:cNvPicPr preferRelativeResize="0"/>
          <p:nvPr/>
        </p:nvPicPr>
        <p:blipFill rotWithShape="1">
          <a:blip r:embed="rId4">
            <a:alphaModFix/>
          </a:blip>
          <a:srcRect l="2580" t="2092" r="2579" b="2091"/>
          <a:stretch/>
        </p:blipFill>
        <p:spPr>
          <a:xfrm>
            <a:off x="7104112" y="1317576"/>
            <a:ext cx="4183443" cy="5207768"/>
          </a:xfrm>
          <a:prstGeom prst="rect">
            <a:avLst/>
          </a:prstGeom>
          <a:noFill/>
          <a:ln>
            <a:noFill/>
          </a:ln>
        </p:spPr>
      </p:pic>
    </p:spTree>
  </p:cSld>
  <p:clrMapOvr>
    <a:masterClrMapping/>
  </p:clrMapOvr>
  <p:transition>
    <p:fade/>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22532"/>
        <p:cNvGrpSpPr/>
        <p:nvPr/>
      </p:nvGrpSpPr>
      <p:grpSpPr>
        <a:xfrm>
          <a:off x="0" y="0"/>
          <a:ext cx="0" cy="0"/>
          <a:chOff x="0" y="0"/>
          <a:chExt cx="0" cy="0"/>
        </a:xfrm>
      </p:grpSpPr>
      <p:sp>
        <p:nvSpPr>
          <p:cNvPr id="22533" name="Google Shape;22533;p9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90</a:t>
            </a:fld>
            <a:endParaRPr/>
          </a:p>
        </p:txBody>
      </p:sp>
      <p:sp>
        <p:nvSpPr>
          <p:cNvPr id="22534" name="Google Shape;22534;p90"/>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Canam Manac Group (St. Georges, Quebec)</a:t>
            </a:r>
            <a:endParaRPr/>
          </a:p>
        </p:txBody>
      </p:sp>
      <p:sp>
        <p:nvSpPr>
          <p:cNvPr id="22535" name="Google Shape;22535;p90"/>
          <p:cNvSpPr/>
          <p:nvPr/>
        </p:nvSpPr>
        <p:spPr>
          <a:xfrm>
            <a:off x="519829" y="881514"/>
            <a:ext cx="6979539"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Richard Vincent, Canam Manac Group, St. George, Quebec, Canada</a:t>
            </a:r>
            <a:endParaRPr/>
          </a:p>
        </p:txBody>
      </p:sp>
      <p:pic>
        <p:nvPicPr>
          <p:cNvPr id="22536" name="Google Shape;22536;p90"/>
          <p:cNvPicPr preferRelativeResize="0"/>
          <p:nvPr/>
        </p:nvPicPr>
        <p:blipFill rotWithShape="1">
          <a:blip r:embed="rId3">
            <a:alphaModFix/>
          </a:blip>
          <a:srcRect/>
          <a:stretch/>
        </p:blipFill>
        <p:spPr>
          <a:xfrm>
            <a:off x="4007767" y="1241966"/>
            <a:ext cx="4176464" cy="5648170"/>
          </a:xfrm>
          <a:prstGeom prst="rect">
            <a:avLst/>
          </a:prstGeom>
          <a:noFill/>
          <a:ln>
            <a:noFill/>
          </a:ln>
        </p:spPr>
      </p:pic>
    </p:spTree>
  </p:cSld>
  <p:clrMapOvr>
    <a:masterClrMapping/>
  </p:clrMapOvr>
  <p:transition>
    <p:fade/>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22541"/>
        <p:cNvGrpSpPr/>
        <p:nvPr/>
      </p:nvGrpSpPr>
      <p:grpSpPr>
        <a:xfrm>
          <a:off x="0" y="0"/>
          <a:ext cx="0" cy="0"/>
          <a:chOff x="0" y="0"/>
          <a:chExt cx="0" cy="0"/>
        </a:xfrm>
      </p:grpSpPr>
      <p:sp>
        <p:nvSpPr>
          <p:cNvPr id="22542" name="Google Shape;22542;p9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91</a:t>
            </a:fld>
            <a:endParaRPr/>
          </a:p>
        </p:txBody>
      </p:sp>
      <p:sp>
        <p:nvSpPr>
          <p:cNvPr id="22543" name="Google Shape;22543;p91"/>
          <p:cNvSpPr txBox="1"/>
          <p:nvPr/>
        </p:nvSpPr>
        <p:spPr>
          <a:xfrm>
            <a:off x="519828" y="260648"/>
            <a:ext cx="1142563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ING Building (Saint-Hyacinthe, Quebec)</a:t>
            </a:r>
            <a:endParaRPr/>
          </a:p>
        </p:txBody>
      </p:sp>
      <p:sp>
        <p:nvSpPr>
          <p:cNvPr id="22544" name="Google Shape;22544;p91"/>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a:solidFill>
                  <a:schemeClr val="lt1"/>
                </a:solidFill>
                <a:latin typeface="Arial"/>
                <a:ea typeface="Arial"/>
                <a:cs typeface="Arial"/>
                <a:sym typeface="Arial"/>
              </a:rPr>
              <a:t>Steel plate shear walls and details at base</a:t>
            </a:r>
            <a:endParaRPr/>
          </a:p>
        </p:txBody>
      </p:sp>
      <p:sp>
        <p:nvSpPr>
          <p:cNvPr id="22545" name="Google Shape;22545;p91"/>
          <p:cNvSpPr/>
          <p:nvPr/>
        </p:nvSpPr>
        <p:spPr>
          <a:xfrm>
            <a:off x="7608168" y="911035"/>
            <a:ext cx="4337297" cy="523220"/>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Louis Crepeau and Jean-Benoit Ducharme, Groupe Teknika, Montreal, Canada</a:t>
            </a:r>
            <a:endParaRPr/>
          </a:p>
        </p:txBody>
      </p:sp>
      <p:pic>
        <p:nvPicPr>
          <p:cNvPr id="22546" name="Google Shape;22546;p91"/>
          <p:cNvPicPr preferRelativeResize="0"/>
          <p:nvPr/>
        </p:nvPicPr>
        <p:blipFill rotWithShape="1">
          <a:blip r:embed="rId3">
            <a:alphaModFix/>
          </a:blip>
          <a:srcRect l="2580" t="2092" r="2579" b="2091"/>
          <a:stretch/>
        </p:blipFill>
        <p:spPr>
          <a:xfrm>
            <a:off x="7106978" y="1472178"/>
            <a:ext cx="4117095" cy="5125174"/>
          </a:xfrm>
          <a:prstGeom prst="rect">
            <a:avLst/>
          </a:prstGeom>
          <a:noFill/>
          <a:ln>
            <a:noFill/>
          </a:ln>
        </p:spPr>
      </p:pic>
      <p:pic>
        <p:nvPicPr>
          <p:cNvPr id="22547" name="Google Shape;22547;p91"/>
          <p:cNvPicPr preferRelativeResize="0"/>
          <p:nvPr/>
        </p:nvPicPr>
        <p:blipFill rotWithShape="1">
          <a:blip r:embed="rId4">
            <a:alphaModFix/>
          </a:blip>
          <a:srcRect/>
          <a:stretch/>
        </p:blipFill>
        <p:spPr>
          <a:xfrm>
            <a:off x="886732" y="1472178"/>
            <a:ext cx="6220246" cy="5125174"/>
          </a:xfrm>
          <a:prstGeom prst="rect">
            <a:avLst/>
          </a:prstGeom>
          <a:noFill/>
          <a:ln>
            <a:noFill/>
          </a:ln>
        </p:spPr>
      </p:pic>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22552"/>
        <p:cNvGrpSpPr/>
        <p:nvPr/>
      </p:nvGrpSpPr>
      <p:grpSpPr>
        <a:xfrm>
          <a:off x="0" y="0"/>
          <a:ext cx="0" cy="0"/>
          <a:chOff x="0" y="0"/>
          <a:chExt cx="0" cy="0"/>
        </a:xfrm>
      </p:grpSpPr>
      <p:sp>
        <p:nvSpPr>
          <p:cNvPr id="22553" name="Google Shape;22553;p9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92</a:t>
            </a:fld>
            <a:endParaRPr/>
          </a:p>
        </p:txBody>
      </p:sp>
      <p:sp>
        <p:nvSpPr>
          <p:cNvPr id="22554" name="Google Shape;22554;p92"/>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ICRM Building (Montreal)</a:t>
            </a:r>
            <a:endParaRPr/>
          </a:p>
        </p:txBody>
      </p:sp>
      <p:sp>
        <p:nvSpPr>
          <p:cNvPr id="22555" name="Google Shape;22555;p92"/>
          <p:cNvSpPr/>
          <p:nvPr/>
        </p:nvSpPr>
        <p:spPr>
          <a:xfrm>
            <a:off x="519829" y="881514"/>
            <a:ext cx="7870809"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Louis Crepeau and Jean-Benoit Ducharme, Groupe Teknika, Montreal, Canada</a:t>
            </a:r>
            <a:endParaRPr/>
          </a:p>
        </p:txBody>
      </p:sp>
      <p:pic>
        <p:nvPicPr>
          <p:cNvPr id="22556" name="Google Shape;22556;p92"/>
          <p:cNvPicPr preferRelativeResize="0"/>
          <p:nvPr/>
        </p:nvPicPr>
        <p:blipFill rotWithShape="1">
          <a:blip r:embed="rId3">
            <a:alphaModFix/>
          </a:blip>
          <a:srcRect b="51130"/>
          <a:stretch/>
        </p:blipFill>
        <p:spPr>
          <a:xfrm>
            <a:off x="623392" y="1216685"/>
            <a:ext cx="5112568" cy="3708317"/>
          </a:xfrm>
          <a:prstGeom prst="rect">
            <a:avLst/>
          </a:prstGeom>
          <a:noFill/>
          <a:ln>
            <a:noFill/>
          </a:ln>
        </p:spPr>
      </p:pic>
      <p:pic>
        <p:nvPicPr>
          <p:cNvPr id="22557" name="Google Shape;22557;p92"/>
          <p:cNvPicPr preferRelativeResize="0"/>
          <p:nvPr/>
        </p:nvPicPr>
        <p:blipFill rotWithShape="1">
          <a:blip r:embed="rId3">
            <a:alphaModFix/>
          </a:blip>
          <a:srcRect t="51405"/>
          <a:stretch/>
        </p:blipFill>
        <p:spPr>
          <a:xfrm>
            <a:off x="5735960" y="1853807"/>
            <a:ext cx="5936211" cy="4281617"/>
          </a:xfrm>
          <a:prstGeom prst="rect">
            <a:avLst/>
          </a:prstGeom>
          <a:noFill/>
          <a:ln>
            <a:noFill/>
          </a:ln>
        </p:spPr>
      </p:pic>
    </p:spTree>
  </p:cSld>
  <p:clrMapOvr>
    <a:masterClrMapping/>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22562"/>
        <p:cNvGrpSpPr/>
        <p:nvPr/>
      </p:nvGrpSpPr>
      <p:grpSpPr>
        <a:xfrm>
          <a:off x="0" y="0"/>
          <a:ext cx="0" cy="0"/>
          <a:chOff x="0" y="0"/>
          <a:chExt cx="0" cy="0"/>
        </a:xfrm>
      </p:grpSpPr>
      <p:sp>
        <p:nvSpPr>
          <p:cNvPr id="22563" name="Google Shape;22563;p9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93</a:t>
            </a:fld>
            <a:endParaRPr/>
          </a:p>
        </p:txBody>
      </p:sp>
      <p:sp>
        <p:nvSpPr>
          <p:cNvPr id="22564" name="Google Shape;22564;p93"/>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Kobe City Hall </a:t>
            </a:r>
            <a:endParaRPr/>
          </a:p>
        </p:txBody>
      </p:sp>
      <p:sp>
        <p:nvSpPr>
          <p:cNvPr id="22565" name="Google Shape;22565;p93"/>
          <p:cNvSpPr/>
          <p:nvPr/>
        </p:nvSpPr>
        <p:spPr>
          <a:xfrm>
            <a:off x="519829" y="881514"/>
            <a:ext cx="1912703"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Fujitana</a:t>
            </a:r>
            <a:endParaRPr sz="1400" b="1" i="1">
              <a:solidFill>
                <a:srgbClr val="FEFEFE"/>
              </a:solidFill>
              <a:latin typeface="Arial"/>
              <a:ea typeface="Arial"/>
              <a:cs typeface="Arial"/>
              <a:sym typeface="Arial"/>
            </a:endParaRPr>
          </a:p>
        </p:txBody>
      </p:sp>
      <p:pic>
        <p:nvPicPr>
          <p:cNvPr id="22566" name="Google Shape;22566;p93" descr="Kobe City Hall Elevation B-W"/>
          <p:cNvPicPr preferRelativeResize="0"/>
          <p:nvPr/>
        </p:nvPicPr>
        <p:blipFill rotWithShape="1">
          <a:blip r:embed="rId3">
            <a:alphaModFix/>
          </a:blip>
          <a:srcRect b="41358"/>
          <a:stretch/>
        </p:blipFill>
        <p:spPr>
          <a:xfrm>
            <a:off x="2931308" y="1189291"/>
            <a:ext cx="6329383" cy="5702274"/>
          </a:xfrm>
          <a:prstGeom prst="rect">
            <a:avLst/>
          </a:prstGeom>
          <a:noFill/>
          <a:ln>
            <a:noFill/>
          </a:ln>
        </p:spPr>
      </p:pic>
    </p:spTree>
  </p:cSld>
  <p:clrMapOvr>
    <a:masterClrMapping/>
  </p:clrMapOvr>
  <p:transition>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22571"/>
        <p:cNvGrpSpPr/>
        <p:nvPr/>
      </p:nvGrpSpPr>
      <p:grpSpPr>
        <a:xfrm>
          <a:off x="0" y="0"/>
          <a:ext cx="0" cy="0"/>
          <a:chOff x="0" y="0"/>
          <a:chExt cx="0" cy="0"/>
        </a:xfrm>
      </p:grpSpPr>
      <p:sp>
        <p:nvSpPr>
          <p:cNvPr id="22572" name="Google Shape;22572;p9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94</a:t>
            </a:fld>
            <a:endParaRPr/>
          </a:p>
        </p:txBody>
      </p:sp>
      <p:sp>
        <p:nvSpPr>
          <p:cNvPr id="22573" name="Google Shape;22573;p94"/>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Testing of SPSW</a:t>
            </a:r>
            <a:endParaRPr/>
          </a:p>
        </p:txBody>
      </p:sp>
      <p:pic>
        <p:nvPicPr>
          <p:cNvPr id="22574" name="Google Shape;22574;p94" descr="Fig 5 - LightGaugeSpec"/>
          <p:cNvPicPr preferRelativeResize="0"/>
          <p:nvPr/>
        </p:nvPicPr>
        <p:blipFill rotWithShape="1">
          <a:blip r:embed="rId3">
            <a:alphaModFix/>
          </a:blip>
          <a:srcRect/>
          <a:stretch/>
        </p:blipFill>
        <p:spPr>
          <a:xfrm>
            <a:off x="2170611" y="950231"/>
            <a:ext cx="7850778" cy="5907769"/>
          </a:xfrm>
          <a:prstGeom prst="rect">
            <a:avLst/>
          </a:prstGeom>
          <a:noFill/>
          <a:ln>
            <a:noFill/>
          </a:ln>
        </p:spPr>
      </p:pic>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22579"/>
        <p:cNvGrpSpPr/>
        <p:nvPr/>
      </p:nvGrpSpPr>
      <p:grpSpPr>
        <a:xfrm>
          <a:off x="0" y="0"/>
          <a:ext cx="0" cy="0"/>
          <a:chOff x="0" y="0"/>
          <a:chExt cx="0" cy="0"/>
        </a:xfrm>
      </p:grpSpPr>
      <p:sp>
        <p:nvSpPr>
          <p:cNvPr id="22580" name="Google Shape;22580;p9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95</a:t>
            </a:fld>
            <a:endParaRPr/>
          </a:p>
        </p:txBody>
      </p:sp>
      <p:sp>
        <p:nvSpPr>
          <p:cNvPr id="22581" name="Google Shape;22581;p95"/>
          <p:cNvSpPr txBox="1"/>
          <p:nvPr/>
        </p:nvSpPr>
        <p:spPr>
          <a:xfrm>
            <a:off x="519828" y="260648"/>
            <a:ext cx="1142563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Testing of SPSW</a:t>
            </a:r>
            <a:endParaRPr/>
          </a:p>
        </p:txBody>
      </p:sp>
      <p:sp>
        <p:nvSpPr>
          <p:cNvPr id="22582" name="Google Shape;22582;p95"/>
          <p:cNvSpPr txBox="1"/>
          <p:nvPr/>
        </p:nvSpPr>
        <p:spPr>
          <a:xfrm>
            <a:off x="519829" y="934720"/>
            <a:ext cx="8208912" cy="450850"/>
          </a:xfrm>
          <a:prstGeom prst="rect">
            <a:avLst/>
          </a:prstGeom>
          <a:noFill/>
          <a:ln>
            <a:noFill/>
          </a:ln>
        </p:spPr>
        <p:txBody>
          <a:bodyPr spcFirstLastPara="1" wrap="square" lIns="91425" tIns="45700" rIns="91425" bIns="45700" anchor="t" anchorCtr="0">
            <a:normAutofit fontScale="85000" lnSpcReduction="10000"/>
          </a:bodyPr>
          <a:lstStyle/>
          <a:p>
            <a:pPr marL="0" marR="0" lvl="0" indent="0" algn="l" rtl="0">
              <a:spcBef>
                <a:spcPts val="0"/>
              </a:spcBef>
              <a:spcAft>
                <a:spcPts val="0"/>
              </a:spcAft>
              <a:buClr>
                <a:schemeClr val="lt1"/>
              </a:buClr>
              <a:buSzPct val="100000"/>
              <a:buFont typeface="Arial"/>
              <a:buNone/>
            </a:pPr>
            <a:r>
              <a:rPr lang="en-US" sz="2400" b="1">
                <a:solidFill>
                  <a:schemeClr val="lt1"/>
                </a:solidFill>
                <a:latin typeface="Arial"/>
                <a:ea typeface="Arial"/>
                <a:cs typeface="Arial"/>
                <a:sym typeface="Arial"/>
              </a:rPr>
              <a:t>Fracture of steel plate shear wall web plate corner at 3.07% Drift </a:t>
            </a:r>
            <a:endParaRPr/>
          </a:p>
        </p:txBody>
      </p:sp>
      <p:sp>
        <p:nvSpPr>
          <p:cNvPr id="22583" name="Google Shape;22583;p95"/>
          <p:cNvSpPr/>
          <p:nvPr/>
        </p:nvSpPr>
        <p:spPr>
          <a:xfrm>
            <a:off x="8905850" y="934720"/>
            <a:ext cx="303961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Berman and Bruneau</a:t>
            </a:r>
            <a:endParaRPr/>
          </a:p>
        </p:txBody>
      </p:sp>
      <p:pic>
        <p:nvPicPr>
          <p:cNvPr id="22584" name="Google Shape;22584;p95" descr="Fig 9"/>
          <p:cNvPicPr preferRelativeResize="0"/>
          <p:nvPr/>
        </p:nvPicPr>
        <p:blipFill rotWithShape="1">
          <a:blip r:embed="rId3">
            <a:alphaModFix/>
          </a:blip>
          <a:srcRect l="19846" t="10561" r="11789" b="10020"/>
          <a:stretch/>
        </p:blipFill>
        <p:spPr>
          <a:xfrm>
            <a:off x="2910758" y="1305236"/>
            <a:ext cx="6370484" cy="5570859"/>
          </a:xfrm>
          <a:prstGeom prst="rect">
            <a:avLst/>
          </a:prstGeom>
          <a:noFill/>
          <a:ln>
            <a:noFill/>
          </a:ln>
        </p:spPr>
      </p:pic>
    </p:spTree>
  </p:cSld>
  <p:clrMapOvr>
    <a:masterClrMapping/>
  </p:clrMapOvr>
  <p:transition>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22589"/>
        <p:cNvGrpSpPr/>
        <p:nvPr/>
      </p:nvGrpSpPr>
      <p:grpSpPr>
        <a:xfrm>
          <a:off x="0" y="0"/>
          <a:ext cx="0" cy="0"/>
          <a:chOff x="0" y="0"/>
          <a:chExt cx="0" cy="0"/>
        </a:xfrm>
      </p:grpSpPr>
      <p:sp>
        <p:nvSpPr>
          <p:cNvPr id="22590" name="Google Shape;22590;p9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96</a:t>
            </a:fld>
            <a:endParaRPr/>
          </a:p>
        </p:txBody>
      </p:sp>
      <p:sp>
        <p:nvSpPr>
          <p:cNvPr id="22591" name="Google Shape;22591;p96"/>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Perforated Steel Plate Shear Wall</a:t>
            </a:r>
            <a:endParaRPr/>
          </a:p>
        </p:txBody>
      </p:sp>
      <p:sp>
        <p:nvSpPr>
          <p:cNvPr id="22592" name="Google Shape;22592;p96"/>
          <p:cNvSpPr/>
          <p:nvPr/>
        </p:nvSpPr>
        <p:spPr>
          <a:xfrm>
            <a:off x="519829" y="881514"/>
            <a:ext cx="2742802"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Vian and Bruneau</a:t>
            </a:r>
            <a:endParaRPr/>
          </a:p>
        </p:txBody>
      </p:sp>
      <p:pic>
        <p:nvPicPr>
          <p:cNvPr id="22593" name="Google Shape;22593;p96"/>
          <p:cNvPicPr preferRelativeResize="0"/>
          <p:nvPr/>
        </p:nvPicPr>
        <p:blipFill rotWithShape="1">
          <a:blip r:embed="rId3">
            <a:alphaModFix/>
          </a:blip>
          <a:srcRect/>
          <a:stretch/>
        </p:blipFill>
        <p:spPr>
          <a:xfrm>
            <a:off x="1468733" y="1189291"/>
            <a:ext cx="9254533" cy="5668709"/>
          </a:xfrm>
          <a:prstGeom prst="rect">
            <a:avLst/>
          </a:prstGeom>
          <a:noFill/>
          <a:ln>
            <a:noFill/>
          </a:ln>
        </p:spPr>
      </p:pic>
    </p:spTree>
  </p:cSld>
  <p:clrMapOvr>
    <a:masterClrMapping/>
  </p:clrMapOvr>
  <p:transition>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22598"/>
        <p:cNvGrpSpPr/>
        <p:nvPr/>
      </p:nvGrpSpPr>
      <p:grpSpPr>
        <a:xfrm>
          <a:off x="0" y="0"/>
          <a:ext cx="0" cy="0"/>
          <a:chOff x="0" y="0"/>
          <a:chExt cx="0" cy="0"/>
        </a:xfrm>
      </p:grpSpPr>
      <p:sp>
        <p:nvSpPr>
          <p:cNvPr id="22599" name="Google Shape;22599;p9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97</a:t>
            </a:fld>
            <a:endParaRPr/>
          </a:p>
        </p:txBody>
      </p:sp>
      <p:sp>
        <p:nvSpPr>
          <p:cNvPr id="22600" name="Google Shape;22600;p97"/>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Steel Plate Shear Wall with Corner Openings </a:t>
            </a:r>
            <a:endParaRPr/>
          </a:p>
        </p:txBody>
      </p:sp>
      <p:sp>
        <p:nvSpPr>
          <p:cNvPr id="22601" name="Google Shape;22601;p97"/>
          <p:cNvSpPr/>
          <p:nvPr/>
        </p:nvSpPr>
        <p:spPr>
          <a:xfrm>
            <a:off x="519829" y="881514"/>
            <a:ext cx="2792496"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Vian and Bruneau </a:t>
            </a:r>
            <a:endParaRPr/>
          </a:p>
        </p:txBody>
      </p:sp>
      <p:pic>
        <p:nvPicPr>
          <p:cNvPr id="22602" name="Google Shape;22602;p97"/>
          <p:cNvPicPr preferRelativeResize="0"/>
          <p:nvPr/>
        </p:nvPicPr>
        <p:blipFill rotWithShape="1">
          <a:blip r:embed="rId3">
            <a:alphaModFix/>
          </a:blip>
          <a:srcRect b="48456"/>
          <a:stretch/>
        </p:blipFill>
        <p:spPr>
          <a:xfrm>
            <a:off x="1858945" y="1189291"/>
            <a:ext cx="8474109" cy="5668709"/>
          </a:xfrm>
          <a:prstGeom prst="rect">
            <a:avLst/>
          </a:prstGeom>
          <a:noFill/>
          <a:ln>
            <a:noFill/>
          </a:ln>
        </p:spPr>
      </p:pic>
    </p:spTree>
  </p:cSld>
  <p:clrMapOvr>
    <a:masterClrMapping/>
  </p:clrMapOvr>
  <p:transition>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22607"/>
        <p:cNvGrpSpPr/>
        <p:nvPr/>
      </p:nvGrpSpPr>
      <p:grpSpPr>
        <a:xfrm>
          <a:off x="0" y="0"/>
          <a:ext cx="0" cy="0"/>
          <a:chOff x="0" y="0"/>
          <a:chExt cx="0" cy="0"/>
        </a:xfrm>
      </p:grpSpPr>
      <p:sp>
        <p:nvSpPr>
          <p:cNvPr id="22608" name="Google Shape;22608;p9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98</a:t>
            </a:fld>
            <a:endParaRPr/>
          </a:p>
        </p:txBody>
      </p:sp>
      <p:sp>
        <p:nvSpPr>
          <p:cNvPr id="22609" name="Google Shape;22609;p98"/>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Web Plate Buckling</a:t>
            </a:r>
            <a:endParaRPr/>
          </a:p>
        </p:txBody>
      </p:sp>
      <p:sp>
        <p:nvSpPr>
          <p:cNvPr id="22610" name="Google Shape;22610;p98"/>
          <p:cNvSpPr/>
          <p:nvPr/>
        </p:nvSpPr>
        <p:spPr>
          <a:xfrm>
            <a:off x="519829" y="881514"/>
            <a:ext cx="5987024"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Robert Driver, University of Alberta, Edmonton, Canada </a:t>
            </a:r>
            <a:endParaRPr/>
          </a:p>
        </p:txBody>
      </p:sp>
      <p:pic>
        <p:nvPicPr>
          <p:cNvPr id="22611" name="Google Shape;22611;p98" descr="Robert Driver"/>
          <p:cNvPicPr preferRelativeResize="0"/>
          <p:nvPr/>
        </p:nvPicPr>
        <p:blipFill rotWithShape="1">
          <a:blip r:embed="rId3">
            <a:alphaModFix/>
          </a:blip>
          <a:srcRect r="1671" b="4984"/>
          <a:stretch/>
        </p:blipFill>
        <p:spPr>
          <a:xfrm>
            <a:off x="1717208" y="1189291"/>
            <a:ext cx="8757583" cy="5668709"/>
          </a:xfrm>
          <a:prstGeom prst="rect">
            <a:avLst/>
          </a:prstGeom>
          <a:noFill/>
          <a:ln>
            <a:noFill/>
          </a:ln>
        </p:spPr>
      </p:pic>
    </p:spTree>
  </p:cSld>
  <p:clrMapOvr>
    <a:masterClrMapping/>
  </p:clrMapOvr>
  <p:transition>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22616"/>
        <p:cNvGrpSpPr/>
        <p:nvPr/>
      </p:nvGrpSpPr>
      <p:grpSpPr>
        <a:xfrm>
          <a:off x="0" y="0"/>
          <a:ext cx="0" cy="0"/>
          <a:chOff x="0" y="0"/>
          <a:chExt cx="0" cy="0"/>
        </a:xfrm>
      </p:grpSpPr>
      <p:sp>
        <p:nvSpPr>
          <p:cNvPr id="22617" name="Google Shape;22617;p9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99</a:t>
            </a:fld>
            <a:endParaRPr/>
          </a:p>
        </p:txBody>
      </p:sp>
      <p:sp>
        <p:nvSpPr>
          <p:cNvPr id="22618" name="Google Shape;22618;p99"/>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Local Buckling and Fracture of Column</a:t>
            </a:r>
            <a:endParaRPr/>
          </a:p>
        </p:txBody>
      </p:sp>
      <p:sp>
        <p:nvSpPr>
          <p:cNvPr id="22619" name="Google Shape;22619;p99"/>
          <p:cNvSpPr/>
          <p:nvPr/>
        </p:nvSpPr>
        <p:spPr>
          <a:xfrm>
            <a:off x="519829" y="881514"/>
            <a:ext cx="5987024"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Robert Driver, University of Alberta, Edmonton, Canada </a:t>
            </a:r>
            <a:endParaRPr/>
          </a:p>
        </p:txBody>
      </p:sp>
      <p:pic>
        <p:nvPicPr>
          <p:cNvPr id="22620" name="Google Shape;22620;p99" descr="Robert Driver"/>
          <p:cNvPicPr preferRelativeResize="0"/>
          <p:nvPr/>
        </p:nvPicPr>
        <p:blipFill rotWithShape="1">
          <a:blip r:embed="rId3">
            <a:alphaModFix/>
          </a:blip>
          <a:srcRect b="7280"/>
          <a:stretch/>
        </p:blipFill>
        <p:spPr>
          <a:xfrm>
            <a:off x="1637172" y="1189291"/>
            <a:ext cx="8917653" cy="5668709"/>
          </a:xfrm>
          <a:prstGeom prst="rect">
            <a:avLst/>
          </a:prstGeom>
          <a:noFill/>
          <a:ln>
            <a:noFill/>
          </a:ln>
        </p:spPr>
      </p:pic>
    </p:spTree>
  </p:cSld>
  <p:clrMapOvr>
    <a:masterClrMapping/>
  </p:clrMapOvr>
  <p:transition>
    <p:fade/>
  </p:transition>
</p:sld>
</file>

<file path=ppt/theme/theme1.xml><?xml version="1.0" encoding="utf-8"?>
<a:theme xmlns:a="http://schemas.openxmlformats.org/drawingml/2006/main" name="Custom Design">
  <a:themeElements>
    <a:clrScheme name="AISC">
      <a:dk1>
        <a:srgbClr val="000000"/>
      </a:dk1>
      <a:lt1>
        <a:srgbClr val="FFFFFF"/>
      </a:lt1>
      <a:dk2>
        <a:srgbClr val="1F497D"/>
      </a:dk2>
      <a:lt2>
        <a:srgbClr val="EEECE1"/>
      </a:lt2>
      <a:accent1>
        <a:srgbClr val="1F497D"/>
      </a:accent1>
      <a:accent2>
        <a:srgbClr val="366092"/>
      </a:accent2>
      <a:accent3>
        <a:srgbClr val="4F81BD"/>
      </a:accent3>
      <a:accent4>
        <a:srgbClr val="BFBFBF"/>
      </a:accent4>
      <a:accent5>
        <a:srgbClr val="A5A5A5"/>
      </a:accent5>
      <a:accent6>
        <a:srgbClr val="7F7F7F"/>
      </a:accent6>
      <a:hlink>
        <a:srgbClr val="548DD4"/>
      </a:hlink>
      <a:folHlink>
        <a:srgbClr val="0F243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ustom Design">
  <a:themeElements>
    <a:clrScheme name="AISC">
      <a:dk1>
        <a:srgbClr val="000000"/>
      </a:dk1>
      <a:lt1>
        <a:srgbClr val="FFFFFF"/>
      </a:lt1>
      <a:dk2>
        <a:srgbClr val="1F497D"/>
      </a:dk2>
      <a:lt2>
        <a:srgbClr val="EEECE1"/>
      </a:lt2>
      <a:accent1>
        <a:srgbClr val="1F497D"/>
      </a:accent1>
      <a:accent2>
        <a:srgbClr val="366092"/>
      </a:accent2>
      <a:accent3>
        <a:srgbClr val="4F81BD"/>
      </a:accent3>
      <a:accent4>
        <a:srgbClr val="BFBFBF"/>
      </a:accent4>
      <a:accent5>
        <a:srgbClr val="A5A5A5"/>
      </a:accent5>
      <a:accent6>
        <a:srgbClr val="7F7F7F"/>
      </a:accent6>
      <a:hlink>
        <a:srgbClr val="548DD4"/>
      </a:hlink>
      <a:folHlink>
        <a:srgbClr val="0F243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ème Offic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276</TotalTime>
  <Words>12064</Words>
  <Application>Microsoft Office PowerPoint</Application>
  <PresentationFormat>Widescreen</PresentationFormat>
  <Paragraphs>1112</Paragraphs>
  <Slides>103</Slides>
  <Notes>103</Notes>
  <HiddenSlides>0</HiddenSlides>
  <MMClips>0</MMClips>
  <ScaleCrop>false</ScaleCrop>
  <HeadingPairs>
    <vt:vector size="8" baseType="variant">
      <vt:variant>
        <vt:lpstr>Fonts Used</vt:lpstr>
      </vt:variant>
      <vt:variant>
        <vt:i4>6</vt:i4>
      </vt:variant>
      <vt:variant>
        <vt:lpstr>Theme</vt:lpstr>
      </vt:variant>
      <vt:variant>
        <vt:i4>2</vt:i4>
      </vt:variant>
      <vt:variant>
        <vt:lpstr>Embedded OLE Servers</vt:lpstr>
      </vt:variant>
      <vt:variant>
        <vt:i4>3</vt:i4>
      </vt:variant>
      <vt:variant>
        <vt:lpstr>Slide Titles</vt:lpstr>
      </vt:variant>
      <vt:variant>
        <vt:i4>103</vt:i4>
      </vt:variant>
    </vt:vector>
  </HeadingPairs>
  <TitlesOfParts>
    <vt:vector size="114" baseType="lpstr">
      <vt:lpstr>Arial Narrow</vt:lpstr>
      <vt:lpstr>Times New Roman</vt:lpstr>
      <vt:lpstr>Cambria Math</vt:lpstr>
      <vt:lpstr>Arial</vt:lpstr>
      <vt:lpstr>Noto Sans Symbols</vt:lpstr>
      <vt:lpstr>Calibri</vt:lpstr>
      <vt:lpstr>Custom Design</vt:lpstr>
      <vt:lpstr>Custom Design</vt:lpstr>
      <vt:lpstr>Bitmap Image</vt:lpstr>
      <vt:lpstr>Equation</vt:lpstr>
      <vt:lpstr>Microsoft Word 97 - 2003 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AISC</dc:creator>
  <cp:lastModifiedBy>Kristi Sattler</cp:lastModifiedBy>
  <cp:revision>32</cp:revision>
  <dcterms:created xsi:type="dcterms:W3CDTF">2013-04-09T21:22:02Z</dcterms:created>
  <dcterms:modified xsi:type="dcterms:W3CDTF">2025-01-02T17:30:07Z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0x010100B979A6069DEE72418582673D070A57B1</vt:lpwstr>
  </property>
</Properties>
</file>